
<file path=[Content_Types].xml><?xml version="1.0" encoding="utf-8"?>
<Types xmlns="http://schemas.openxmlformats.org/package/2006/content-types">
  <Default ContentType="application/vnd.openxmlformats-officedocument.oleObject" Extension="bin"/>
  <Default ContentType="image/jpeg" Extension="jpe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drawingml.chart+xml" PartName="/ppt/charts/chart5.xml"/>
  <Override ContentType="application/vnd.openxmlformats-officedocument.drawingml.chart+xml" PartName="/ppt/charts/chart6.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themeOverride+xml" PartName="/ppt/theme/themeOverride3.xml"/>
  <Override ContentType="application/vnd.openxmlformats-officedocument.themeOverride+xml" PartName="/ppt/theme/themeOverride4.xml"/>
  <Override ContentType="application/vnd.openxmlformats-officedocument.themeOverride+xml" PartName="/ppt/theme/themeOverride5.xml"/>
  <Override ContentType="application/vnd.openxmlformats-officedocument.themeOverride+xml" PartName="/ppt/theme/themeOverride6.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77" r:id="rId4"/>
    <p:sldId id="257" r:id="rId5"/>
    <p:sldId id="279" r:id="rId6"/>
    <p:sldId id="259" r:id="rId7"/>
    <p:sldId id="260" r:id="rId8"/>
    <p:sldId id="261" r:id="rId9"/>
    <p:sldId id="284" r:id="rId10"/>
    <p:sldId id="263" r:id="rId11"/>
    <p:sldId id="264" r:id="rId12"/>
    <p:sldId id="265" r:id="rId13"/>
    <p:sldId id="285" r:id="rId14"/>
    <p:sldId id="267" r:id="rId15"/>
    <p:sldId id="268" r:id="rId16"/>
    <p:sldId id="269" r:id="rId17"/>
    <p:sldId id="286" r:id="rId18"/>
    <p:sldId id="271" r:id="rId19"/>
    <p:sldId id="272" r:id="rId20"/>
    <p:sldId id="273" r:id="rId21"/>
    <p:sldId id="274" r:id="rId22"/>
    <p:sldId id="287" r:id="rId23"/>
  </p:sldIdLst>
  <p:sldSz cx="9144000" cy="5143500" type="screen16x9"/>
  <p:notesSz cx="6858000" cy="9144000"/>
  <p:custDataLst>
    <p:tags r:id="rId24"/>
  </p:custDataLst>
  <p:defaultTextStyle>
    <a:defPPr>
      <a:defRPr lang="zh-CN"/>
    </a:defPPr>
    <a:lvl1pPr marL="0" algn="l" defTabSz="914265" rtl="0" eaLnBrk="1" latinLnBrk="0" hangingPunct="1">
      <a:defRPr sz="1800" kern="1200">
        <a:solidFill>
          <a:schemeClr val="tx1"/>
        </a:solidFill>
        <a:latin typeface="+mn-lt"/>
        <a:ea typeface="+mn-ea"/>
        <a:cs typeface="+mn-cs"/>
      </a:defRPr>
    </a:lvl1pPr>
    <a:lvl2pPr marL="457130" algn="l" defTabSz="914265" rtl="0" eaLnBrk="1" latinLnBrk="0" hangingPunct="1">
      <a:defRPr sz="1800" kern="1200">
        <a:solidFill>
          <a:schemeClr val="tx1"/>
        </a:solidFill>
        <a:latin typeface="+mn-lt"/>
        <a:ea typeface="+mn-ea"/>
        <a:cs typeface="+mn-cs"/>
      </a:defRPr>
    </a:lvl2pPr>
    <a:lvl3pPr marL="914265" algn="l" defTabSz="914265" rtl="0" eaLnBrk="1" latinLnBrk="0" hangingPunct="1">
      <a:defRPr sz="1800" kern="1200">
        <a:solidFill>
          <a:schemeClr val="tx1"/>
        </a:solidFill>
        <a:latin typeface="+mn-lt"/>
        <a:ea typeface="+mn-ea"/>
        <a:cs typeface="+mn-cs"/>
      </a:defRPr>
    </a:lvl3pPr>
    <a:lvl4pPr marL="1371396" algn="l" defTabSz="914265" rtl="0" eaLnBrk="1" latinLnBrk="0" hangingPunct="1">
      <a:defRPr sz="1800" kern="1200">
        <a:solidFill>
          <a:schemeClr val="tx1"/>
        </a:solidFill>
        <a:latin typeface="+mn-lt"/>
        <a:ea typeface="+mn-ea"/>
        <a:cs typeface="+mn-cs"/>
      </a:defRPr>
    </a:lvl4pPr>
    <a:lvl5pPr marL="1828529" algn="l" defTabSz="914265" rtl="0" eaLnBrk="1" latinLnBrk="0" hangingPunct="1">
      <a:defRPr sz="1800" kern="1200">
        <a:solidFill>
          <a:schemeClr val="tx1"/>
        </a:solidFill>
        <a:latin typeface="+mn-lt"/>
        <a:ea typeface="+mn-ea"/>
        <a:cs typeface="+mn-cs"/>
      </a:defRPr>
    </a:lvl5pPr>
    <a:lvl6pPr marL="2285658" algn="l" defTabSz="914265" rtl="0" eaLnBrk="1" latinLnBrk="0" hangingPunct="1">
      <a:defRPr sz="1800" kern="1200">
        <a:solidFill>
          <a:schemeClr val="tx1"/>
        </a:solidFill>
        <a:latin typeface="+mn-lt"/>
        <a:ea typeface="+mn-ea"/>
        <a:cs typeface="+mn-cs"/>
      </a:defRPr>
    </a:lvl6pPr>
    <a:lvl7pPr marL="2742788" algn="l" defTabSz="914265" rtl="0" eaLnBrk="1" latinLnBrk="0" hangingPunct="1">
      <a:defRPr sz="1800" kern="1200">
        <a:solidFill>
          <a:schemeClr val="tx1"/>
        </a:solidFill>
        <a:latin typeface="+mn-lt"/>
        <a:ea typeface="+mn-ea"/>
        <a:cs typeface="+mn-cs"/>
      </a:defRPr>
    </a:lvl7pPr>
    <a:lvl8pPr marL="3199920" algn="l" defTabSz="914265" rtl="0" eaLnBrk="1" latinLnBrk="0" hangingPunct="1">
      <a:defRPr sz="1800" kern="1200">
        <a:solidFill>
          <a:schemeClr val="tx1"/>
        </a:solidFill>
        <a:latin typeface="+mn-lt"/>
        <a:ea typeface="+mn-ea"/>
        <a:cs typeface="+mn-cs"/>
      </a:defRPr>
    </a:lvl8pPr>
    <a:lvl9pPr marL="3657052" algn="l" defTabSz="91426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8" d="100"/>
          <a:sy n="118" d="100"/>
        </p:scale>
        <p:origin x="192" y="108"/>
      </p:cViewPr>
      <p:guideLst>
        <p:guide orient="horz" pos="1620"/>
        <p:guide pos="2880"/>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tags/tag1.xml" Type="http://schemas.openxmlformats.org/officeDocument/2006/relationships/tags"/><Relationship Id="rId25" Target="presProps.xml" Type="http://schemas.openxmlformats.org/officeDocument/2006/relationships/presProps"/><Relationship Id="rId26" Target="viewProps.xml" Type="http://schemas.openxmlformats.org/officeDocument/2006/relationships/viewProps"/><Relationship Id="rId27" Target="theme/theme1.xml" Type="http://schemas.openxmlformats.org/officeDocument/2006/relationships/theme"/><Relationship Id="rId28"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theme/themeOverride1.xml" Type="http://schemas.openxmlformats.org/officeDocument/2006/relationships/themeOverrid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theme/themeOverride2.xml" Type="http://schemas.openxmlformats.org/officeDocument/2006/relationships/themeOverrid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 Id="rId2" Target="../theme/themeOverride3.xml" Type="http://schemas.openxmlformats.org/officeDocument/2006/relationships/themeOverrid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 Id="rId2" Target="../theme/themeOverride4.xml" Type="http://schemas.openxmlformats.org/officeDocument/2006/relationships/themeOverride"/></Relationships>
</file>

<file path=ppt/charts/_rels/chart5.xml.rels><?xml version="1.0" encoding="UTF-8" standalone="yes"?><Relationships xmlns="http://schemas.openxmlformats.org/package/2006/relationships"><Relationship Id="rId1" Target="../embeddings/Microsoft_Excel_Worksheet5.xlsx" Type="http://schemas.openxmlformats.org/officeDocument/2006/relationships/package"/><Relationship Id="rId2" Target="../theme/themeOverride5.xml" Type="http://schemas.openxmlformats.org/officeDocument/2006/relationships/themeOverride"/></Relationships>
</file>

<file path=ppt/charts/_rels/chart6.xml.rels><?xml version="1.0" encoding="UTF-8" standalone="yes"?><Relationships xmlns="http://schemas.openxmlformats.org/package/2006/relationships"><Relationship Id="rId1" Target="../embeddings/Microsoft_Excel_Worksheet6.xlsx" Type="http://schemas.openxmlformats.org/officeDocument/2006/relationships/package"/><Relationship Id="rId2" Target="../theme/themeOverride6.xml" Type="http://schemas.openxmlformats.org/officeDocument/2006/relationships/themeOverrid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a:lstStyle/>
          <a:p>
            <a:pPr lvl="0"/>
            <a:endParaRPr lang="zh-CN" altLang="en-US"/>
          </a:p>
        </c:rich>
      </c:tx>
      <c:overlay val="1"/>
    </c:title>
    <c:autoTitleDeleted val="0"/>
    <c:plotArea>
      <c:layout>
        <c:manualLayout>
          <c:layoutTarget val="inner"/>
          <c:xMode val="edge"/>
          <c:yMode val="edge"/>
          <c:x val="0.004999999888241291"/>
          <c:y val="0.004999999888241291"/>
          <c:w val="1"/>
          <c:h val="1"/>
        </c:manualLayout>
      </c:layout>
      <c:pieChart>
        <c:varyColors val="0"/>
        <c:ser>
          <c:idx val="0"/>
          <c:order val="0"/>
          <c:tx>
            <c:strRef>
              <c:f>Sheet1!$A$2</c:f>
              <c:strCache>
                <c:ptCount val="1"/>
                <c:pt idx="0">
                  <c:v>Sales</c:v>
                </c:pt>
              </c:strCache>
            </c:strRef>
          </c:tx>
          <c:spPr>
            <a:solidFill>
              <a:srgbClr val="CD4E37"/>
            </a:solidFill>
            <a:ln w="12700" cap="flat">
              <a:noFill/>
              <a:miter lim="400000"/>
            </a:ln>
            <a:effectLst/>
          </c:spPr>
          <c:dPt>
            <c:idx val="0"/>
            <c:invertIfNegative val="1"/>
            <c:spPr>
              <a:solidFill>
                <a:srgbClr val="A5C067"/>
              </a:solidFill>
              <a:ln w="12700" cap="flat">
                <a:noFill/>
                <a:miter lim="400000"/>
              </a:ln>
              <a:effectLst/>
            </c:spPr>
          </c:dPt>
          <c:dPt>
            <c:idx val="1"/>
            <c:invertIfNegative val="1"/>
            <c:spPr>
              <a:solidFill>
                <a:srgbClr val="03AE97"/>
              </a:solidFill>
              <a:ln w="12700" cap="flat">
                <a:noFill/>
                <a:miter lim="400000"/>
              </a:ln>
              <a:effectLst/>
            </c:spPr>
          </c:dPt>
          <c:dPt>
            <c:idx val="2"/>
            <c:invertIfNegative val="1"/>
            <c:spPr>
              <a:solidFill>
                <a:srgbClr val="3194C6"/>
              </a:solidFill>
              <a:ln w="12700" cap="flat">
                <a:noFill/>
                <a:miter lim="400000"/>
              </a:ln>
              <a:effectLst/>
            </c:spPr>
          </c:dPt>
          <c:dPt>
            <c:idx val="3"/>
            <c:invertIfNegative val="1"/>
            <c:spPr>
              <a:solidFill>
                <a:srgbClr val="F7AC12"/>
              </a:solidFill>
              <a:ln w="12700" cap="flat">
                <a:noFill/>
                <a:miter lim="400000"/>
              </a:ln>
              <a:effectLst/>
            </c:spPr>
          </c:dPt>
          <c:cat>
            <c:strRef>
              <c:f>Sheet1!$B$1:$E$1</c:f>
              <c:strCache>
                <c:ptCount val="4"/>
                <c:pt idx="0">
                  <c:v>1st Qtr</c:v>
                </c:pt>
                <c:pt idx="1">
                  <c:v>2nd Qtr</c:v>
                </c:pt>
                <c:pt idx="2">
                  <c:v>3nd Qtr</c:v>
                </c:pt>
                <c:pt idx="3">
                  <c:v>3nd Qtr</c:v>
                </c:pt>
              </c:strCache>
            </c:strRef>
          </c:cat>
          <c:val>
            <c:numRef>
              <c:f>Sheet1!$B$2:$E$2</c:f>
              <c:numCache>
                <c:formatCode>General</c:formatCode>
                <c:ptCount val="4"/>
                <c:pt idx="0">
                  <c:v>4.2</c:v>
                </c:pt>
                <c:pt idx="1">
                  <c:v>3.2</c:v>
                </c:pt>
                <c:pt idx="2">
                  <c:v>2.5</c:v>
                </c:pt>
                <c:pt idx="3">
                  <c:v>3.6</c:v>
                </c:pt>
              </c:numCache>
            </c:numRef>
          </c:val>
        </c:ser>
        <c:dLbls>
          <c:showLegendKey val="0"/>
          <c:showVal val="0"/>
          <c:showCatName val="0"/>
          <c:showSerName val="0"/>
          <c:showPercent val="0"/>
          <c:showBubbleSize val="0"/>
          <c:showLeaderLines val="0"/>
        </c:dLbls>
        <c:firstSliceAng/>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a:lstStyle/>
          <a:p>
            <a:pPr>
              <a:defRPr/>
            </a:pPr>
            <a:endParaRPr lang="zh-CN"/>
          </a:p>
        </c:rich>
      </c:tx>
      <c:overlay val="1"/>
    </c:title>
    <c:autoTitleDeleted val="0"/>
    <c:plotArea>
      <c:layout>
        <c:manualLayout>
          <c:layoutTarget val="inner"/>
          <c:xMode val="edge"/>
          <c:yMode val="edge"/>
          <c:x val="0.049569599330425262"/>
          <c:y val="0.05426190048456192"/>
          <c:w val="0.95042997598648071"/>
          <c:h val="0.8199150562286377"/>
        </c:manualLayout>
      </c:layout>
      <c:barChart>
        <c:barDir val="col"/>
        <c:grouping val="percentStacked"/>
        <c:varyColors val="0"/>
        <c:ser>
          <c:idx val="0"/>
          <c:order val="0"/>
          <c:tx>
            <c:strRef>
              <c:f>Sheet1!$A$2</c:f>
              <c:strCache>
                <c:ptCount val="1"/>
                <c:pt idx="0">
                  <c:v>标题 1</c:v>
                </c:pt>
              </c:strCache>
            </c:strRef>
          </c:tx>
          <c:spPr>
            <a:solidFill>
              <a:srgbClr val="F7AC12"/>
            </a:solidFill>
            <a:ln w="12700" cap="flat">
              <a:noFill/>
              <a:miter lim="400000"/>
            </a:ln>
            <a:effectLst/>
          </c:spPr>
          <c:invertIfNegative val="0"/>
          <c:dLbls>
            <c:dLbl>
              <c:idx val="0"/>
              <c:dLblPos val="inEnd"/>
              <c:showLegendKey val="0"/>
              <c:showVal val="1"/>
              <c:showCatName val="0"/>
              <c:showSerName val="0"/>
              <c:showPercent val="0"/>
              <c:showBubbleSize val="0"/>
              <c:extLst/>
            </c:dLbl>
            <c:dLbl>
              <c:idx val="1"/>
              <c:dLblPos val="inEnd"/>
              <c:showLegendKey val="0"/>
              <c:showVal val="1"/>
              <c:showCatName val="0"/>
              <c:showSerName val="0"/>
              <c:showPercent val="0"/>
              <c:showBubbleSize val="0"/>
              <c:extLst/>
            </c:dLbl>
            <c:dLbl>
              <c:idx val="2"/>
              <c:dLblPos val="inEnd"/>
              <c:showLegendKey val="0"/>
              <c:showVal val="1"/>
              <c:showCatName val="0"/>
              <c:showSerName val="0"/>
              <c:showPercent val="0"/>
              <c:showBubbleSize val="0"/>
              <c:extLst/>
            </c:dLbl>
            <c:dLbl>
              <c:idx val="3"/>
              <c:dLblPos val="inEnd"/>
              <c:showLegendKey val="0"/>
              <c:showVal val="1"/>
              <c:showCatName val="0"/>
              <c:showSerName val="0"/>
              <c:showPercent val="0"/>
              <c:showBubbleSize val="0"/>
              <c:extLst/>
            </c:dLbl>
            <c:dLbl>
              <c:idx val="4"/>
              <c:dLblPos val="inEnd"/>
              <c:showLegendKey val="0"/>
              <c:showVal val="1"/>
              <c:showCatName val="0"/>
              <c:showSerName val="0"/>
              <c:showPercent val="0"/>
              <c:showBubbleSize val="0"/>
              <c:extLst/>
            </c:dLbl>
            <c:numFmt formatCode="0%" sourceLinked="0"/>
            <c:spPr>
              <a:noFill/>
              <a:ln>
                <a:noFill/>
              </a:ln>
              <a:effectLst/>
            </c:spPr>
            <c:txPr>
              <a:bodyPr/>
              <a:p>
                <a:pPr>
                  <a:defRPr sz="1400" b="1" smtId="4294967295">
                    <a:solidFill>
                      <a:schemeClr val="bg1"/>
                    </a:solidFill>
                  </a:defRPr>
                </a:pPr>
                <a:endParaRPr sz="1400" b="1" smtId="4294967295">
                  <a:solidFill>
                    <a:schemeClr val="bg1"/>
                  </a:solidFill>
                </a:endParaRPr>
              </a:p>
            </c:txPr>
            <c:dLblPos val="inEnd"/>
            <c:showLegendKey val="0"/>
            <c:showVal val="1"/>
            <c:showCatName val="0"/>
            <c:showSerName val="0"/>
            <c:showPercent val="0"/>
            <c:showBubbleSize val="0"/>
            <c:extLst/>
          </c:dLbls>
          <c:cat>
            <c:strRef>
              <c:f>Sheet1!$B$1:$F$1</c:f>
              <c:strCache>
                <c:ptCount val="5"/>
                <c:pt idx="0">
                  <c:v>一月</c:v>
                </c:pt>
                <c:pt idx="1">
                  <c:v>二月</c:v>
                </c:pt>
                <c:pt idx="2">
                  <c:v>三月</c:v>
                </c:pt>
                <c:pt idx="3">
                  <c:v>四月</c:v>
                </c:pt>
                <c:pt idx="4">
                  <c:v>五月</c:v>
                </c:pt>
              </c:strCache>
            </c:strRef>
          </c:cat>
          <c:val>
            <c:numRef>
              <c:f>Sheet1!$B$2:$F$2</c:f>
              <c:numCache>
                <c:formatCode>General</c:formatCode>
                <c:ptCount val="5"/>
                <c:pt idx="0">
                  <c:v>0.81</c:v>
                </c:pt>
                <c:pt idx="1">
                  <c:v>0.6</c:v>
                </c:pt>
                <c:pt idx="2">
                  <c:v>0.35</c:v>
                </c:pt>
                <c:pt idx="3">
                  <c:v>0.33</c:v>
                </c:pt>
                <c:pt idx="4">
                  <c:v>0.89</c:v>
                </c:pt>
              </c:numCache>
            </c:numRef>
          </c:val>
        </c:ser>
        <c:ser>
          <c:idx val="1"/>
          <c:order val="1"/>
          <c:tx>
            <c:strRef>
              <c:f>Sheet1!$A$3</c:f>
              <c:strCache>
                <c:ptCount val="1"/>
                <c:pt idx="0">
                  <c:v>标题 2</c:v>
                </c:pt>
              </c:strCache>
            </c:strRef>
          </c:tx>
          <c:spPr>
            <a:solidFill>
              <a:srgbClr val="3194C6"/>
            </a:solidFill>
            <a:ln w="12700" cap="flat">
              <a:noFill/>
              <a:miter lim="400000"/>
            </a:ln>
            <a:effectLst/>
          </c:spPr>
          <c:invertIfNegative val="0"/>
          <c:cat>
            <c:strRef>
              <c:f>Sheet1!$B$1:$F$1</c:f>
              <c:strCache>
                <c:ptCount val="5"/>
                <c:pt idx="0">
                  <c:v>一月</c:v>
                </c:pt>
                <c:pt idx="1">
                  <c:v>二月</c:v>
                </c:pt>
                <c:pt idx="2">
                  <c:v>三月</c:v>
                </c:pt>
                <c:pt idx="3">
                  <c:v>四月</c:v>
                </c:pt>
                <c:pt idx="4">
                  <c:v>五月</c:v>
                </c:pt>
              </c:strCache>
            </c:strRef>
          </c:cat>
          <c:val>
            <c:numRef>
              <c:f>Sheet1!$B$3:$F$3</c:f>
              <c:numCache>
                <c:formatCode>General</c:formatCode>
                <c:ptCount val="5"/>
                <c:pt idx="0">
                  <c:v>0.19</c:v>
                </c:pt>
                <c:pt idx="1">
                  <c:v>0.4</c:v>
                </c:pt>
                <c:pt idx="2">
                  <c:v>0.65</c:v>
                </c:pt>
                <c:pt idx="3">
                  <c:v>0.67</c:v>
                </c:pt>
                <c:pt idx="4">
                  <c:v>0.11</c:v>
                </c:pt>
              </c:numCache>
            </c:numRef>
          </c:val>
        </c:ser>
        <c:dLbls>
          <c:showLegendKey val="0"/>
          <c:showVal val="0"/>
          <c:showCatName val="0"/>
          <c:showSerName val="0"/>
          <c:showPercent val="0"/>
          <c:showBubbleSize val="0"/>
          <c:showLeaderLines val="0"/>
        </c:dLbls>
        <c:gapWidth val="50"/>
        <c:overlap val="100"/>
        <c:axId val="360463608"/>
        <c:axId val="362902032"/>
      </c:barChart>
      <c:catAx>
        <c:axId val="360463608"/>
        <c:scaling>
          <c:orientation/>
        </c:scaling>
        <c:delete val="0"/>
        <c:axPos val="b"/>
        <c:numFmt formatCode="General" sourceLinked="1"/>
        <c:majorTickMark val="none"/>
        <c:minorTickMark val="none"/>
        <c:tickLblPos val="low"/>
        <c:spPr>
          <a:ln w="12700" cap="flat">
            <a:noFill/>
            <a:prstDash val="solid"/>
            <a:miter lim="400000"/>
          </a:ln>
        </c:spPr>
        <c:txPr>
          <a:bodyPr rot="0"/>
          <a:p>
            <a:pPr>
              <a:defRPr/>
            </a:pPr>
            <a:endParaRPr lang="zh-CN"/>
          </a:p>
        </c:txPr>
        <c:crossAx val="362902032"/>
        <c:crosses val="autoZero"/>
        <c:auto val="0"/>
        <c:lblAlgn val="ctr"/>
        <c:lblOffset/>
        <c:noMultiLvlLbl val="1"/>
      </c:catAx>
      <c:valAx>
        <c:axId val="362902032"/>
        <c:scaling>
          <c:orientation/>
        </c:scaling>
        <c:delete val="0"/>
        <c:axPos val="l"/>
        <c:numFmt formatCode="0%" sourceLinked="0"/>
        <c:majorTickMark val="none"/>
        <c:minorTickMark val="none"/>
        <c:tickLblPos val="none"/>
        <c:spPr>
          <a:ln w="12700" cap="flat">
            <a:noFill/>
            <a:prstDash val="solid"/>
            <a:miter lim="400000"/>
          </a:ln>
        </c:spPr>
        <c:txPr>
          <a:bodyPr rot="0"/>
          <a:p>
            <a:pPr>
              <a:defRPr/>
            </a:pPr>
            <a:endParaRPr lang="zh-CN"/>
          </a:p>
        </c:txPr>
        <c:crossAx val="360463608"/>
        <c:crosses val="autoZero"/>
        <c:crossBetween val="between"/>
        <c:majorUnit val="0.25"/>
        <c:minorUnit val="0.125"/>
      </c:valAx>
      <c:spPr>
        <a:noFill/>
        <a:ln w="12700" cap="flat">
          <a:noFill/>
          <a:miter lim="400000"/>
        </a:ln>
        <a:effectLst/>
      </c:spPr>
    </c:plotArea>
    <c:plotVisOnly val="1"/>
    <c:dispBlanksAs val="gap"/>
    <c:showDLblsOverMax val="1"/>
  </c:chart>
  <c:spPr>
    <a:noFill/>
    <a:ln>
      <a:noFill/>
    </a:ln>
    <a:effectLst/>
  </c:spPr>
  <c:txPr>
    <a:bodyPr/>
    <a:p>
      <a:pPr>
        <a:defRPr smtId="4294967295">
          <a:latin typeface="+mn-ea"/>
          <a:ea typeface="+mn-ea"/>
        </a:defRPr>
      </a:pPr>
      <a:endParaRPr smtId="4294967295">
        <a:latin typeface="+mn-ea"/>
        <a:ea typeface="+mn-ea"/>
      </a:endParaRPr>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a:lstStyle/>
          <a:p>
            <a:pPr lvl="0"/>
            <a:endParaRPr lang="zh-CN" altLang="en-US"/>
          </a:p>
        </c:rich>
      </c:tx>
      <c:overlay val="1"/>
    </c:title>
    <c:autoTitleDeleted val="0"/>
    <c:plotArea>
      <c:layout>
        <c:manualLayout>
          <c:layoutTarget val="inner"/>
          <c:xMode val="edge"/>
          <c:yMode val="edge"/>
          <c:x val="0.049569599330425262"/>
          <c:y val="0.05426190048456192"/>
          <c:w val="0.95042997598648071"/>
          <c:h val="0.8161737322807312"/>
        </c:manualLayout>
      </c:layout>
      <c:barChart>
        <c:barDir val="col"/>
        <c:grouping val="percentStacked"/>
        <c:varyColors val="0"/>
        <c:ser>
          <c:idx val="0"/>
          <c:order val="0"/>
          <c:tx>
            <c:strRef>
              <c:f>Sheet1!$A$2</c:f>
              <c:strCache>
                <c:ptCount val="1"/>
                <c:pt idx="0">
                  <c:v>标题 1</c:v>
                </c:pt>
              </c:strCache>
            </c:strRef>
          </c:tx>
          <c:spPr>
            <a:solidFill>
              <a:srgbClr val="03AE97"/>
            </a:solidFill>
            <a:ln w="12700" cap="flat">
              <a:noFill/>
              <a:miter lim="400000"/>
            </a:ln>
            <a:effectLst/>
          </c:spPr>
          <c:invertIfNegative val="0"/>
          <c:dLbls>
            <c:dLbl>
              <c:idx val="0"/>
              <c:dLblPos val="inEnd"/>
              <c:showLegendKey val="0"/>
              <c:showVal val="1"/>
              <c:showCatName val="0"/>
              <c:showSerName val="0"/>
              <c:showPercent val="0"/>
              <c:showBubbleSize val="0"/>
              <c:extLst/>
            </c:dLbl>
            <c:dLbl>
              <c:idx val="1"/>
              <c:dLblPos val="inEnd"/>
              <c:showLegendKey val="0"/>
              <c:showVal val="1"/>
              <c:showCatName val="0"/>
              <c:showSerName val="0"/>
              <c:showPercent val="0"/>
              <c:showBubbleSize val="0"/>
              <c:extLst/>
            </c:dLbl>
            <c:dLbl>
              <c:idx val="2"/>
              <c:dLblPos val="inEnd"/>
              <c:showLegendKey val="0"/>
              <c:showVal val="1"/>
              <c:showCatName val="0"/>
              <c:showSerName val="0"/>
              <c:showPercent val="0"/>
              <c:showBubbleSize val="0"/>
              <c:extLst/>
            </c:dLbl>
            <c:dLbl>
              <c:idx val="3"/>
              <c:dLblPos val="inEnd"/>
              <c:showLegendKey val="0"/>
              <c:showVal val="1"/>
              <c:showCatName val="0"/>
              <c:showSerName val="0"/>
              <c:showPercent val="0"/>
              <c:showBubbleSize val="0"/>
              <c:extLst/>
            </c:dLbl>
            <c:dLbl>
              <c:idx val="4"/>
              <c:dLblPos val="inEnd"/>
              <c:showLegendKey val="0"/>
              <c:showVal val="1"/>
              <c:showCatName val="0"/>
              <c:showSerName val="0"/>
              <c:showPercent val="0"/>
              <c:showBubbleSize val="0"/>
              <c:extLst/>
            </c:dLbl>
            <c:numFmt formatCode="0%" sourceLinked="0"/>
            <c:spPr>
              <a:noFill/>
              <a:ln>
                <a:noFill/>
              </a:ln>
              <a:effectLst/>
            </c:spPr>
            <c:txPr>
              <a:bodyPr/>
              <a:p>
                <a:pPr>
                  <a:defRPr sz="1400" b="1" i="0" u="none" strike="noStrike" smtId="4294967295">
                    <a:solidFill>
                      <a:srgbClr val="FFFFFF"/>
                    </a:solidFill>
                    <a:effectLst/>
                    <a:latin typeface="+mn-ea"/>
                    <a:ea typeface="+mn-ea"/>
                  </a:defRPr>
                </a:pPr>
                <a:endParaRPr sz="1400" b="1" i="0" u="none" strike="noStrike" smtId="4294967295">
                  <a:solidFill>
                    <a:srgbClr val="FFFFFF"/>
                  </a:solidFill>
                  <a:effectLst/>
                  <a:latin typeface="+mn-ea"/>
                  <a:ea typeface="+mn-ea"/>
                </a:endParaRPr>
              </a:p>
            </c:txPr>
            <c:dLblPos val="inEnd"/>
            <c:showLegendKey val="0"/>
            <c:showVal val="1"/>
            <c:showCatName val="0"/>
            <c:showSerName val="0"/>
            <c:showPercent val="0"/>
            <c:showBubbleSize val="0"/>
            <c:extLst/>
          </c:dLbls>
          <c:cat>
            <c:strRef>
              <c:f>Sheet1!$B$1:$F$1</c:f>
              <c:strCache>
                <c:ptCount val="5"/>
                <c:pt idx="0">
                  <c:v>一月</c:v>
                </c:pt>
                <c:pt idx="1">
                  <c:v>二月</c:v>
                </c:pt>
                <c:pt idx="2">
                  <c:v>三月</c:v>
                </c:pt>
                <c:pt idx="3">
                  <c:v>四月</c:v>
                </c:pt>
                <c:pt idx="4">
                  <c:v>五月</c:v>
                </c:pt>
              </c:strCache>
            </c:strRef>
          </c:cat>
          <c:val>
            <c:numRef>
              <c:f>Sheet1!$B$2:$F$2</c:f>
              <c:numCache>
                <c:formatCode>General</c:formatCode>
                <c:ptCount val="5"/>
                <c:pt idx="0">
                  <c:v>0.91</c:v>
                </c:pt>
                <c:pt idx="1">
                  <c:v>0.7</c:v>
                </c:pt>
                <c:pt idx="2">
                  <c:v>0.4</c:v>
                </c:pt>
                <c:pt idx="3">
                  <c:v>0.38</c:v>
                </c:pt>
                <c:pt idx="4">
                  <c:v>0.99</c:v>
                </c:pt>
              </c:numCache>
            </c:numRef>
          </c:val>
        </c:ser>
        <c:ser>
          <c:idx val="1"/>
          <c:order val="1"/>
          <c:tx>
            <c:strRef>
              <c:f>Sheet1!$A$3</c:f>
              <c:strCache>
                <c:ptCount val="1"/>
                <c:pt idx="0">
                  <c:v>标题 2</c:v>
                </c:pt>
              </c:strCache>
            </c:strRef>
          </c:tx>
          <c:spPr>
            <a:solidFill>
              <a:srgbClr val="3194C6"/>
            </a:solidFill>
            <a:ln w="12700" cap="flat">
              <a:noFill/>
              <a:miter lim="400000"/>
            </a:ln>
            <a:effectLst/>
          </c:spPr>
          <c:invertIfNegative val="0"/>
          <c:cat>
            <c:strRef>
              <c:f>Sheet1!$B$1:$F$1</c:f>
              <c:strCache>
                <c:ptCount val="5"/>
                <c:pt idx="0">
                  <c:v>一月</c:v>
                </c:pt>
                <c:pt idx="1">
                  <c:v>二月</c:v>
                </c:pt>
                <c:pt idx="2">
                  <c:v>三月</c:v>
                </c:pt>
                <c:pt idx="3">
                  <c:v>四月</c:v>
                </c:pt>
                <c:pt idx="4">
                  <c:v>五月</c:v>
                </c:pt>
              </c:strCache>
            </c:strRef>
          </c:cat>
          <c:val>
            <c:numRef>
              <c:f>Sheet1!$B$3:$F$3</c:f>
              <c:numCache>
                <c:formatCode>General</c:formatCode>
                <c:ptCount val="5"/>
                <c:pt idx="0">
                  <c:v>0.09</c:v>
                </c:pt>
                <c:pt idx="1">
                  <c:v>0.3</c:v>
                </c:pt>
                <c:pt idx="2">
                  <c:v>0.6</c:v>
                </c:pt>
                <c:pt idx="3">
                  <c:v>0.62</c:v>
                </c:pt>
                <c:pt idx="4">
                  <c:v>0.01</c:v>
                </c:pt>
              </c:numCache>
            </c:numRef>
          </c:val>
        </c:ser>
        <c:dLbls>
          <c:showLegendKey val="0"/>
          <c:showVal val="0"/>
          <c:showCatName val="0"/>
          <c:showSerName val="0"/>
          <c:showPercent val="0"/>
          <c:showBubbleSize val="0"/>
          <c:showLeaderLines val="0"/>
        </c:dLbls>
        <c:gapWidth val="50"/>
        <c:overlap val="100"/>
        <c:axId val="362902816"/>
        <c:axId val="362903208"/>
      </c:barChart>
      <c:catAx>
        <c:axId val="362902816"/>
        <c:scaling>
          <c:orientation/>
        </c:scaling>
        <c:delete val="0"/>
        <c:axPos val="b"/>
        <c:numFmt formatCode="General" sourceLinked="1"/>
        <c:majorTickMark val="none"/>
        <c:minorTickMark val="none"/>
        <c:tickLblPos val="low"/>
        <c:spPr>
          <a:ln w="12700" cap="flat">
            <a:noFill/>
            <a:prstDash val="solid"/>
            <a:miter lim="400000"/>
          </a:ln>
        </c:spPr>
        <c:txPr>
          <a:bodyPr rot="0"/>
          <a:p>
            <a:pPr>
              <a:defRPr sz="1000" b="0" i="0" u="none" strike="noStrike" smtId="4294967295">
                <a:solidFill>
                  <a:srgbClr val="000000"/>
                </a:solidFill>
                <a:effectLst/>
                <a:latin typeface="Roboto condensed"/>
              </a:defRPr>
            </a:pPr>
            <a:endParaRPr sz="1000" b="0" i="0" u="none" strike="noStrike" smtId="4294967295">
              <a:solidFill>
                <a:srgbClr val="000000"/>
              </a:solidFill>
              <a:effectLst/>
              <a:latin typeface="Roboto condensed"/>
            </a:endParaRPr>
          </a:p>
        </c:txPr>
        <c:crossAx val="362903208"/>
        <c:crosses val="autoZero"/>
        <c:auto val="0"/>
        <c:lblAlgn val="ctr"/>
        <c:lblOffset/>
        <c:noMultiLvlLbl val="1"/>
      </c:catAx>
      <c:valAx>
        <c:axId val="362903208"/>
        <c:scaling>
          <c:orientation/>
        </c:scaling>
        <c:delete val="0"/>
        <c:axPos val="l"/>
        <c:numFmt formatCode="0%" sourceLinked="0"/>
        <c:majorTickMark val="none"/>
        <c:minorTickMark val="none"/>
        <c:tickLblPos val="none"/>
        <c:spPr>
          <a:ln w="12700" cap="flat">
            <a:noFill/>
            <a:prstDash val="solid"/>
            <a:miter lim="400000"/>
          </a:ln>
        </c:spPr>
        <c:txPr>
          <a:bodyPr rot="0"/>
          <a:p>
            <a:pPr>
              <a:defRPr sz="1400" b="0" i="0" u="none" strike="noStrike" smtId="4294967295">
                <a:solidFill>
                  <a:srgbClr val="000000"/>
                </a:solidFill>
                <a:effectLst/>
                <a:latin typeface="Roboto condensed"/>
              </a:defRPr>
            </a:pPr>
            <a:endParaRPr sz="1400" b="0" i="0" u="none" strike="noStrike" smtId="4294967295">
              <a:solidFill>
                <a:srgbClr val="000000"/>
              </a:solidFill>
              <a:effectLst/>
              <a:latin typeface="Roboto condensed"/>
            </a:endParaRPr>
          </a:p>
        </c:txPr>
        <c:crossAx val="362902816"/>
        <c:crosses val="autoZero"/>
        <c:crossBetween val="between"/>
        <c:majorUnit val="0.25"/>
        <c:minorUnit val="0.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a:lstStyle/>
          <a:p>
            <a:pPr lvl="0"/>
            <a:endParaRPr lang="zh-CN" altLang="en-US"/>
          </a:p>
        </c:rich>
      </c:tx>
      <c:overlay val="1"/>
    </c:title>
    <c:autoTitleDeleted val="0"/>
    <c:plotArea>
      <c:layout>
        <c:manualLayout>
          <c:layoutTarget val="inner"/>
          <c:xMode val="edge"/>
          <c:yMode val="edge"/>
          <c:x val="0.004999999888241291"/>
          <c:y val="0.004999999888241291"/>
          <c:w val="1"/>
          <c:h val="1"/>
        </c:manualLayout>
      </c:layout>
      <c:pieChart>
        <c:varyColors val="0"/>
        <c:ser>
          <c:idx val="0"/>
          <c:order val="0"/>
          <c:tx>
            <c:strRef>
              <c:f>Sheet1!$A$2</c:f>
              <c:strCache>
                <c:ptCount val="1"/>
                <c:pt idx="0">
                  <c:v>Series 1</c:v>
                </c:pt>
              </c:strCache>
            </c:strRef>
          </c:tx>
          <c:spPr>
            <a:solidFill>
              <a:srgbClr val="3194C6"/>
            </a:solidFill>
            <a:ln w="12700" cap="flat">
              <a:noFill/>
              <a:miter lim="400000"/>
            </a:ln>
            <a:effectLst/>
          </c:spPr>
          <c:dPt>
            <c:idx val="0"/>
            <c:invertIfNegative val="1"/>
            <c:spPr>
              <a:solidFill>
                <a:srgbClr val="F7AC12"/>
              </a:solidFill>
              <a:ln w="12700" cap="flat">
                <a:noFill/>
                <a:miter lim="400000"/>
              </a:ln>
              <a:effectLst/>
            </c:spPr>
          </c:dPt>
          <c:dPt>
            <c:idx val="1"/>
            <c:invertIfNegative val="1"/>
            <c:spPr>
              <a:solidFill>
                <a:srgbClr val="A5C067"/>
              </a:solidFill>
              <a:ln w="12700" cap="flat">
                <a:noFill/>
                <a:miter lim="400000"/>
              </a:ln>
              <a:effectLst/>
            </c:spPr>
          </c:dPt>
          <c:dPt>
            <c:idx val="2"/>
            <c:invertIfNegative val="1"/>
            <c:spPr>
              <a:solidFill>
                <a:srgbClr val="03AE97"/>
              </a:solidFill>
              <a:ln w="12700" cap="flat">
                <a:noFill/>
                <a:miter lim="400000"/>
              </a:ln>
              <a:effectLst/>
            </c:spPr>
          </c:dPt>
          <c:cat>
            <c:strRef>
              <c:f>Sheet1!$B$1:$D$1</c:f>
              <c:strCache>
                <c:ptCount val="3"/>
                <c:pt idx="0">
                  <c:v>New Tech</c:v>
                </c:pt>
                <c:pt idx="1">
                  <c:v>Existing</c:v>
                </c:pt>
                <c:pt idx="2">
                  <c:v>VC Fund</c:v>
                </c:pt>
              </c:strCache>
            </c:strRef>
          </c:cat>
          <c:val>
            <c:numRef>
              <c:f>Sheet1!$B$2:$D$2</c:f>
              <c:numCache>
                <c:formatCode>General</c:formatCode>
                <c:ptCount val="3"/>
                <c:pt idx="0">
                  <c:v>14</c:v>
                </c:pt>
                <c:pt idx="1">
                  <c:v>46</c:v>
                </c:pt>
                <c:pt idx="2">
                  <c:v>38</c:v>
                </c:pt>
              </c:numCache>
            </c:numRef>
          </c:val>
        </c:ser>
        <c:dLbls>
          <c:showLegendKey val="0"/>
          <c:showVal val="0"/>
          <c:showCatName val="0"/>
          <c:showSerName val="0"/>
          <c:showPercent val="0"/>
          <c:showBubbleSize val="0"/>
          <c:showLeaderLines val="0"/>
        </c:dLbls>
        <c:firstSliceAng/>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5.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a:lstStyle/>
          <a:p>
            <a:pPr lvl="0"/>
            <a:endParaRPr lang="zh-CN" altLang="en-US"/>
          </a:p>
        </c:rich>
      </c:tx>
      <c:overlay val="1"/>
    </c:title>
    <c:autoTitleDeleted val="0"/>
    <c:plotArea>
      <c:layout>
        <c:manualLayout>
          <c:layoutTarget val="inner"/>
          <c:xMode val="edge"/>
          <c:yMode val="edge"/>
          <c:x val="0.16783571243286133"/>
          <c:y val="0.14610600471496582"/>
          <c:w val="0.73815298080444336"/>
          <c:h val="0.787729024887085"/>
        </c:manualLayout>
      </c:layout>
      <c:barChart>
        <c:barDir val="bar"/>
        <c:grouping val="clustered"/>
        <c:varyColors val="0"/>
        <c:ser>
          <c:idx val="0"/>
          <c:order val="0"/>
          <c:tx>
            <c:strRef>
              <c:f>Sheet1!$A$2</c:f>
              <c:strCache>
                <c:ptCount val="1"/>
                <c:pt idx="0">
                  <c:v>标题</c:v>
                </c:pt>
              </c:strCache>
            </c:strRef>
          </c:tx>
          <c:spPr>
            <a:solidFill>
              <a:srgbClr val="3194C6"/>
            </a:solidFill>
            <a:ln w="12700" cap="flat">
              <a:noFill/>
              <a:miter lim="400000"/>
            </a:ln>
            <a:effectLst/>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dLbl>
              <c:idx val="4"/>
              <c:dLblPos val="outEnd"/>
              <c:showLegendKey val="0"/>
              <c:showVal val="1"/>
              <c:showCatName val="0"/>
              <c:showSerName val="0"/>
              <c:showPercent val="0"/>
              <c:showBubbleSize val="0"/>
              <c:extLst/>
            </c:dLbl>
            <c:numFmt formatCode="0%" sourceLinked="0"/>
            <c:spPr>
              <a:noFill/>
              <a:ln>
                <a:noFill/>
              </a:ln>
              <a:effectLst/>
            </c:spPr>
            <c:txPr>
              <a:bodyPr/>
              <a:p>
                <a:pPr>
                  <a:defRPr sz="1200" b="0" i="0" u="none" strike="noStrike" smtId="4294967295">
                    <a:solidFill>
                      <a:srgbClr val="000000"/>
                    </a:solidFill>
                    <a:effectLst/>
                    <a:latin typeface="Roboto condensed"/>
                  </a:defRPr>
                </a:pPr>
                <a:endParaRPr sz="1200" b="0" i="0" u="none" strike="noStrike" smtId="4294967295">
                  <a:solidFill>
                    <a:srgbClr val="000000"/>
                  </a:solidFill>
                  <a:effectLst/>
                  <a:latin typeface="Roboto condensed"/>
                </a:endParaRPr>
              </a:p>
            </c:txPr>
            <c:dLblPos val="outEnd"/>
            <c:showLegendKey val="0"/>
            <c:showVal val="1"/>
            <c:showCatName val="0"/>
            <c:showSerName val="0"/>
            <c:showPercent val="0"/>
            <c:showBubbleSize val="0"/>
            <c:extLst/>
          </c:dLbls>
          <c:cat>
            <c:strRef>
              <c:f>Sheet1!$B$1:$F$1</c:f>
              <c:strCache>
                <c:ptCount val="5"/>
                <c:pt idx="0">
                  <c:v>五月</c:v>
                </c:pt>
                <c:pt idx="1">
                  <c:v>四月</c:v>
                </c:pt>
                <c:pt idx="2">
                  <c:v>三月</c:v>
                </c:pt>
                <c:pt idx="3">
                  <c:v>二月</c:v>
                </c:pt>
                <c:pt idx="4">
                  <c:v>一月</c:v>
                </c:pt>
              </c:strCache>
            </c:strRef>
          </c:cat>
          <c:val>
            <c:numRef>
              <c:f>Sheet1!$B$2:$F$2</c:f>
              <c:numCache>
                <c:formatCode>General</c:formatCode>
                <c:ptCount val="5"/>
                <c:pt idx="0">
                  <c:v>0.99</c:v>
                </c:pt>
                <c:pt idx="1">
                  <c:v>0.38</c:v>
                </c:pt>
                <c:pt idx="2">
                  <c:v>0.4</c:v>
                </c:pt>
                <c:pt idx="3">
                  <c:v>0.7</c:v>
                </c:pt>
                <c:pt idx="4">
                  <c:v>0.91</c:v>
                </c:pt>
              </c:numCache>
            </c:numRef>
          </c:val>
        </c:ser>
        <c:dLbls>
          <c:showLegendKey val="0"/>
          <c:showVal val="0"/>
          <c:showCatName val="0"/>
          <c:showSerName val="0"/>
          <c:showPercent val="0"/>
          <c:showBubbleSize val="0"/>
          <c:showLeaderLines val="0"/>
        </c:dLbls>
        <c:gapWidth val="50"/>
        <c:overlap/>
        <c:axId val="362905560"/>
        <c:axId val="363433688"/>
      </c:barChart>
      <c:catAx>
        <c:axId val="362905560"/>
        <c:scaling>
          <c:orientation val="maxMin"/>
        </c:scaling>
        <c:delete val="0"/>
        <c:axPos val="l"/>
        <c:numFmt formatCode="General" sourceLinked="1"/>
        <c:majorTickMark val="none"/>
        <c:minorTickMark val="none"/>
        <c:spPr>
          <a:ln w="12700" cap="flat">
            <a:noFill/>
            <a:prstDash val="solid"/>
            <a:miter lim="400000"/>
          </a:ln>
        </c:spPr>
        <c:txPr>
          <a:bodyPr rot="0"/>
          <a:p>
            <a:pPr>
              <a:defRPr sz="1000" b="0" i="0" u="none" strike="noStrike" smtId="4294967295">
                <a:solidFill>
                  <a:srgbClr val="000000"/>
                </a:solidFill>
                <a:effectLst/>
                <a:latin typeface="Roboto condensed"/>
              </a:defRPr>
            </a:pPr>
            <a:endParaRPr sz="1000" b="0" i="0" u="none" strike="noStrike" smtId="4294967295">
              <a:solidFill>
                <a:srgbClr val="000000"/>
              </a:solidFill>
              <a:effectLst/>
              <a:latin typeface="Roboto condensed"/>
            </a:endParaRPr>
          </a:p>
        </c:txPr>
        <c:crossAx val="363433688"/>
        <c:crosses val="autoZero"/>
        <c:auto val="0"/>
        <c:lblAlgn val="ctr"/>
        <c:lblOffset/>
        <c:noMultiLvlLbl val="1"/>
      </c:catAx>
      <c:valAx>
        <c:axId val="363433688"/>
        <c:scaling>
          <c:orientation/>
        </c:scaling>
        <c:delete val="0"/>
        <c:axPos val="t"/>
        <c:numFmt formatCode="0%" sourceLinked="0"/>
        <c:majorTickMark val="none"/>
        <c:minorTickMark val="none"/>
        <c:tickLblPos val="none"/>
        <c:spPr>
          <a:ln w="12700" cap="flat">
            <a:noFill/>
            <a:prstDash val="solid"/>
            <a:miter lim="400000"/>
          </a:ln>
        </c:spPr>
        <c:txPr>
          <a:bodyPr rot="0"/>
          <a:p>
            <a:pPr>
              <a:defRPr sz="1400" b="0" i="0" u="none" strike="noStrike" smtId="4294967295">
                <a:solidFill>
                  <a:srgbClr val="000000"/>
                </a:solidFill>
                <a:effectLst/>
                <a:latin typeface="Roboto condensed"/>
              </a:defRPr>
            </a:pPr>
            <a:endParaRPr sz="1400" b="0" i="0" u="none" strike="noStrike" smtId="4294967295">
              <a:solidFill>
                <a:srgbClr val="000000"/>
              </a:solidFill>
              <a:effectLst/>
              <a:latin typeface="Roboto condensed"/>
            </a:endParaRPr>
          </a:p>
        </c:txPr>
        <c:crossAx val="362905560"/>
        <c:crosses val="autoZero"/>
        <c:crossBetween val="between"/>
        <c:majorUnit val="0.25"/>
        <c:minorUnit val="0.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6.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a:lstStyle/>
          <a:p>
            <a:pPr lvl="0"/>
            <a:endParaRPr lang="zh-CN" altLang="en-US"/>
          </a:p>
        </c:rich>
      </c:tx>
      <c:overlay val="1"/>
    </c:title>
    <c:autoTitleDeleted val="0"/>
    <c:plotArea>
      <c:layout>
        <c:manualLayout>
          <c:layoutTarget val="inner"/>
          <c:xMode val="edge"/>
          <c:yMode val="edge"/>
          <c:x val="0.16816660761833191"/>
          <c:y val="0.14610600471496582"/>
          <c:w val="0.73960328102111816"/>
          <c:h val="0.787729024887085"/>
        </c:manualLayout>
      </c:layout>
      <c:barChart>
        <c:barDir val="bar"/>
        <c:grouping val="clustered"/>
        <c:varyColors val="0"/>
        <c:ser>
          <c:idx val="0"/>
          <c:order val="0"/>
          <c:tx>
            <c:strRef>
              <c:f>Sheet1!$A$2</c:f>
              <c:strCache>
                <c:ptCount val="1"/>
                <c:pt idx="0">
                  <c:v>Series 1</c:v>
                </c:pt>
              </c:strCache>
            </c:strRef>
          </c:tx>
          <c:spPr>
            <a:solidFill>
              <a:srgbClr val="F7AC12"/>
            </a:solidFill>
            <a:ln w="12700" cap="flat">
              <a:noFill/>
              <a:miter lim="400000"/>
            </a:ln>
            <a:effectLst/>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dLbl>
              <c:idx val="4"/>
              <c:dLblPos val="outEnd"/>
              <c:showLegendKey val="0"/>
              <c:showVal val="1"/>
              <c:showCatName val="0"/>
              <c:showSerName val="0"/>
              <c:showPercent val="0"/>
              <c:showBubbleSize val="0"/>
              <c:extLst/>
            </c:dLbl>
            <c:numFmt formatCode="0%" sourceLinked="0"/>
            <c:spPr>
              <a:noFill/>
              <a:ln>
                <a:noFill/>
              </a:ln>
              <a:effectLst/>
            </c:spPr>
            <c:txPr>
              <a:bodyPr/>
              <a:p>
                <a:pPr>
                  <a:defRPr sz="1200" b="0" i="0" u="none" strike="noStrike" smtId="4294967295">
                    <a:solidFill>
                      <a:srgbClr val="000000"/>
                    </a:solidFill>
                    <a:effectLst/>
                    <a:latin typeface="Roboto condensed"/>
                  </a:defRPr>
                </a:pPr>
                <a:endParaRPr sz="1200" b="0" i="0" u="none" strike="noStrike" smtId="4294967295">
                  <a:solidFill>
                    <a:srgbClr val="000000"/>
                  </a:solidFill>
                  <a:effectLst/>
                  <a:latin typeface="Roboto condensed"/>
                </a:endParaRPr>
              </a:p>
            </c:txPr>
            <c:dLblPos val="outEnd"/>
            <c:showLegendKey val="0"/>
            <c:showVal val="1"/>
            <c:showCatName val="0"/>
            <c:showSerName val="0"/>
            <c:showPercent val="0"/>
            <c:showBubbleSize val="0"/>
            <c:extLst/>
          </c:dLbls>
          <c:cat>
            <c:strRef>
              <c:f>Sheet1!$B$1:$F$1</c:f>
              <c:strCache>
                <c:ptCount val="5"/>
                <c:pt idx="0">
                  <c:v>五月</c:v>
                </c:pt>
                <c:pt idx="1">
                  <c:v>四月</c:v>
                </c:pt>
                <c:pt idx="2">
                  <c:v>三月</c:v>
                </c:pt>
                <c:pt idx="3">
                  <c:v>二月</c:v>
                </c:pt>
                <c:pt idx="4">
                  <c:v>一月</c:v>
                </c:pt>
              </c:strCache>
            </c:strRef>
          </c:cat>
          <c:val>
            <c:numRef>
              <c:f>Sheet1!$B$2:$F$2</c:f>
              <c:numCache>
                <c:formatCode>General</c:formatCode>
                <c:ptCount val="5"/>
                <c:pt idx="0">
                  <c:v>0.79</c:v>
                </c:pt>
                <c:pt idx="1">
                  <c:v>0.28</c:v>
                </c:pt>
                <c:pt idx="2">
                  <c:v>0.3</c:v>
                </c:pt>
                <c:pt idx="3">
                  <c:v>0.5</c:v>
                </c:pt>
                <c:pt idx="4">
                  <c:v>0.71</c:v>
                </c:pt>
              </c:numCache>
            </c:numRef>
          </c:val>
        </c:ser>
        <c:dLbls>
          <c:showLegendKey val="0"/>
          <c:showVal val="0"/>
          <c:showCatName val="0"/>
          <c:showSerName val="0"/>
          <c:showPercent val="0"/>
          <c:showBubbleSize val="0"/>
          <c:showLeaderLines val="0"/>
        </c:dLbls>
        <c:gapWidth val="50"/>
        <c:overlap/>
        <c:axId val="363434472"/>
        <c:axId val="363434864"/>
      </c:barChart>
      <c:catAx>
        <c:axId val="363434472"/>
        <c:scaling>
          <c:orientation val="maxMin"/>
        </c:scaling>
        <c:delete val="0"/>
        <c:axPos val="l"/>
        <c:numFmt formatCode="General" sourceLinked="1"/>
        <c:majorTickMark val="none"/>
        <c:minorTickMark val="none"/>
        <c:spPr>
          <a:ln w="12700" cap="flat">
            <a:noFill/>
            <a:prstDash val="solid"/>
            <a:miter lim="400000"/>
          </a:ln>
        </c:spPr>
        <c:txPr>
          <a:bodyPr rot="0"/>
          <a:p>
            <a:pPr>
              <a:defRPr sz="1000" b="0" i="0" u="none" strike="noStrike" smtId="4294967295">
                <a:solidFill>
                  <a:srgbClr val="000000"/>
                </a:solidFill>
                <a:effectLst/>
                <a:latin typeface="Roboto condensed"/>
              </a:defRPr>
            </a:pPr>
            <a:endParaRPr sz="1000" b="0" i="0" u="none" strike="noStrike" smtId="4294967295">
              <a:solidFill>
                <a:srgbClr val="000000"/>
              </a:solidFill>
              <a:effectLst/>
              <a:latin typeface="Roboto condensed"/>
            </a:endParaRPr>
          </a:p>
        </c:txPr>
        <c:crossAx val="363434864"/>
        <c:crosses val="autoZero"/>
        <c:auto val="0"/>
        <c:lblAlgn val="ctr"/>
        <c:lblOffset/>
        <c:noMultiLvlLbl val="1"/>
      </c:catAx>
      <c:valAx>
        <c:axId val="363434864"/>
        <c:scaling>
          <c:orientation/>
        </c:scaling>
        <c:delete val="0"/>
        <c:axPos val="t"/>
        <c:numFmt formatCode="0%" sourceLinked="0"/>
        <c:majorTickMark val="none"/>
        <c:minorTickMark val="none"/>
        <c:tickLblPos val="none"/>
        <c:spPr>
          <a:ln w="12700" cap="flat">
            <a:noFill/>
            <a:prstDash val="solid"/>
            <a:miter lim="400000"/>
          </a:ln>
        </c:spPr>
        <c:txPr>
          <a:bodyPr rot="0"/>
          <a:p>
            <a:pPr>
              <a:defRPr sz="1400" b="0" i="0" u="none" strike="noStrike" smtId="4294967295">
                <a:solidFill>
                  <a:srgbClr val="000000"/>
                </a:solidFill>
                <a:effectLst/>
                <a:latin typeface="Roboto condensed"/>
              </a:defRPr>
            </a:pPr>
            <a:endParaRPr sz="1400" b="0" i="0" u="none" strike="noStrike" smtId="4294967295">
              <a:solidFill>
                <a:srgbClr val="000000"/>
              </a:solidFill>
              <a:effectLst/>
              <a:latin typeface="Roboto condensed"/>
            </a:endParaRPr>
          </a:p>
        </c:txPr>
        <c:crossAx val="363434472"/>
        <c:crosses val="autoZero"/>
        <c:crossBetween val="between"/>
        <c:majorUnit val="0.2"/>
        <c:minorUnit val="0.1"/>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8BBCDC-20DF-433A-A37B-169956B6C98E}" type="datetimeFigureOut">
              <a:rPr lang="zh-CN" altLang="en-US" smtClean="0"/>
              <a:t>2015/12/31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C51C47-A973-4A94-9E26-417ECBCAF5BD}" type="slidenum">
              <a:rPr lang="zh-CN" altLang="en-US" smtClean="0"/>
              <a:t>‹#›</a:t>
            </a:fld>
            <a:endParaRPr lang="zh-CN" altLang="en-US"/>
          </a:p>
        </p:txBody>
      </p:sp>
    </p:spTree>
    <p:extLst>
      <p:ext uri="{BB962C8B-B14F-4D97-AF65-F5344CB8AC3E}">
        <p14:creationId val="2746732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685800" y="1597825"/>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30" indent="0" algn="ctr">
              <a:buNone/>
              <a:defRPr>
                <a:solidFill>
                  <a:schemeClr val="tx1">
                    <a:tint val="75000"/>
                  </a:schemeClr>
                </a:solidFill>
              </a:defRPr>
            </a:lvl2pPr>
            <a:lvl3pPr marL="914265" indent="0" algn="ctr">
              <a:buNone/>
              <a:defRPr>
                <a:solidFill>
                  <a:schemeClr val="tx1">
                    <a:tint val="75000"/>
                  </a:schemeClr>
                </a:solidFill>
              </a:defRPr>
            </a:lvl3pPr>
            <a:lvl4pPr marL="1371396" indent="0" algn="ctr">
              <a:buNone/>
              <a:defRPr>
                <a:solidFill>
                  <a:schemeClr val="tx1">
                    <a:tint val="75000"/>
                  </a:schemeClr>
                </a:solidFill>
              </a:defRPr>
            </a:lvl4pPr>
            <a:lvl5pPr marL="1828529" indent="0" algn="ctr">
              <a:buNone/>
              <a:defRPr>
                <a:solidFill>
                  <a:schemeClr val="tx1">
                    <a:tint val="75000"/>
                  </a:schemeClr>
                </a:solidFill>
              </a:defRPr>
            </a:lvl5pPr>
            <a:lvl6pPr marL="2285658" indent="0" algn="ctr">
              <a:buNone/>
              <a:defRPr>
                <a:solidFill>
                  <a:schemeClr val="tx1">
                    <a:tint val="75000"/>
                  </a:schemeClr>
                </a:solidFill>
              </a:defRPr>
            </a:lvl6pPr>
            <a:lvl7pPr marL="2742788" indent="0" algn="ctr">
              <a:buNone/>
              <a:defRPr>
                <a:solidFill>
                  <a:schemeClr val="tx1">
                    <a:tint val="75000"/>
                  </a:schemeClr>
                </a:solidFill>
              </a:defRPr>
            </a:lvl7pPr>
            <a:lvl8pPr marL="3199920" indent="0" algn="ctr">
              <a:buNone/>
              <a:defRPr>
                <a:solidFill>
                  <a:schemeClr val="tx1">
                    <a:tint val="75000"/>
                  </a:schemeClr>
                </a:solidFill>
              </a:defRPr>
            </a:lvl8pPr>
            <a:lvl9pPr marL="3657052"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2015/12/31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2015/12/31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6629400" y="205980"/>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80"/>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2015/12/31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09464525"/>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3655822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5701737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2015/12/31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9639901"/>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2015/12/31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92321284"/>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2015/12/31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59241347"/>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2015/12/31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97783162"/>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2015/12/31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8208025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2015/12/31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2015/12/31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24531373"/>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01634899"/>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59318995"/>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130" indent="0">
              <a:buNone/>
              <a:defRPr sz="1800">
                <a:solidFill>
                  <a:schemeClr val="tx1">
                    <a:tint val="75000"/>
                  </a:schemeClr>
                </a:solidFill>
              </a:defRPr>
            </a:lvl2pPr>
            <a:lvl3pPr marL="914265" indent="0">
              <a:buNone/>
              <a:defRPr sz="1600">
                <a:solidFill>
                  <a:schemeClr val="tx1">
                    <a:tint val="75000"/>
                  </a:schemeClr>
                </a:solidFill>
              </a:defRPr>
            </a:lvl3pPr>
            <a:lvl4pPr marL="1371396" indent="0">
              <a:buNone/>
              <a:defRPr sz="1400">
                <a:solidFill>
                  <a:schemeClr val="tx1">
                    <a:tint val="75000"/>
                  </a:schemeClr>
                </a:solidFill>
              </a:defRPr>
            </a:lvl4pPr>
            <a:lvl5pPr marL="1828529" indent="0">
              <a:buNone/>
              <a:defRPr sz="1400">
                <a:solidFill>
                  <a:schemeClr val="tx1">
                    <a:tint val="75000"/>
                  </a:schemeClr>
                </a:solidFill>
              </a:defRPr>
            </a:lvl5pPr>
            <a:lvl6pPr marL="2285658" indent="0">
              <a:buNone/>
              <a:defRPr sz="1400">
                <a:solidFill>
                  <a:schemeClr val="tx1">
                    <a:tint val="75000"/>
                  </a:schemeClr>
                </a:solidFill>
              </a:defRPr>
            </a:lvl6pPr>
            <a:lvl7pPr marL="2742788" indent="0">
              <a:buNone/>
              <a:defRPr sz="1400">
                <a:solidFill>
                  <a:schemeClr val="tx1">
                    <a:tint val="75000"/>
                  </a:schemeClr>
                </a:solidFill>
              </a:defRPr>
            </a:lvl7pPr>
            <a:lvl8pPr marL="3199920" indent="0">
              <a:buNone/>
              <a:defRPr sz="1400">
                <a:solidFill>
                  <a:schemeClr val="tx1">
                    <a:tint val="75000"/>
                  </a:schemeClr>
                </a:solidFill>
              </a:defRPr>
            </a:lvl8pPr>
            <a:lvl9pPr marL="3657052"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2015/12/31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2015/12/31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130" indent="0">
              <a:buNone/>
              <a:defRPr sz="2000" b="1"/>
            </a:lvl2pPr>
            <a:lvl3pPr marL="914265" indent="0">
              <a:buNone/>
              <a:defRPr sz="1800" b="1"/>
            </a:lvl3pPr>
            <a:lvl4pPr marL="1371396" indent="0">
              <a:buNone/>
              <a:defRPr sz="1600" b="1"/>
            </a:lvl4pPr>
            <a:lvl5pPr marL="1828529" indent="0">
              <a:buNone/>
              <a:defRPr sz="1600" b="1"/>
            </a:lvl5pPr>
            <a:lvl6pPr marL="2285658" indent="0">
              <a:buNone/>
              <a:defRPr sz="1600" b="1"/>
            </a:lvl6pPr>
            <a:lvl7pPr marL="2742788" indent="0">
              <a:buNone/>
              <a:defRPr sz="1600" b="1"/>
            </a:lvl7pPr>
            <a:lvl8pPr marL="3199920" indent="0">
              <a:buNone/>
              <a:defRPr sz="1600" b="1"/>
            </a:lvl8pPr>
            <a:lvl9pPr marL="3657052"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32" y="1151335"/>
            <a:ext cx="4041775" cy="479822"/>
          </a:xfrm>
        </p:spPr>
        <p:txBody>
          <a:bodyPr anchor="b"/>
          <a:lstStyle>
            <a:lvl1pPr marL="0" indent="0">
              <a:buNone/>
              <a:defRPr sz="2400" b="1"/>
            </a:lvl1pPr>
            <a:lvl2pPr marL="457130" indent="0">
              <a:buNone/>
              <a:defRPr sz="2000" b="1"/>
            </a:lvl2pPr>
            <a:lvl3pPr marL="914265" indent="0">
              <a:buNone/>
              <a:defRPr sz="1800" b="1"/>
            </a:lvl3pPr>
            <a:lvl4pPr marL="1371396" indent="0">
              <a:buNone/>
              <a:defRPr sz="1600" b="1"/>
            </a:lvl4pPr>
            <a:lvl5pPr marL="1828529" indent="0">
              <a:buNone/>
              <a:defRPr sz="1600" b="1"/>
            </a:lvl5pPr>
            <a:lvl6pPr marL="2285658" indent="0">
              <a:buNone/>
              <a:defRPr sz="1600" b="1"/>
            </a:lvl6pPr>
            <a:lvl7pPr marL="2742788" indent="0">
              <a:buNone/>
              <a:defRPr sz="1600" b="1"/>
            </a:lvl7pPr>
            <a:lvl8pPr marL="3199920" indent="0">
              <a:buNone/>
              <a:defRPr sz="1600" b="1"/>
            </a:lvl8pPr>
            <a:lvl9pPr marL="3657052"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32"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2015/12/31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2015/12/31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2015/12/31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457202"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94"/>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2" y="1076328"/>
            <a:ext cx="3008313" cy="3518297"/>
          </a:xfrm>
        </p:spPr>
        <p:txBody>
          <a:bodyPr/>
          <a:lstStyle>
            <a:lvl1pPr marL="0" indent="0">
              <a:buNone/>
              <a:defRPr sz="1400"/>
            </a:lvl1pPr>
            <a:lvl2pPr marL="457130" indent="0">
              <a:buNone/>
              <a:defRPr sz="1200"/>
            </a:lvl2pPr>
            <a:lvl3pPr marL="914265" indent="0">
              <a:buNone/>
              <a:defRPr sz="1000"/>
            </a:lvl3pPr>
            <a:lvl4pPr marL="1371396" indent="0">
              <a:buNone/>
              <a:defRPr sz="900"/>
            </a:lvl4pPr>
            <a:lvl5pPr marL="1828529" indent="0">
              <a:buNone/>
              <a:defRPr sz="900"/>
            </a:lvl5pPr>
            <a:lvl6pPr marL="2285658" indent="0">
              <a:buNone/>
              <a:defRPr sz="900"/>
            </a:lvl6pPr>
            <a:lvl7pPr marL="2742788" indent="0">
              <a:buNone/>
              <a:defRPr sz="900"/>
            </a:lvl7pPr>
            <a:lvl8pPr marL="3199920" indent="0">
              <a:buNone/>
              <a:defRPr sz="900"/>
            </a:lvl8pPr>
            <a:lvl9pPr marL="3657052"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2015/12/31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130" indent="0">
              <a:buNone/>
              <a:defRPr sz="2800"/>
            </a:lvl2pPr>
            <a:lvl3pPr marL="914265" indent="0">
              <a:buNone/>
              <a:defRPr sz="2400"/>
            </a:lvl3pPr>
            <a:lvl4pPr marL="1371396" indent="0">
              <a:buNone/>
              <a:defRPr sz="2000"/>
            </a:lvl4pPr>
            <a:lvl5pPr marL="1828529" indent="0">
              <a:buNone/>
              <a:defRPr sz="2000"/>
            </a:lvl5pPr>
            <a:lvl6pPr marL="2285658" indent="0">
              <a:buNone/>
              <a:defRPr sz="2000"/>
            </a:lvl6pPr>
            <a:lvl7pPr marL="2742788" indent="0">
              <a:buNone/>
              <a:defRPr sz="2000"/>
            </a:lvl7pPr>
            <a:lvl8pPr marL="3199920" indent="0">
              <a:buNone/>
              <a:defRPr sz="2000"/>
            </a:lvl8pPr>
            <a:lvl9pPr marL="3657052" indent="0">
              <a:buNone/>
              <a:defRPr sz="2000"/>
            </a:lvl9pPr>
          </a:lstStyle>
          <a:p>
            <a:endParaRPr lang="zh-CN" altLang="en-US"/>
          </a:p>
        </p:txBody>
      </p:sp>
      <p:sp>
        <p:nvSpPr>
          <p:cNvPr id="4" name="文本占位符 3"/>
          <p:cNvSpPr>
            <a:spLocks noGrp="1"/>
          </p:cNvSpPr>
          <p:nvPr>
            <p:ph type="body" sz="half" idx="2"/>
          </p:nvPr>
        </p:nvSpPr>
        <p:spPr>
          <a:xfrm>
            <a:off x="1792288" y="4025509"/>
            <a:ext cx="5486400" cy="603647"/>
          </a:xfrm>
        </p:spPr>
        <p:txBody>
          <a:bodyPr/>
          <a:lstStyle>
            <a:lvl1pPr marL="0" indent="0">
              <a:buNone/>
              <a:defRPr sz="1400"/>
            </a:lvl1pPr>
            <a:lvl2pPr marL="457130" indent="0">
              <a:buNone/>
              <a:defRPr sz="1200"/>
            </a:lvl2pPr>
            <a:lvl3pPr marL="914265" indent="0">
              <a:buNone/>
              <a:defRPr sz="1000"/>
            </a:lvl3pPr>
            <a:lvl4pPr marL="1371396" indent="0">
              <a:buNone/>
              <a:defRPr sz="900"/>
            </a:lvl4pPr>
            <a:lvl5pPr marL="1828529" indent="0">
              <a:buNone/>
              <a:defRPr sz="900"/>
            </a:lvl5pPr>
            <a:lvl6pPr marL="2285658" indent="0">
              <a:buNone/>
              <a:defRPr sz="900"/>
            </a:lvl6pPr>
            <a:lvl7pPr marL="2742788" indent="0">
              <a:buNone/>
              <a:defRPr sz="900"/>
            </a:lvl7pPr>
            <a:lvl8pPr marL="3199920" indent="0">
              <a:buNone/>
              <a:defRPr sz="900"/>
            </a:lvl8pPr>
            <a:lvl9pPr marL="3657052"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2015/12/31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media/image1.jpeg" Type="http://schemas.openxmlformats.org/officeDocument/2006/relationships/image"/><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457200" y="205978"/>
            <a:ext cx="8229600" cy="857250"/>
          </a:xfrm>
          <a:prstGeom prst="rect">
            <a:avLst/>
          </a:prstGeom>
        </p:spPr>
        <p:txBody>
          <a:bodyPr vert="horz" lIns="91428" tIns="45714" rIns="91428" bIns="45714"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28" tIns="45714" rIns="91428" bIns="45714"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4"/>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530820CF-B880-4189-942D-D702A7CBA730}" type="datetimeFigureOut">
              <a:rPr lang="zh-CN" altLang="en-US" smtClean="0"/>
              <a:t>2015/12/31</a:t>
            </a:fld>
            <a:endParaRPr lang="zh-CN" altLang="en-US"/>
          </a:p>
        </p:txBody>
      </p:sp>
      <p:sp>
        <p:nvSpPr>
          <p:cNvPr id="5" name="页脚占位符 4"/>
          <p:cNvSpPr>
            <a:spLocks noGrp="1"/>
          </p:cNvSpPr>
          <p:nvPr>
            <p:ph type="ftr" sz="quarter" idx="3"/>
          </p:nvPr>
        </p:nvSpPr>
        <p:spPr>
          <a:xfrm>
            <a:off x="3124200" y="4767264"/>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4"/>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pic>
        <p:nvPicPr>
          <p:cNvPr id="1026" name="Picture 2" descr="H:\背景图\模糊背景\pcsc0011.模糊创意光线图片40-2套图案11款炫丽模糊光线背景362张JPGPNG\4.jpg"/>
          <p:cNvPicPr>
            <a:picLocks noChangeAspect="1" noChangeArrowheads="1"/>
          </p:cNvPicPr>
          <p:nvPr userDrawn="1"/>
        </p:nvPicPr>
        <p:blipFill>
          <a:blip r:embed="rId12">
            <a:extLst>
              <a:ext uri="{28A0092B-C50C-407E-A947-70E740481C1C}">
                <a14:useLocalDpi val="0"/>
              </a:ext>
            </a:extLst>
          </a:blip>
          <a:srcRect l="3314" r="3314"/>
          <a:stretch>
            <a:fillRect/>
          </a:stretch>
        </p:blipFill>
        <p:spPr bwMode="auto">
          <a:xfrm>
            <a:off x="0" y="-5376"/>
            <a:ext cx="9144000" cy="5154257"/>
          </a:xfrm>
          <a:prstGeom prst="rect">
            <a:avLst/>
          </a:prstGeom>
          <a:noFill/>
          <a:extLst>
            <a:ext uri="{909E8E84-426E-40DD-AFC4-6F175D3DCCD1}">
              <a14:hiddenFill>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265" rtl="0" eaLnBrk="1" latinLnBrk="0" hangingPunct="1">
        <a:spcBef>
          <a:spcPct val="0"/>
        </a:spcBef>
        <a:buNone/>
        <a:defRPr sz="4400" kern="1200">
          <a:solidFill>
            <a:schemeClr val="tx1"/>
          </a:solidFill>
          <a:latin typeface="+mj-lt"/>
          <a:ea typeface="+mj-ea"/>
          <a:cs typeface="+mj-cs"/>
        </a:defRPr>
      </a:lvl1pPr>
    </p:titleStyle>
    <p:bodyStyle>
      <a:lvl1pPr marL="342848" indent="-342848" algn="l" defTabSz="91426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41" indent="-285708" algn="l" defTabSz="91426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30" indent="-228564" algn="l" defTabSz="91426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960" indent="-228564" algn="l" defTabSz="91426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093" indent="-228564" algn="l" defTabSz="91426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222" indent="-228564" algn="l" defTabSz="91426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56" indent="-228564" algn="l" defTabSz="91426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87" indent="-228564" algn="l" defTabSz="91426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18" indent="-228564" algn="l" defTabSz="91426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265" rtl="0" eaLnBrk="1" latinLnBrk="0" hangingPunct="1">
        <a:defRPr sz="1800" kern="1200">
          <a:solidFill>
            <a:schemeClr val="tx1"/>
          </a:solidFill>
          <a:latin typeface="+mn-lt"/>
          <a:ea typeface="+mn-ea"/>
          <a:cs typeface="+mn-cs"/>
        </a:defRPr>
      </a:lvl1pPr>
      <a:lvl2pPr marL="457130" algn="l" defTabSz="914265" rtl="0" eaLnBrk="1" latinLnBrk="0" hangingPunct="1">
        <a:defRPr sz="1800" kern="1200">
          <a:solidFill>
            <a:schemeClr val="tx1"/>
          </a:solidFill>
          <a:latin typeface="+mn-lt"/>
          <a:ea typeface="+mn-ea"/>
          <a:cs typeface="+mn-cs"/>
        </a:defRPr>
      </a:lvl2pPr>
      <a:lvl3pPr marL="914265" algn="l" defTabSz="914265" rtl="0" eaLnBrk="1" latinLnBrk="0" hangingPunct="1">
        <a:defRPr sz="1800" kern="1200">
          <a:solidFill>
            <a:schemeClr val="tx1"/>
          </a:solidFill>
          <a:latin typeface="+mn-lt"/>
          <a:ea typeface="+mn-ea"/>
          <a:cs typeface="+mn-cs"/>
        </a:defRPr>
      </a:lvl3pPr>
      <a:lvl4pPr marL="1371396" algn="l" defTabSz="914265" rtl="0" eaLnBrk="1" latinLnBrk="0" hangingPunct="1">
        <a:defRPr sz="1800" kern="1200">
          <a:solidFill>
            <a:schemeClr val="tx1"/>
          </a:solidFill>
          <a:latin typeface="+mn-lt"/>
          <a:ea typeface="+mn-ea"/>
          <a:cs typeface="+mn-cs"/>
        </a:defRPr>
      </a:lvl4pPr>
      <a:lvl5pPr marL="1828529" algn="l" defTabSz="914265" rtl="0" eaLnBrk="1" latinLnBrk="0" hangingPunct="1">
        <a:defRPr sz="1800" kern="1200">
          <a:solidFill>
            <a:schemeClr val="tx1"/>
          </a:solidFill>
          <a:latin typeface="+mn-lt"/>
          <a:ea typeface="+mn-ea"/>
          <a:cs typeface="+mn-cs"/>
        </a:defRPr>
      </a:lvl5pPr>
      <a:lvl6pPr marL="2285658" algn="l" defTabSz="914265" rtl="0" eaLnBrk="1" latinLnBrk="0" hangingPunct="1">
        <a:defRPr sz="1800" kern="1200">
          <a:solidFill>
            <a:schemeClr val="tx1"/>
          </a:solidFill>
          <a:latin typeface="+mn-lt"/>
          <a:ea typeface="+mn-ea"/>
          <a:cs typeface="+mn-cs"/>
        </a:defRPr>
      </a:lvl6pPr>
      <a:lvl7pPr marL="2742788" algn="l" defTabSz="914265" rtl="0" eaLnBrk="1" latinLnBrk="0" hangingPunct="1">
        <a:defRPr sz="1800" kern="1200">
          <a:solidFill>
            <a:schemeClr val="tx1"/>
          </a:solidFill>
          <a:latin typeface="+mn-lt"/>
          <a:ea typeface="+mn-ea"/>
          <a:cs typeface="+mn-cs"/>
        </a:defRPr>
      </a:lvl7pPr>
      <a:lvl8pPr marL="3199920" algn="l" defTabSz="914265" rtl="0" eaLnBrk="1" latinLnBrk="0" hangingPunct="1">
        <a:defRPr sz="1800" kern="1200">
          <a:solidFill>
            <a:schemeClr val="tx1"/>
          </a:solidFill>
          <a:latin typeface="+mn-lt"/>
          <a:ea typeface="+mn-ea"/>
          <a:cs typeface="+mn-cs"/>
        </a:defRPr>
      </a:lvl8pPr>
      <a:lvl9pPr marL="3657052" algn="l" defTabSz="91426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16E5758D-A3C3-4E88-8AC0-22500507BD7E}" type="datetimeFigureOut">
              <a:rPr lang="zh-CN" altLang="en-US" smtClean="0">
                <a:solidFill>
                  <a:prstClr val="black">
                    <a:tint val="75000"/>
                  </a:prstClr>
                </a:solidFill>
              </a:rPr>
              <a:pPr defTabSz="685800"/>
              <a:t>2015/12/31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AA4E786F-588D-4932-A7B2-AE3451FA4ACA}"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val="3283569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charts/chart4.xml" Type="http://schemas.openxmlformats.org/officeDocument/2006/relationships/chart"/><Relationship Id="rId3" Target="../charts/chart5.xml" Type="http://schemas.openxmlformats.org/officeDocument/2006/relationships/chart"/><Relationship Id="rId4" Target="../charts/chart6.xml" Type="http://schemas.openxmlformats.org/officeDocument/2006/relationships/chart"/></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charts/chart1.xml" Type="http://schemas.openxmlformats.org/officeDocument/2006/relationships/char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charts/chart2.xml" Type="http://schemas.openxmlformats.org/officeDocument/2006/relationships/chart"/><Relationship Id="rId3" Target="../charts/chart3.xml" Type="http://schemas.openxmlformats.org/officeDocument/2006/relationships/char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1" name="组合 10"/>
          <p:cNvGrpSpPr/>
          <p:nvPr/>
        </p:nvGrpSpPr>
        <p:grpSpPr>
          <a:xfrm>
            <a:off x="1154430" y="1635646"/>
            <a:ext cx="6835140" cy="91440"/>
            <a:chOff x="1539240" y="2179320"/>
            <a:chExt cx="9113520" cy="121920"/>
          </a:xfrm>
        </p:grpSpPr>
        <p:cxnSp>
          <p:nvCxnSpPr>
            <p:cNvPr id="15" name="直接连接符 14"/>
            <p:cNvCxnSpPr/>
            <p:nvPr/>
          </p:nvCxnSpPr>
          <p:spPr>
            <a:xfrm>
              <a:off x="1539240" y="2179320"/>
              <a:ext cx="9113520" cy="0"/>
            </a:xfrm>
            <a:prstGeom prst="line">
              <a:avLst/>
            </a:prstGeom>
            <a:noFill/>
            <a:ln algn="ctr" cap="flat" cmpd="sng" w="76200">
              <a:solidFill>
                <a:schemeClr val="bg1"/>
              </a:solidFill>
              <a:prstDash val="solid"/>
              <a:miter lim="800000"/>
            </a:ln>
            <a:effectLst/>
          </p:spPr>
        </p:cxnSp>
        <p:cxnSp>
          <p:nvCxnSpPr>
            <p:cNvPr id="16" name="直接连接符 15"/>
            <p:cNvCxnSpPr/>
            <p:nvPr/>
          </p:nvCxnSpPr>
          <p:spPr>
            <a:xfrm>
              <a:off x="1539240" y="2301240"/>
              <a:ext cx="9113520" cy="0"/>
            </a:xfrm>
            <a:prstGeom prst="line">
              <a:avLst/>
            </a:prstGeom>
            <a:noFill/>
            <a:ln algn="ctr" cap="flat" cmpd="sng" w="6350">
              <a:solidFill>
                <a:schemeClr val="bg1"/>
              </a:solidFill>
              <a:prstDash val="solid"/>
              <a:miter lim="800000"/>
            </a:ln>
            <a:effectLst/>
          </p:spPr>
        </p:cxnSp>
      </p:grpSp>
      <p:grpSp>
        <p:nvGrpSpPr>
          <p:cNvPr id="12" name="组合 11"/>
          <p:cNvGrpSpPr/>
          <p:nvPr/>
        </p:nvGrpSpPr>
        <p:grpSpPr>
          <a:xfrm flipV="1">
            <a:off x="1154430" y="2643758"/>
            <a:ext cx="6835140" cy="90676"/>
            <a:chOff x="1539240" y="2680230"/>
            <a:chExt cx="9113520" cy="120901"/>
          </a:xfrm>
        </p:grpSpPr>
        <p:cxnSp>
          <p:nvCxnSpPr>
            <p:cNvPr id="13" name="直接连接符 12"/>
            <p:cNvCxnSpPr/>
            <p:nvPr/>
          </p:nvCxnSpPr>
          <p:spPr>
            <a:xfrm>
              <a:off x="1539240" y="2680230"/>
              <a:ext cx="9113520" cy="0"/>
            </a:xfrm>
            <a:prstGeom prst="line">
              <a:avLst/>
            </a:prstGeom>
            <a:noFill/>
            <a:ln algn="ctr" cap="flat" cmpd="sng" w="76200">
              <a:solidFill>
                <a:schemeClr val="bg1"/>
              </a:solidFill>
              <a:prstDash val="solid"/>
              <a:miter lim="800000"/>
            </a:ln>
            <a:effectLst/>
          </p:spPr>
        </p:cxnSp>
        <p:cxnSp>
          <p:nvCxnSpPr>
            <p:cNvPr id="14" name="直接连接符 13"/>
            <p:cNvCxnSpPr/>
            <p:nvPr/>
          </p:nvCxnSpPr>
          <p:spPr>
            <a:xfrm>
              <a:off x="1539240" y="2801131"/>
              <a:ext cx="9113520" cy="0"/>
            </a:xfrm>
            <a:prstGeom prst="line">
              <a:avLst/>
            </a:prstGeom>
            <a:noFill/>
            <a:ln algn="ctr" cap="flat" cmpd="sng" w="6350">
              <a:solidFill>
                <a:schemeClr val="bg1"/>
              </a:solidFill>
              <a:prstDash val="solid"/>
              <a:miter lim="800000"/>
            </a:ln>
            <a:effectLst/>
          </p:spPr>
        </p:cxnSp>
      </p:grpSp>
      <p:sp>
        <p:nvSpPr>
          <p:cNvPr id="17" name="文本框 16"/>
          <p:cNvSpPr txBox="1"/>
          <p:nvPr/>
        </p:nvSpPr>
        <p:spPr>
          <a:xfrm>
            <a:off x="1743075" y="1876494"/>
            <a:ext cx="5657850" cy="617218"/>
          </a:xfrm>
          <a:prstGeom prst="rect">
            <a:avLst/>
          </a:prstGeom>
          <a:noFill/>
        </p:spPr>
        <p:txBody>
          <a:bodyPr bIns="34289" lIns="68571" rIns="68571" rtlCol="0" tIns="34289" wrap="square">
            <a:spAutoFit/>
          </a:bodyPr>
          <a:lstStyle/>
          <a:p>
            <a:pPr algn="ctr" defTabSz="685698"/>
            <a:r>
              <a:rPr altLang="en-US" b="1" lang="zh-CN" smtClean="0" sz="3600">
                <a:solidFill>
                  <a:schemeClr val="bg1"/>
                </a:solidFill>
                <a:latin typeface="微软雅黑"/>
                <a:ea typeface="微软雅黑"/>
              </a:rPr>
              <a:t>单击此处添加您的标题文字</a:t>
            </a:r>
          </a:p>
        </p:txBody>
      </p:sp>
      <p:sp>
        <p:nvSpPr>
          <p:cNvPr id="19" name="TextBox 38"/>
          <p:cNvSpPr>
            <a:spLocks noChangeArrowheads="1"/>
          </p:cNvSpPr>
          <p:nvPr/>
        </p:nvSpPr>
        <p:spPr bwMode="auto">
          <a:xfrm>
            <a:off x="2955927" y="3003799"/>
            <a:ext cx="3232150" cy="3657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r>
              <a:rPr altLang="en-US" lang="zh-CN" smtClean="0" sz="1800">
                <a:solidFill>
                  <a:srgbClr val="FFFFFF"/>
                </a:solidFill>
                <a:latin typeface="微软雅黑"/>
                <a:ea typeface="微软雅黑"/>
              </a:rPr>
              <a:t>单击此处添加您的副标题</a:t>
            </a:r>
          </a:p>
        </p:txBody>
      </p:sp>
      <p:sp>
        <p:nvSpPr>
          <p:cNvPr id="21" name="椭圆 33"/>
          <p:cNvSpPr>
            <a:spLocks noChangeArrowheads="1"/>
          </p:cNvSpPr>
          <p:nvPr/>
        </p:nvSpPr>
        <p:spPr bwMode="auto">
          <a:xfrm>
            <a:off x="287338" y="267495"/>
            <a:ext cx="1368152" cy="576064"/>
          </a:xfrm>
          <a:prstGeom prst="roundRect">
            <a:avLst/>
          </a:prstGeom>
          <a:solidFill>
            <a:srgbClr val="FFFFFF">
              <a:alpha val="32156"/>
            </a:srgbClr>
          </a:solidFill>
          <a:ln w="12700">
            <a:solidFill>
              <a:srgbClr val="FFFFFF"/>
            </a:solidFill>
            <a:round/>
          </a:ln>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None/>
              <a:defRPr/>
            </a:pPr>
            <a:r>
              <a:rPr altLang="zh-CN" kern="0" lang="en-US" sz="2800">
                <a:solidFill>
                  <a:srgbClr val="FFFFFF"/>
                </a:solidFill>
                <a:ea typeface="微软雅黑"/>
              </a:rPr>
              <a:t>logo</a:t>
            </a:r>
          </a:p>
        </p:txBody>
      </p:sp>
    </p:spTree>
    <p:extLst>
      <p:ext uri="{BB962C8B-B14F-4D97-AF65-F5344CB8AC3E}">
        <p14:creationId val="1005405460"/>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0"/>
                                  </p:stCondLst>
                                  <p:childTnLst>
                                    <p:set>
                                      <p:cBhvr>
                                        <p:cTn dur="1" fill="hold" id="6">
                                          <p:stCondLst>
                                            <p:cond delay="0"/>
                                          </p:stCondLst>
                                        </p:cTn>
                                        <p:tgtEl>
                                          <p:spTgt spid="21"/>
                                        </p:tgtEl>
                                        <p:attrNameLst>
                                          <p:attrName>style.visibility</p:attrName>
                                        </p:attrNameLst>
                                      </p:cBhvr>
                                      <p:to>
                                        <p:strVal val="visible"/>
                                      </p:to>
                                    </p:set>
                                    <p:animEffect filter="">
                                      <p:cBhvr>
                                        <p:cTn dur="1000" id="7"/>
                                        <p:tgtEl>
                                          <p:spTgt spid="21"/>
                                        </p:tgtEl>
                                      </p:cBhvr>
                                    </p:animEffect>
                                    <p:anim calcmode="lin" valueType="num">
                                      <p:cBhvr>
                                        <p:cTn dur="1000" fill="hold" id="8"/>
                                        <p:tgtEl>
                                          <p:spTgt spid="21"/>
                                        </p:tgtEl>
                                        <p:attrNameLst>
                                          <p:attrName>ppt_x</p:attrName>
                                        </p:attrNameLst>
                                      </p:cBhvr>
                                      <p:tavLst>
                                        <p:tav tm="0">
                                          <p:val>
                                            <p:strVal val="#ppt_x"/>
                                          </p:val>
                                        </p:tav>
                                        <p:tav tm="100000">
                                          <p:val>
                                            <p:strVal val="#ppt_x"/>
                                          </p:val>
                                        </p:tav>
                                      </p:tavLst>
                                    </p:anim>
                                    <p:anim calcmode="lin" valueType="num">
                                      <p:cBhvr>
                                        <p:cTn dur="1000" fill="hold" id="9"/>
                                        <p:tgtEl>
                                          <p:spTgt spid="21"/>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22" presetSubtype="8">
                                  <p:stCondLst>
                                    <p:cond delay="0"/>
                                  </p:stCondLst>
                                  <p:childTnLst>
                                    <p:set>
                                      <p:cBhvr>
                                        <p:cTn dur="1" fill="hold" id="13">
                                          <p:stCondLst>
                                            <p:cond delay="0"/>
                                          </p:stCondLst>
                                        </p:cTn>
                                        <p:tgtEl>
                                          <p:spTgt spid="11"/>
                                        </p:tgtEl>
                                        <p:attrNameLst>
                                          <p:attrName>style.visibility</p:attrName>
                                        </p:attrNameLst>
                                      </p:cBhvr>
                                      <p:to>
                                        <p:strVal val="visible"/>
                                      </p:to>
                                    </p:set>
                                    <p:animEffect filter="wipe(left)" transition="in">
                                      <p:cBhvr>
                                        <p:cTn dur="500" id="14"/>
                                        <p:tgtEl>
                                          <p:spTgt spid="11"/>
                                        </p:tgtEl>
                                      </p:cBhvr>
                                    </p:animEffect>
                                  </p:childTnLst>
                                </p:cTn>
                              </p:par>
                              <p:par>
                                <p:cTn fill="hold" id="15" nodeType="withEffect" presetClass="entr" presetID="22" presetSubtype="2">
                                  <p:stCondLst>
                                    <p:cond delay="0"/>
                                  </p:stCondLst>
                                  <p:childTnLst>
                                    <p:set>
                                      <p:cBhvr>
                                        <p:cTn dur="1" fill="hold" id="16">
                                          <p:stCondLst>
                                            <p:cond delay="0"/>
                                          </p:stCondLst>
                                        </p:cTn>
                                        <p:tgtEl>
                                          <p:spTgt spid="12"/>
                                        </p:tgtEl>
                                        <p:attrNameLst>
                                          <p:attrName>style.visibility</p:attrName>
                                        </p:attrNameLst>
                                      </p:cBhvr>
                                      <p:to>
                                        <p:strVal val="visible"/>
                                      </p:to>
                                    </p:set>
                                    <p:animEffect filter="wipe(right)" transition="in">
                                      <p:cBhvr>
                                        <p:cTn dur="500" id="17"/>
                                        <p:tgtEl>
                                          <p:spTgt spid="12"/>
                                        </p:tgtEl>
                                      </p:cBhvr>
                                    </p:animEffect>
                                  </p:childTnLst>
                                </p:cTn>
                              </p:par>
                            </p:childTnLst>
                          </p:cTn>
                        </p:par>
                      </p:childTnLst>
                    </p:cTn>
                  </p:par>
                  <p:par>
                    <p:cTn fill="hold" id="18" nodeType="clickPar">
                      <p:stCondLst>
                        <p:cond delay="indefinite"/>
                        <p:cond delay="0" evt="onBegin">
                          <p:tn val="17"/>
                        </p:cond>
                      </p:stCondLst>
                      <p:childTnLst>
                        <p:par>
                          <p:cTn fill="hold" id="19" nodeType="afterGroup">
                            <p:stCondLst>
                              <p:cond delay="0"/>
                            </p:stCondLst>
                            <p:childTnLst>
                              <p:par>
                                <p:cTn fill="hold" grpId="0" id="20" nodeType="clickEffect" presetClass="entr" presetID="25" presetSubtype="0">
                                  <p:stCondLst>
                                    <p:cond delay="0"/>
                                  </p:stCondLst>
                                  <p:iterate type="lt">
                                    <p:tmPct val="10000"/>
                                  </p:iterate>
                                  <p:childTnLst>
                                    <p:set>
                                      <p:cBhvr>
                                        <p:cTn dur="1" fill="hold" id="21">
                                          <p:stCondLst>
                                            <p:cond delay="0"/>
                                          </p:stCondLst>
                                        </p:cTn>
                                        <p:tgtEl>
                                          <p:spTgt spid="17"/>
                                        </p:tgtEl>
                                        <p:attrNameLst>
                                          <p:attrName>style.visibility</p:attrName>
                                        </p:attrNameLst>
                                      </p:cBhvr>
                                      <p:to>
                                        <p:strVal val="visible"/>
                                      </p:to>
                                    </p:set>
                                    <p:anim calcmode="lin" valueType="num">
                                      <p:cBhvr>
                                        <p:cTn decel="50000" dur="500" fill="hold" id="22">
                                          <p:stCondLst>
                                            <p:cond delay="0"/>
                                          </p:stCondLst>
                                        </p:cTn>
                                        <p:tgtEl>
                                          <p:spTgt spid="17"/>
                                        </p:tgtEl>
                                        <p:attrNameLst>
                                          <p:attrName>style.rotation</p:attrName>
                                        </p:attrNameLst>
                                      </p:cBhvr>
                                      <p:tavLst>
                                        <p:tav tm="0">
                                          <p:val>
                                            <p:fltVal val="-90"/>
                                          </p:val>
                                        </p:tav>
                                        <p:tav tm="100000">
                                          <p:val>
                                            <p:fltVal val="0"/>
                                          </p:val>
                                        </p:tav>
                                      </p:tavLst>
                                    </p:anim>
                                    <p:anim calcmode="lin" valueType="num">
                                      <p:cBhvr>
                                        <p:cTn decel="50000" dur="500" fill="hold" id="23">
                                          <p:stCondLst>
                                            <p:cond delay="0"/>
                                          </p:stCondLst>
                                        </p:cTn>
                                        <p:tgtEl>
                                          <p:spTgt spid="17"/>
                                        </p:tgtEl>
                                        <p:attrNameLst>
                                          <p:attrName>ppt_w</p:attrName>
                                        </p:attrNameLst>
                                      </p:cBhvr>
                                      <p:tavLst>
                                        <p:tav tm="0">
                                          <p:val>
                                            <p:strVal val="#ppt_w"/>
                                          </p:val>
                                        </p:tav>
                                        <p:tav tm="100000">
                                          <p:val>
                                            <p:strVal val="#ppt_w*.05"/>
                                          </p:val>
                                        </p:tav>
                                      </p:tavLst>
                                    </p:anim>
                                    <p:anim calcmode="lin" valueType="num">
                                      <p:cBhvr>
                                        <p:cTn accel="50000" dur="500" fill="hold" id="24">
                                          <p:stCondLst>
                                            <p:cond delay="500"/>
                                          </p:stCondLst>
                                        </p:cTn>
                                        <p:tgtEl>
                                          <p:spTgt spid="17"/>
                                        </p:tgtEl>
                                        <p:attrNameLst>
                                          <p:attrName>ppt_w</p:attrName>
                                        </p:attrNameLst>
                                      </p:cBhvr>
                                      <p:tavLst>
                                        <p:tav tm="0">
                                          <p:val>
                                            <p:strVal val="#ppt_w*.05"/>
                                          </p:val>
                                        </p:tav>
                                        <p:tav tm="100000">
                                          <p:val>
                                            <p:strVal val="#ppt_w"/>
                                          </p:val>
                                        </p:tav>
                                      </p:tavLst>
                                    </p:anim>
                                    <p:anim calcmode="lin" valueType="num">
                                      <p:cBhvr>
                                        <p:cTn dur="1000" fill="hold" id="25"/>
                                        <p:tgtEl>
                                          <p:spTgt spid="17"/>
                                        </p:tgtEl>
                                        <p:attrNameLst>
                                          <p:attrName>ppt_h</p:attrName>
                                        </p:attrNameLst>
                                      </p:cBhvr>
                                      <p:tavLst>
                                        <p:tav tm="0">
                                          <p:val>
                                            <p:strVal val="#ppt_h"/>
                                          </p:val>
                                        </p:tav>
                                        <p:tav tm="100000">
                                          <p:val>
                                            <p:strVal val="#ppt_h"/>
                                          </p:val>
                                        </p:tav>
                                      </p:tavLst>
                                    </p:anim>
                                    <p:anim calcmode="lin" valueType="num">
                                      <p:cBhvr>
                                        <p:cTn decel="50000" dur="500" fill="hold" id="26">
                                          <p:stCondLst>
                                            <p:cond delay="0"/>
                                          </p:stCondLst>
                                        </p:cTn>
                                        <p:tgtEl>
                                          <p:spTgt spid="17"/>
                                        </p:tgtEl>
                                        <p:attrNameLst>
                                          <p:attrName>ppt_x</p:attrName>
                                        </p:attrNameLst>
                                      </p:cBhvr>
                                      <p:tavLst>
                                        <p:tav tm="0">
                                          <p:val>
                                            <p:strVal val="#ppt_x+.4"/>
                                          </p:val>
                                        </p:tav>
                                        <p:tav tm="100000">
                                          <p:val>
                                            <p:strVal val="#ppt_x"/>
                                          </p:val>
                                        </p:tav>
                                      </p:tavLst>
                                    </p:anim>
                                    <p:anim calcmode="lin" valueType="num">
                                      <p:cBhvr>
                                        <p:cTn decel="50000" dur="500" fill="hold" id="27">
                                          <p:stCondLst>
                                            <p:cond delay="0"/>
                                          </p:stCondLst>
                                        </p:cTn>
                                        <p:tgtEl>
                                          <p:spTgt spid="17"/>
                                        </p:tgtEl>
                                        <p:attrNameLst>
                                          <p:attrName>ppt_y</p:attrName>
                                        </p:attrNameLst>
                                      </p:cBhvr>
                                      <p:tavLst>
                                        <p:tav tm="0">
                                          <p:val>
                                            <p:strVal val="#ppt_y-.2"/>
                                          </p:val>
                                        </p:tav>
                                        <p:tav tm="100000">
                                          <p:val>
                                            <p:strVal val="#ppt_y+.1"/>
                                          </p:val>
                                        </p:tav>
                                      </p:tavLst>
                                    </p:anim>
                                    <p:anim calcmode="lin" valueType="num">
                                      <p:cBhvr>
                                        <p:cTn accel="50000" dur="500" fill="hold" id="28">
                                          <p:stCondLst>
                                            <p:cond delay="500"/>
                                          </p:stCondLst>
                                        </p:cTn>
                                        <p:tgtEl>
                                          <p:spTgt spid="17"/>
                                        </p:tgtEl>
                                        <p:attrNameLst>
                                          <p:attrName>ppt_y</p:attrName>
                                        </p:attrNameLst>
                                      </p:cBhvr>
                                      <p:tavLst>
                                        <p:tav tm="0">
                                          <p:val>
                                            <p:strVal val="#ppt_y+.1"/>
                                          </p:val>
                                        </p:tav>
                                        <p:tav tm="100000">
                                          <p:val>
                                            <p:strVal val="#ppt_y"/>
                                          </p:val>
                                        </p:tav>
                                      </p:tavLst>
                                    </p:anim>
                                    <p:animEffect filter="fade" transition="in">
                                      <p:cBhvr>
                                        <p:cTn decel="50000" dur="1000" id="29">
                                          <p:stCondLst>
                                            <p:cond delay="0"/>
                                          </p:stCondLst>
                                        </p:cTn>
                                        <p:tgtEl>
                                          <p:spTgt spid="17"/>
                                        </p:tgtEl>
                                      </p:cBhvr>
                                    </p:animEffect>
                                  </p:childTnLst>
                                </p:cTn>
                              </p:par>
                            </p:childTnLst>
                          </p:cTn>
                        </p:par>
                      </p:childTnLst>
                    </p:cTn>
                  </p:par>
                  <p:par>
                    <p:cTn fill="hold" id="30" nodeType="clickPar">
                      <p:stCondLst>
                        <p:cond delay="indefinite"/>
                        <p:cond delay="0" evt="onBegin">
                          <p:tn val="29"/>
                        </p:cond>
                      </p:stCondLst>
                      <p:childTnLst>
                        <p:par>
                          <p:cTn fill="hold" id="31" nodeType="afterGroup">
                            <p:stCondLst>
                              <p:cond delay="0"/>
                            </p:stCondLst>
                            <p:childTnLst>
                              <p:par>
                                <p:cTn fill="hold" grpId="0" id="32" nodeType="clickEffect" presetClass="entr" presetID="42" presetSubtype="0">
                                  <p:stCondLst>
                                    <p:cond delay="0"/>
                                  </p:stCondLst>
                                  <p:childTnLst>
                                    <p:set>
                                      <p:cBhvr>
                                        <p:cTn dur="1" fill="hold" id="33">
                                          <p:stCondLst>
                                            <p:cond delay="0"/>
                                          </p:stCondLst>
                                        </p:cTn>
                                        <p:tgtEl>
                                          <p:spTgt spid="19"/>
                                        </p:tgtEl>
                                        <p:attrNameLst>
                                          <p:attrName>style.visibility</p:attrName>
                                        </p:attrNameLst>
                                      </p:cBhvr>
                                      <p:to>
                                        <p:strVal val="visible"/>
                                      </p:to>
                                    </p:set>
                                    <p:animEffect filter="fade" transition="in">
                                      <p:cBhvr>
                                        <p:cTn dur="1000" id="34"/>
                                        <p:tgtEl>
                                          <p:spTgt spid="19"/>
                                        </p:tgtEl>
                                      </p:cBhvr>
                                    </p:animEffect>
                                    <p:anim calcmode="lin" valueType="num">
                                      <p:cBhvr>
                                        <p:cTn dur="1000" fill="hold" id="35"/>
                                        <p:tgtEl>
                                          <p:spTgt spid="19"/>
                                        </p:tgtEl>
                                        <p:attrNameLst>
                                          <p:attrName>ppt_x</p:attrName>
                                        </p:attrNameLst>
                                      </p:cBhvr>
                                      <p:tavLst>
                                        <p:tav tm="0">
                                          <p:val>
                                            <p:strVal val="#ppt_x"/>
                                          </p:val>
                                        </p:tav>
                                        <p:tav tm="100000">
                                          <p:val>
                                            <p:strVal val="#ppt_x"/>
                                          </p:val>
                                        </p:tav>
                                      </p:tavLst>
                                    </p:anim>
                                    <p:anim calcmode="lin" valueType="num">
                                      <p:cBhvr>
                                        <p:cTn dur="1000" fill="hold" id="36"/>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9"/>
      <p:bldP grpId="0" spid="21"/>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6"/>
          <p:cNvSpPr>
            <a:spLocks noChangeArrowheads="1"/>
          </p:cNvSpPr>
          <p:nvPr/>
        </p:nvSpPr>
        <p:spPr bwMode="auto">
          <a:xfrm>
            <a:off x="0" y="627064"/>
            <a:ext cx="9144000" cy="4105275"/>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3" name="TextBox 7"/>
          <p:cNvSpPr>
            <a:spLocks noChangeArrowheads="1"/>
          </p:cNvSpPr>
          <p:nvPr/>
        </p:nvSpPr>
        <p:spPr bwMode="auto">
          <a:xfrm>
            <a:off x="6" y="365126"/>
            <a:ext cx="3203575" cy="518148"/>
          </a:xfrm>
          <a:prstGeom prst="rect">
            <a:avLst/>
          </a:prstGeom>
          <a:solidFill>
            <a:srgbClr val="E36C09"/>
          </a:solidFill>
          <a:ln>
            <a:noFill/>
          </a:ln>
          <a:extLs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endParaRPr altLang="en-US" b="1" kern="0" lang="zh-CN" sz="2800">
              <a:solidFill>
                <a:srgbClr val="FFFFFF"/>
              </a:solidFill>
              <a:ea typeface="微软雅黑"/>
              <a:sym charset="-122" panose="02010600030101010101" pitchFamily="2" typeface="宋体"/>
            </a:endParaRPr>
          </a:p>
        </p:txBody>
      </p:sp>
      <p:sp>
        <p:nvSpPr>
          <p:cNvPr id="4" name="矩形 1"/>
          <p:cNvSpPr>
            <a:spLocks noChangeArrowheads="1"/>
          </p:cNvSpPr>
          <p:nvPr/>
        </p:nvSpPr>
        <p:spPr bwMode="auto">
          <a:xfrm>
            <a:off x="6" y="365127"/>
            <a:ext cx="3203575" cy="51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lvl="0">
              <a:spcBef>
                <a:spcPct val="0"/>
              </a:spcBef>
              <a:spcAft>
                <a:spcPct val="0"/>
              </a:spcAft>
              <a:buNone/>
              <a:defRPr/>
            </a:pPr>
            <a:r>
              <a:rPr altLang="en-US" b="1" kern="0" lang="zh-CN" sz="2800">
                <a:solidFill>
                  <a:srgbClr val="FFFFFF"/>
                </a:solidFill>
                <a:ea typeface="微软雅黑"/>
              </a:rPr>
              <a:t>单击此处添加标题 </a:t>
            </a:r>
          </a:p>
        </p:txBody>
      </p:sp>
      <p:grpSp>
        <p:nvGrpSpPr>
          <p:cNvPr id="30" name="Group 2339"/>
          <p:cNvGrpSpPr/>
          <p:nvPr/>
        </p:nvGrpSpPr>
        <p:grpSpPr>
          <a:xfrm>
            <a:off x="291545" y="1092199"/>
            <a:ext cx="4683710" cy="3372672"/>
            <a:chExt cx="4683709" cy="3372670"/>
          </a:xfrm>
        </p:grpSpPr>
        <p:graphicFrame>
          <p:nvGraphicFramePr>
            <p:cNvPr id="31" name="Chart 2330"/>
            <p:cNvGraphicFramePr/>
            <p:nvPr>
              <p:extLst>
                <p:ext uri="{D42A27DB-BD31-4B8C-83A1-F6EECF244321}">
                  <p14:modId val="1022882661"/>
                </p:ext>
              </p:extLst>
            </p:nvPr>
          </p:nvGraphicFramePr>
          <p:xfrm>
            <a:off x="780007" y="557479"/>
            <a:ext cx="2350296" cy="2350297"/>
          </p:xfrm>
          <a:graphic>
            <a:graphicData uri="http://schemas.openxmlformats.org/drawingml/2006/chart">
              <c:chart xmlns:c="http://schemas.openxmlformats.org/drawingml/2006/chart" r:id="rId2"/>
            </a:graphicData>
          </a:graphic>
        </p:graphicFrame>
        <p:sp>
          <p:nvSpPr>
            <p:cNvPr id="32" name="Shape 2331"/>
            <p:cNvSpPr/>
            <p:nvPr/>
          </p:nvSpPr>
          <p:spPr>
            <a:xfrm flipH="1" rot="10800000">
              <a:off x="2424984" y="2762699"/>
              <a:ext cx="582931" cy="440692"/>
            </a:xfrm>
            <a:custGeom>
              <a:cxnLst>
                <a:cxn ang="0">
                  <a:pos x="wd2" y="hd2"/>
                </a:cxn>
                <a:cxn ang="5400000">
                  <a:pos x="wd2" y="hd2"/>
                </a:cxn>
                <a:cxn ang="10800000">
                  <a:pos x="wd2" y="hd2"/>
                </a:cxn>
                <a:cxn ang="16200000">
                  <a:pos x="wd2" y="hd2"/>
                </a:cxn>
              </a:cxnLst>
              <a:rect b="b" l="0" r="r" t="0"/>
              <a:pathLst>
                <a:path extrusionOk="0" h="21600" w="21600">
                  <a:moveTo>
                    <a:pt x="0" y="21600"/>
                  </a:moveTo>
                  <a:lnTo>
                    <a:pt x="0" y="0"/>
                  </a:lnTo>
                  <a:lnTo>
                    <a:pt x="21600" y="0"/>
                  </a:lnTo>
                </a:path>
              </a:pathLst>
            </a:custGeom>
            <a:noFill/>
            <a:ln cap="flat" w="9525">
              <a:solidFill>
                <a:srgbClr val="F7AC12"/>
              </a:solidFill>
              <a:prstDash val="solid"/>
              <a:round/>
            </a:ln>
            <a:effectLst/>
          </p:spPr>
          <p:txBody>
            <a:bodyPr anchor="ctr" bIns="0" lIns="0" numCol="1" rIns="0" tIns="0" wrap="square">
              <a:noAutofit/>
            </a:bodyPr>
            <a:lstStyle/>
            <a:p>
              <a:pPr algn="ctr" defTabSz="457130">
                <a:defRPr/>
              </a:pPr>
              <a:endParaRPr kern="0">
                <a:solidFill>
                  <a:sysClr lastClr="000000" val="windowText"/>
                </a:solidFill>
                <a:uFill>
                  <a:solidFill>
                    <a:prstClr val="black"/>
                  </a:solidFill>
                </a:uFill>
                <a:latin typeface="微软雅黑"/>
                <a:ea typeface="微软雅黑"/>
                <a:sym typeface="Calibri"/>
              </a:endParaRPr>
            </a:p>
          </p:txBody>
        </p:sp>
        <p:sp>
          <p:nvSpPr>
            <p:cNvPr id="33" name="Shape 2332"/>
            <p:cNvSpPr/>
            <p:nvPr/>
          </p:nvSpPr>
          <p:spPr>
            <a:xfrm>
              <a:off x="2424984" y="241318"/>
              <a:ext cx="582931" cy="440692"/>
            </a:xfrm>
            <a:custGeom>
              <a:cxnLst>
                <a:cxn ang="0">
                  <a:pos x="wd2" y="hd2"/>
                </a:cxn>
                <a:cxn ang="5400000">
                  <a:pos x="wd2" y="hd2"/>
                </a:cxn>
                <a:cxn ang="10800000">
                  <a:pos x="wd2" y="hd2"/>
                </a:cxn>
                <a:cxn ang="16200000">
                  <a:pos x="wd2" y="hd2"/>
                </a:cxn>
              </a:cxnLst>
              <a:rect b="b" l="0" r="r" t="0"/>
              <a:pathLst>
                <a:path extrusionOk="0" h="21600" w="21600">
                  <a:moveTo>
                    <a:pt x="0" y="21600"/>
                  </a:moveTo>
                  <a:lnTo>
                    <a:pt x="0" y="0"/>
                  </a:lnTo>
                  <a:lnTo>
                    <a:pt x="21600" y="0"/>
                  </a:lnTo>
                </a:path>
              </a:pathLst>
            </a:custGeom>
            <a:noFill/>
            <a:ln cap="flat" w="9525">
              <a:solidFill>
                <a:srgbClr val="3194C6"/>
              </a:solidFill>
              <a:prstDash val="solid"/>
              <a:round/>
            </a:ln>
            <a:effectLst/>
          </p:spPr>
          <p:txBody>
            <a:bodyPr anchor="ctr" bIns="0" lIns="0" numCol="1" rIns="0" tIns="0" wrap="square">
              <a:noAutofit/>
            </a:bodyPr>
            <a:lstStyle/>
            <a:p>
              <a:pPr algn="ctr" defTabSz="457130">
                <a:defRPr/>
              </a:pPr>
              <a:endParaRPr kern="0">
                <a:solidFill>
                  <a:sysClr lastClr="000000" val="windowText"/>
                </a:solidFill>
                <a:uFill>
                  <a:solidFill>
                    <a:prstClr val="black"/>
                  </a:solidFill>
                </a:uFill>
                <a:latin typeface="微软雅黑"/>
                <a:ea typeface="微软雅黑"/>
                <a:sym typeface="Calibri"/>
              </a:endParaRPr>
            </a:p>
          </p:txBody>
        </p:sp>
        <p:sp>
          <p:nvSpPr>
            <p:cNvPr id="34" name="Shape 2333"/>
            <p:cNvSpPr/>
            <p:nvPr/>
          </p:nvSpPr>
          <p:spPr>
            <a:xfrm flipH="1">
              <a:off x="1007304" y="241318"/>
              <a:ext cx="414261" cy="440692"/>
            </a:xfrm>
            <a:custGeom>
              <a:cxnLst>
                <a:cxn ang="0">
                  <a:pos x="wd2" y="hd2"/>
                </a:cxn>
                <a:cxn ang="5400000">
                  <a:pos x="wd2" y="hd2"/>
                </a:cxn>
                <a:cxn ang="10800000">
                  <a:pos x="wd2" y="hd2"/>
                </a:cxn>
                <a:cxn ang="16200000">
                  <a:pos x="wd2" y="hd2"/>
                </a:cxn>
              </a:cxnLst>
              <a:rect b="b" l="0" r="r" t="0"/>
              <a:pathLst>
                <a:path extrusionOk="0" h="21600" w="21600">
                  <a:moveTo>
                    <a:pt x="0" y="21600"/>
                  </a:moveTo>
                  <a:lnTo>
                    <a:pt x="0" y="0"/>
                  </a:lnTo>
                  <a:lnTo>
                    <a:pt x="21600" y="0"/>
                  </a:lnTo>
                </a:path>
              </a:pathLst>
            </a:custGeom>
            <a:noFill/>
            <a:ln cap="flat" w="9525">
              <a:solidFill>
                <a:srgbClr val="CD4E37"/>
              </a:solidFill>
              <a:prstDash val="solid"/>
              <a:round/>
            </a:ln>
            <a:effectLst/>
          </p:spPr>
          <p:txBody>
            <a:bodyPr anchor="ctr" bIns="0" lIns="0" numCol="1" rIns="0" tIns="0" wrap="square">
              <a:noAutofit/>
            </a:bodyPr>
            <a:lstStyle/>
            <a:p>
              <a:pPr algn="ctr" defTabSz="457130">
                <a:defRPr/>
              </a:pPr>
              <a:endParaRPr kern="0">
                <a:solidFill>
                  <a:sysClr lastClr="000000" val="windowText"/>
                </a:solidFill>
                <a:uFill>
                  <a:solidFill>
                    <a:prstClr val="black"/>
                  </a:solidFill>
                </a:uFill>
                <a:latin typeface="微软雅黑"/>
                <a:ea typeface="微软雅黑"/>
                <a:sym typeface="Calibri"/>
              </a:endParaRPr>
            </a:p>
          </p:txBody>
        </p:sp>
        <p:sp>
          <p:nvSpPr>
            <p:cNvPr id="35" name="Shape 2334"/>
            <p:cNvSpPr/>
            <p:nvPr/>
          </p:nvSpPr>
          <p:spPr>
            <a:xfrm>
              <a:off x="3007914" y="2911007"/>
              <a:ext cx="980440" cy="4571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defTabSz="457130">
                <a:defRPr>
                  <a:uFillTx/>
                </a:defRPr>
              </a:pPr>
              <a:r>
                <a:rPr altLang="en-US" kern="0" lang="zh-CN" sz="1200">
                  <a:solidFill>
                    <a:srgbClr val="F7AC12"/>
                  </a:solidFill>
                  <a:uFill>
                    <a:solidFill>
                      <a:srgbClr val="F7AC12"/>
                    </a:solidFill>
                  </a:uFill>
                  <a:latin typeface="微软雅黑"/>
                  <a:ea typeface="微软雅黑"/>
                  <a:cs typeface="Roboto condensed"/>
                  <a:sym typeface="Roboto condensed"/>
                </a:rPr>
                <a:t>添加标题 </a:t>
              </a:r>
            </a:p>
            <a:p>
              <a:pPr defTabSz="457130">
                <a:defRPr>
                  <a:uFillTx/>
                </a:defRPr>
              </a:pPr>
              <a:r>
                <a:rPr altLang="en-US" kern="0" lang="zh-CN" sz="1200">
                  <a:solidFill>
                    <a:srgbClr val="F7AC12"/>
                  </a:solidFill>
                  <a:uFill>
                    <a:solidFill>
                      <a:srgbClr val="F7AC12"/>
                    </a:solidFill>
                  </a:uFill>
                  <a:latin typeface="微软雅黑"/>
                  <a:ea typeface="微软雅黑"/>
                  <a:cs typeface="Roboto condensed"/>
                  <a:sym typeface="Roboto condensed"/>
                </a:rPr>
                <a:t>888元</a:t>
              </a:r>
            </a:p>
          </p:txBody>
        </p:sp>
        <p:sp>
          <p:nvSpPr>
            <p:cNvPr id="36" name="Shape 2335"/>
            <p:cNvSpPr/>
            <p:nvPr/>
          </p:nvSpPr>
          <p:spPr>
            <a:xfrm>
              <a:off x="2995214" y="12392"/>
              <a:ext cx="993140" cy="4571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defTabSz="457130">
                <a:defRPr>
                  <a:uFillTx/>
                </a:defRPr>
              </a:pPr>
              <a:r>
                <a:rPr altLang="en-US" kern="0" lang="zh-CN" sz="1200">
                  <a:solidFill>
                    <a:srgbClr val="3194C6"/>
                  </a:solidFill>
                  <a:uFill>
                    <a:solidFill>
                      <a:srgbClr val="3194C6"/>
                    </a:solidFill>
                  </a:uFill>
                  <a:latin typeface="微软雅黑"/>
                  <a:ea typeface="微软雅黑"/>
                  <a:cs typeface="Roboto condensed"/>
                  <a:sym typeface="Roboto condensed"/>
                </a:rPr>
                <a:t>添加标题 </a:t>
              </a:r>
            </a:p>
            <a:p>
              <a:pPr defTabSz="457130">
                <a:defRPr>
                  <a:uFillTx/>
                </a:defRPr>
              </a:pPr>
              <a:r>
                <a:rPr altLang="en-US" kern="0" lang="zh-CN" sz="1200">
                  <a:solidFill>
                    <a:srgbClr val="3194C6"/>
                  </a:solidFill>
                  <a:uFill>
                    <a:solidFill>
                      <a:srgbClr val="3194C6"/>
                    </a:solidFill>
                  </a:uFill>
                  <a:latin typeface="微软雅黑"/>
                  <a:ea typeface="微软雅黑"/>
                  <a:cs typeface="Roboto condensed"/>
                  <a:sym typeface="Roboto condensed"/>
                </a:rPr>
                <a:t>888元</a:t>
              </a:r>
            </a:p>
          </p:txBody>
        </p:sp>
        <p:sp>
          <p:nvSpPr>
            <p:cNvPr id="37" name="Shape 2336"/>
            <p:cNvSpPr/>
            <p:nvPr/>
          </p:nvSpPr>
          <p:spPr>
            <a:xfrm>
              <a:off x="0" y="0"/>
              <a:ext cx="1010680" cy="4571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algn="r" defTabSz="457130">
                <a:defRPr>
                  <a:uFillTx/>
                </a:defRPr>
              </a:pPr>
              <a:r>
                <a:rPr altLang="en-US" kern="0" lang="zh-CN" sz="1200">
                  <a:solidFill>
                    <a:srgbClr val="CD4E37"/>
                  </a:solidFill>
                  <a:uFill>
                    <a:solidFill>
                      <a:srgbClr val="CD4E37"/>
                    </a:solidFill>
                  </a:uFill>
                  <a:latin typeface="微软雅黑"/>
                  <a:ea typeface="微软雅黑"/>
                  <a:cs typeface="Roboto condensed"/>
                  <a:sym typeface="Roboto condensed"/>
                </a:rPr>
                <a:t>添加标题 </a:t>
              </a:r>
            </a:p>
            <a:p>
              <a:pPr algn="r" defTabSz="457130">
                <a:defRPr>
                  <a:uFillTx/>
                </a:defRPr>
              </a:pPr>
              <a:r>
                <a:rPr altLang="en-US" kern="0" lang="zh-CN" sz="1200">
                  <a:solidFill>
                    <a:srgbClr val="CD4E37"/>
                  </a:solidFill>
                  <a:uFill>
                    <a:solidFill>
                      <a:srgbClr val="CD4E37"/>
                    </a:solidFill>
                  </a:uFill>
                  <a:latin typeface="微软雅黑"/>
                  <a:ea typeface="微软雅黑"/>
                  <a:cs typeface="Roboto condensed"/>
                  <a:sym typeface="Roboto condensed"/>
                </a:rPr>
                <a:t>888元</a:t>
              </a:r>
            </a:p>
          </p:txBody>
        </p:sp>
        <p:sp>
          <p:nvSpPr>
            <p:cNvPr id="38" name="Shape 2337"/>
            <p:cNvSpPr/>
            <p:nvPr/>
          </p:nvSpPr>
          <p:spPr>
            <a:xfrm>
              <a:off x="3759754" y="241318"/>
              <a:ext cx="923955" cy="619693"/>
            </a:xfrm>
            <a:custGeom>
              <a:cxnLst>
                <a:cxn ang="0">
                  <a:pos x="wd2" y="hd2"/>
                </a:cxn>
                <a:cxn ang="5400000">
                  <a:pos x="wd2" y="hd2"/>
                </a:cxn>
                <a:cxn ang="10800000">
                  <a:pos x="wd2" y="hd2"/>
                </a:cxn>
                <a:cxn ang="16200000">
                  <a:pos x="wd2" y="hd2"/>
                </a:cxn>
              </a:cxnLst>
              <a:rect b="b" l="0" r="r" t="0"/>
              <a:pathLst>
                <a:path extrusionOk="0" h="21600" w="21600">
                  <a:moveTo>
                    <a:pt x="0" y="0"/>
                  </a:moveTo>
                  <a:lnTo>
                    <a:pt x="10800" y="0"/>
                  </a:lnTo>
                  <a:lnTo>
                    <a:pt x="10800" y="21600"/>
                  </a:lnTo>
                  <a:lnTo>
                    <a:pt x="21600" y="21600"/>
                  </a:lnTo>
                </a:path>
              </a:pathLst>
            </a:custGeom>
            <a:noFill/>
            <a:ln cap="flat" w="9525">
              <a:solidFill>
                <a:srgbClr val="3194C6"/>
              </a:solidFill>
              <a:prstDash val="solid"/>
              <a:round/>
              <a:tailEnd len="med" type="triangle" w="med"/>
            </a:ln>
            <a:effectLst/>
          </p:spPr>
          <p:txBody>
            <a:bodyPr anchor="ctr" bIns="0" lIns="0" numCol="1" rIns="0" tIns="0" wrap="square">
              <a:noAutofit/>
            </a:bodyPr>
            <a:lstStyle/>
            <a:p>
              <a:pPr defTabSz="457130">
                <a:defRPr/>
              </a:pPr>
              <a:endParaRPr kern="0">
                <a:solidFill>
                  <a:sysClr lastClr="000000" val="windowText"/>
                </a:solidFill>
                <a:uFill>
                  <a:solidFill>
                    <a:prstClr val="black"/>
                  </a:solidFill>
                </a:uFill>
                <a:latin typeface="微软雅黑"/>
                <a:ea typeface="微软雅黑"/>
                <a:sym typeface="Calibri"/>
              </a:endParaRPr>
            </a:p>
          </p:txBody>
        </p:sp>
        <p:sp>
          <p:nvSpPr>
            <p:cNvPr id="39" name="Shape 2338"/>
            <p:cNvSpPr/>
            <p:nvPr/>
          </p:nvSpPr>
          <p:spPr>
            <a:xfrm flipH="1" rot="10800000">
              <a:off x="3759754" y="2761947"/>
              <a:ext cx="923955" cy="441445"/>
            </a:xfrm>
            <a:custGeom>
              <a:cxnLst>
                <a:cxn ang="0">
                  <a:pos x="wd2" y="hd2"/>
                </a:cxn>
                <a:cxn ang="5400000">
                  <a:pos x="wd2" y="hd2"/>
                </a:cxn>
                <a:cxn ang="10800000">
                  <a:pos x="wd2" y="hd2"/>
                </a:cxn>
                <a:cxn ang="16200000">
                  <a:pos x="wd2" y="hd2"/>
                </a:cxn>
              </a:cxnLst>
              <a:rect b="b" l="0" r="r" t="0"/>
              <a:pathLst>
                <a:path extrusionOk="0" h="21600" w="21600">
                  <a:moveTo>
                    <a:pt x="0" y="0"/>
                  </a:moveTo>
                  <a:lnTo>
                    <a:pt x="10800" y="0"/>
                  </a:lnTo>
                  <a:lnTo>
                    <a:pt x="10800" y="21600"/>
                  </a:lnTo>
                  <a:lnTo>
                    <a:pt x="21600" y="21600"/>
                  </a:lnTo>
                </a:path>
              </a:pathLst>
            </a:custGeom>
            <a:noFill/>
            <a:ln cap="flat" w="9525">
              <a:solidFill>
                <a:srgbClr val="F7AC12"/>
              </a:solidFill>
              <a:prstDash val="solid"/>
              <a:round/>
              <a:tailEnd len="med" type="triangle" w="med"/>
            </a:ln>
            <a:effectLst/>
          </p:spPr>
          <p:txBody>
            <a:bodyPr anchor="ctr" bIns="0" lIns="0" numCol="1" rIns="0" tIns="0" wrap="square">
              <a:noAutofit/>
            </a:bodyPr>
            <a:lstStyle/>
            <a:p>
              <a:pPr defTabSz="457130">
                <a:defRPr/>
              </a:pPr>
              <a:endParaRPr kern="0">
                <a:solidFill>
                  <a:sysClr lastClr="000000" val="windowText"/>
                </a:solidFill>
                <a:uFill>
                  <a:solidFill>
                    <a:prstClr val="black"/>
                  </a:solidFill>
                </a:uFill>
                <a:latin typeface="微软雅黑"/>
                <a:ea typeface="微软雅黑"/>
                <a:sym typeface="Calibri"/>
              </a:endParaRPr>
            </a:p>
          </p:txBody>
        </p:sp>
      </p:grpSp>
      <p:grpSp>
        <p:nvGrpSpPr>
          <p:cNvPr id="40" name="Group 2343"/>
          <p:cNvGrpSpPr/>
          <p:nvPr/>
        </p:nvGrpSpPr>
        <p:grpSpPr>
          <a:xfrm>
            <a:off x="5148699" y="868924"/>
            <a:ext cx="3677804" cy="1754841"/>
            <a:chOff x="0" y="-112562"/>
            <a:chExt cx="3677802" cy="1754839"/>
          </a:xfrm>
        </p:grpSpPr>
        <p:graphicFrame>
          <p:nvGraphicFramePr>
            <p:cNvPr id="41" name="Chart 2340"/>
            <p:cNvGraphicFramePr/>
            <p:nvPr>
              <p:extLst>
                <p:ext uri="{D42A27DB-BD31-4B8C-83A1-F6EECF244321}">
                  <p14:modId val="2099939883"/>
                </p:ext>
              </p:extLst>
            </p:nvPr>
          </p:nvGraphicFramePr>
          <p:xfrm>
            <a:off x="23896" y="164583"/>
            <a:ext cx="3266329" cy="1477694"/>
          </p:xfrm>
          <a:graphic>
            <a:graphicData uri="http://schemas.openxmlformats.org/drawingml/2006/chart">
              <c:chart xmlns:c="http://schemas.openxmlformats.org/drawingml/2006/chart" r:id="rId3"/>
            </a:graphicData>
          </a:graphic>
        </p:graphicFrame>
        <p:sp>
          <p:nvSpPr>
            <p:cNvPr id="42" name="Shape 2341"/>
            <p:cNvSpPr/>
            <p:nvPr/>
          </p:nvSpPr>
          <p:spPr>
            <a:xfrm>
              <a:off x="-1" y="-112562"/>
              <a:ext cx="3172976"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defRPr sz="1000">
                  <a:solidFill>
                    <a:srgbClr val="595959"/>
                  </a:solidFill>
                  <a:uFill>
                    <a:solidFill>
                      <a:srgbClr val="595959"/>
                    </a:solidFill>
                  </a:uFill>
                  <a:latin typeface="Roboto condensed"/>
                  <a:ea typeface="Roboto condensed"/>
                  <a:cs typeface="Roboto condensed"/>
                  <a:sym typeface="Roboto condensed"/>
                </a:defRPr>
              </a:lvl1pPr>
            </a:lstStyle>
            <a:p>
              <a:pPr algn="ctr" defTabSz="457130">
                <a:buNone/>
                <a:defRPr sz="1800">
                  <a:solidFill>
                    <a:srgbClr val="000000"/>
                  </a:solidFill>
                  <a:uFillTx/>
                </a:defRPr>
              </a:pPr>
              <a:r>
                <a:rPr altLang="en-US" kern="0" lang="zh-CN" sz="1800">
                  <a:latin typeface="微软雅黑"/>
                  <a:ea typeface="微软雅黑"/>
                </a:rPr>
                <a:t>添加标题 </a:t>
              </a:r>
            </a:p>
          </p:txBody>
        </p:sp>
        <p:sp>
          <p:nvSpPr>
            <p:cNvPr id="43" name="Shape 2342"/>
            <p:cNvSpPr/>
            <p:nvPr/>
          </p:nvSpPr>
          <p:spPr>
            <a:xfrm>
              <a:off x="90051" y="256768"/>
              <a:ext cx="3587751" cy="1"/>
            </a:xfrm>
            <a:prstGeom prst="line">
              <a:avLst/>
            </a:prstGeom>
            <a:noFill/>
            <a:ln cap="flat" w="6350">
              <a:solidFill>
                <a:srgbClr val="BFBFBF"/>
              </a:solidFill>
              <a:prstDash val="solid"/>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grpSp>
      <p:grpSp>
        <p:nvGrpSpPr>
          <p:cNvPr id="44" name="Group 2347"/>
          <p:cNvGrpSpPr/>
          <p:nvPr/>
        </p:nvGrpSpPr>
        <p:grpSpPr>
          <a:xfrm>
            <a:off x="5148700" y="2768879"/>
            <a:ext cx="3677802" cy="1755816"/>
            <a:chOff x="0" y="-110628"/>
            <a:chExt cx="3677800" cy="1755814"/>
          </a:xfrm>
        </p:grpSpPr>
        <p:graphicFrame>
          <p:nvGraphicFramePr>
            <p:cNvPr id="45" name="Chart 2344"/>
            <p:cNvGraphicFramePr/>
            <p:nvPr>
              <p:extLst>
                <p:ext uri="{D42A27DB-BD31-4B8C-83A1-F6EECF244321}">
                  <p14:modId val="2764196632"/>
                </p:ext>
              </p:extLst>
            </p:nvPr>
          </p:nvGraphicFramePr>
          <p:xfrm>
            <a:off x="23895" y="167492"/>
            <a:ext cx="3259920" cy="1477694"/>
          </p:xfrm>
          <a:graphic>
            <a:graphicData uri="http://schemas.openxmlformats.org/drawingml/2006/chart">
              <c:chart xmlns:c="http://schemas.openxmlformats.org/drawingml/2006/chart" r:id="rId4"/>
            </a:graphicData>
          </a:graphic>
        </p:graphicFrame>
        <p:sp>
          <p:nvSpPr>
            <p:cNvPr id="46" name="Shape 2345"/>
            <p:cNvSpPr/>
            <p:nvPr/>
          </p:nvSpPr>
          <p:spPr>
            <a:xfrm>
              <a:off x="0" y="-110628"/>
              <a:ext cx="3172974"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defRPr sz="1000">
                  <a:solidFill>
                    <a:srgbClr val="595959"/>
                  </a:solidFill>
                  <a:uFill>
                    <a:solidFill>
                      <a:srgbClr val="595959"/>
                    </a:solidFill>
                  </a:uFill>
                  <a:latin typeface="Roboto condensed"/>
                  <a:ea typeface="Roboto condensed"/>
                  <a:cs typeface="Roboto condensed"/>
                  <a:sym typeface="Roboto condensed"/>
                </a:defRPr>
              </a:lvl1pPr>
            </a:lstStyle>
            <a:p>
              <a:pPr algn="ctr" defTabSz="457130">
                <a:buNone/>
                <a:defRPr sz="1800">
                  <a:solidFill>
                    <a:srgbClr val="000000"/>
                  </a:solidFill>
                  <a:uFillTx/>
                </a:defRPr>
              </a:pPr>
              <a:r>
                <a:rPr altLang="en-US" kern="0" lang="zh-CN" sz="1800">
                  <a:latin typeface="微软雅黑"/>
                  <a:ea typeface="微软雅黑"/>
                </a:rPr>
                <a:t>添加标题 </a:t>
              </a:r>
            </a:p>
          </p:txBody>
        </p:sp>
        <p:sp>
          <p:nvSpPr>
            <p:cNvPr id="47" name="Shape 2346"/>
            <p:cNvSpPr/>
            <p:nvPr/>
          </p:nvSpPr>
          <p:spPr>
            <a:xfrm>
              <a:off x="90049" y="265270"/>
              <a:ext cx="3587751" cy="1"/>
            </a:xfrm>
            <a:prstGeom prst="line">
              <a:avLst/>
            </a:prstGeom>
            <a:noFill/>
            <a:ln cap="flat" w="6350">
              <a:solidFill>
                <a:srgbClr val="BFBFBF"/>
              </a:solidFill>
              <a:prstDash val="solid"/>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grpSp>
    </p:spTree>
    <p:extLst>
      <p:ext uri="{BB962C8B-B14F-4D97-AF65-F5344CB8AC3E}">
        <p14:creationId val="3974955615"/>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750" fill="hold" id="7"/>
                                        <p:tgtEl>
                                          <p:spTgt spid="4"/>
                                        </p:tgtEl>
                                        <p:attrNameLst>
                                          <p:attrName>ppt_x</p:attrName>
                                        </p:attrNameLst>
                                      </p:cBhvr>
                                      <p:tavLst>
                                        <p:tav tm="0">
                                          <p:val>
                                            <p:strVal val="0-#ppt_w/2"/>
                                          </p:val>
                                        </p:tav>
                                        <p:tav tm="100000">
                                          <p:val>
                                            <p:strVal val="#ppt_x"/>
                                          </p:val>
                                        </p:tav>
                                      </p:tavLst>
                                    </p:anim>
                                    <p:anim calcmode="lin" valueType="num">
                                      <p:cBhvr>
                                        <p:cTn dur="75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750"/>
                            </p:stCondLst>
                            <p:childTnLst>
                              <p:par>
                                <p:cTn fill="hold" grpId="0" id="10" nodeType="afterEffect" presetClass="entr" presetID="2" presetSubtype="8">
                                  <p:stCondLst>
                                    <p:cond delay="0"/>
                                  </p:stCondLst>
                                  <p:childTnLst>
                                    <p:set>
                                      <p:cBhvr>
                                        <p:cTn fill="hold" id="11"/>
                                        <p:tgtEl>
                                          <p:spTgt spid="30"/>
                                        </p:tgtEl>
                                        <p:attrNameLst>
                                          <p:attrName>style.visibility</p:attrName>
                                        </p:attrNameLst>
                                      </p:cBhvr>
                                      <p:to>
                                        <p:strVal val="visible"/>
                                      </p:to>
                                    </p:set>
                                    <p:anim calcmode="lin" valueType="num">
                                      <p:cBhvr>
                                        <p:cTn dur="400" fill="hold" id="12"/>
                                        <p:tgtEl>
                                          <p:spTgt spid="30"/>
                                        </p:tgtEl>
                                        <p:attrNameLst>
                                          <p:attrName>ppt_x</p:attrName>
                                        </p:attrNameLst>
                                      </p:cBhvr>
                                      <p:tavLst>
                                        <p:tav tm="0">
                                          <p:val>
                                            <p:strVal val="0-#ppt_w/2"/>
                                          </p:val>
                                        </p:tav>
                                        <p:tav tm="100000">
                                          <p:val>
                                            <p:strVal val="#ppt_x"/>
                                          </p:val>
                                        </p:tav>
                                      </p:tavLst>
                                    </p:anim>
                                    <p:anim calcmode="lin" valueType="num">
                                      <p:cBhvr>
                                        <p:cTn dur="400" fill="hold" id="13"/>
                                        <p:tgtEl>
                                          <p:spTgt spid="30"/>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150"/>
                            </p:stCondLst>
                            <p:childTnLst>
                              <p:par>
                                <p:cTn fill="hold" grpId="0" id="15" nodeType="afterEffect" presetClass="entr" presetID="2" presetSubtype="8">
                                  <p:stCondLst>
                                    <p:cond delay="0"/>
                                  </p:stCondLst>
                                  <p:childTnLst>
                                    <p:set>
                                      <p:cBhvr>
                                        <p:cTn fill="hold" id="16"/>
                                        <p:tgtEl>
                                          <p:spTgt spid="40"/>
                                        </p:tgtEl>
                                        <p:attrNameLst>
                                          <p:attrName>style.visibility</p:attrName>
                                        </p:attrNameLst>
                                      </p:cBhvr>
                                      <p:to>
                                        <p:strVal val="visible"/>
                                      </p:to>
                                    </p:set>
                                    <p:anim calcmode="lin" valueType="num">
                                      <p:cBhvr>
                                        <p:cTn dur="400" fill="hold" id="17"/>
                                        <p:tgtEl>
                                          <p:spTgt spid="40"/>
                                        </p:tgtEl>
                                        <p:attrNameLst>
                                          <p:attrName>ppt_x</p:attrName>
                                        </p:attrNameLst>
                                      </p:cBhvr>
                                      <p:tavLst>
                                        <p:tav tm="0">
                                          <p:val>
                                            <p:strVal val="0-#ppt_w/2"/>
                                          </p:val>
                                        </p:tav>
                                        <p:tav tm="100000">
                                          <p:val>
                                            <p:strVal val="#ppt_x"/>
                                          </p:val>
                                        </p:tav>
                                      </p:tavLst>
                                    </p:anim>
                                    <p:anim calcmode="lin" valueType="num">
                                      <p:cBhvr>
                                        <p:cTn dur="400" fill="hold" id="18"/>
                                        <p:tgtEl>
                                          <p:spTgt spid="40"/>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550"/>
                            </p:stCondLst>
                            <p:childTnLst>
                              <p:par>
                                <p:cTn fill="hold" grpId="0" id="20" nodeType="afterEffect" presetClass="entr" presetID="2" presetSubtype="8">
                                  <p:stCondLst>
                                    <p:cond delay="0"/>
                                  </p:stCondLst>
                                  <p:childTnLst>
                                    <p:set>
                                      <p:cBhvr>
                                        <p:cTn fill="hold" id="21"/>
                                        <p:tgtEl>
                                          <p:spTgt spid="44"/>
                                        </p:tgtEl>
                                        <p:attrNameLst>
                                          <p:attrName>style.visibility</p:attrName>
                                        </p:attrNameLst>
                                      </p:cBhvr>
                                      <p:to>
                                        <p:strVal val="visible"/>
                                      </p:to>
                                    </p:set>
                                    <p:anim calcmode="lin" valueType="num">
                                      <p:cBhvr>
                                        <p:cTn dur="400" fill="hold" id="22"/>
                                        <p:tgtEl>
                                          <p:spTgt spid="44"/>
                                        </p:tgtEl>
                                        <p:attrNameLst>
                                          <p:attrName>ppt_x</p:attrName>
                                        </p:attrNameLst>
                                      </p:cBhvr>
                                      <p:tavLst>
                                        <p:tav tm="0">
                                          <p:val>
                                            <p:strVal val="0-#ppt_w/2"/>
                                          </p:val>
                                        </p:tav>
                                        <p:tav tm="100000">
                                          <p:val>
                                            <p:strVal val="#ppt_x"/>
                                          </p:val>
                                        </p:tav>
                                      </p:tavLst>
                                    </p:anim>
                                    <p:anim calcmode="lin" valueType="num">
                                      <p:cBhvr>
                                        <p:cTn dur="400" fill="hold" id="23"/>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advAuto="0" grpId="0" spid="30"/>
      <p:bldP advAuto="0" grpId="0" spid="40"/>
      <p:bldP advAuto="0" grpId="0" spid="44"/>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3"/>
          <p:cNvSpPr txBox="1"/>
          <p:nvPr/>
        </p:nvSpPr>
        <p:spPr>
          <a:xfrm>
            <a:off x="414364" y="1485910"/>
            <a:ext cx="3357563" cy="2339326"/>
          </a:xfrm>
          <a:prstGeom prst="rect">
            <a:avLst/>
          </a:prstGeom>
          <a:noFill/>
        </p:spPr>
        <p:txBody>
          <a:bodyPr bIns="34283" lIns="68517" rIns="68517" rtlCol="0" tIns="34283" wrap="square">
            <a:spAutoFit/>
          </a:bodyPr>
          <a:lstStyle/>
          <a:p>
            <a:pPr algn="ctr" defTabSz="685205"/>
            <a:r>
              <a:rPr altLang="zh-CN" b="1" lang="en-US" smtClean="0" sz="14900">
                <a:solidFill>
                  <a:prstClr val="white"/>
                </a:solidFill>
                <a:latin typeface="微软雅黑"/>
                <a:ea typeface="微软雅黑"/>
              </a:rPr>
              <a:t>3</a:t>
            </a:r>
          </a:p>
        </p:txBody>
      </p:sp>
      <p:sp>
        <p:nvSpPr>
          <p:cNvPr id="4" name="矩形 3"/>
          <p:cNvSpPr/>
          <p:nvPr/>
        </p:nvSpPr>
        <p:spPr bwMode="auto">
          <a:xfrm>
            <a:off x="2986560" y="2428944"/>
            <a:ext cx="4249738" cy="475310"/>
          </a:xfrm>
          <a:prstGeom prst="rect">
            <a:avLst/>
          </a:prstGeom>
          <a:noFill/>
          <a:ln algn="ctr" cap="flat" cmpd="sng" w="6350">
            <a:solidFill>
              <a:srgbClr val="FFFFFF">
                <a:alpha val="20000"/>
              </a:srgbClr>
            </a:solidFill>
            <a:prstDash val="solid"/>
            <a:miter lim="800000"/>
          </a:ln>
          <a:effectLst/>
          <a:extLst/>
        </p:spPr>
        <p:txBody>
          <a:bodyPr anchor="t" bIns="24295" lIns="53958" rIns="53958" rtlCol="0" tIns="24295" wrap="square">
            <a:spAutoFit/>
          </a:bodyPr>
          <a:lstStyle/>
          <a:p>
            <a:pPr algn="ctr" defTabSz="685205">
              <a:defRPr/>
            </a:pPr>
            <a:r>
              <a:rPr altLang="en-US" b="1" cap="small" kern="0" lang="zh-CN" sz="2800">
                <a:solidFill>
                  <a:srgbClr val="F59F14"/>
                </a:solidFill>
                <a:latin typeface="微软雅黑"/>
                <a:ea typeface="微软雅黑"/>
              </a:rPr>
              <a:t>单击此处添加标题文本</a:t>
            </a:r>
          </a:p>
        </p:txBody>
      </p:sp>
      <p:sp>
        <p:nvSpPr>
          <p:cNvPr id="5" name="直接连接符 6"/>
          <p:cNvSpPr>
            <a:spLocks noChangeShapeType="1"/>
          </p:cNvSpPr>
          <p:nvPr/>
        </p:nvSpPr>
        <p:spPr bwMode="auto">
          <a:xfrm>
            <a:off x="2986560" y="3435848"/>
            <a:ext cx="4249738" cy="1587"/>
          </a:xfrm>
          <a:prstGeom prst="line">
            <a:avLst/>
          </a:prstGeom>
          <a:noFill/>
          <a:ln w="9525">
            <a:solidFill>
              <a:srgbClr val="FFFFFF"/>
            </a:solidFill>
            <a:prstDash val="sysDot"/>
            <a:round/>
          </a:ln>
          <a:extLst>
            <a:ext uri="{909E8E84-426E-40DD-AFC4-6F175D3DCCD1}">
              <a14:hiddenFill>
                <a:noFill/>
              </a14:hiddenFill>
            </a:ext>
          </a:extLst>
        </p:spPr>
        <p:txBody>
          <a:bodyPr bIns="45714" lIns="91428" rIns="91428" tIns="45714"/>
          <a:lstStyle/>
          <a:p>
            <a:pPr fontAlgn="base">
              <a:spcBef>
                <a:spcPct val="0"/>
              </a:spcBef>
              <a:spcAft>
                <a:spcPct val="0"/>
              </a:spcAft>
              <a:buFont charset="0" pitchFamily="34" typeface="Arial"/>
              <a:buNone/>
              <a:defRPr/>
            </a:pPr>
            <a:endParaRPr altLang="en-US" kern="0" lang="zh-CN" smtClean="0">
              <a:solidFill>
                <a:srgbClr val="000000"/>
              </a:solidFill>
              <a:latin charset="0" pitchFamily="34" typeface="Arial"/>
            </a:endParaRPr>
          </a:p>
        </p:txBody>
      </p:sp>
      <p:sp>
        <p:nvSpPr>
          <p:cNvPr id="6" name="直接连接符 7"/>
          <p:cNvSpPr>
            <a:spLocks noChangeShapeType="1"/>
          </p:cNvSpPr>
          <p:nvPr/>
        </p:nvSpPr>
        <p:spPr bwMode="auto">
          <a:xfrm>
            <a:off x="2986560" y="1819275"/>
            <a:ext cx="4249738" cy="1588"/>
          </a:xfrm>
          <a:prstGeom prst="line">
            <a:avLst/>
          </a:prstGeom>
          <a:noFill/>
          <a:ln w="9525">
            <a:solidFill>
              <a:srgbClr val="FFFFFF"/>
            </a:solidFill>
            <a:prstDash val="sysDot"/>
            <a:round/>
          </a:ln>
          <a:extLst>
            <a:ext uri="{909E8E84-426E-40DD-AFC4-6F175D3DCCD1}">
              <a14:hiddenFill>
                <a:noFill/>
              </a14:hiddenFill>
            </a:ext>
          </a:extLst>
        </p:spPr>
        <p:txBody>
          <a:bodyPr bIns="45714" lIns="91428" rIns="91428" tIns="45714"/>
          <a:lstStyle/>
          <a:p>
            <a:pPr fontAlgn="base">
              <a:spcBef>
                <a:spcPct val="0"/>
              </a:spcBef>
              <a:spcAft>
                <a:spcPct val="0"/>
              </a:spcAft>
              <a:buFont charset="0" pitchFamily="34" typeface="Arial"/>
              <a:buNone/>
              <a:defRPr/>
            </a:pPr>
            <a:endParaRPr altLang="en-US" kern="0" lang="zh-CN" smtClean="0">
              <a:solidFill>
                <a:srgbClr val="000000"/>
              </a:solidFill>
              <a:latin charset="0" pitchFamily="34" typeface="Arial"/>
            </a:endParaRPr>
          </a:p>
        </p:txBody>
      </p:sp>
    </p:spTree>
    <p:extLst>
      <p:ext uri="{BB962C8B-B14F-4D97-AF65-F5344CB8AC3E}">
        <p14:creationId val="3099557958"/>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childTnLst>
                                </p:cTn>
                              </p:par>
                              <p:par>
                                <p:cTn fill="hold" grpId="0" id="8" nodeType="withEffect" presetClass="entr" presetID="42" presetSubtype="0">
                                  <p:stCondLst>
                                    <p:cond delay="0"/>
                                  </p:stCondLst>
                                  <p:childTnLst>
                                    <p:set>
                                      <p:cBhvr>
                                        <p:cTn dur="1" fill="hold" id="9">
                                          <p:stCondLst>
                                            <p:cond delay="0"/>
                                          </p:stCondLst>
                                        </p:cTn>
                                        <p:tgtEl>
                                          <p:spTgt spid="5"/>
                                        </p:tgtEl>
                                        <p:attrNameLst>
                                          <p:attrName>style.visibility</p:attrName>
                                        </p:attrNameLst>
                                      </p:cBhvr>
                                      <p:to>
                                        <p:strVal val="visible"/>
                                      </p:to>
                                    </p:set>
                                    <p:animEffect filter="">
                                      <p:cBhvr>
                                        <p:cTn dur="750" id="10"/>
                                        <p:tgtEl>
                                          <p:spTgt spid="5"/>
                                        </p:tgtEl>
                                      </p:cBhvr>
                                    </p:animEffect>
                                    <p:anim calcmode="lin" valueType="num">
                                      <p:cBhvr>
                                        <p:cTn dur="750" fill="hold" id="11"/>
                                        <p:tgtEl>
                                          <p:spTgt spid="5"/>
                                        </p:tgtEl>
                                        <p:attrNameLst>
                                          <p:attrName>ppt_x</p:attrName>
                                        </p:attrNameLst>
                                      </p:cBhvr>
                                      <p:tavLst>
                                        <p:tav tm="0">
                                          <p:val>
                                            <p:strVal val="#ppt_x"/>
                                          </p:val>
                                        </p:tav>
                                        <p:tav tm="100000">
                                          <p:val>
                                            <p:strVal val="#ppt_x"/>
                                          </p:val>
                                        </p:tav>
                                      </p:tavLst>
                                    </p:anim>
                                    <p:anim calcmode="lin" valueType="num">
                                      <p:cBhvr>
                                        <p:cTn dur="750" fill="hold" id="12"/>
                                        <p:tgtEl>
                                          <p:spTgt spid="5"/>
                                        </p:tgtEl>
                                        <p:attrNameLst>
                                          <p:attrName>ppt_y</p:attrName>
                                        </p:attrNameLst>
                                      </p:cBhvr>
                                      <p:tavLst>
                                        <p:tav tm="0">
                                          <p:val>
                                            <p:strVal val="#ppt_y+.1"/>
                                          </p:val>
                                        </p:tav>
                                        <p:tav tm="100000">
                                          <p:val>
                                            <p:strVal val="#ppt_y"/>
                                          </p:val>
                                        </p:tav>
                                      </p:tavLst>
                                    </p:anim>
                                  </p:childTnLst>
                                </p:cTn>
                              </p:par>
                              <p:par>
                                <p:cTn fill="hold" grpId="0" id="13" nodeType="withEffect" presetClass="entr" presetID="47" presetSubtype="0">
                                  <p:stCondLst>
                                    <p:cond delay="0"/>
                                  </p:stCondLst>
                                  <p:childTnLst>
                                    <p:set>
                                      <p:cBhvr>
                                        <p:cTn dur="1" fill="hold" id="14">
                                          <p:stCondLst>
                                            <p:cond delay="0"/>
                                          </p:stCondLst>
                                        </p:cTn>
                                        <p:tgtEl>
                                          <p:spTgt spid="6"/>
                                        </p:tgtEl>
                                        <p:attrNameLst>
                                          <p:attrName>style.visibility</p:attrName>
                                        </p:attrNameLst>
                                      </p:cBhvr>
                                      <p:to>
                                        <p:strVal val="visible"/>
                                      </p:to>
                                    </p:set>
                                    <p:animEffect filter="">
                                      <p:cBhvr>
                                        <p:cTn dur="750" id="15"/>
                                        <p:tgtEl>
                                          <p:spTgt spid="6"/>
                                        </p:tgtEl>
                                      </p:cBhvr>
                                    </p:animEffect>
                                    <p:anim calcmode="lin" valueType="num">
                                      <p:cBhvr>
                                        <p:cTn dur="750" fill="hold" id="16"/>
                                        <p:tgtEl>
                                          <p:spTgt spid="6"/>
                                        </p:tgtEl>
                                        <p:attrNameLst>
                                          <p:attrName>ppt_x</p:attrName>
                                        </p:attrNameLst>
                                      </p:cBhvr>
                                      <p:tavLst>
                                        <p:tav tm="0">
                                          <p:val>
                                            <p:strVal val="#ppt_x"/>
                                          </p:val>
                                        </p:tav>
                                        <p:tav tm="100000">
                                          <p:val>
                                            <p:strVal val="#ppt_x"/>
                                          </p:val>
                                        </p:tav>
                                      </p:tavLst>
                                    </p:anim>
                                    <p:anim calcmode="lin" valueType="num">
                                      <p:cBhvr>
                                        <p:cTn dur="750" fill="hold" id="17"/>
                                        <p:tgtEl>
                                          <p:spTgt spid="6"/>
                                        </p:tgtEl>
                                        <p:attrNameLst>
                                          <p:attrName>ppt_y</p:attrName>
                                        </p:attrNameLst>
                                      </p:cBhvr>
                                      <p:tavLst>
                                        <p:tav tm="0">
                                          <p:val>
                                            <p:strVal val="#ppt_y-.1"/>
                                          </p:val>
                                        </p:tav>
                                        <p:tav tm="100000">
                                          <p:val>
                                            <p:strVal val="#ppt_y"/>
                                          </p:val>
                                        </p:tav>
                                      </p:tavLst>
                                    </p:anim>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2" presetSubtype="8">
                                  <p:stCondLst>
                                    <p:cond delay="0"/>
                                  </p:stCondLst>
                                  <p:childTnLst>
                                    <p:set>
                                      <p:cBhvr>
                                        <p:cTn dur="1" fill="hold" id="21">
                                          <p:stCondLst>
                                            <p:cond delay="0"/>
                                          </p:stCondLst>
                                        </p:cTn>
                                        <p:tgtEl>
                                          <p:spTgt spid="4"/>
                                        </p:tgtEl>
                                        <p:attrNameLst>
                                          <p:attrName>style.visibility</p:attrName>
                                        </p:attrNameLst>
                                      </p:cBhvr>
                                      <p:to>
                                        <p:strVal val="visible"/>
                                      </p:to>
                                    </p:set>
                                    <p:anim calcmode="lin" valueType="num">
                                      <p:cBhvr additive="base">
                                        <p:cTn dur="500" id="22"/>
                                        <p:tgtEl>
                                          <p:spTgt spid="4"/>
                                        </p:tgtEl>
                                        <p:attrNameLst>
                                          <p:attrName>ppt_x</p:attrName>
                                        </p:attrNameLst>
                                      </p:cBhvr>
                                      <p:tavLst>
                                        <p:tav tm="0">
                                          <p:val>
                                            <p:strVal val="#ppt_x-#ppt_w*1.125000"/>
                                          </p:val>
                                        </p:tav>
                                        <p:tav tm="100000">
                                          <p:val>
                                            <p:strVal val="#ppt_x"/>
                                          </p:val>
                                        </p:tav>
                                      </p:tavLst>
                                    </p:anim>
                                    <p:animEffect filter="wipe(right)" transition="in">
                                      <p:cBhvr>
                                        <p:cTn dur="500" id="23"/>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4"/>
      <p:bldP grpId="0" spid="5"/>
      <p:bldP grpId="0" spid="6"/>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6"/>
          <p:cNvSpPr>
            <a:spLocks noChangeArrowheads="1"/>
          </p:cNvSpPr>
          <p:nvPr/>
        </p:nvSpPr>
        <p:spPr bwMode="auto">
          <a:xfrm>
            <a:off x="0" y="627064"/>
            <a:ext cx="9144000" cy="4105275"/>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3" name="TextBox 7"/>
          <p:cNvSpPr>
            <a:spLocks noChangeArrowheads="1"/>
          </p:cNvSpPr>
          <p:nvPr/>
        </p:nvSpPr>
        <p:spPr bwMode="auto">
          <a:xfrm>
            <a:off x="6" y="365126"/>
            <a:ext cx="3203575" cy="518148"/>
          </a:xfrm>
          <a:prstGeom prst="rect">
            <a:avLst/>
          </a:prstGeom>
          <a:solidFill>
            <a:srgbClr val="E36C09"/>
          </a:solidFill>
          <a:ln>
            <a:noFill/>
          </a:ln>
          <a:extLs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endParaRPr altLang="en-US" b="1" kern="0" lang="zh-CN" sz="2800">
              <a:solidFill>
                <a:srgbClr val="FFFFFF"/>
              </a:solidFill>
              <a:ea typeface="微软雅黑"/>
              <a:sym charset="-122" panose="02010600030101010101" pitchFamily="2" typeface="宋体"/>
            </a:endParaRPr>
          </a:p>
        </p:txBody>
      </p:sp>
      <p:sp>
        <p:nvSpPr>
          <p:cNvPr id="4" name="矩形 1"/>
          <p:cNvSpPr>
            <a:spLocks noChangeArrowheads="1"/>
          </p:cNvSpPr>
          <p:nvPr/>
        </p:nvSpPr>
        <p:spPr bwMode="auto">
          <a:xfrm>
            <a:off x="6" y="365125"/>
            <a:ext cx="3203575" cy="51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lvl="0">
              <a:spcBef>
                <a:spcPct val="0"/>
              </a:spcBef>
              <a:spcAft>
                <a:spcPct val="0"/>
              </a:spcAft>
              <a:buNone/>
              <a:defRPr/>
            </a:pPr>
            <a:r>
              <a:rPr altLang="en-US" b="1" kern="0" lang="zh-CN" sz="2800">
                <a:solidFill>
                  <a:srgbClr val="FFFFFF"/>
                </a:solidFill>
                <a:ea typeface="微软雅黑"/>
              </a:rPr>
              <a:t>单击此处添加标题 </a:t>
            </a:r>
          </a:p>
        </p:txBody>
      </p:sp>
      <p:sp>
        <p:nvSpPr>
          <p:cNvPr id="58" name="Shape 3256"/>
          <p:cNvSpPr/>
          <p:nvPr/>
        </p:nvSpPr>
        <p:spPr>
          <a:xfrm flipH="1" flipV="1">
            <a:off x="3208056" y="2791837"/>
            <a:ext cx="468596" cy="1"/>
          </a:xfrm>
          <a:prstGeom prst="line">
            <a:avLst/>
          </a:prstGeom>
          <a:noFill/>
          <a:ln cap="flat" w="6350">
            <a:solidFill>
              <a:srgbClr val="BFBFBF"/>
            </a:solidFill>
            <a:prstDash val="solid"/>
            <a:roun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64" name="Shape 3262"/>
          <p:cNvSpPr/>
          <p:nvPr/>
        </p:nvSpPr>
        <p:spPr>
          <a:xfrm>
            <a:off x="4518098" y="3592368"/>
            <a:ext cx="1" cy="97135"/>
          </a:xfrm>
          <a:prstGeom prst="line">
            <a:avLst/>
          </a:prstGeom>
          <a:noFill/>
          <a:ln cap="flat" w="6350">
            <a:solidFill>
              <a:srgbClr val="BFBFBF"/>
            </a:solidFill>
            <a:prstDash val="solid"/>
            <a:roun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68" name="Shape 3266"/>
          <p:cNvSpPr/>
          <p:nvPr/>
        </p:nvSpPr>
        <p:spPr>
          <a:xfrm flipH="1" flipV="1">
            <a:off x="2610849" y="2113565"/>
            <a:ext cx="1065803" cy="413738"/>
          </a:xfrm>
          <a:prstGeom prst="line">
            <a:avLst/>
          </a:prstGeom>
          <a:noFill/>
          <a:ln cap="flat" w="6350">
            <a:solidFill>
              <a:srgbClr val="BFBFBF"/>
            </a:solidFill>
            <a:prstDash val="solid"/>
            <a:roun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74" name="Shape 3272"/>
          <p:cNvSpPr/>
          <p:nvPr/>
        </p:nvSpPr>
        <p:spPr>
          <a:xfrm flipV="1">
            <a:off x="4518098" y="1885044"/>
            <a:ext cx="1" cy="97135"/>
          </a:xfrm>
          <a:prstGeom prst="line">
            <a:avLst/>
          </a:prstGeom>
          <a:noFill/>
          <a:ln cap="flat" w="6350">
            <a:solidFill>
              <a:srgbClr val="BFBFBF"/>
            </a:solidFill>
            <a:prstDash val="solid"/>
            <a:roun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80" name="Shape 3278"/>
          <p:cNvSpPr/>
          <p:nvPr/>
        </p:nvSpPr>
        <p:spPr>
          <a:xfrm flipH="1">
            <a:off x="2610855" y="3069299"/>
            <a:ext cx="1065803" cy="413737"/>
          </a:xfrm>
          <a:prstGeom prst="line">
            <a:avLst/>
          </a:prstGeom>
          <a:noFill/>
          <a:ln cap="flat" w="6350">
            <a:solidFill>
              <a:srgbClr val="BFBFBF"/>
            </a:solidFill>
            <a:prstDash val="solid"/>
            <a:roun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89" name="Shape 3287"/>
          <p:cNvSpPr/>
          <p:nvPr/>
        </p:nvSpPr>
        <p:spPr>
          <a:xfrm flipH="1">
            <a:off x="3638315" y="3423656"/>
            <a:ext cx="128089" cy="98815"/>
          </a:xfrm>
          <a:prstGeom prst="line">
            <a:avLst/>
          </a:prstGeom>
          <a:noFill/>
          <a:ln cap="flat" w="6350">
            <a:solidFill>
              <a:srgbClr val="BFBFBF"/>
            </a:solidFill>
            <a:prstDash val="solid"/>
            <a:roun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93" name="Shape 3291"/>
          <p:cNvSpPr/>
          <p:nvPr/>
        </p:nvSpPr>
        <p:spPr>
          <a:xfrm flipH="1" flipV="1">
            <a:off x="3644001" y="2076404"/>
            <a:ext cx="198602" cy="153217"/>
          </a:xfrm>
          <a:prstGeom prst="line">
            <a:avLst/>
          </a:prstGeom>
          <a:noFill/>
          <a:ln cap="flat" w="6350">
            <a:solidFill>
              <a:srgbClr val="BFBFBF"/>
            </a:solidFill>
            <a:prstDash val="solid"/>
            <a:roun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99" name="Shape 3297"/>
          <p:cNvSpPr/>
          <p:nvPr/>
        </p:nvSpPr>
        <p:spPr>
          <a:xfrm flipV="1">
            <a:off x="5376342" y="2113563"/>
            <a:ext cx="1065803" cy="413739"/>
          </a:xfrm>
          <a:prstGeom prst="line">
            <a:avLst/>
          </a:prstGeom>
          <a:noFill/>
          <a:ln cap="flat" w="6350">
            <a:solidFill>
              <a:srgbClr val="BFBFBF"/>
            </a:solidFill>
            <a:prstDash val="solid"/>
            <a:roun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106" name="Shape 3304"/>
          <p:cNvSpPr/>
          <p:nvPr/>
        </p:nvSpPr>
        <p:spPr>
          <a:xfrm flipV="1">
            <a:off x="5217050" y="2076404"/>
            <a:ext cx="198603" cy="153217"/>
          </a:xfrm>
          <a:prstGeom prst="line">
            <a:avLst/>
          </a:prstGeom>
          <a:noFill/>
          <a:ln cap="flat" w="6350">
            <a:solidFill>
              <a:srgbClr val="BFBFBF"/>
            </a:solidFill>
            <a:prstDash val="solid"/>
            <a:roun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113" name="Shape 3311"/>
          <p:cNvSpPr/>
          <p:nvPr/>
        </p:nvSpPr>
        <p:spPr>
          <a:xfrm>
            <a:off x="5376343" y="2791837"/>
            <a:ext cx="468596" cy="1"/>
          </a:xfrm>
          <a:prstGeom prst="line">
            <a:avLst/>
          </a:prstGeom>
          <a:noFill/>
          <a:ln cap="flat" w="6350">
            <a:solidFill>
              <a:srgbClr val="BFBFBF"/>
            </a:solidFill>
            <a:prstDash val="solid"/>
            <a:roun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120" name="Shape 3318"/>
          <p:cNvSpPr/>
          <p:nvPr/>
        </p:nvSpPr>
        <p:spPr>
          <a:xfrm>
            <a:off x="5211244" y="3423656"/>
            <a:ext cx="128089" cy="98815"/>
          </a:xfrm>
          <a:prstGeom prst="line">
            <a:avLst/>
          </a:prstGeom>
          <a:noFill/>
          <a:ln cap="flat" w="6350">
            <a:solidFill>
              <a:srgbClr val="BFBFBF"/>
            </a:solidFill>
            <a:prstDash val="solid"/>
            <a:roun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129" name="Shape 3327"/>
          <p:cNvSpPr/>
          <p:nvPr/>
        </p:nvSpPr>
        <p:spPr>
          <a:xfrm>
            <a:off x="5376342" y="3069299"/>
            <a:ext cx="1065803" cy="413737"/>
          </a:xfrm>
          <a:prstGeom prst="line">
            <a:avLst/>
          </a:prstGeom>
          <a:noFill/>
          <a:ln cap="flat" w="6350">
            <a:solidFill>
              <a:srgbClr val="BFBFBF"/>
            </a:solidFill>
            <a:prstDash val="solid"/>
            <a:roun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grpSp>
        <p:nvGrpSpPr>
          <p:cNvPr id="29" name="组合 28"/>
          <p:cNvGrpSpPr/>
          <p:nvPr/>
        </p:nvGrpSpPr>
        <p:grpSpPr>
          <a:xfrm>
            <a:off x="3839646" y="2112387"/>
            <a:ext cx="1371607" cy="1371607"/>
            <a:chOff x="3839646" y="2112387"/>
            <a:chExt cx="1371607" cy="1371607"/>
          </a:xfrm>
        </p:grpSpPr>
        <p:sp>
          <p:nvSpPr>
            <p:cNvPr id="102" name="Shape 3300"/>
            <p:cNvSpPr/>
            <p:nvPr/>
          </p:nvSpPr>
          <p:spPr>
            <a:xfrm>
              <a:off x="3839646" y="2112387"/>
              <a:ext cx="1371607" cy="1371607"/>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3194C6"/>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sp>
          <p:nvSpPr>
            <p:cNvPr id="131" name="Oval 162"/>
            <p:cNvSpPr>
              <a:spLocks noChangeArrowheads="1"/>
            </p:cNvSpPr>
            <p:nvPr/>
          </p:nvSpPr>
          <p:spPr bwMode="auto">
            <a:xfrm>
              <a:off x="4295881" y="2608637"/>
              <a:ext cx="452438" cy="446088"/>
            </a:xfrm>
            <a:prstGeom prst="ellipse">
              <a:avLst/>
            </a:prstGeom>
            <a:noFill/>
            <a:ln cap="rnd"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32" name="Line 163"/>
            <p:cNvSpPr>
              <a:spLocks noChangeShapeType="1"/>
            </p:cNvSpPr>
            <p:nvPr/>
          </p:nvSpPr>
          <p:spPr bwMode="auto">
            <a:xfrm flipH="1">
              <a:off x="4370493" y="3022975"/>
              <a:ext cx="25400" cy="71438"/>
            </a:xfrm>
            <a:prstGeom prst="line">
              <a:avLst/>
            </a:prstGeom>
            <a:noFill/>
            <a:ln cap="rnd" w="23813">
              <a:solidFill>
                <a:schemeClr val="bg1"/>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33" name="Line 164"/>
            <p:cNvSpPr>
              <a:spLocks noChangeShapeType="1"/>
            </p:cNvSpPr>
            <p:nvPr/>
          </p:nvSpPr>
          <p:spPr bwMode="auto">
            <a:xfrm>
              <a:off x="4648306" y="3022975"/>
              <a:ext cx="25400" cy="71438"/>
            </a:xfrm>
            <a:prstGeom prst="line">
              <a:avLst/>
            </a:prstGeom>
            <a:noFill/>
            <a:ln cap="rnd" w="23813">
              <a:solidFill>
                <a:schemeClr val="bg1"/>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34" name="Freeform 165"/>
            <p:cNvSpPr/>
            <p:nvPr/>
          </p:nvSpPr>
          <p:spPr bwMode="auto">
            <a:xfrm>
              <a:off x="4238731" y="2534025"/>
              <a:ext cx="161925" cy="153988"/>
            </a:xfrm>
            <a:custGeom>
              <a:gdLst>
                <a:gd fmla="*/ 13 w 57" name="T0"/>
                <a:gd fmla="*/ 11 h 54" name="T1"/>
                <a:gd fmla="*/ 11 w 57" name="T2"/>
                <a:gd fmla="*/ 54 h 54" name="T3"/>
                <a:gd fmla="*/ 57 w 57" name="T4"/>
                <a:gd fmla="*/ 14 h 54" name="T5"/>
                <a:gd fmla="*/ 13 w 57" name="T6"/>
                <a:gd fmla="*/ 11 h 54" name="T7"/>
              </a:gdLst>
              <a:cxnLst>
                <a:cxn ang="0">
                  <a:pos x="T0" y="T1"/>
                </a:cxn>
                <a:cxn ang="0">
                  <a:pos x="T2" y="T3"/>
                </a:cxn>
                <a:cxn ang="0">
                  <a:pos x="T4" y="T5"/>
                </a:cxn>
                <a:cxn ang="0">
                  <a:pos x="T6" y="T7"/>
                </a:cxn>
              </a:cxnLst>
              <a:rect b="b" l="0" r="r" t="0"/>
              <a:pathLst>
                <a:path h="54" w="57">
                  <a:moveTo>
                    <a:pt x="13" y="11"/>
                  </a:moveTo>
                  <a:cubicBezTo>
                    <a:pt x="1" y="23"/>
                    <a:pt x="0" y="42"/>
                    <a:pt x="11" y="54"/>
                  </a:cubicBezTo>
                  <a:cubicBezTo>
                    <a:pt x="57" y="14"/>
                    <a:pt x="57" y="14"/>
                    <a:pt x="57" y="14"/>
                  </a:cubicBezTo>
                  <a:cubicBezTo>
                    <a:pt x="45" y="1"/>
                    <a:pt x="26" y="0"/>
                    <a:pt x="13" y="11"/>
                  </a:cubicBezTo>
                  <a:close/>
                </a:path>
              </a:pathLst>
            </a:custGeom>
            <a:noFill/>
            <a:ln cap="rnd"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35" name="Freeform 166"/>
            <p:cNvSpPr/>
            <p:nvPr/>
          </p:nvSpPr>
          <p:spPr bwMode="auto">
            <a:xfrm>
              <a:off x="4641956" y="2534025"/>
              <a:ext cx="166688" cy="153988"/>
            </a:xfrm>
            <a:custGeom>
              <a:gdLst>
                <a:gd fmla="*/ 44 w 58" name="T0"/>
                <a:gd fmla="*/ 11 h 54" name="T1"/>
                <a:gd fmla="*/ 46 w 58" name="T2"/>
                <a:gd fmla="*/ 54 h 54" name="T3"/>
                <a:gd fmla="*/ 0 w 58" name="T4"/>
                <a:gd fmla="*/ 14 h 54" name="T5"/>
                <a:gd fmla="*/ 44 w 58" name="T6"/>
                <a:gd fmla="*/ 11 h 54" name="T7"/>
              </a:gdLst>
              <a:cxnLst>
                <a:cxn ang="0">
                  <a:pos x="T0" y="T1"/>
                </a:cxn>
                <a:cxn ang="0">
                  <a:pos x="T2" y="T3"/>
                </a:cxn>
                <a:cxn ang="0">
                  <a:pos x="T4" y="T5"/>
                </a:cxn>
                <a:cxn ang="0">
                  <a:pos x="T6" y="T7"/>
                </a:cxn>
              </a:cxnLst>
              <a:rect b="b" l="0" r="r" t="0"/>
              <a:pathLst>
                <a:path h="54" w="57">
                  <a:moveTo>
                    <a:pt x="44" y="11"/>
                  </a:moveTo>
                  <a:cubicBezTo>
                    <a:pt x="56" y="23"/>
                    <a:pt x="58" y="42"/>
                    <a:pt x="46" y="54"/>
                  </a:cubicBezTo>
                  <a:cubicBezTo>
                    <a:pt x="0" y="14"/>
                    <a:pt x="0" y="14"/>
                    <a:pt x="0" y="14"/>
                  </a:cubicBezTo>
                  <a:cubicBezTo>
                    <a:pt x="12" y="1"/>
                    <a:pt x="31" y="0"/>
                    <a:pt x="44" y="11"/>
                  </a:cubicBezTo>
                  <a:close/>
                </a:path>
              </a:pathLst>
            </a:custGeom>
            <a:noFill/>
            <a:ln cap="rnd"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36" name="Freeform 167"/>
            <p:cNvSpPr/>
            <p:nvPr/>
          </p:nvSpPr>
          <p:spPr bwMode="auto">
            <a:xfrm>
              <a:off x="4521306" y="2662612"/>
              <a:ext cx="127000" cy="168275"/>
            </a:xfrm>
            <a:custGeom>
              <a:gdLst>
                <a:gd fmla="*/ 0 w 80" name="T0"/>
                <a:gd fmla="*/ 0 h 106" name="T1"/>
                <a:gd fmla="*/ 0 w 80" name="T2"/>
                <a:gd fmla="*/ 106 h 106" name="T3"/>
                <a:gd fmla="*/ 80 w 80" name="T4"/>
                <a:gd fmla="*/ 106 h 106" name="T5"/>
              </a:gdLst>
              <a:cxnLst>
                <a:cxn ang="0">
                  <a:pos x="T0" y="T1"/>
                </a:cxn>
                <a:cxn ang="0">
                  <a:pos x="T2" y="T3"/>
                </a:cxn>
                <a:cxn ang="0">
                  <a:pos x="T4" y="T5"/>
                </a:cxn>
              </a:cxnLst>
              <a:rect b="b" l="0" r="r" t="0"/>
              <a:pathLst>
                <a:path h="105" w="80">
                  <a:moveTo>
                    <a:pt x="0" y="0"/>
                  </a:moveTo>
                  <a:lnTo>
                    <a:pt x="0" y="106"/>
                  </a:lnTo>
                  <a:lnTo>
                    <a:pt x="80" y="106"/>
                  </a:lnTo>
                </a:path>
              </a:pathLst>
            </a:custGeom>
            <a:noFill/>
            <a:ln cap="rnd"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26" name="组合 25"/>
          <p:cNvGrpSpPr/>
          <p:nvPr/>
        </p:nvGrpSpPr>
        <p:grpSpPr>
          <a:xfrm>
            <a:off x="2897450" y="1319675"/>
            <a:ext cx="703853" cy="703852"/>
            <a:chOff x="2897450" y="1319675"/>
            <a:chExt cx="703853" cy="703852"/>
          </a:xfrm>
        </p:grpSpPr>
        <p:sp>
          <p:nvSpPr>
            <p:cNvPr id="92" name="Shape 3290"/>
            <p:cNvSpPr/>
            <p:nvPr/>
          </p:nvSpPr>
          <p:spPr>
            <a:xfrm rot="5400000">
              <a:off x="2897451" y="1319674"/>
              <a:ext cx="703852" cy="703853"/>
            </a:xfrm>
            <a:custGeom>
              <a:cxnLst>
                <a:cxn ang="0">
                  <a:pos x="wd2" y="hd2"/>
                </a:cxn>
                <a:cxn ang="5400000">
                  <a:pos x="wd2" y="hd2"/>
                </a:cxn>
                <a:cxn ang="10800000">
                  <a:pos x="wd2" y="hd2"/>
                </a:cxn>
                <a:cxn ang="16200000">
                  <a:pos x="wd2" y="hd2"/>
                </a:cxn>
              </a:cxnLst>
              <a:rect b="b" l="0" r="r" t="0"/>
              <a:pathLst>
                <a:path extrusionOk="0" h="21600" w="21600">
                  <a:moveTo>
                    <a:pt x="0" y="10800"/>
                  </a:moveTo>
                  <a:cubicBezTo>
                    <a:pt x="0" y="4835"/>
                    <a:pt x="4835" y="0"/>
                    <a:pt x="10800" y="0"/>
                  </a:cubicBezTo>
                  <a:cubicBezTo>
                    <a:pt x="14400" y="0"/>
                    <a:pt x="18000" y="0"/>
                    <a:pt x="21600" y="0"/>
                  </a:cubicBezTo>
                  <a:cubicBezTo>
                    <a:pt x="21600" y="3600"/>
                    <a:pt x="21600" y="7200"/>
                    <a:pt x="21600" y="10800"/>
                  </a:cubicBezTo>
                  <a:cubicBezTo>
                    <a:pt x="21600" y="16765"/>
                    <a:pt x="16765" y="21600"/>
                    <a:pt x="10800" y="21600"/>
                  </a:cubicBezTo>
                  <a:cubicBezTo>
                    <a:pt x="4835" y="21600"/>
                    <a:pt x="0" y="16765"/>
                    <a:pt x="0" y="10800"/>
                  </a:cubicBezTo>
                  <a:close/>
                </a:path>
              </a:pathLst>
            </a:custGeom>
            <a:solidFill>
              <a:srgbClr val="656E7C"/>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grpSp>
          <p:nvGrpSpPr>
            <p:cNvPr id="6" name="组合 5"/>
            <p:cNvGrpSpPr/>
            <p:nvPr/>
          </p:nvGrpSpPr>
          <p:grpSpPr>
            <a:xfrm>
              <a:off x="3157569" y="1566541"/>
              <a:ext cx="208096" cy="205037"/>
              <a:chOff x="-886616" y="5049838"/>
              <a:chExt cx="539750" cy="531813"/>
            </a:xfrm>
          </p:grpSpPr>
          <p:sp>
            <p:nvSpPr>
              <p:cNvPr id="137" name="Oval 5"/>
              <p:cNvSpPr>
                <a:spLocks noChangeArrowheads="1"/>
              </p:cNvSpPr>
              <p:nvPr/>
            </p:nvSpPr>
            <p:spPr bwMode="auto">
              <a:xfrm>
                <a:off x="-754854" y="5049838"/>
                <a:ext cx="184150" cy="180975"/>
              </a:xfrm>
              <a:prstGeom prst="ellipse">
                <a:avLst/>
              </a:pr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38" name="Freeform 6"/>
              <p:cNvSpPr/>
              <p:nvPr/>
            </p:nvSpPr>
            <p:spPr bwMode="auto">
              <a:xfrm>
                <a:off x="-886616" y="5275263"/>
                <a:ext cx="309563" cy="220663"/>
              </a:xfrm>
              <a:custGeom>
                <a:gdLst>
                  <a:gd fmla="*/ 110 w 110" name="T0"/>
                  <a:gd fmla="*/ 6 h 78" name="T1"/>
                  <a:gd fmla="*/ 79 w 110" name="T2"/>
                  <a:gd fmla="*/ 0 h 78" name="T3"/>
                  <a:gd fmla="*/ 0 w 110" name="T4"/>
                  <a:gd fmla="*/ 78 h 78" name="T5"/>
                  <a:gd fmla="*/ 103 w 110" name="T6"/>
                  <a:gd fmla="*/ 78 h 78" name="T7"/>
                </a:gdLst>
                <a:cxnLst>
                  <a:cxn ang="0">
                    <a:pos x="T0" y="T1"/>
                  </a:cxn>
                  <a:cxn ang="0">
                    <a:pos x="T2" y="T3"/>
                  </a:cxn>
                  <a:cxn ang="0">
                    <a:pos x="T4" y="T5"/>
                  </a:cxn>
                  <a:cxn ang="0">
                    <a:pos x="T6" y="T7"/>
                  </a:cxn>
                </a:cxnLst>
                <a:rect b="b" l="0" r="r" t="0"/>
                <a:pathLst>
                  <a:path h="78" w="110">
                    <a:moveTo>
                      <a:pt x="110" y="6"/>
                    </a:moveTo>
                    <a:cubicBezTo>
                      <a:pt x="100" y="2"/>
                      <a:pt x="90" y="0"/>
                      <a:pt x="79" y="0"/>
                    </a:cubicBezTo>
                    <a:cubicBezTo>
                      <a:pt x="36" y="0"/>
                      <a:pt x="0" y="35"/>
                      <a:pt x="0" y="78"/>
                    </a:cubicBezTo>
                    <a:cubicBezTo>
                      <a:pt x="103" y="78"/>
                      <a:pt x="103" y="78"/>
                      <a:pt x="103" y="78"/>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39" name="Line 7"/>
              <p:cNvSpPr>
                <a:spLocks noChangeShapeType="1"/>
              </p:cNvSpPr>
              <p:nvPr/>
            </p:nvSpPr>
            <p:spPr bwMode="auto">
              <a:xfrm flipH="1" flipV="1">
                <a:off x="-435766" y="5281613"/>
                <a:ext cx="0" cy="112713"/>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40" name="Freeform 8"/>
              <p:cNvSpPr/>
              <p:nvPr/>
            </p:nvSpPr>
            <p:spPr bwMode="auto">
              <a:xfrm>
                <a:off x="-497679" y="5259388"/>
                <a:ext cx="123825" cy="58738"/>
              </a:xfrm>
              <a:custGeom>
                <a:gdLst>
                  <a:gd fmla="*/ 78 w 78" name="T0"/>
                  <a:gd fmla="*/ 35 h 37" name="T1"/>
                  <a:gd fmla="*/ 37 w 78" name="T2"/>
                  <a:gd fmla="*/ 0 h 37" name="T3"/>
                  <a:gd fmla="*/ 0 w 78" name="T4"/>
                  <a:gd fmla="*/ 37 h 37" name="T5"/>
                </a:gdLst>
                <a:cxnLst>
                  <a:cxn ang="0">
                    <a:pos x="T0" y="T1"/>
                  </a:cxn>
                  <a:cxn ang="0">
                    <a:pos x="T2" y="T3"/>
                  </a:cxn>
                  <a:cxn ang="0">
                    <a:pos x="T4" y="T5"/>
                  </a:cxn>
                </a:cxnLst>
                <a:rect b="b" l="0" r="r" t="0"/>
                <a:pathLst>
                  <a:path h="37" w="78">
                    <a:moveTo>
                      <a:pt x="78" y="35"/>
                    </a:moveTo>
                    <a:lnTo>
                      <a:pt x="37" y="0"/>
                    </a:lnTo>
                    <a:lnTo>
                      <a:pt x="0" y="37"/>
                    </a:ln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41" name="Oval 9"/>
              <p:cNvSpPr>
                <a:spLocks noChangeArrowheads="1"/>
              </p:cNvSpPr>
              <p:nvPr/>
            </p:nvSpPr>
            <p:spPr bwMode="auto">
              <a:xfrm>
                <a:off x="-526254" y="5402263"/>
                <a:ext cx="179388" cy="179388"/>
              </a:xfrm>
              <a:prstGeom prst="ellipse">
                <a:avLst/>
              </a:pr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grpSp>
      </p:grpSp>
      <p:grpSp>
        <p:nvGrpSpPr>
          <p:cNvPr id="27" name="组合 26"/>
          <p:cNvGrpSpPr/>
          <p:nvPr/>
        </p:nvGrpSpPr>
        <p:grpSpPr>
          <a:xfrm>
            <a:off x="4169281" y="987078"/>
            <a:ext cx="703852" cy="703852"/>
            <a:chOff x="4169281" y="987078"/>
            <a:chExt cx="703852" cy="703852"/>
          </a:xfrm>
        </p:grpSpPr>
        <p:sp>
          <p:nvSpPr>
            <p:cNvPr id="73" name="Shape 3271"/>
            <p:cNvSpPr/>
            <p:nvPr/>
          </p:nvSpPr>
          <p:spPr>
            <a:xfrm flipH="1" rot="13500000">
              <a:off x="4169281" y="987078"/>
              <a:ext cx="703852" cy="703852"/>
            </a:xfrm>
            <a:custGeom>
              <a:cxnLst>
                <a:cxn ang="0">
                  <a:pos x="wd2" y="hd2"/>
                </a:cxn>
                <a:cxn ang="5400000">
                  <a:pos x="wd2" y="hd2"/>
                </a:cxn>
                <a:cxn ang="10800000">
                  <a:pos x="wd2" y="hd2"/>
                </a:cxn>
                <a:cxn ang="16200000">
                  <a:pos x="wd2" y="hd2"/>
                </a:cxn>
              </a:cxnLst>
              <a:rect b="b" l="0" r="r" t="0"/>
              <a:pathLst>
                <a:path extrusionOk="0" h="21600" w="21600">
                  <a:moveTo>
                    <a:pt x="0" y="10800"/>
                  </a:moveTo>
                  <a:cubicBezTo>
                    <a:pt x="0" y="4835"/>
                    <a:pt x="4835" y="0"/>
                    <a:pt x="10800" y="0"/>
                  </a:cubicBezTo>
                  <a:cubicBezTo>
                    <a:pt x="14400" y="0"/>
                    <a:pt x="18000" y="0"/>
                    <a:pt x="21600" y="0"/>
                  </a:cubicBezTo>
                  <a:cubicBezTo>
                    <a:pt x="21600" y="3600"/>
                    <a:pt x="21600" y="7200"/>
                    <a:pt x="21600" y="10800"/>
                  </a:cubicBezTo>
                  <a:cubicBezTo>
                    <a:pt x="21600" y="16765"/>
                    <a:pt x="16765" y="21600"/>
                    <a:pt x="10800" y="21600"/>
                  </a:cubicBezTo>
                  <a:cubicBezTo>
                    <a:pt x="4835" y="21600"/>
                    <a:pt x="0" y="16765"/>
                    <a:pt x="0" y="10800"/>
                  </a:cubicBezTo>
                  <a:close/>
                </a:path>
              </a:pathLst>
            </a:custGeom>
            <a:solidFill>
              <a:srgbClr val="A5C067"/>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grpSp>
          <p:nvGrpSpPr>
            <p:cNvPr id="7" name="组合 6"/>
            <p:cNvGrpSpPr/>
            <p:nvPr/>
          </p:nvGrpSpPr>
          <p:grpSpPr>
            <a:xfrm>
              <a:off x="4422855" y="1234343"/>
              <a:ext cx="208096" cy="209321"/>
              <a:chOff x="294484" y="5045075"/>
              <a:chExt cx="539750" cy="542925"/>
            </a:xfrm>
          </p:grpSpPr>
          <p:sp>
            <p:nvSpPr>
              <p:cNvPr id="142" name="Oval 10"/>
              <p:cNvSpPr>
                <a:spLocks noChangeArrowheads="1"/>
              </p:cNvSpPr>
              <p:nvPr/>
            </p:nvSpPr>
            <p:spPr bwMode="auto">
              <a:xfrm>
                <a:off x="480221" y="5045075"/>
                <a:ext cx="166688" cy="163513"/>
              </a:xfrm>
              <a:prstGeom prst="ellipse">
                <a:avLst/>
              </a:pr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43" name="Freeform 11"/>
              <p:cNvSpPr/>
              <p:nvPr/>
            </p:nvSpPr>
            <p:spPr bwMode="auto">
              <a:xfrm>
                <a:off x="362746" y="5249863"/>
                <a:ext cx="401638" cy="196850"/>
              </a:xfrm>
              <a:custGeom>
                <a:gdLst>
                  <a:gd fmla="*/ 72 w 143" name="T0"/>
                  <a:gd fmla="*/ 0 h 70" name="T1"/>
                  <a:gd fmla="*/ 0 w 143" name="T2"/>
                  <a:gd fmla="*/ 70 h 70" name="T3"/>
                  <a:gd fmla="*/ 143 w 143" name="T4"/>
                  <a:gd fmla="*/ 70 h 70" name="T5"/>
                  <a:gd fmla="*/ 72 w 143" name="T6"/>
                  <a:gd fmla="*/ 0 h 70" name="T7"/>
                </a:gdLst>
                <a:cxnLst>
                  <a:cxn ang="0">
                    <a:pos x="T0" y="T1"/>
                  </a:cxn>
                  <a:cxn ang="0">
                    <a:pos x="T2" y="T3"/>
                  </a:cxn>
                  <a:cxn ang="0">
                    <a:pos x="T4" y="T5"/>
                  </a:cxn>
                  <a:cxn ang="0">
                    <a:pos x="T6" y="T7"/>
                  </a:cxn>
                </a:cxnLst>
                <a:rect b="b" l="0" r="r" t="0"/>
                <a:pathLst>
                  <a:path h="70" w="143">
                    <a:moveTo>
                      <a:pt x="72" y="0"/>
                    </a:moveTo>
                    <a:cubicBezTo>
                      <a:pt x="32" y="0"/>
                      <a:pt x="0" y="31"/>
                      <a:pt x="0" y="70"/>
                    </a:cubicBezTo>
                    <a:cubicBezTo>
                      <a:pt x="143" y="70"/>
                      <a:pt x="143" y="70"/>
                      <a:pt x="143" y="70"/>
                    </a:cubicBezTo>
                    <a:cubicBezTo>
                      <a:pt x="143" y="31"/>
                      <a:pt x="111" y="0"/>
                      <a:pt x="72" y="0"/>
                    </a:cubicBezTo>
                    <a:close/>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44" name="Freeform 12"/>
              <p:cNvSpPr/>
              <p:nvPr/>
            </p:nvSpPr>
            <p:spPr bwMode="auto">
              <a:xfrm>
                <a:off x="294484" y="5435600"/>
                <a:ext cx="539750" cy="152400"/>
              </a:xfrm>
              <a:custGeom>
                <a:gdLst>
                  <a:gd fmla="*/ 184 w 192" name="T0"/>
                  <a:gd fmla="*/ 0 h 54" name="T1"/>
                  <a:gd fmla="*/ 192 w 192" name="T2"/>
                  <a:gd fmla="*/ 15 h 54" name="T3"/>
                  <a:gd fmla="*/ 96 w 192" name="T4"/>
                  <a:gd fmla="*/ 54 h 54" name="T5"/>
                  <a:gd fmla="*/ 0 w 192" name="T6"/>
                  <a:gd fmla="*/ 15 h 54" name="T7"/>
                  <a:gd fmla="*/ 5 w 192" name="T8"/>
                  <a:gd fmla="*/ 3 h 54" name="T9"/>
                </a:gdLst>
                <a:cxnLst>
                  <a:cxn ang="0">
                    <a:pos x="T0" y="T1"/>
                  </a:cxn>
                  <a:cxn ang="0">
                    <a:pos x="T2" y="T3"/>
                  </a:cxn>
                  <a:cxn ang="0">
                    <a:pos x="T4" y="T5"/>
                  </a:cxn>
                  <a:cxn ang="0">
                    <a:pos x="T6" y="T7"/>
                  </a:cxn>
                  <a:cxn ang="0">
                    <a:pos x="T8" y="T9"/>
                  </a:cxn>
                </a:cxnLst>
                <a:rect b="b" l="0" r="r" t="0"/>
                <a:pathLst>
                  <a:path h="54" w="192">
                    <a:moveTo>
                      <a:pt x="184" y="0"/>
                    </a:moveTo>
                    <a:cubicBezTo>
                      <a:pt x="189" y="5"/>
                      <a:pt x="192" y="10"/>
                      <a:pt x="192" y="15"/>
                    </a:cubicBezTo>
                    <a:cubicBezTo>
                      <a:pt x="192" y="37"/>
                      <a:pt x="149" y="54"/>
                      <a:pt x="96" y="54"/>
                    </a:cubicBezTo>
                    <a:cubicBezTo>
                      <a:pt x="43" y="54"/>
                      <a:pt x="0" y="37"/>
                      <a:pt x="0" y="15"/>
                    </a:cubicBezTo>
                    <a:cubicBezTo>
                      <a:pt x="0" y="11"/>
                      <a:pt x="1" y="7"/>
                      <a:pt x="5" y="3"/>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grpSp>
      </p:grpSp>
      <p:grpSp>
        <p:nvGrpSpPr>
          <p:cNvPr id="28" name="组合 27"/>
          <p:cNvGrpSpPr/>
          <p:nvPr/>
        </p:nvGrpSpPr>
        <p:grpSpPr>
          <a:xfrm>
            <a:off x="5460455" y="1319675"/>
            <a:ext cx="703853" cy="703852"/>
            <a:chOff x="5460455" y="1319675"/>
            <a:chExt cx="703853" cy="703852"/>
          </a:xfrm>
        </p:grpSpPr>
        <p:sp>
          <p:nvSpPr>
            <p:cNvPr id="105" name="Shape 3303"/>
            <p:cNvSpPr/>
            <p:nvPr/>
          </p:nvSpPr>
          <p:spPr>
            <a:xfrm flipH="1" rot="16200000">
              <a:off x="5460456" y="1319674"/>
              <a:ext cx="703852" cy="703853"/>
            </a:xfrm>
            <a:custGeom>
              <a:cxnLst>
                <a:cxn ang="0">
                  <a:pos x="wd2" y="hd2"/>
                </a:cxn>
                <a:cxn ang="5400000">
                  <a:pos x="wd2" y="hd2"/>
                </a:cxn>
                <a:cxn ang="10800000">
                  <a:pos x="wd2" y="hd2"/>
                </a:cxn>
                <a:cxn ang="16200000">
                  <a:pos x="wd2" y="hd2"/>
                </a:cxn>
              </a:cxnLst>
              <a:rect b="b" l="0" r="r" t="0"/>
              <a:pathLst>
                <a:path extrusionOk="0" h="21600" w="21600">
                  <a:moveTo>
                    <a:pt x="0" y="10800"/>
                  </a:moveTo>
                  <a:cubicBezTo>
                    <a:pt x="0" y="4835"/>
                    <a:pt x="4835" y="0"/>
                    <a:pt x="10800" y="0"/>
                  </a:cubicBezTo>
                  <a:cubicBezTo>
                    <a:pt x="14400" y="0"/>
                    <a:pt x="18000" y="0"/>
                    <a:pt x="21600" y="0"/>
                  </a:cubicBezTo>
                  <a:cubicBezTo>
                    <a:pt x="21600" y="3600"/>
                    <a:pt x="21600" y="7200"/>
                    <a:pt x="21600" y="10800"/>
                  </a:cubicBezTo>
                  <a:cubicBezTo>
                    <a:pt x="21600" y="16765"/>
                    <a:pt x="16765" y="21600"/>
                    <a:pt x="10800" y="21600"/>
                  </a:cubicBezTo>
                  <a:cubicBezTo>
                    <a:pt x="4835" y="21600"/>
                    <a:pt x="0" y="16765"/>
                    <a:pt x="0" y="10800"/>
                  </a:cubicBezTo>
                  <a:close/>
                </a:path>
              </a:pathLst>
            </a:custGeom>
            <a:solidFill>
              <a:srgbClr val="656E7C"/>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grpSp>
          <p:nvGrpSpPr>
            <p:cNvPr id="8" name="组合 7"/>
            <p:cNvGrpSpPr/>
            <p:nvPr/>
          </p:nvGrpSpPr>
          <p:grpSpPr>
            <a:xfrm>
              <a:off x="5716525" y="1598263"/>
              <a:ext cx="186063" cy="211157"/>
              <a:chOff x="1481934" y="5037138"/>
              <a:chExt cx="482600" cy="547688"/>
            </a:xfrm>
          </p:grpSpPr>
          <p:sp>
            <p:nvSpPr>
              <p:cNvPr id="145" name="Freeform 13"/>
              <p:cNvSpPr/>
              <p:nvPr/>
            </p:nvSpPr>
            <p:spPr bwMode="auto">
              <a:xfrm>
                <a:off x="1554959" y="5272088"/>
                <a:ext cx="336550" cy="312738"/>
              </a:xfrm>
              <a:custGeom>
                <a:gdLst>
                  <a:gd fmla="*/ 110 w 120" name="T0"/>
                  <a:gd fmla="*/ 0 h 111" name="T1"/>
                  <a:gd fmla="*/ 120 w 120" name="T2"/>
                  <a:gd fmla="*/ 40 h 111" name="T3"/>
                  <a:gd fmla="*/ 60 w 120" name="T4"/>
                  <a:gd fmla="*/ 111 h 111" name="T5"/>
                  <a:gd fmla="*/ 0 w 120" name="T6"/>
                  <a:gd fmla="*/ 40 h 111" name="T7"/>
                  <a:gd fmla="*/ 11 w 120" name="T8"/>
                  <a:gd fmla="*/ 0 h 111" name="T9"/>
                </a:gdLst>
                <a:cxnLst>
                  <a:cxn ang="0">
                    <a:pos x="T0" y="T1"/>
                  </a:cxn>
                  <a:cxn ang="0">
                    <a:pos x="T2" y="T3"/>
                  </a:cxn>
                  <a:cxn ang="0">
                    <a:pos x="T4" y="T5"/>
                  </a:cxn>
                  <a:cxn ang="0">
                    <a:pos x="T6" y="T7"/>
                  </a:cxn>
                  <a:cxn ang="0">
                    <a:pos x="T8" y="T9"/>
                  </a:cxn>
                </a:cxnLst>
                <a:rect b="b" l="0" r="r" t="0"/>
                <a:pathLst>
                  <a:path h="110" w="120">
                    <a:moveTo>
                      <a:pt x="110" y="0"/>
                    </a:moveTo>
                    <a:cubicBezTo>
                      <a:pt x="116" y="11"/>
                      <a:pt x="120" y="25"/>
                      <a:pt x="120" y="40"/>
                    </a:cubicBezTo>
                    <a:cubicBezTo>
                      <a:pt x="120" y="79"/>
                      <a:pt x="93" y="111"/>
                      <a:pt x="60" y="111"/>
                    </a:cubicBezTo>
                    <a:cubicBezTo>
                      <a:pt x="27" y="111"/>
                      <a:pt x="0" y="79"/>
                      <a:pt x="0" y="40"/>
                    </a:cubicBezTo>
                    <a:cubicBezTo>
                      <a:pt x="0" y="25"/>
                      <a:pt x="4" y="12"/>
                      <a:pt x="11" y="0"/>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46" name="Freeform 14"/>
              <p:cNvSpPr/>
              <p:nvPr/>
            </p:nvSpPr>
            <p:spPr bwMode="auto">
              <a:xfrm>
                <a:off x="1574009" y="5037138"/>
                <a:ext cx="298450" cy="244475"/>
              </a:xfrm>
              <a:custGeom>
                <a:gdLst>
                  <a:gd fmla="*/ 68 w 106" name="T0"/>
                  <a:gd fmla="*/ 13 h 87" name="T1"/>
                  <a:gd fmla="*/ 39 w 106" name="T2"/>
                  <a:gd fmla="*/ 13 h 87" name="T3"/>
                  <a:gd fmla="*/ 8 w 106" name="T4"/>
                  <a:gd fmla="*/ 64 h 87" name="T5"/>
                  <a:gd fmla="*/ 21 w 106" name="T6"/>
                  <a:gd fmla="*/ 87 h 87" name="T7"/>
                  <a:gd fmla="*/ 85 w 106" name="T8"/>
                  <a:gd fmla="*/ 87 h 87" name="T9"/>
                  <a:gd fmla="*/ 98 w 106" name="T10"/>
                  <a:gd fmla="*/ 64 h 87" name="T11"/>
                  <a:gd fmla="*/ 68 w 106" name="T12"/>
                  <a:gd fmla="*/ 13 h 87" name="T13"/>
                </a:gdLst>
                <a:cxnLst>
                  <a:cxn ang="0">
                    <a:pos x="T0" y="T1"/>
                  </a:cxn>
                  <a:cxn ang="0">
                    <a:pos x="T2" y="T3"/>
                  </a:cxn>
                  <a:cxn ang="0">
                    <a:pos x="T4" y="T5"/>
                  </a:cxn>
                  <a:cxn ang="0">
                    <a:pos x="T6" y="T7"/>
                  </a:cxn>
                  <a:cxn ang="0">
                    <a:pos x="T8" y="T9"/>
                  </a:cxn>
                  <a:cxn ang="0">
                    <a:pos x="T10" y="T11"/>
                  </a:cxn>
                  <a:cxn ang="0">
                    <a:pos x="T12" y="T13"/>
                  </a:cxn>
                </a:cxnLst>
                <a:rect b="b" l="0" r="r" t="0"/>
                <a:pathLst>
                  <a:path h="87" w="105">
                    <a:moveTo>
                      <a:pt x="68" y="13"/>
                    </a:moveTo>
                    <a:cubicBezTo>
                      <a:pt x="60" y="0"/>
                      <a:pt x="47" y="0"/>
                      <a:pt x="39" y="13"/>
                    </a:cubicBezTo>
                    <a:cubicBezTo>
                      <a:pt x="8" y="64"/>
                      <a:pt x="8" y="64"/>
                      <a:pt x="8" y="64"/>
                    </a:cubicBezTo>
                    <a:cubicBezTo>
                      <a:pt x="0" y="77"/>
                      <a:pt x="6" y="87"/>
                      <a:pt x="21" y="87"/>
                    </a:cubicBezTo>
                    <a:cubicBezTo>
                      <a:pt x="85" y="87"/>
                      <a:pt x="85" y="87"/>
                      <a:pt x="85" y="87"/>
                    </a:cubicBezTo>
                    <a:cubicBezTo>
                      <a:pt x="100" y="87"/>
                      <a:pt x="106" y="77"/>
                      <a:pt x="98" y="64"/>
                    </a:cubicBezTo>
                    <a:lnTo>
                      <a:pt x="68" y="13"/>
                    </a:lnTo>
                    <a:close/>
                  </a:path>
                </a:pathLst>
              </a:custGeom>
              <a:noFill/>
              <a:ln cap="flat"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47" name="Freeform 15"/>
              <p:cNvSpPr/>
              <p:nvPr/>
            </p:nvSpPr>
            <p:spPr bwMode="auto">
              <a:xfrm>
                <a:off x="1481934" y="5256213"/>
                <a:ext cx="84138" cy="193675"/>
              </a:xfrm>
              <a:custGeom>
                <a:gdLst>
                  <a:gd fmla="*/ 30 w 30" name="T0"/>
                  <a:gd fmla="*/ 18 h 69" name="T1"/>
                  <a:gd fmla="*/ 2 w 30" name="T2"/>
                  <a:gd fmla="*/ 24 h 69" name="T3"/>
                  <a:gd fmla="*/ 26 w 30" name="T4"/>
                  <a:gd fmla="*/ 69 h 69" name="T5"/>
                </a:gdLst>
                <a:cxnLst>
                  <a:cxn ang="0">
                    <a:pos x="T0" y="T1"/>
                  </a:cxn>
                  <a:cxn ang="0">
                    <a:pos x="T2" y="T3"/>
                  </a:cxn>
                  <a:cxn ang="0">
                    <a:pos x="T4" y="T5"/>
                  </a:cxn>
                </a:cxnLst>
                <a:rect b="b" l="0" r="r" t="0"/>
                <a:pathLst>
                  <a:path h="69" w="30">
                    <a:moveTo>
                      <a:pt x="30" y="18"/>
                    </a:moveTo>
                    <a:cubicBezTo>
                      <a:pt x="30" y="18"/>
                      <a:pt x="0" y="0"/>
                      <a:pt x="2" y="24"/>
                    </a:cubicBezTo>
                    <a:cubicBezTo>
                      <a:pt x="3" y="48"/>
                      <a:pt x="14" y="64"/>
                      <a:pt x="26" y="69"/>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48" name="Freeform 16"/>
              <p:cNvSpPr/>
              <p:nvPr/>
            </p:nvSpPr>
            <p:spPr bwMode="auto">
              <a:xfrm>
                <a:off x="1880396" y="5256213"/>
                <a:ext cx="84138" cy="193675"/>
              </a:xfrm>
              <a:custGeom>
                <a:gdLst>
                  <a:gd fmla="*/ 0 w 30" name="T0"/>
                  <a:gd fmla="*/ 18 h 69" name="T1"/>
                  <a:gd fmla="*/ 29 w 30" name="T2"/>
                  <a:gd fmla="*/ 24 h 69" name="T3"/>
                  <a:gd fmla="*/ 4 w 30" name="T4"/>
                  <a:gd fmla="*/ 69 h 69" name="T5"/>
                </a:gdLst>
                <a:cxnLst>
                  <a:cxn ang="0">
                    <a:pos x="T0" y="T1"/>
                  </a:cxn>
                  <a:cxn ang="0">
                    <a:pos x="T2" y="T3"/>
                  </a:cxn>
                  <a:cxn ang="0">
                    <a:pos x="T4" y="T5"/>
                  </a:cxn>
                </a:cxnLst>
                <a:rect b="b" l="0" r="r" t="0"/>
                <a:pathLst>
                  <a:path h="69" w="30">
                    <a:moveTo>
                      <a:pt x="0" y="18"/>
                    </a:moveTo>
                    <a:cubicBezTo>
                      <a:pt x="0" y="18"/>
                      <a:pt x="30" y="0"/>
                      <a:pt x="29" y="24"/>
                    </a:cubicBezTo>
                    <a:cubicBezTo>
                      <a:pt x="28" y="48"/>
                      <a:pt x="17" y="64"/>
                      <a:pt x="4" y="69"/>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49" name="Oval 17"/>
              <p:cNvSpPr>
                <a:spLocks noChangeArrowheads="1"/>
              </p:cNvSpPr>
              <p:nvPr/>
            </p:nvSpPr>
            <p:spPr bwMode="auto">
              <a:xfrm>
                <a:off x="1647034" y="5343525"/>
                <a:ext cx="31750" cy="33338"/>
              </a:xfrm>
              <a:prstGeom prst="ellipse">
                <a:avLst/>
              </a:pr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50" name="Oval 18"/>
              <p:cNvSpPr>
                <a:spLocks noChangeArrowheads="1"/>
              </p:cNvSpPr>
              <p:nvPr/>
            </p:nvSpPr>
            <p:spPr bwMode="auto">
              <a:xfrm>
                <a:off x="1767684" y="5343525"/>
                <a:ext cx="34925" cy="33338"/>
              </a:xfrm>
              <a:prstGeom prst="ellipse">
                <a:avLst/>
              </a:pr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51" name="Freeform 19"/>
              <p:cNvSpPr/>
              <p:nvPr/>
            </p:nvSpPr>
            <p:spPr bwMode="auto">
              <a:xfrm>
                <a:off x="1661321" y="5464175"/>
                <a:ext cx="123825" cy="47625"/>
              </a:xfrm>
              <a:custGeom>
                <a:gdLst>
                  <a:gd fmla="*/ 0 w 44" name="T0"/>
                  <a:gd fmla="*/ 0 h 17" name="T1"/>
                  <a:gd fmla="*/ 44 w 44" name="T2"/>
                  <a:gd fmla="*/ 0 h 17" name="T3"/>
                </a:gdLst>
                <a:cxnLst>
                  <a:cxn ang="0">
                    <a:pos x="T0" y="T1"/>
                  </a:cxn>
                  <a:cxn ang="0">
                    <a:pos x="T2" y="T3"/>
                  </a:cxn>
                </a:cxnLst>
                <a:rect b="b" l="0" r="r" t="0"/>
                <a:pathLst>
                  <a:path h="17" w="44">
                    <a:moveTo>
                      <a:pt x="0" y="0"/>
                    </a:moveTo>
                    <a:cubicBezTo>
                      <a:pt x="0" y="0"/>
                      <a:pt x="19" y="17"/>
                      <a:pt x="44" y="0"/>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grpSp>
      </p:grpSp>
      <p:grpSp>
        <p:nvGrpSpPr>
          <p:cNvPr id="23" name="组合 22"/>
          <p:cNvGrpSpPr/>
          <p:nvPr/>
        </p:nvGrpSpPr>
        <p:grpSpPr>
          <a:xfrm>
            <a:off x="1764477" y="3410385"/>
            <a:ext cx="703852" cy="703852"/>
            <a:chOff x="1764477" y="3410385"/>
            <a:chExt cx="703852" cy="703852"/>
          </a:xfrm>
        </p:grpSpPr>
        <p:sp>
          <p:nvSpPr>
            <p:cNvPr id="79" name="Shape 3277"/>
            <p:cNvSpPr/>
            <p:nvPr/>
          </p:nvSpPr>
          <p:spPr>
            <a:xfrm rot="900000">
              <a:off x="1764477" y="3410385"/>
              <a:ext cx="703852" cy="703852"/>
            </a:xfrm>
            <a:custGeom>
              <a:cxnLst>
                <a:cxn ang="0">
                  <a:pos x="wd2" y="hd2"/>
                </a:cxn>
                <a:cxn ang="5400000">
                  <a:pos x="wd2" y="hd2"/>
                </a:cxn>
                <a:cxn ang="10800000">
                  <a:pos x="wd2" y="hd2"/>
                </a:cxn>
                <a:cxn ang="16200000">
                  <a:pos x="wd2" y="hd2"/>
                </a:cxn>
              </a:cxnLst>
              <a:rect b="b" l="0" r="r" t="0"/>
              <a:pathLst>
                <a:path extrusionOk="0" h="21600" w="21600">
                  <a:moveTo>
                    <a:pt x="0" y="10800"/>
                  </a:moveTo>
                  <a:cubicBezTo>
                    <a:pt x="0" y="4835"/>
                    <a:pt x="4835" y="0"/>
                    <a:pt x="10800" y="0"/>
                  </a:cubicBezTo>
                  <a:cubicBezTo>
                    <a:pt x="14400" y="0"/>
                    <a:pt x="18000" y="0"/>
                    <a:pt x="21600" y="0"/>
                  </a:cubicBezTo>
                  <a:cubicBezTo>
                    <a:pt x="21600" y="3600"/>
                    <a:pt x="21600" y="7200"/>
                    <a:pt x="21600" y="10800"/>
                  </a:cubicBezTo>
                  <a:cubicBezTo>
                    <a:pt x="21600" y="16765"/>
                    <a:pt x="16765" y="21600"/>
                    <a:pt x="10800" y="21600"/>
                  </a:cubicBezTo>
                  <a:cubicBezTo>
                    <a:pt x="4835" y="21600"/>
                    <a:pt x="0" y="16765"/>
                    <a:pt x="0" y="10800"/>
                  </a:cubicBezTo>
                  <a:close/>
                </a:path>
              </a:pathLst>
            </a:custGeom>
            <a:solidFill>
              <a:srgbClr val="A5C067"/>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grpSp>
          <p:nvGrpSpPr>
            <p:cNvPr id="9" name="组合 8"/>
            <p:cNvGrpSpPr/>
            <p:nvPr/>
          </p:nvGrpSpPr>
          <p:grpSpPr>
            <a:xfrm>
              <a:off x="2035000" y="3681890"/>
              <a:ext cx="162805" cy="211157"/>
              <a:chOff x="2682084" y="5037138"/>
              <a:chExt cx="422275" cy="547687"/>
            </a:xfrm>
          </p:grpSpPr>
          <p:sp>
            <p:nvSpPr>
              <p:cNvPr id="152" name="Freeform 20"/>
              <p:cNvSpPr/>
              <p:nvPr/>
            </p:nvSpPr>
            <p:spPr bwMode="auto">
              <a:xfrm>
                <a:off x="2747171" y="5245100"/>
                <a:ext cx="44450" cy="225425"/>
              </a:xfrm>
              <a:custGeom>
                <a:gdLst>
                  <a:gd fmla="*/ 16 w 16" name="T0"/>
                  <a:gd fmla="*/ 80 h 80" name="T1"/>
                  <a:gd fmla="*/ 0 w 16" name="T2"/>
                  <a:gd fmla="*/ 35 h 80" name="T3"/>
                  <a:gd fmla="*/ 9 w 16" name="T4"/>
                  <a:gd fmla="*/ 0 h 80" name="T5"/>
                </a:gdLst>
                <a:cxnLst>
                  <a:cxn ang="0">
                    <a:pos x="T0" y="T1"/>
                  </a:cxn>
                  <a:cxn ang="0">
                    <a:pos x="T2" y="T3"/>
                  </a:cxn>
                  <a:cxn ang="0">
                    <a:pos x="T4" y="T5"/>
                  </a:cxn>
                </a:cxnLst>
                <a:rect b="b" l="0" r="r" t="0"/>
                <a:pathLst>
                  <a:path h="80" w="16">
                    <a:moveTo>
                      <a:pt x="16" y="80"/>
                    </a:moveTo>
                    <a:cubicBezTo>
                      <a:pt x="6" y="69"/>
                      <a:pt x="0" y="53"/>
                      <a:pt x="0" y="35"/>
                    </a:cubicBezTo>
                    <a:cubicBezTo>
                      <a:pt x="0" y="22"/>
                      <a:pt x="3" y="10"/>
                      <a:pt x="9" y="0"/>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53" name="Freeform 21"/>
              <p:cNvSpPr/>
              <p:nvPr/>
            </p:nvSpPr>
            <p:spPr bwMode="auto">
              <a:xfrm>
                <a:off x="2997996" y="5245100"/>
                <a:ext cx="44450" cy="225425"/>
              </a:xfrm>
              <a:custGeom>
                <a:gdLst>
                  <a:gd fmla="*/ 6 w 16" name="T0"/>
                  <a:gd fmla="*/ 0 h 80" name="T1"/>
                  <a:gd fmla="*/ 16 w 16" name="T2"/>
                  <a:gd fmla="*/ 35 h 80" name="T3"/>
                  <a:gd fmla="*/ 0 w 16" name="T4"/>
                  <a:gd fmla="*/ 80 h 80" name="T5"/>
                </a:gdLst>
                <a:cxnLst>
                  <a:cxn ang="0">
                    <a:pos x="T0" y="T1"/>
                  </a:cxn>
                  <a:cxn ang="0">
                    <a:pos x="T2" y="T3"/>
                  </a:cxn>
                  <a:cxn ang="0">
                    <a:pos x="T4" y="T5"/>
                  </a:cxn>
                </a:cxnLst>
                <a:rect b="b" l="0" r="r" t="0"/>
                <a:pathLst>
                  <a:path h="80" w="16">
                    <a:moveTo>
                      <a:pt x="6" y="0"/>
                    </a:moveTo>
                    <a:cubicBezTo>
                      <a:pt x="12" y="10"/>
                      <a:pt x="16" y="22"/>
                      <a:pt x="16" y="35"/>
                    </a:cubicBezTo>
                    <a:cubicBezTo>
                      <a:pt x="16" y="53"/>
                      <a:pt x="10" y="68"/>
                      <a:pt x="0" y="80"/>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54" name="Freeform 22"/>
              <p:cNvSpPr/>
              <p:nvPr/>
            </p:nvSpPr>
            <p:spPr bwMode="auto">
              <a:xfrm>
                <a:off x="2764634" y="5037138"/>
                <a:ext cx="260350" cy="215900"/>
              </a:xfrm>
              <a:custGeom>
                <a:gdLst>
                  <a:gd fmla="*/ 59 w 93" name="T0"/>
                  <a:gd fmla="*/ 12 h 77" name="T1"/>
                  <a:gd fmla="*/ 34 w 93" name="T2"/>
                  <a:gd fmla="*/ 12 h 77" name="T3"/>
                  <a:gd fmla="*/ 7 w 93" name="T4"/>
                  <a:gd fmla="*/ 56 h 77" name="T5"/>
                  <a:gd fmla="*/ 18 w 93" name="T6"/>
                  <a:gd fmla="*/ 77 h 77" name="T7"/>
                  <a:gd fmla="*/ 74 w 93" name="T8"/>
                  <a:gd fmla="*/ 77 h 77" name="T9"/>
                  <a:gd fmla="*/ 86 w 93" name="T10"/>
                  <a:gd fmla="*/ 56 h 77" name="T11"/>
                  <a:gd fmla="*/ 59 w 93" name="T12"/>
                  <a:gd fmla="*/ 12 h 77" name="T13"/>
                </a:gdLst>
                <a:cxnLst>
                  <a:cxn ang="0">
                    <a:pos x="T0" y="T1"/>
                  </a:cxn>
                  <a:cxn ang="0">
                    <a:pos x="T2" y="T3"/>
                  </a:cxn>
                  <a:cxn ang="0">
                    <a:pos x="T4" y="T5"/>
                  </a:cxn>
                  <a:cxn ang="0">
                    <a:pos x="T6" y="T7"/>
                  </a:cxn>
                  <a:cxn ang="0">
                    <a:pos x="T8" y="T9"/>
                  </a:cxn>
                  <a:cxn ang="0">
                    <a:pos x="T10" y="T11"/>
                  </a:cxn>
                  <a:cxn ang="0">
                    <a:pos x="T12" y="T13"/>
                  </a:cxn>
                </a:cxnLst>
                <a:rect b="b" l="0" r="r" t="0"/>
                <a:pathLst>
                  <a:path h="77" w="93">
                    <a:moveTo>
                      <a:pt x="59" y="12"/>
                    </a:moveTo>
                    <a:cubicBezTo>
                      <a:pt x="52" y="0"/>
                      <a:pt x="41" y="0"/>
                      <a:pt x="34" y="12"/>
                    </a:cubicBezTo>
                    <a:cubicBezTo>
                      <a:pt x="7" y="56"/>
                      <a:pt x="7" y="56"/>
                      <a:pt x="7" y="56"/>
                    </a:cubicBezTo>
                    <a:cubicBezTo>
                      <a:pt x="0" y="67"/>
                      <a:pt x="5" y="77"/>
                      <a:pt x="18" y="77"/>
                    </a:cubicBezTo>
                    <a:cubicBezTo>
                      <a:pt x="74" y="77"/>
                      <a:pt x="74" y="77"/>
                      <a:pt x="74" y="77"/>
                    </a:cubicBezTo>
                    <a:cubicBezTo>
                      <a:pt x="87" y="77"/>
                      <a:pt x="93" y="67"/>
                      <a:pt x="86" y="56"/>
                    </a:cubicBezTo>
                    <a:lnTo>
                      <a:pt x="59" y="12"/>
                    </a:lnTo>
                    <a:close/>
                  </a:path>
                </a:pathLst>
              </a:custGeom>
              <a:noFill/>
              <a:ln cap="flat"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55" name="Freeform 23"/>
              <p:cNvSpPr/>
              <p:nvPr/>
            </p:nvSpPr>
            <p:spPr bwMode="auto">
              <a:xfrm>
                <a:off x="2682084" y="5230813"/>
                <a:ext cx="73025" cy="168275"/>
              </a:xfrm>
              <a:custGeom>
                <a:gdLst>
                  <a:gd fmla="*/ 26 w 26" name="T0"/>
                  <a:gd fmla="*/ 15 h 60" name="T1"/>
                  <a:gd fmla="*/ 1 w 26" name="T2"/>
                  <a:gd fmla="*/ 21 h 60" name="T3"/>
                  <a:gd fmla="*/ 23 w 26" name="T4"/>
                  <a:gd fmla="*/ 60 h 60" name="T5"/>
                </a:gdLst>
                <a:cxnLst>
                  <a:cxn ang="0">
                    <a:pos x="T0" y="T1"/>
                  </a:cxn>
                  <a:cxn ang="0">
                    <a:pos x="T2" y="T3"/>
                  </a:cxn>
                  <a:cxn ang="0">
                    <a:pos x="T4" y="T5"/>
                  </a:cxn>
                </a:cxnLst>
                <a:rect b="b" l="0" r="r" t="0"/>
                <a:pathLst>
                  <a:path h="60" w="26">
                    <a:moveTo>
                      <a:pt x="26" y="15"/>
                    </a:moveTo>
                    <a:cubicBezTo>
                      <a:pt x="26" y="15"/>
                      <a:pt x="0" y="0"/>
                      <a:pt x="1" y="21"/>
                    </a:cubicBezTo>
                    <a:cubicBezTo>
                      <a:pt x="2" y="42"/>
                      <a:pt x="12" y="55"/>
                      <a:pt x="23" y="60"/>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56" name="Freeform 24"/>
              <p:cNvSpPr/>
              <p:nvPr/>
            </p:nvSpPr>
            <p:spPr bwMode="auto">
              <a:xfrm>
                <a:off x="3031334" y="5230813"/>
                <a:ext cx="73025" cy="168275"/>
              </a:xfrm>
              <a:custGeom>
                <a:gdLst>
                  <a:gd fmla="*/ 0 w 26" name="T0"/>
                  <a:gd fmla="*/ 15 h 60" name="T1"/>
                  <a:gd fmla="*/ 25 w 26" name="T2"/>
                  <a:gd fmla="*/ 21 h 60" name="T3"/>
                  <a:gd fmla="*/ 4 w 26" name="T4"/>
                  <a:gd fmla="*/ 60 h 60" name="T5"/>
                </a:gdLst>
                <a:cxnLst>
                  <a:cxn ang="0">
                    <a:pos x="T0" y="T1"/>
                  </a:cxn>
                  <a:cxn ang="0">
                    <a:pos x="T2" y="T3"/>
                  </a:cxn>
                  <a:cxn ang="0">
                    <a:pos x="T4" y="T5"/>
                  </a:cxn>
                </a:cxnLst>
                <a:rect b="b" l="0" r="r" t="0"/>
                <a:pathLst>
                  <a:path h="60" w="26">
                    <a:moveTo>
                      <a:pt x="0" y="15"/>
                    </a:moveTo>
                    <a:cubicBezTo>
                      <a:pt x="0" y="15"/>
                      <a:pt x="26" y="0"/>
                      <a:pt x="25" y="21"/>
                    </a:cubicBezTo>
                    <a:cubicBezTo>
                      <a:pt x="24" y="42"/>
                      <a:pt x="15" y="55"/>
                      <a:pt x="4" y="60"/>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57" name="Oval 25"/>
              <p:cNvSpPr>
                <a:spLocks noChangeArrowheads="1"/>
              </p:cNvSpPr>
              <p:nvPr/>
            </p:nvSpPr>
            <p:spPr bwMode="auto">
              <a:xfrm>
                <a:off x="2826546" y="5307013"/>
                <a:ext cx="26988" cy="26988"/>
              </a:xfrm>
              <a:prstGeom prst="ellipse">
                <a:avLst/>
              </a:pr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58" name="Oval 26"/>
              <p:cNvSpPr>
                <a:spLocks noChangeArrowheads="1"/>
              </p:cNvSpPr>
              <p:nvPr/>
            </p:nvSpPr>
            <p:spPr bwMode="auto">
              <a:xfrm>
                <a:off x="2932909" y="5307013"/>
                <a:ext cx="28575" cy="26988"/>
              </a:xfrm>
              <a:prstGeom prst="ellipse">
                <a:avLst/>
              </a:pr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59" name="Freeform 27"/>
              <p:cNvSpPr/>
              <p:nvPr/>
            </p:nvSpPr>
            <p:spPr bwMode="auto">
              <a:xfrm>
                <a:off x="2856709" y="5424488"/>
                <a:ext cx="76200" cy="28575"/>
              </a:xfrm>
              <a:custGeom>
                <a:gdLst>
                  <a:gd fmla="*/ 0 w 27" name="T0"/>
                  <a:gd fmla="*/ 0 h 10" name="T1"/>
                  <a:gd fmla="*/ 27 w 27" name="T2"/>
                  <a:gd fmla="*/ 0 h 10" name="T3"/>
                </a:gdLst>
                <a:cxnLst>
                  <a:cxn ang="0">
                    <a:pos x="T0" y="T1"/>
                  </a:cxn>
                  <a:cxn ang="0">
                    <a:pos x="T2" y="T3"/>
                  </a:cxn>
                </a:cxnLst>
                <a:rect b="b" l="0" r="r" t="0"/>
                <a:pathLst>
                  <a:path h="10" w="27">
                    <a:moveTo>
                      <a:pt x="0" y="0"/>
                    </a:moveTo>
                    <a:cubicBezTo>
                      <a:pt x="0" y="0"/>
                      <a:pt x="11" y="10"/>
                      <a:pt x="27" y="0"/>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60" name="Freeform 28"/>
              <p:cNvSpPr/>
              <p:nvPr/>
            </p:nvSpPr>
            <p:spPr bwMode="auto">
              <a:xfrm>
                <a:off x="2791621" y="5362575"/>
                <a:ext cx="203200" cy="222250"/>
              </a:xfrm>
              <a:custGeom>
                <a:gdLst>
                  <a:gd fmla="*/ 72 w 72" name="T0"/>
                  <a:gd fmla="*/ 35 h 79" name="T1"/>
                  <a:gd fmla="*/ 38 w 72" name="T2"/>
                  <a:gd fmla="*/ 79 h 79" name="T3"/>
                  <a:gd fmla="*/ 0 w 72" name="T4"/>
                  <a:gd fmla="*/ 35 h 79" name="T5"/>
                  <a:gd fmla="*/ 36 w 72" name="T6"/>
                  <a:gd fmla="*/ 0 h 79" name="T7"/>
                  <a:gd fmla="*/ 72 w 72" name="T8"/>
                  <a:gd fmla="*/ 35 h 79" name="T9"/>
                </a:gdLst>
                <a:cxnLst>
                  <a:cxn ang="0">
                    <a:pos x="T0" y="T1"/>
                  </a:cxn>
                  <a:cxn ang="0">
                    <a:pos x="T2" y="T3"/>
                  </a:cxn>
                  <a:cxn ang="0">
                    <a:pos x="T4" y="T5"/>
                  </a:cxn>
                  <a:cxn ang="0">
                    <a:pos x="T6" y="T7"/>
                  </a:cxn>
                  <a:cxn ang="0">
                    <a:pos x="T8" y="T9"/>
                  </a:cxn>
                </a:cxnLst>
                <a:rect b="b" l="0" r="r" t="0"/>
                <a:pathLst>
                  <a:path h="79" w="72">
                    <a:moveTo>
                      <a:pt x="72" y="35"/>
                    </a:moveTo>
                    <a:cubicBezTo>
                      <a:pt x="72" y="55"/>
                      <a:pt x="51" y="79"/>
                      <a:pt x="38" y="79"/>
                    </a:cubicBezTo>
                    <a:cubicBezTo>
                      <a:pt x="24" y="79"/>
                      <a:pt x="0" y="55"/>
                      <a:pt x="0" y="35"/>
                    </a:cubicBezTo>
                    <a:cubicBezTo>
                      <a:pt x="0" y="16"/>
                      <a:pt x="16" y="0"/>
                      <a:pt x="36" y="0"/>
                    </a:cubicBezTo>
                    <a:cubicBezTo>
                      <a:pt x="56" y="0"/>
                      <a:pt x="72" y="16"/>
                      <a:pt x="72" y="35"/>
                    </a:cubicBezTo>
                    <a:close/>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grpSp>
      </p:grpSp>
      <p:grpSp>
        <p:nvGrpSpPr>
          <p:cNvPr id="22" name="组合 21"/>
          <p:cNvGrpSpPr/>
          <p:nvPr/>
        </p:nvGrpSpPr>
        <p:grpSpPr>
          <a:xfrm>
            <a:off x="2897451" y="3562782"/>
            <a:ext cx="703853" cy="703851"/>
            <a:chOff x="2897451" y="3562782"/>
            <a:chExt cx="703853" cy="703851"/>
          </a:xfrm>
        </p:grpSpPr>
        <p:sp>
          <p:nvSpPr>
            <p:cNvPr id="88" name="Shape 3286"/>
            <p:cNvSpPr/>
            <p:nvPr/>
          </p:nvSpPr>
          <p:spPr>
            <a:xfrm>
              <a:off x="2897451" y="3562782"/>
              <a:ext cx="703853" cy="703851"/>
            </a:xfrm>
            <a:custGeom>
              <a:cxnLst>
                <a:cxn ang="0">
                  <a:pos x="wd2" y="hd2"/>
                </a:cxn>
                <a:cxn ang="5400000">
                  <a:pos x="wd2" y="hd2"/>
                </a:cxn>
                <a:cxn ang="10800000">
                  <a:pos x="wd2" y="hd2"/>
                </a:cxn>
                <a:cxn ang="16200000">
                  <a:pos x="wd2" y="hd2"/>
                </a:cxn>
              </a:cxnLst>
              <a:rect b="b" l="0" r="r" t="0"/>
              <a:pathLst>
                <a:path extrusionOk="0" h="21600" w="21600">
                  <a:moveTo>
                    <a:pt x="0" y="10800"/>
                  </a:moveTo>
                  <a:cubicBezTo>
                    <a:pt x="0" y="4835"/>
                    <a:pt x="4835" y="0"/>
                    <a:pt x="10800" y="0"/>
                  </a:cubicBezTo>
                  <a:cubicBezTo>
                    <a:pt x="14400" y="0"/>
                    <a:pt x="18000" y="0"/>
                    <a:pt x="21600" y="0"/>
                  </a:cubicBezTo>
                  <a:cubicBezTo>
                    <a:pt x="21600" y="3600"/>
                    <a:pt x="21600" y="7200"/>
                    <a:pt x="21600" y="10800"/>
                  </a:cubicBezTo>
                  <a:cubicBezTo>
                    <a:pt x="21600" y="16765"/>
                    <a:pt x="16765" y="21600"/>
                    <a:pt x="10800" y="21600"/>
                  </a:cubicBezTo>
                  <a:cubicBezTo>
                    <a:pt x="4835" y="21600"/>
                    <a:pt x="0" y="16765"/>
                    <a:pt x="0" y="10800"/>
                  </a:cubicBezTo>
                  <a:close/>
                </a:path>
              </a:pathLst>
            </a:custGeom>
            <a:solidFill>
              <a:srgbClr val="03AE97"/>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grpSp>
          <p:nvGrpSpPr>
            <p:cNvPr id="10" name="组合 9"/>
            <p:cNvGrpSpPr/>
            <p:nvPr/>
          </p:nvGrpSpPr>
          <p:grpSpPr>
            <a:xfrm>
              <a:off x="3129415" y="3845450"/>
              <a:ext cx="239923" cy="208709"/>
              <a:chOff x="3750471" y="5049838"/>
              <a:chExt cx="622300" cy="541338"/>
            </a:xfrm>
          </p:grpSpPr>
          <p:sp>
            <p:nvSpPr>
              <p:cNvPr id="161" name="Oval 29"/>
              <p:cNvSpPr>
                <a:spLocks noChangeArrowheads="1"/>
              </p:cNvSpPr>
              <p:nvPr/>
            </p:nvSpPr>
            <p:spPr bwMode="auto">
              <a:xfrm>
                <a:off x="3990184" y="5307013"/>
                <a:ext cx="28575" cy="30163"/>
              </a:xfrm>
              <a:prstGeom prst="ellipse">
                <a:avLst/>
              </a:pr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62" name="Oval 30"/>
              <p:cNvSpPr>
                <a:spLocks noChangeArrowheads="1"/>
              </p:cNvSpPr>
              <p:nvPr/>
            </p:nvSpPr>
            <p:spPr bwMode="auto">
              <a:xfrm>
                <a:off x="4106071" y="5307013"/>
                <a:ext cx="26988" cy="30163"/>
              </a:xfrm>
              <a:prstGeom prst="ellipse">
                <a:avLst/>
              </a:pr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63" name="Oval 31"/>
              <p:cNvSpPr>
                <a:spLocks noChangeArrowheads="1"/>
              </p:cNvSpPr>
              <p:nvPr/>
            </p:nvSpPr>
            <p:spPr bwMode="auto">
              <a:xfrm>
                <a:off x="4001296" y="5529263"/>
                <a:ext cx="117475" cy="61913"/>
              </a:xfrm>
              <a:prstGeom prst="ellipse">
                <a:avLst/>
              </a:pr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64" name="Freeform 32"/>
              <p:cNvSpPr/>
              <p:nvPr/>
            </p:nvSpPr>
            <p:spPr bwMode="auto">
              <a:xfrm>
                <a:off x="3913984" y="5183188"/>
                <a:ext cx="295275" cy="407988"/>
              </a:xfrm>
              <a:custGeom>
                <a:gdLst>
                  <a:gd fmla="*/ 105 w 105" name="T0"/>
                  <a:gd fmla="*/ 48 h 145" name="T1"/>
                  <a:gd fmla="*/ 52 w 105" name="T2"/>
                  <a:gd fmla="*/ 145 h 145" name="T3"/>
                  <a:gd fmla="*/ 0 w 105" name="T4"/>
                  <a:gd fmla="*/ 48 h 145" name="T5"/>
                  <a:gd fmla="*/ 52 w 105" name="T6"/>
                  <a:gd fmla="*/ 0 h 145" name="T7"/>
                  <a:gd fmla="*/ 105 w 105" name="T8"/>
                  <a:gd fmla="*/ 48 h 145" name="T9"/>
                </a:gdLst>
                <a:cxnLst>
                  <a:cxn ang="0">
                    <a:pos x="T0" y="T1"/>
                  </a:cxn>
                  <a:cxn ang="0">
                    <a:pos x="T2" y="T3"/>
                  </a:cxn>
                  <a:cxn ang="0">
                    <a:pos x="T4" y="T5"/>
                  </a:cxn>
                  <a:cxn ang="0">
                    <a:pos x="T6" y="T7"/>
                  </a:cxn>
                  <a:cxn ang="0">
                    <a:pos x="T8" y="T9"/>
                  </a:cxn>
                </a:cxnLst>
                <a:rect b="b" l="0" r="r" t="0"/>
                <a:pathLst>
                  <a:path h="145" w="105">
                    <a:moveTo>
                      <a:pt x="105" y="48"/>
                    </a:moveTo>
                    <a:cubicBezTo>
                      <a:pt x="105" y="75"/>
                      <a:pt x="88" y="145"/>
                      <a:pt x="52" y="145"/>
                    </a:cubicBezTo>
                    <a:cubicBezTo>
                      <a:pt x="10" y="145"/>
                      <a:pt x="0" y="75"/>
                      <a:pt x="0" y="48"/>
                    </a:cubicBezTo>
                    <a:cubicBezTo>
                      <a:pt x="0" y="21"/>
                      <a:pt x="23" y="0"/>
                      <a:pt x="52" y="0"/>
                    </a:cubicBezTo>
                    <a:cubicBezTo>
                      <a:pt x="82" y="0"/>
                      <a:pt x="105" y="21"/>
                      <a:pt x="105" y="48"/>
                    </a:cubicBezTo>
                    <a:close/>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65" name="Freeform 33"/>
              <p:cNvSpPr/>
              <p:nvPr/>
            </p:nvSpPr>
            <p:spPr bwMode="auto">
              <a:xfrm>
                <a:off x="3790159" y="5253038"/>
                <a:ext cx="134938" cy="131763"/>
              </a:xfrm>
              <a:custGeom>
                <a:gdLst>
                  <a:gd fmla="*/ 85 w 85" name="T0"/>
                  <a:gd fmla="*/ 0 h 83" name="T1"/>
                  <a:gd fmla="*/ 0 w 85" name="T2"/>
                  <a:gd fmla="*/ 83 h 83" name="T3"/>
                  <a:gd fmla="*/ 75 w 85" name="T4"/>
                  <a:gd fmla="*/ 83 h 83" name="T5"/>
                </a:gdLst>
                <a:cxnLst>
                  <a:cxn ang="0">
                    <a:pos x="T0" y="T1"/>
                  </a:cxn>
                  <a:cxn ang="0">
                    <a:pos x="T2" y="T3"/>
                  </a:cxn>
                  <a:cxn ang="0">
                    <a:pos x="T4" y="T5"/>
                  </a:cxn>
                </a:cxnLst>
                <a:rect b="b" l="0" r="r" t="0"/>
                <a:pathLst>
                  <a:path h="83" w="85">
                    <a:moveTo>
                      <a:pt x="85" y="0"/>
                    </a:moveTo>
                    <a:lnTo>
                      <a:pt x="0" y="83"/>
                    </a:lnTo>
                    <a:lnTo>
                      <a:pt x="75" y="83"/>
                    </a:ln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66" name="Freeform 34"/>
              <p:cNvSpPr/>
              <p:nvPr/>
            </p:nvSpPr>
            <p:spPr bwMode="auto">
              <a:xfrm>
                <a:off x="4198146" y="5253038"/>
                <a:ext cx="131763" cy="131763"/>
              </a:xfrm>
              <a:custGeom>
                <a:gdLst>
                  <a:gd fmla="*/ 0 w 83" name="T0"/>
                  <a:gd fmla="*/ 0 h 83" name="T1"/>
                  <a:gd fmla="*/ 83 w 83" name="T2"/>
                  <a:gd fmla="*/ 83 h 83" name="T3"/>
                  <a:gd fmla="*/ 11 w 83" name="T4"/>
                  <a:gd fmla="*/ 83 h 83" name="T5"/>
                </a:gdLst>
                <a:cxnLst>
                  <a:cxn ang="0">
                    <a:pos x="T0" y="T1"/>
                  </a:cxn>
                  <a:cxn ang="0">
                    <a:pos x="T2" y="T3"/>
                  </a:cxn>
                  <a:cxn ang="0">
                    <a:pos x="T4" y="T5"/>
                  </a:cxn>
                </a:cxnLst>
                <a:rect b="b" l="0" r="r" t="0"/>
                <a:pathLst>
                  <a:path h="83" w="83">
                    <a:moveTo>
                      <a:pt x="0" y="0"/>
                    </a:moveTo>
                    <a:lnTo>
                      <a:pt x="83" y="83"/>
                    </a:lnTo>
                    <a:lnTo>
                      <a:pt x="11" y="83"/>
                    </a:ln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67" name="Freeform 35"/>
              <p:cNvSpPr/>
              <p:nvPr/>
            </p:nvSpPr>
            <p:spPr bwMode="auto">
              <a:xfrm>
                <a:off x="3750471" y="5062538"/>
                <a:ext cx="279400" cy="125413"/>
              </a:xfrm>
              <a:custGeom>
                <a:gdLst>
                  <a:gd fmla="*/ 16 w 99" name="T0"/>
                  <a:gd fmla="*/ 0 h 45" name="T1"/>
                  <a:gd fmla="*/ 82 w 99" name="T2"/>
                  <a:gd fmla="*/ 27 h 45" name="T3"/>
                  <a:gd fmla="*/ 97 w 99" name="T4"/>
                  <a:gd fmla="*/ 43 h 45" name="T5"/>
                </a:gdLst>
                <a:cxnLst>
                  <a:cxn ang="0">
                    <a:pos x="T0" y="T1"/>
                  </a:cxn>
                  <a:cxn ang="0">
                    <a:pos x="T2" y="T3"/>
                  </a:cxn>
                  <a:cxn ang="0">
                    <a:pos x="T4" y="T5"/>
                  </a:cxn>
                </a:cxnLst>
                <a:rect b="b" l="0" r="r" t="0"/>
                <a:pathLst>
                  <a:path h="45" w="99">
                    <a:moveTo>
                      <a:pt x="16" y="0"/>
                    </a:moveTo>
                    <a:cubicBezTo>
                      <a:pt x="16" y="0"/>
                      <a:pt x="0" y="45"/>
                      <a:pt x="82" y="27"/>
                    </a:cubicBezTo>
                    <a:cubicBezTo>
                      <a:pt x="82" y="27"/>
                      <a:pt x="99" y="21"/>
                      <a:pt x="97" y="43"/>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68" name="Freeform 36"/>
              <p:cNvSpPr/>
              <p:nvPr/>
            </p:nvSpPr>
            <p:spPr bwMode="auto">
              <a:xfrm>
                <a:off x="3840959" y="5049838"/>
                <a:ext cx="22225" cy="93663"/>
              </a:xfrm>
              <a:custGeom>
                <a:gdLst>
                  <a:gd fmla="*/ 5 w 8" name="T0"/>
                  <a:gd fmla="*/ 0 h 33" name="T1"/>
                  <a:gd fmla="*/ 8 w 8" name="T2"/>
                  <a:gd fmla="*/ 33 h 33" name="T3"/>
                </a:gdLst>
                <a:cxnLst>
                  <a:cxn ang="0">
                    <a:pos x="T0" y="T1"/>
                  </a:cxn>
                  <a:cxn ang="0">
                    <a:pos x="T2" y="T3"/>
                  </a:cxn>
                </a:cxnLst>
                <a:rect b="b" l="0" r="r" t="0"/>
                <a:pathLst>
                  <a:path h="33" w="8">
                    <a:moveTo>
                      <a:pt x="5" y="0"/>
                    </a:moveTo>
                    <a:cubicBezTo>
                      <a:pt x="5" y="0"/>
                      <a:pt x="0" y="24"/>
                      <a:pt x="8" y="33"/>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69" name="Freeform 37"/>
              <p:cNvSpPr/>
              <p:nvPr/>
            </p:nvSpPr>
            <p:spPr bwMode="auto">
              <a:xfrm>
                <a:off x="3899696" y="5049838"/>
                <a:ext cx="25400" cy="93663"/>
              </a:xfrm>
              <a:custGeom>
                <a:gdLst>
                  <a:gd fmla="*/ 6 w 9" name="T0"/>
                  <a:gd fmla="*/ 0 h 33" name="T1"/>
                  <a:gd fmla="*/ 9 w 9" name="T2"/>
                  <a:gd fmla="*/ 33 h 33" name="T3"/>
                </a:gdLst>
                <a:cxnLst>
                  <a:cxn ang="0">
                    <a:pos x="T0" y="T1"/>
                  </a:cxn>
                  <a:cxn ang="0">
                    <a:pos x="T2" y="T3"/>
                  </a:cxn>
                </a:cxnLst>
                <a:rect b="b" l="0" r="r" t="0"/>
                <a:pathLst>
                  <a:path h="33" w="9">
                    <a:moveTo>
                      <a:pt x="6" y="0"/>
                    </a:moveTo>
                    <a:cubicBezTo>
                      <a:pt x="6" y="0"/>
                      <a:pt x="0" y="24"/>
                      <a:pt x="9" y="33"/>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70" name="Freeform 38"/>
              <p:cNvSpPr/>
              <p:nvPr/>
            </p:nvSpPr>
            <p:spPr bwMode="auto">
              <a:xfrm>
                <a:off x="4093371" y="5062538"/>
                <a:ext cx="279400" cy="125413"/>
              </a:xfrm>
              <a:custGeom>
                <a:gdLst>
                  <a:gd fmla="*/ 83 w 99" name="T0"/>
                  <a:gd fmla="*/ 0 h 45" name="T1"/>
                  <a:gd fmla="*/ 17 w 99" name="T2"/>
                  <a:gd fmla="*/ 27 h 45" name="T3"/>
                  <a:gd fmla="*/ 2 w 99" name="T4"/>
                  <a:gd fmla="*/ 43 h 45" name="T5"/>
                </a:gdLst>
                <a:cxnLst>
                  <a:cxn ang="0">
                    <a:pos x="T0" y="T1"/>
                  </a:cxn>
                  <a:cxn ang="0">
                    <a:pos x="T2" y="T3"/>
                  </a:cxn>
                  <a:cxn ang="0">
                    <a:pos x="T4" y="T5"/>
                  </a:cxn>
                </a:cxnLst>
                <a:rect b="b" l="0" r="r" t="0"/>
                <a:pathLst>
                  <a:path h="45" w="99">
                    <a:moveTo>
                      <a:pt x="83" y="0"/>
                    </a:moveTo>
                    <a:cubicBezTo>
                      <a:pt x="83" y="0"/>
                      <a:pt x="99" y="45"/>
                      <a:pt x="17" y="27"/>
                    </a:cubicBezTo>
                    <a:cubicBezTo>
                      <a:pt x="17" y="27"/>
                      <a:pt x="0" y="21"/>
                      <a:pt x="2" y="43"/>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71" name="Freeform 39"/>
              <p:cNvSpPr/>
              <p:nvPr/>
            </p:nvSpPr>
            <p:spPr bwMode="auto">
              <a:xfrm>
                <a:off x="4260059" y="5049838"/>
                <a:ext cx="22225" cy="93663"/>
              </a:xfrm>
              <a:custGeom>
                <a:gdLst>
                  <a:gd fmla="*/ 3 w 8" name="T0"/>
                  <a:gd fmla="*/ 0 h 33" name="T1"/>
                  <a:gd fmla="*/ 0 w 8" name="T2"/>
                  <a:gd fmla="*/ 33 h 33" name="T3"/>
                </a:gdLst>
                <a:cxnLst>
                  <a:cxn ang="0">
                    <a:pos x="T0" y="T1"/>
                  </a:cxn>
                  <a:cxn ang="0">
                    <a:pos x="T2" y="T3"/>
                  </a:cxn>
                </a:cxnLst>
                <a:rect b="b" l="0" r="r" t="0"/>
                <a:pathLst>
                  <a:path h="33" w="8">
                    <a:moveTo>
                      <a:pt x="3" y="0"/>
                    </a:moveTo>
                    <a:cubicBezTo>
                      <a:pt x="3" y="0"/>
                      <a:pt x="8" y="24"/>
                      <a:pt x="0" y="33"/>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72" name="Freeform 40"/>
              <p:cNvSpPr/>
              <p:nvPr/>
            </p:nvSpPr>
            <p:spPr bwMode="auto">
              <a:xfrm>
                <a:off x="4198146" y="5049838"/>
                <a:ext cx="22225" cy="93663"/>
              </a:xfrm>
              <a:custGeom>
                <a:gdLst>
                  <a:gd fmla="*/ 3 w 8" name="T0"/>
                  <a:gd fmla="*/ 0 h 33" name="T1"/>
                  <a:gd fmla="*/ 0 w 8" name="T2"/>
                  <a:gd fmla="*/ 33 h 33" name="T3"/>
                </a:gdLst>
                <a:cxnLst>
                  <a:cxn ang="0">
                    <a:pos x="T0" y="T1"/>
                  </a:cxn>
                  <a:cxn ang="0">
                    <a:pos x="T2" y="T3"/>
                  </a:cxn>
                </a:cxnLst>
                <a:rect b="b" l="0" r="r" t="0"/>
                <a:pathLst>
                  <a:path h="33" w="8">
                    <a:moveTo>
                      <a:pt x="3" y="0"/>
                    </a:moveTo>
                    <a:cubicBezTo>
                      <a:pt x="3" y="0"/>
                      <a:pt x="8" y="24"/>
                      <a:pt x="0" y="33"/>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grpSp>
      </p:grpSp>
      <p:grpSp>
        <p:nvGrpSpPr>
          <p:cNvPr id="21" name="组合 20"/>
          <p:cNvGrpSpPr/>
          <p:nvPr/>
        </p:nvGrpSpPr>
        <p:grpSpPr>
          <a:xfrm>
            <a:off x="4169281" y="3908081"/>
            <a:ext cx="703852" cy="703852"/>
            <a:chOff x="4169281" y="3908081"/>
            <a:chExt cx="703852" cy="703852"/>
          </a:xfrm>
        </p:grpSpPr>
        <p:sp>
          <p:nvSpPr>
            <p:cNvPr id="63" name="Shape 3261"/>
            <p:cNvSpPr/>
            <p:nvPr/>
          </p:nvSpPr>
          <p:spPr>
            <a:xfrm rot="18900000">
              <a:off x="4169281" y="3908081"/>
              <a:ext cx="703852" cy="703852"/>
            </a:xfrm>
            <a:custGeom>
              <a:cxnLst>
                <a:cxn ang="0">
                  <a:pos x="wd2" y="hd2"/>
                </a:cxn>
                <a:cxn ang="5400000">
                  <a:pos x="wd2" y="hd2"/>
                </a:cxn>
                <a:cxn ang="10800000">
                  <a:pos x="wd2" y="hd2"/>
                </a:cxn>
                <a:cxn ang="16200000">
                  <a:pos x="wd2" y="hd2"/>
                </a:cxn>
              </a:cxnLst>
              <a:rect b="b" l="0" r="r" t="0"/>
              <a:pathLst>
                <a:path extrusionOk="0" h="21600" w="21600">
                  <a:moveTo>
                    <a:pt x="0" y="10800"/>
                  </a:moveTo>
                  <a:cubicBezTo>
                    <a:pt x="0" y="4835"/>
                    <a:pt x="4835" y="0"/>
                    <a:pt x="10800" y="0"/>
                  </a:cubicBezTo>
                  <a:cubicBezTo>
                    <a:pt x="14400" y="0"/>
                    <a:pt x="18000" y="0"/>
                    <a:pt x="21600" y="0"/>
                  </a:cubicBezTo>
                  <a:cubicBezTo>
                    <a:pt x="21600" y="3600"/>
                    <a:pt x="21600" y="7200"/>
                    <a:pt x="21600" y="10800"/>
                  </a:cubicBezTo>
                  <a:cubicBezTo>
                    <a:pt x="21600" y="16765"/>
                    <a:pt x="16765" y="21600"/>
                    <a:pt x="10800" y="21600"/>
                  </a:cubicBezTo>
                  <a:cubicBezTo>
                    <a:pt x="4835" y="21600"/>
                    <a:pt x="0" y="16765"/>
                    <a:pt x="0" y="10800"/>
                  </a:cubicBezTo>
                  <a:close/>
                </a:path>
              </a:pathLst>
            </a:custGeom>
            <a:solidFill>
              <a:schemeClr val="accent6">
                <a:lumMod val="75000"/>
              </a:schemeClr>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grpSp>
          <p:nvGrpSpPr>
            <p:cNvPr id="11" name="组合 10"/>
            <p:cNvGrpSpPr/>
            <p:nvPr/>
          </p:nvGrpSpPr>
          <p:grpSpPr>
            <a:xfrm>
              <a:off x="4440054" y="4159218"/>
              <a:ext cx="209321" cy="214830"/>
              <a:chOff x="4963321" y="5027613"/>
              <a:chExt cx="542925" cy="557212"/>
            </a:xfrm>
          </p:grpSpPr>
          <p:sp>
            <p:nvSpPr>
              <p:cNvPr id="173" name="Oval 41"/>
              <p:cNvSpPr>
                <a:spLocks noChangeArrowheads="1"/>
              </p:cNvSpPr>
              <p:nvPr/>
            </p:nvSpPr>
            <p:spPr bwMode="auto">
              <a:xfrm>
                <a:off x="5185571" y="5118100"/>
                <a:ext cx="28575" cy="28575"/>
              </a:xfrm>
              <a:prstGeom prst="ellipse">
                <a:avLst/>
              </a:pr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74" name="Freeform 42"/>
              <p:cNvSpPr/>
              <p:nvPr/>
            </p:nvSpPr>
            <p:spPr bwMode="auto">
              <a:xfrm>
                <a:off x="5244309" y="5114925"/>
                <a:ext cx="28575" cy="31750"/>
              </a:xfrm>
              <a:custGeom>
                <a:gdLst>
                  <a:gd fmla="*/ 10 w 10" name="T0"/>
                  <a:gd fmla="*/ 5 h 11" name="T1"/>
                  <a:gd fmla="*/ 5 w 10" name="T2"/>
                  <a:gd fmla="*/ 10 h 11" name="T3"/>
                  <a:gd fmla="*/ 0 w 10" name="T4"/>
                  <a:gd fmla="*/ 6 h 11" name="T5"/>
                  <a:gd fmla="*/ 5 w 10" name="T6"/>
                  <a:gd fmla="*/ 0 h 11" name="T7"/>
                  <a:gd fmla="*/ 10 w 10" name="T8"/>
                  <a:gd fmla="*/ 5 h 11" name="T9"/>
                </a:gdLst>
                <a:cxnLst>
                  <a:cxn ang="0">
                    <a:pos x="T0" y="T1"/>
                  </a:cxn>
                  <a:cxn ang="0">
                    <a:pos x="T2" y="T3"/>
                  </a:cxn>
                  <a:cxn ang="0">
                    <a:pos x="T4" y="T5"/>
                  </a:cxn>
                  <a:cxn ang="0">
                    <a:pos x="T6" y="T7"/>
                  </a:cxn>
                  <a:cxn ang="0">
                    <a:pos x="T8" y="T9"/>
                  </a:cxn>
                </a:cxnLst>
                <a:rect b="b" l="0" r="r" t="0"/>
                <a:pathLst>
                  <a:path h="11" w="10">
                    <a:moveTo>
                      <a:pt x="10" y="5"/>
                    </a:moveTo>
                    <a:cubicBezTo>
                      <a:pt x="10" y="8"/>
                      <a:pt x="8" y="10"/>
                      <a:pt x="5" y="10"/>
                    </a:cubicBezTo>
                    <a:cubicBezTo>
                      <a:pt x="2" y="11"/>
                      <a:pt x="0" y="8"/>
                      <a:pt x="0" y="6"/>
                    </a:cubicBezTo>
                    <a:cubicBezTo>
                      <a:pt x="0" y="3"/>
                      <a:pt x="2" y="1"/>
                      <a:pt x="5" y="0"/>
                    </a:cubicBezTo>
                    <a:cubicBezTo>
                      <a:pt x="8" y="0"/>
                      <a:pt x="10" y="3"/>
                      <a:pt x="10" y="5"/>
                    </a:cubicBezTo>
                    <a:close/>
                  </a:path>
                </a:pathLst>
              </a:cu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75" name="Freeform 43"/>
              <p:cNvSpPr/>
              <p:nvPr/>
            </p:nvSpPr>
            <p:spPr bwMode="auto">
              <a:xfrm>
                <a:off x="5222084" y="5318125"/>
                <a:ext cx="30163" cy="28575"/>
              </a:xfrm>
              <a:custGeom>
                <a:gdLst>
                  <a:gd fmla="*/ 11 w 11" name="T0"/>
                  <a:gd fmla="*/ 5 h 10" name="T1"/>
                  <a:gd fmla="*/ 6 w 11" name="T2"/>
                  <a:gd fmla="*/ 10 h 10" name="T3"/>
                  <a:gd fmla="*/ 0 w 11" name="T4"/>
                  <a:gd fmla="*/ 5 h 10" name="T5"/>
                  <a:gd fmla="*/ 5 w 11" name="T6"/>
                  <a:gd fmla="*/ 0 h 10" name="T7"/>
                  <a:gd fmla="*/ 11 w 11" name="T8"/>
                  <a:gd fmla="*/ 5 h 10" name="T9"/>
                </a:gdLst>
                <a:cxnLst>
                  <a:cxn ang="0">
                    <a:pos x="T0" y="T1"/>
                  </a:cxn>
                  <a:cxn ang="0">
                    <a:pos x="T2" y="T3"/>
                  </a:cxn>
                  <a:cxn ang="0">
                    <a:pos x="T4" y="T5"/>
                  </a:cxn>
                  <a:cxn ang="0">
                    <a:pos x="T6" y="T7"/>
                  </a:cxn>
                  <a:cxn ang="0">
                    <a:pos x="T8" y="T9"/>
                  </a:cxn>
                </a:cxnLst>
                <a:rect b="b" l="0" r="r" t="0"/>
                <a:pathLst>
                  <a:path h="10" w="11">
                    <a:moveTo>
                      <a:pt x="11" y="5"/>
                    </a:moveTo>
                    <a:cubicBezTo>
                      <a:pt x="11" y="7"/>
                      <a:pt x="8" y="10"/>
                      <a:pt x="6" y="10"/>
                    </a:cubicBezTo>
                    <a:cubicBezTo>
                      <a:pt x="3" y="10"/>
                      <a:pt x="0" y="8"/>
                      <a:pt x="0" y="5"/>
                    </a:cubicBezTo>
                    <a:cubicBezTo>
                      <a:pt x="0" y="2"/>
                      <a:pt x="2" y="0"/>
                      <a:pt x="5" y="0"/>
                    </a:cubicBezTo>
                    <a:cubicBezTo>
                      <a:pt x="8" y="0"/>
                      <a:pt x="11" y="2"/>
                      <a:pt x="11" y="5"/>
                    </a:cubicBezTo>
                    <a:close/>
                  </a:path>
                </a:pathLst>
              </a:cu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76" name="Freeform 44"/>
              <p:cNvSpPr/>
              <p:nvPr/>
            </p:nvSpPr>
            <p:spPr bwMode="auto">
              <a:xfrm>
                <a:off x="5225259" y="5394325"/>
                <a:ext cx="26988" cy="26988"/>
              </a:xfrm>
              <a:custGeom>
                <a:gdLst>
                  <a:gd fmla="*/ 10 w 10" name="T0"/>
                  <a:gd fmla="*/ 5 h 10" name="T1"/>
                  <a:gd fmla="*/ 5 w 10" name="T2"/>
                  <a:gd fmla="*/ 10 h 10" name="T3"/>
                  <a:gd fmla="*/ 0 w 10" name="T4"/>
                  <a:gd fmla="*/ 5 h 10" name="T5"/>
                  <a:gd fmla="*/ 5 w 10" name="T6"/>
                  <a:gd fmla="*/ 0 h 10" name="T7"/>
                  <a:gd fmla="*/ 10 w 10" name="T8"/>
                  <a:gd fmla="*/ 5 h 10" name="T9"/>
                </a:gdLst>
                <a:cxnLst>
                  <a:cxn ang="0">
                    <a:pos x="T0" y="T1"/>
                  </a:cxn>
                  <a:cxn ang="0">
                    <a:pos x="T2" y="T3"/>
                  </a:cxn>
                  <a:cxn ang="0">
                    <a:pos x="T4" y="T5"/>
                  </a:cxn>
                  <a:cxn ang="0">
                    <a:pos x="T6" y="T7"/>
                  </a:cxn>
                  <a:cxn ang="0">
                    <a:pos x="T8" y="T9"/>
                  </a:cxn>
                </a:cxnLst>
                <a:rect b="b" l="0" r="r" t="0"/>
                <a:pathLst>
                  <a:path h="10" w="10">
                    <a:moveTo>
                      <a:pt x="10" y="5"/>
                    </a:moveTo>
                    <a:cubicBezTo>
                      <a:pt x="10" y="7"/>
                      <a:pt x="8" y="10"/>
                      <a:pt x="5" y="10"/>
                    </a:cubicBezTo>
                    <a:cubicBezTo>
                      <a:pt x="2" y="10"/>
                      <a:pt x="0" y="8"/>
                      <a:pt x="0" y="5"/>
                    </a:cubicBezTo>
                    <a:cubicBezTo>
                      <a:pt x="0" y="2"/>
                      <a:pt x="2" y="0"/>
                      <a:pt x="5" y="0"/>
                    </a:cubicBezTo>
                    <a:cubicBezTo>
                      <a:pt x="8" y="0"/>
                      <a:pt x="10" y="2"/>
                      <a:pt x="10" y="5"/>
                    </a:cubicBezTo>
                    <a:close/>
                  </a:path>
                </a:pathLst>
              </a:cu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77" name="Freeform 45"/>
              <p:cNvSpPr/>
              <p:nvPr/>
            </p:nvSpPr>
            <p:spPr bwMode="auto">
              <a:xfrm>
                <a:off x="5225259" y="5470525"/>
                <a:ext cx="30163" cy="26988"/>
              </a:xfrm>
              <a:custGeom>
                <a:gdLst>
                  <a:gd fmla="*/ 11 w 11" name="T0"/>
                  <a:gd fmla="*/ 5 h 10" name="T1"/>
                  <a:gd fmla="*/ 6 w 11" name="T2"/>
                  <a:gd fmla="*/ 10 h 10" name="T3"/>
                  <a:gd fmla="*/ 0 w 11" name="T4"/>
                  <a:gd fmla="*/ 5 h 10" name="T5"/>
                  <a:gd fmla="*/ 6 w 11" name="T6"/>
                  <a:gd fmla="*/ 0 h 10" name="T7"/>
                  <a:gd fmla="*/ 11 w 11" name="T8"/>
                  <a:gd fmla="*/ 5 h 10" name="T9"/>
                </a:gdLst>
                <a:cxnLst>
                  <a:cxn ang="0">
                    <a:pos x="T0" y="T1"/>
                  </a:cxn>
                  <a:cxn ang="0">
                    <a:pos x="T2" y="T3"/>
                  </a:cxn>
                  <a:cxn ang="0">
                    <a:pos x="T4" y="T5"/>
                  </a:cxn>
                  <a:cxn ang="0">
                    <a:pos x="T6" y="T7"/>
                  </a:cxn>
                  <a:cxn ang="0">
                    <a:pos x="T8" y="T9"/>
                  </a:cxn>
                </a:cxnLst>
                <a:rect b="b" l="0" r="r" t="0"/>
                <a:pathLst>
                  <a:path h="10" w="11">
                    <a:moveTo>
                      <a:pt x="11" y="5"/>
                    </a:moveTo>
                    <a:cubicBezTo>
                      <a:pt x="11" y="7"/>
                      <a:pt x="9" y="10"/>
                      <a:pt x="6" y="10"/>
                    </a:cubicBezTo>
                    <a:cubicBezTo>
                      <a:pt x="3" y="10"/>
                      <a:pt x="0" y="8"/>
                      <a:pt x="0" y="5"/>
                    </a:cubicBezTo>
                    <a:cubicBezTo>
                      <a:pt x="0" y="2"/>
                      <a:pt x="3" y="0"/>
                      <a:pt x="6" y="0"/>
                    </a:cubicBezTo>
                    <a:cubicBezTo>
                      <a:pt x="8" y="0"/>
                      <a:pt x="11" y="2"/>
                      <a:pt x="11" y="5"/>
                    </a:cubicBezTo>
                    <a:close/>
                  </a:path>
                </a:pathLst>
              </a:cu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78" name="Freeform 46"/>
              <p:cNvSpPr/>
              <p:nvPr/>
            </p:nvSpPr>
            <p:spPr bwMode="auto">
              <a:xfrm>
                <a:off x="5131596" y="5045075"/>
                <a:ext cx="203200" cy="203200"/>
              </a:xfrm>
              <a:custGeom>
                <a:gdLst>
                  <a:gd fmla="*/ 71 w 72" name="T0"/>
                  <a:gd fmla="*/ 35 h 72" name="T1"/>
                  <a:gd fmla="*/ 37 w 72" name="T2"/>
                  <a:gd fmla="*/ 71 h 72" name="T3"/>
                  <a:gd fmla="*/ 0 w 72" name="T4"/>
                  <a:gd fmla="*/ 36 h 72" name="T5"/>
                  <a:gd fmla="*/ 35 w 72" name="T6"/>
                  <a:gd fmla="*/ 0 h 72" name="T7"/>
                  <a:gd fmla="*/ 71 w 72" name="T8"/>
                  <a:gd fmla="*/ 35 h 72" name="T9"/>
                </a:gdLst>
                <a:cxnLst>
                  <a:cxn ang="0">
                    <a:pos x="T0" y="T1"/>
                  </a:cxn>
                  <a:cxn ang="0">
                    <a:pos x="T2" y="T3"/>
                  </a:cxn>
                  <a:cxn ang="0">
                    <a:pos x="T4" y="T5"/>
                  </a:cxn>
                  <a:cxn ang="0">
                    <a:pos x="T6" y="T7"/>
                  </a:cxn>
                  <a:cxn ang="0">
                    <a:pos x="T8" y="T9"/>
                  </a:cxn>
                </a:cxnLst>
                <a:rect b="b" l="0" r="r" t="0"/>
                <a:pathLst>
                  <a:path h="72" w="72">
                    <a:moveTo>
                      <a:pt x="71" y="35"/>
                    </a:moveTo>
                    <a:cubicBezTo>
                      <a:pt x="72" y="54"/>
                      <a:pt x="56" y="71"/>
                      <a:pt x="37" y="71"/>
                    </a:cubicBezTo>
                    <a:cubicBezTo>
                      <a:pt x="17" y="72"/>
                      <a:pt x="1" y="56"/>
                      <a:pt x="0" y="36"/>
                    </a:cubicBezTo>
                    <a:cubicBezTo>
                      <a:pt x="0" y="17"/>
                      <a:pt x="15" y="1"/>
                      <a:pt x="35" y="0"/>
                    </a:cubicBezTo>
                    <a:cubicBezTo>
                      <a:pt x="55" y="0"/>
                      <a:pt x="71" y="15"/>
                      <a:pt x="71" y="35"/>
                    </a:cubicBezTo>
                    <a:close/>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79" name="Freeform 47"/>
              <p:cNvSpPr/>
              <p:nvPr/>
            </p:nvSpPr>
            <p:spPr bwMode="auto">
              <a:xfrm>
                <a:off x="5066509" y="5241925"/>
                <a:ext cx="346075" cy="342900"/>
              </a:xfrm>
              <a:custGeom>
                <a:gdLst>
                  <a:gd fmla="*/ 60 w 123" name="T0"/>
                  <a:gd fmla="*/ 1 h 122" name="T1"/>
                  <a:gd fmla="*/ 2 w 123" name="T2"/>
                  <a:gd fmla="*/ 122 h 122" name="T3"/>
                  <a:gd fmla="*/ 123 w 123" name="T4"/>
                  <a:gd fmla="*/ 119 h 122" name="T5"/>
                  <a:gd fmla="*/ 60 w 123" name="T6"/>
                  <a:gd fmla="*/ 1 h 122" name="T7"/>
                </a:gdLst>
                <a:cxnLst>
                  <a:cxn ang="0">
                    <a:pos x="T0" y="T1"/>
                  </a:cxn>
                  <a:cxn ang="0">
                    <a:pos x="T2" y="T3"/>
                  </a:cxn>
                  <a:cxn ang="0">
                    <a:pos x="T4" y="T5"/>
                  </a:cxn>
                  <a:cxn ang="0">
                    <a:pos x="T6" y="T7"/>
                  </a:cxn>
                </a:cxnLst>
                <a:rect b="b" l="0" r="r" t="0"/>
                <a:pathLst>
                  <a:path h="122" w="123">
                    <a:moveTo>
                      <a:pt x="60" y="1"/>
                    </a:moveTo>
                    <a:cubicBezTo>
                      <a:pt x="26" y="2"/>
                      <a:pt x="0" y="56"/>
                      <a:pt x="2" y="122"/>
                    </a:cubicBezTo>
                    <a:cubicBezTo>
                      <a:pt x="123" y="119"/>
                      <a:pt x="123" y="119"/>
                      <a:pt x="123" y="119"/>
                    </a:cubicBezTo>
                    <a:cubicBezTo>
                      <a:pt x="121" y="53"/>
                      <a:pt x="93" y="0"/>
                      <a:pt x="60" y="1"/>
                    </a:cubicBezTo>
                    <a:close/>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80" name="Freeform 48"/>
              <p:cNvSpPr/>
              <p:nvPr/>
            </p:nvSpPr>
            <p:spPr bwMode="auto">
              <a:xfrm>
                <a:off x="4963321" y="5041900"/>
                <a:ext cx="176213" cy="473075"/>
              </a:xfrm>
              <a:custGeom>
                <a:gdLst>
                  <a:gd fmla="*/ 63 w 63" name="T0"/>
                  <a:gd fmla="*/ 83 h 168" name="T1"/>
                  <a:gd fmla="*/ 13 w 63" name="T2"/>
                  <a:gd fmla="*/ 25 h 168" name="T3"/>
                  <a:gd fmla="*/ 1 w 63" name="T4"/>
                  <a:gd fmla="*/ 59 h 168" name="T5"/>
                  <a:gd fmla="*/ 38 w 63" name="T6"/>
                  <a:gd fmla="*/ 168 h 168" name="T7"/>
                </a:gdLst>
                <a:cxnLst>
                  <a:cxn ang="0">
                    <a:pos x="T0" y="T1"/>
                  </a:cxn>
                  <a:cxn ang="0">
                    <a:pos x="T2" y="T3"/>
                  </a:cxn>
                  <a:cxn ang="0">
                    <a:pos x="T4" y="T5"/>
                  </a:cxn>
                  <a:cxn ang="0">
                    <a:pos x="T6" y="T7"/>
                  </a:cxn>
                </a:cxnLst>
                <a:rect b="b" l="0" r="r" t="0"/>
                <a:pathLst>
                  <a:path h="168" w="62">
                    <a:moveTo>
                      <a:pt x="63" y="83"/>
                    </a:moveTo>
                    <a:cubicBezTo>
                      <a:pt x="63" y="83"/>
                      <a:pt x="22" y="59"/>
                      <a:pt x="13" y="25"/>
                    </a:cubicBezTo>
                    <a:cubicBezTo>
                      <a:pt x="13" y="25"/>
                      <a:pt x="0" y="0"/>
                      <a:pt x="1" y="59"/>
                    </a:cubicBezTo>
                    <a:cubicBezTo>
                      <a:pt x="2" y="118"/>
                      <a:pt x="32" y="163"/>
                      <a:pt x="38" y="168"/>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81" name="Freeform 49"/>
              <p:cNvSpPr/>
              <p:nvPr/>
            </p:nvSpPr>
            <p:spPr bwMode="auto">
              <a:xfrm>
                <a:off x="5331621" y="5027613"/>
                <a:ext cx="174625" cy="479425"/>
              </a:xfrm>
              <a:custGeom>
                <a:gdLst>
                  <a:gd fmla="*/ 0 w 62" name="T0"/>
                  <a:gd fmla="*/ 87 h 170" name="T1"/>
                  <a:gd fmla="*/ 47 w 62" name="T2"/>
                  <a:gd fmla="*/ 26 h 170" name="T3"/>
                  <a:gd fmla="*/ 61 w 62" name="T4"/>
                  <a:gd fmla="*/ 59 h 170" name="T5"/>
                  <a:gd fmla="*/ 29 w 62" name="T6"/>
                  <a:gd fmla="*/ 170 h 170" name="T7"/>
                </a:gdLst>
                <a:cxnLst>
                  <a:cxn ang="0">
                    <a:pos x="T0" y="T1"/>
                  </a:cxn>
                  <a:cxn ang="0">
                    <a:pos x="T2" y="T3"/>
                  </a:cxn>
                  <a:cxn ang="0">
                    <a:pos x="T4" y="T5"/>
                  </a:cxn>
                  <a:cxn ang="0">
                    <a:pos x="T6" y="T7"/>
                  </a:cxn>
                </a:cxnLst>
                <a:rect b="b" l="0" r="r" t="0"/>
                <a:pathLst>
                  <a:path h="170" w="62">
                    <a:moveTo>
                      <a:pt x="0" y="87"/>
                    </a:moveTo>
                    <a:cubicBezTo>
                      <a:pt x="0" y="87"/>
                      <a:pt x="40" y="61"/>
                      <a:pt x="47" y="26"/>
                    </a:cubicBezTo>
                    <a:cubicBezTo>
                      <a:pt x="47" y="26"/>
                      <a:pt x="59" y="0"/>
                      <a:pt x="61" y="59"/>
                    </a:cubicBezTo>
                    <a:cubicBezTo>
                      <a:pt x="62" y="119"/>
                      <a:pt x="35" y="165"/>
                      <a:pt x="29" y="170"/>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grpSp>
      </p:grpSp>
      <p:grpSp>
        <p:nvGrpSpPr>
          <p:cNvPr id="19" name="组合 18"/>
          <p:cNvGrpSpPr/>
          <p:nvPr/>
        </p:nvGrpSpPr>
        <p:grpSpPr>
          <a:xfrm>
            <a:off x="6074276" y="2446264"/>
            <a:ext cx="703852" cy="703852"/>
            <a:chOff x="6074276" y="2446264"/>
            <a:chExt cx="703852" cy="703852"/>
          </a:xfrm>
        </p:grpSpPr>
        <p:sp>
          <p:nvSpPr>
            <p:cNvPr id="112" name="Shape 3310"/>
            <p:cNvSpPr/>
            <p:nvPr/>
          </p:nvSpPr>
          <p:spPr>
            <a:xfrm flipH="1" rot="18900000">
              <a:off x="6074276" y="2446264"/>
              <a:ext cx="703852" cy="703852"/>
            </a:xfrm>
            <a:custGeom>
              <a:cxnLst>
                <a:cxn ang="0">
                  <a:pos x="wd2" y="hd2"/>
                </a:cxn>
                <a:cxn ang="5400000">
                  <a:pos x="wd2" y="hd2"/>
                </a:cxn>
                <a:cxn ang="10800000">
                  <a:pos x="wd2" y="hd2"/>
                </a:cxn>
                <a:cxn ang="16200000">
                  <a:pos x="wd2" y="hd2"/>
                </a:cxn>
              </a:cxnLst>
              <a:rect b="b" l="0" r="r" t="0"/>
              <a:pathLst>
                <a:path extrusionOk="0" h="21600" w="21600">
                  <a:moveTo>
                    <a:pt x="0" y="10800"/>
                  </a:moveTo>
                  <a:cubicBezTo>
                    <a:pt x="0" y="4835"/>
                    <a:pt x="4835" y="0"/>
                    <a:pt x="10800" y="0"/>
                  </a:cubicBezTo>
                  <a:cubicBezTo>
                    <a:pt x="14400" y="0"/>
                    <a:pt x="18000" y="0"/>
                    <a:pt x="21600" y="0"/>
                  </a:cubicBezTo>
                  <a:cubicBezTo>
                    <a:pt x="21600" y="3600"/>
                    <a:pt x="21600" y="7200"/>
                    <a:pt x="21600" y="10800"/>
                  </a:cubicBezTo>
                  <a:cubicBezTo>
                    <a:pt x="21600" y="16765"/>
                    <a:pt x="16765" y="21600"/>
                    <a:pt x="10800" y="21600"/>
                  </a:cubicBezTo>
                  <a:cubicBezTo>
                    <a:pt x="4835" y="21600"/>
                    <a:pt x="0" y="16765"/>
                    <a:pt x="0" y="10800"/>
                  </a:cubicBezTo>
                  <a:close/>
                </a:path>
              </a:pathLst>
            </a:custGeom>
            <a:solidFill>
              <a:srgbClr val="03AE97"/>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grpSp>
          <p:nvGrpSpPr>
            <p:cNvPr id="12" name="组合 11"/>
            <p:cNvGrpSpPr/>
            <p:nvPr/>
          </p:nvGrpSpPr>
          <p:grpSpPr>
            <a:xfrm>
              <a:off x="6315412" y="2694142"/>
              <a:ext cx="178719" cy="208096"/>
              <a:chOff x="6172996" y="5045075"/>
              <a:chExt cx="463551" cy="539750"/>
            </a:xfrm>
          </p:grpSpPr>
          <p:sp>
            <p:nvSpPr>
              <p:cNvPr id="182" name="Oval 50"/>
              <p:cNvSpPr>
                <a:spLocks noChangeArrowheads="1"/>
              </p:cNvSpPr>
              <p:nvPr/>
            </p:nvSpPr>
            <p:spPr bwMode="auto">
              <a:xfrm>
                <a:off x="6360321" y="5154613"/>
                <a:ext cx="25400" cy="25400"/>
              </a:xfrm>
              <a:prstGeom prst="ellipse">
                <a:avLst/>
              </a:pr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83" name="Freeform 51"/>
              <p:cNvSpPr/>
              <p:nvPr/>
            </p:nvSpPr>
            <p:spPr bwMode="auto">
              <a:xfrm>
                <a:off x="6420646" y="5154613"/>
                <a:ext cx="26988" cy="25400"/>
              </a:xfrm>
              <a:custGeom>
                <a:gdLst>
                  <a:gd fmla="*/ 10 w 10" name="T0"/>
                  <a:gd fmla="*/ 5 h 9" name="T1"/>
                  <a:gd fmla="*/ 5 w 10" name="T2"/>
                  <a:gd fmla="*/ 9 h 9" name="T3"/>
                  <a:gd fmla="*/ 0 w 10" name="T4"/>
                  <a:gd fmla="*/ 5 h 9" name="T5"/>
                  <a:gd fmla="*/ 5 w 10" name="T6"/>
                  <a:gd fmla="*/ 0 h 9" name="T7"/>
                  <a:gd fmla="*/ 10 w 10" name="T8"/>
                  <a:gd fmla="*/ 5 h 9" name="T9"/>
                </a:gdLst>
                <a:cxnLst>
                  <a:cxn ang="0">
                    <a:pos x="T0" y="T1"/>
                  </a:cxn>
                  <a:cxn ang="0">
                    <a:pos x="T2" y="T3"/>
                  </a:cxn>
                  <a:cxn ang="0">
                    <a:pos x="T4" y="T5"/>
                  </a:cxn>
                  <a:cxn ang="0">
                    <a:pos x="T6" y="T7"/>
                  </a:cxn>
                  <a:cxn ang="0">
                    <a:pos x="T8" y="T9"/>
                  </a:cxn>
                </a:cxnLst>
                <a:rect b="b" l="0" r="r" t="0"/>
                <a:pathLst>
                  <a:path h="9" w="10">
                    <a:moveTo>
                      <a:pt x="10" y="5"/>
                    </a:moveTo>
                    <a:cubicBezTo>
                      <a:pt x="10" y="7"/>
                      <a:pt x="8" y="9"/>
                      <a:pt x="5" y="9"/>
                    </a:cubicBezTo>
                    <a:cubicBezTo>
                      <a:pt x="3" y="9"/>
                      <a:pt x="1" y="7"/>
                      <a:pt x="0" y="5"/>
                    </a:cubicBezTo>
                    <a:cubicBezTo>
                      <a:pt x="0" y="2"/>
                      <a:pt x="3" y="0"/>
                      <a:pt x="5" y="0"/>
                    </a:cubicBezTo>
                    <a:cubicBezTo>
                      <a:pt x="8" y="0"/>
                      <a:pt x="10" y="2"/>
                      <a:pt x="10" y="5"/>
                    </a:cubicBezTo>
                    <a:close/>
                  </a:path>
                </a:pathLst>
              </a:cu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84" name="Freeform 52"/>
              <p:cNvSpPr/>
              <p:nvPr/>
            </p:nvSpPr>
            <p:spPr bwMode="auto">
              <a:xfrm>
                <a:off x="6388896" y="5326063"/>
                <a:ext cx="28575" cy="25400"/>
              </a:xfrm>
              <a:custGeom>
                <a:gdLst>
                  <a:gd fmla="*/ 10 w 10" name="T0"/>
                  <a:gd fmla="*/ 4 h 9" name="T1"/>
                  <a:gd fmla="*/ 5 w 10" name="T2"/>
                  <a:gd fmla="*/ 9 h 9" name="T3"/>
                  <a:gd fmla="*/ 1 w 10" name="T4"/>
                  <a:gd fmla="*/ 5 h 9" name="T5"/>
                  <a:gd fmla="*/ 5 w 10" name="T6"/>
                  <a:gd fmla="*/ 0 h 9" name="T7"/>
                  <a:gd fmla="*/ 10 w 10" name="T8"/>
                  <a:gd fmla="*/ 4 h 9" name="T9"/>
                </a:gdLst>
                <a:cxnLst>
                  <a:cxn ang="0">
                    <a:pos x="T0" y="T1"/>
                  </a:cxn>
                  <a:cxn ang="0">
                    <a:pos x="T2" y="T3"/>
                  </a:cxn>
                  <a:cxn ang="0">
                    <a:pos x="T4" y="T5"/>
                  </a:cxn>
                  <a:cxn ang="0">
                    <a:pos x="T6" y="T7"/>
                  </a:cxn>
                  <a:cxn ang="0">
                    <a:pos x="T8" y="T9"/>
                  </a:cxn>
                </a:cxnLst>
                <a:rect b="b" l="0" r="r" t="0"/>
                <a:pathLst>
                  <a:path h="9" w="10">
                    <a:moveTo>
                      <a:pt x="10" y="4"/>
                    </a:moveTo>
                    <a:cubicBezTo>
                      <a:pt x="10" y="7"/>
                      <a:pt x="8" y="9"/>
                      <a:pt x="5" y="9"/>
                    </a:cubicBezTo>
                    <a:cubicBezTo>
                      <a:pt x="3" y="9"/>
                      <a:pt x="1" y="7"/>
                      <a:pt x="1" y="5"/>
                    </a:cubicBezTo>
                    <a:cubicBezTo>
                      <a:pt x="0" y="2"/>
                      <a:pt x="3" y="0"/>
                      <a:pt x="5" y="0"/>
                    </a:cubicBezTo>
                    <a:cubicBezTo>
                      <a:pt x="8" y="0"/>
                      <a:pt x="10" y="2"/>
                      <a:pt x="10" y="4"/>
                    </a:cubicBezTo>
                    <a:close/>
                  </a:path>
                </a:pathLst>
              </a:cu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85" name="Freeform 53"/>
              <p:cNvSpPr/>
              <p:nvPr/>
            </p:nvSpPr>
            <p:spPr bwMode="auto">
              <a:xfrm>
                <a:off x="6388896" y="5394325"/>
                <a:ext cx="28575" cy="25400"/>
              </a:xfrm>
              <a:custGeom>
                <a:gdLst>
                  <a:gd fmla="*/ 10 w 10" name="T0"/>
                  <a:gd fmla="*/ 5 h 9" name="T1"/>
                  <a:gd fmla="*/ 5 w 10" name="T2"/>
                  <a:gd fmla="*/ 9 h 9" name="T3"/>
                  <a:gd fmla="*/ 1 w 10" name="T4"/>
                  <a:gd fmla="*/ 5 h 9" name="T5"/>
                  <a:gd fmla="*/ 5 w 10" name="T6"/>
                  <a:gd fmla="*/ 0 h 9" name="T7"/>
                  <a:gd fmla="*/ 10 w 10" name="T8"/>
                  <a:gd fmla="*/ 5 h 9" name="T9"/>
                </a:gdLst>
                <a:cxnLst>
                  <a:cxn ang="0">
                    <a:pos x="T0" y="T1"/>
                  </a:cxn>
                  <a:cxn ang="0">
                    <a:pos x="T2" y="T3"/>
                  </a:cxn>
                  <a:cxn ang="0">
                    <a:pos x="T4" y="T5"/>
                  </a:cxn>
                  <a:cxn ang="0">
                    <a:pos x="T6" y="T7"/>
                  </a:cxn>
                  <a:cxn ang="0">
                    <a:pos x="T8" y="T9"/>
                  </a:cxn>
                </a:cxnLst>
                <a:rect b="b" l="0" r="r" t="0"/>
                <a:pathLst>
                  <a:path h="9" w="10">
                    <a:moveTo>
                      <a:pt x="10" y="5"/>
                    </a:moveTo>
                    <a:cubicBezTo>
                      <a:pt x="10" y="7"/>
                      <a:pt x="8" y="9"/>
                      <a:pt x="5" y="9"/>
                    </a:cubicBezTo>
                    <a:cubicBezTo>
                      <a:pt x="3" y="9"/>
                      <a:pt x="1" y="7"/>
                      <a:pt x="1" y="5"/>
                    </a:cubicBezTo>
                    <a:cubicBezTo>
                      <a:pt x="0" y="2"/>
                      <a:pt x="3" y="0"/>
                      <a:pt x="5" y="0"/>
                    </a:cubicBezTo>
                    <a:cubicBezTo>
                      <a:pt x="8" y="0"/>
                      <a:pt x="10" y="2"/>
                      <a:pt x="10" y="5"/>
                    </a:cubicBezTo>
                    <a:close/>
                  </a:path>
                </a:pathLst>
              </a:cu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86" name="Freeform 54"/>
              <p:cNvSpPr/>
              <p:nvPr/>
            </p:nvSpPr>
            <p:spPr bwMode="auto">
              <a:xfrm>
                <a:off x="6388896" y="5464175"/>
                <a:ext cx="28575" cy="25400"/>
              </a:xfrm>
              <a:custGeom>
                <a:gdLst>
                  <a:gd fmla="*/ 10 w 10" name="T0"/>
                  <a:gd fmla="*/ 4 h 9" name="T1"/>
                  <a:gd fmla="*/ 5 w 10" name="T2"/>
                  <a:gd fmla="*/ 9 h 9" name="T3"/>
                  <a:gd fmla="*/ 1 w 10" name="T4"/>
                  <a:gd fmla="*/ 4 h 9" name="T5"/>
                  <a:gd fmla="*/ 5 w 10" name="T6"/>
                  <a:gd fmla="*/ 0 h 9" name="T7"/>
                  <a:gd fmla="*/ 10 w 10" name="T8"/>
                  <a:gd fmla="*/ 4 h 9" name="T9"/>
                </a:gdLst>
                <a:cxnLst>
                  <a:cxn ang="0">
                    <a:pos x="T0" y="T1"/>
                  </a:cxn>
                  <a:cxn ang="0">
                    <a:pos x="T2" y="T3"/>
                  </a:cxn>
                  <a:cxn ang="0">
                    <a:pos x="T4" y="T5"/>
                  </a:cxn>
                  <a:cxn ang="0">
                    <a:pos x="T6" y="T7"/>
                  </a:cxn>
                  <a:cxn ang="0">
                    <a:pos x="T8" y="T9"/>
                  </a:cxn>
                </a:cxnLst>
                <a:rect b="b" l="0" r="r" t="0"/>
                <a:pathLst>
                  <a:path h="9" w="10">
                    <a:moveTo>
                      <a:pt x="10" y="4"/>
                    </a:moveTo>
                    <a:cubicBezTo>
                      <a:pt x="10" y="7"/>
                      <a:pt x="8" y="9"/>
                      <a:pt x="5" y="9"/>
                    </a:cubicBezTo>
                    <a:cubicBezTo>
                      <a:pt x="3" y="9"/>
                      <a:pt x="1" y="7"/>
                      <a:pt x="1" y="4"/>
                    </a:cubicBezTo>
                    <a:cubicBezTo>
                      <a:pt x="0" y="2"/>
                      <a:pt x="3" y="0"/>
                      <a:pt x="5" y="0"/>
                    </a:cubicBezTo>
                    <a:cubicBezTo>
                      <a:pt x="8" y="0"/>
                      <a:pt x="10" y="2"/>
                      <a:pt x="10" y="4"/>
                    </a:cubicBezTo>
                    <a:close/>
                  </a:path>
                </a:pathLst>
              </a:custGeom>
              <a:solidFill>
                <a:srgbClr val="000000"/>
              </a:solidFill>
              <a:ln w="9525">
                <a:solidFill>
                  <a:srgbClr val="000000"/>
                </a:solidFill>
                <a:round/>
              </a:ln>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87" name="Freeform 55"/>
              <p:cNvSpPr/>
              <p:nvPr/>
            </p:nvSpPr>
            <p:spPr bwMode="auto">
              <a:xfrm>
                <a:off x="6225384" y="5089525"/>
                <a:ext cx="355600" cy="495300"/>
              </a:xfrm>
              <a:custGeom>
                <a:gdLst>
                  <a:gd fmla="*/ 83 w 126" name="T0"/>
                  <a:gd fmla="*/ 59 h 176" name="T1"/>
                  <a:gd fmla="*/ 97 w 126" name="T2"/>
                  <a:gd fmla="*/ 33 h 176" name="T3"/>
                  <a:gd fmla="*/ 63 w 126" name="T4"/>
                  <a:gd fmla="*/ 0 h 176" name="T5"/>
                  <a:gd fmla="*/ 29 w 126" name="T6"/>
                  <a:gd fmla="*/ 33 h 176" name="T7"/>
                  <a:gd fmla="*/ 44 w 126" name="T8"/>
                  <a:gd fmla="*/ 59 h 176" name="T9"/>
                  <a:gd fmla="*/ 0 w 126" name="T10"/>
                  <a:gd fmla="*/ 116 h 176" name="T11"/>
                  <a:gd fmla="*/ 63 w 126" name="T12"/>
                  <a:gd fmla="*/ 176 h 176" name="T13"/>
                  <a:gd fmla="*/ 126 w 126" name="T14"/>
                  <a:gd fmla="*/ 116 h 176" name="T15"/>
                  <a:gd fmla="*/ 83 w 126" name="T16"/>
                  <a:gd fmla="*/ 59 h 17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76" w="125">
                    <a:moveTo>
                      <a:pt x="83" y="59"/>
                    </a:moveTo>
                    <a:cubicBezTo>
                      <a:pt x="92" y="53"/>
                      <a:pt x="97" y="44"/>
                      <a:pt x="97" y="33"/>
                    </a:cubicBezTo>
                    <a:cubicBezTo>
                      <a:pt x="97" y="15"/>
                      <a:pt x="82" y="0"/>
                      <a:pt x="63" y="0"/>
                    </a:cubicBezTo>
                    <a:cubicBezTo>
                      <a:pt x="44" y="0"/>
                      <a:pt x="29" y="15"/>
                      <a:pt x="29" y="33"/>
                    </a:cubicBezTo>
                    <a:cubicBezTo>
                      <a:pt x="29" y="44"/>
                      <a:pt x="35" y="53"/>
                      <a:pt x="44" y="59"/>
                    </a:cubicBezTo>
                    <a:cubicBezTo>
                      <a:pt x="19" y="67"/>
                      <a:pt x="0" y="90"/>
                      <a:pt x="0" y="116"/>
                    </a:cubicBezTo>
                    <a:cubicBezTo>
                      <a:pt x="0" y="149"/>
                      <a:pt x="28" y="176"/>
                      <a:pt x="63" y="176"/>
                    </a:cubicBezTo>
                    <a:cubicBezTo>
                      <a:pt x="98" y="176"/>
                      <a:pt x="126" y="149"/>
                      <a:pt x="126" y="116"/>
                    </a:cubicBezTo>
                    <a:cubicBezTo>
                      <a:pt x="126" y="90"/>
                      <a:pt x="108" y="67"/>
                      <a:pt x="83" y="59"/>
                    </a:cubicBezTo>
                    <a:close/>
                  </a:path>
                </a:pathLst>
              </a:custGeom>
              <a:noFill/>
              <a:ln cap="flat"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88" name="Line 56"/>
              <p:cNvSpPr>
                <a:spLocks noChangeShapeType="1"/>
              </p:cNvSpPr>
              <p:nvPr/>
            </p:nvSpPr>
            <p:spPr bwMode="auto">
              <a:xfrm>
                <a:off x="6307934" y="5089525"/>
                <a:ext cx="193675" cy="0"/>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89" name="Line 57"/>
              <p:cNvSpPr>
                <a:spLocks noChangeShapeType="1"/>
              </p:cNvSpPr>
              <p:nvPr/>
            </p:nvSpPr>
            <p:spPr bwMode="auto">
              <a:xfrm>
                <a:off x="6369846" y="5045075"/>
                <a:ext cx="66675" cy="0"/>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90" name="Freeform 58"/>
              <p:cNvSpPr/>
              <p:nvPr/>
            </p:nvSpPr>
            <p:spPr bwMode="auto">
              <a:xfrm>
                <a:off x="6172996" y="5224463"/>
                <a:ext cx="134938" cy="93663"/>
              </a:xfrm>
              <a:custGeom>
                <a:gdLst>
                  <a:gd fmla="*/ 48 w 48" name="T0"/>
                  <a:gd fmla="*/ 16 h 33" name="T1"/>
                  <a:gd fmla="*/ 0 w 48" name="T2"/>
                  <a:gd fmla="*/ 33 h 33" name="T3"/>
                </a:gdLst>
                <a:cxnLst>
                  <a:cxn ang="0">
                    <a:pos x="T0" y="T1"/>
                  </a:cxn>
                  <a:cxn ang="0">
                    <a:pos x="T2" y="T3"/>
                  </a:cxn>
                </a:cxnLst>
                <a:rect b="b" l="0" r="r" t="0"/>
                <a:pathLst>
                  <a:path h="33" w="48">
                    <a:moveTo>
                      <a:pt x="48" y="16"/>
                    </a:moveTo>
                    <a:cubicBezTo>
                      <a:pt x="48" y="16"/>
                      <a:pt x="11" y="0"/>
                      <a:pt x="0" y="33"/>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91" name="Freeform 59"/>
              <p:cNvSpPr/>
              <p:nvPr/>
            </p:nvSpPr>
            <p:spPr bwMode="auto">
              <a:xfrm>
                <a:off x="6501609" y="5224463"/>
                <a:ext cx="134938" cy="93663"/>
              </a:xfrm>
              <a:custGeom>
                <a:gdLst>
                  <a:gd fmla="*/ 0 w 48" name="T0"/>
                  <a:gd fmla="*/ 16 h 33" name="T1"/>
                  <a:gd fmla="*/ 48 w 48" name="T2"/>
                  <a:gd fmla="*/ 33 h 33" name="T3"/>
                </a:gdLst>
                <a:cxnLst>
                  <a:cxn ang="0">
                    <a:pos x="T0" y="T1"/>
                  </a:cxn>
                  <a:cxn ang="0">
                    <a:pos x="T2" y="T3"/>
                  </a:cxn>
                </a:cxnLst>
                <a:rect b="b" l="0" r="r" t="0"/>
                <a:pathLst>
                  <a:path h="33" w="48">
                    <a:moveTo>
                      <a:pt x="0" y="16"/>
                    </a:moveTo>
                    <a:cubicBezTo>
                      <a:pt x="0" y="16"/>
                      <a:pt x="37" y="0"/>
                      <a:pt x="48" y="33"/>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grpSp>
      </p:grpSp>
      <p:grpSp>
        <p:nvGrpSpPr>
          <p:cNvPr id="20" name="组合 19"/>
          <p:cNvGrpSpPr/>
          <p:nvPr/>
        </p:nvGrpSpPr>
        <p:grpSpPr>
          <a:xfrm>
            <a:off x="5386648" y="3562782"/>
            <a:ext cx="703853" cy="703851"/>
            <a:chOff x="5386648" y="3562782"/>
            <a:chExt cx="703853" cy="703851"/>
          </a:xfrm>
        </p:grpSpPr>
        <p:sp>
          <p:nvSpPr>
            <p:cNvPr id="119" name="Shape 3317"/>
            <p:cNvSpPr/>
            <p:nvPr/>
          </p:nvSpPr>
          <p:spPr>
            <a:xfrm flipH="1">
              <a:off x="5386648" y="3562782"/>
              <a:ext cx="703853" cy="703851"/>
            </a:xfrm>
            <a:custGeom>
              <a:cxnLst>
                <a:cxn ang="0">
                  <a:pos x="wd2" y="hd2"/>
                </a:cxn>
                <a:cxn ang="5400000">
                  <a:pos x="wd2" y="hd2"/>
                </a:cxn>
                <a:cxn ang="10800000">
                  <a:pos x="wd2" y="hd2"/>
                </a:cxn>
                <a:cxn ang="16200000">
                  <a:pos x="wd2" y="hd2"/>
                </a:cxn>
              </a:cxnLst>
              <a:rect b="b" l="0" r="r" t="0"/>
              <a:pathLst>
                <a:path extrusionOk="0" h="21600" w="21600">
                  <a:moveTo>
                    <a:pt x="0" y="10800"/>
                  </a:moveTo>
                  <a:cubicBezTo>
                    <a:pt x="0" y="4835"/>
                    <a:pt x="4835" y="0"/>
                    <a:pt x="10800" y="0"/>
                  </a:cubicBezTo>
                  <a:cubicBezTo>
                    <a:pt x="14400" y="0"/>
                    <a:pt x="18000" y="0"/>
                    <a:pt x="21600" y="0"/>
                  </a:cubicBezTo>
                  <a:cubicBezTo>
                    <a:pt x="21600" y="3600"/>
                    <a:pt x="21600" y="7200"/>
                    <a:pt x="21600" y="10800"/>
                  </a:cubicBezTo>
                  <a:cubicBezTo>
                    <a:pt x="21600" y="16765"/>
                    <a:pt x="16765" y="21600"/>
                    <a:pt x="10800" y="21600"/>
                  </a:cubicBezTo>
                  <a:cubicBezTo>
                    <a:pt x="4835" y="21600"/>
                    <a:pt x="0" y="16765"/>
                    <a:pt x="0" y="10800"/>
                  </a:cubicBezTo>
                  <a:close/>
                </a:path>
              </a:pathLst>
            </a:custGeom>
            <a:solidFill>
              <a:srgbClr val="A5C067"/>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grpSp>
          <p:nvGrpSpPr>
            <p:cNvPr id="13" name="组合 12"/>
            <p:cNvGrpSpPr/>
            <p:nvPr/>
          </p:nvGrpSpPr>
          <p:grpSpPr>
            <a:xfrm>
              <a:off x="5610641" y="3818214"/>
              <a:ext cx="208096" cy="216666"/>
              <a:chOff x="7303296" y="5022850"/>
              <a:chExt cx="539750" cy="561976"/>
            </a:xfrm>
          </p:grpSpPr>
          <p:sp>
            <p:nvSpPr>
              <p:cNvPr id="192" name="Freeform 60"/>
              <p:cNvSpPr/>
              <p:nvPr/>
            </p:nvSpPr>
            <p:spPr bwMode="auto">
              <a:xfrm>
                <a:off x="7303296" y="5143500"/>
                <a:ext cx="539750" cy="138113"/>
              </a:xfrm>
              <a:custGeom>
                <a:gdLst>
                  <a:gd fmla="*/ 72 w 192" name="T0"/>
                  <a:gd fmla="*/ 49 h 49" name="T1"/>
                  <a:gd fmla="*/ 13 w 192" name="T2"/>
                  <a:gd fmla="*/ 49 h 49" name="T3"/>
                  <a:gd fmla="*/ 0 w 192" name="T4"/>
                  <a:gd fmla="*/ 36 h 49" name="T5"/>
                  <a:gd fmla="*/ 0 w 192" name="T6"/>
                  <a:gd fmla="*/ 13 h 49" name="T7"/>
                  <a:gd fmla="*/ 13 w 192" name="T8"/>
                  <a:gd fmla="*/ 0 h 49" name="T9"/>
                  <a:gd fmla="*/ 180 w 192" name="T10"/>
                  <a:gd fmla="*/ 0 h 49" name="T11"/>
                  <a:gd fmla="*/ 192 w 192" name="T12"/>
                  <a:gd fmla="*/ 13 h 49" name="T13"/>
                  <a:gd fmla="*/ 192 w 192" name="T14"/>
                  <a:gd fmla="*/ 36 h 49" name="T15"/>
                  <a:gd fmla="*/ 180 w 192" name="T16"/>
                  <a:gd fmla="*/ 49 h 49" name="T17"/>
                  <a:gd fmla="*/ 119 w 192" name="T18"/>
                  <a:gd fmla="*/ 49 h 4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 w="192">
                    <a:moveTo>
                      <a:pt x="72" y="49"/>
                    </a:moveTo>
                    <a:cubicBezTo>
                      <a:pt x="13" y="49"/>
                      <a:pt x="13" y="49"/>
                      <a:pt x="13" y="49"/>
                    </a:cubicBezTo>
                    <a:cubicBezTo>
                      <a:pt x="6" y="49"/>
                      <a:pt x="0" y="43"/>
                      <a:pt x="0" y="36"/>
                    </a:cubicBezTo>
                    <a:cubicBezTo>
                      <a:pt x="0" y="13"/>
                      <a:pt x="0" y="13"/>
                      <a:pt x="0" y="13"/>
                    </a:cubicBezTo>
                    <a:cubicBezTo>
                      <a:pt x="0" y="6"/>
                      <a:pt x="6" y="0"/>
                      <a:pt x="13" y="0"/>
                    </a:cubicBezTo>
                    <a:cubicBezTo>
                      <a:pt x="180" y="0"/>
                      <a:pt x="180" y="0"/>
                      <a:pt x="180" y="0"/>
                    </a:cubicBezTo>
                    <a:cubicBezTo>
                      <a:pt x="187" y="0"/>
                      <a:pt x="192" y="6"/>
                      <a:pt x="192" y="13"/>
                    </a:cubicBezTo>
                    <a:cubicBezTo>
                      <a:pt x="192" y="36"/>
                      <a:pt x="192" y="36"/>
                      <a:pt x="192" y="36"/>
                    </a:cubicBezTo>
                    <a:cubicBezTo>
                      <a:pt x="192" y="43"/>
                      <a:pt x="187" y="49"/>
                      <a:pt x="180" y="49"/>
                    </a:cubicBezTo>
                    <a:cubicBezTo>
                      <a:pt x="119" y="49"/>
                      <a:pt x="119" y="49"/>
                      <a:pt x="119" y="49"/>
                    </a:cubicBezTo>
                  </a:path>
                </a:pathLst>
              </a:custGeom>
              <a:noFill/>
              <a:ln cap="flat"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93" name="Freeform 61"/>
              <p:cNvSpPr/>
              <p:nvPr/>
            </p:nvSpPr>
            <p:spPr bwMode="auto">
              <a:xfrm>
                <a:off x="7344571" y="5281613"/>
                <a:ext cx="455613" cy="303213"/>
              </a:xfrm>
              <a:custGeom>
                <a:gdLst>
                  <a:gd fmla="*/ 101 w 162" name="T0"/>
                  <a:gd fmla="*/ 0 h 108" name="T1"/>
                  <a:gd fmla="*/ 150 w 162" name="T2"/>
                  <a:gd fmla="*/ 0 h 108" name="T3"/>
                  <a:gd fmla="*/ 162 w 162" name="T4"/>
                  <a:gd fmla="*/ 12 h 108" name="T5"/>
                  <a:gd fmla="*/ 162 w 162" name="T6"/>
                  <a:gd fmla="*/ 96 h 108" name="T7"/>
                  <a:gd fmla="*/ 150 w 162" name="T8"/>
                  <a:gd fmla="*/ 108 h 108" name="T9"/>
                  <a:gd fmla="*/ 13 w 162" name="T10"/>
                  <a:gd fmla="*/ 108 h 108" name="T11"/>
                  <a:gd fmla="*/ 0 w 162" name="T12"/>
                  <a:gd fmla="*/ 96 h 108" name="T13"/>
                  <a:gd fmla="*/ 0 w 162" name="T14"/>
                  <a:gd fmla="*/ 12 h 108" name="T15"/>
                  <a:gd fmla="*/ 13 w 162" name="T16"/>
                  <a:gd fmla="*/ 0 h 108" name="T17"/>
                  <a:gd fmla="*/ 61 w 162" name="T18"/>
                  <a:gd fmla="*/ 0 h 10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8" w="162">
                    <a:moveTo>
                      <a:pt x="101" y="0"/>
                    </a:moveTo>
                    <a:cubicBezTo>
                      <a:pt x="150" y="0"/>
                      <a:pt x="150" y="0"/>
                      <a:pt x="150" y="0"/>
                    </a:cubicBezTo>
                    <a:cubicBezTo>
                      <a:pt x="157" y="0"/>
                      <a:pt x="162" y="5"/>
                      <a:pt x="162" y="12"/>
                    </a:cubicBezTo>
                    <a:cubicBezTo>
                      <a:pt x="162" y="96"/>
                      <a:pt x="162" y="96"/>
                      <a:pt x="162" y="96"/>
                    </a:cubicBezTo>
                    <a:cubicBezTo>
                      <a:pt x="162" y="103"/>
                      <a:pt x="157" y="108"/>
                      <a:pt x="150" y="108"/>
                    </a:cubicBezTo>
                    <a:cubicBezTo>
                      <a:pt x="13" y="108"/>
                      <a:pt x="13" y="108"/>
                      <a:pt x="13" y="108"/>
                    </a:cubicBezTo>
                    <a:cubicBezTo>
                      <a:pt x="6" y="108"/>
                      <a:pt x="0" y="103"/>
                      <a:pt x="0" y="96"/>
                    </a:cubicBezTo>
                    <a:cubicBezTo>
                      <a:pt x="0" y="12"/>
                      <a:pt x="0" y="12"/>
                      <a:pt x="0" y="12"/>
                    </a:cubicBezTo>
                    <a:cubicBezTo>
                      <a:pt x="0" y="5"/>
                      <a:pt x="6" y="0"/>
                      <a:pt x="13" y="0"/>
                    </a:cubicBezTo>
                    <a:cubicBezTo>
                      <a:pt x="61" y="0"/>
                      <a:pt x="61" y="0"/>
                      <a:pt x="61" y="0"/>
                    </a:cubicBezTo>
                  </a:path>
                </a:pathLst>
              </a:custGeom>
              <a:noFill/>
              <a:ln cap="flat"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94" name="Rectangle 62"/>
              <p:cNvSpPr>
                <a:spLocks noChangeArrowheads="1"/>
              </p:cNvSpPr>
              <p:nvPr/>
            </p:nvSpPr>
            <p:spPr bwMode="auto">
              <a:xfrm>
                <a:off x="7511259" y="5143500"/>
                <a:ext cx="127000" cy="441325"/>
              </a:xfrm>
              <a:prstGeom prst="rect">
                <a:avLst/>
              </a:prstGeom>
              <a:noFill/>
              <a:ln cap="flat"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95" name="Freeform 63"/>
              <p:cNvSpPr/>
              <p:nvPr/>
            </p:nvSpPr>
            <p:spPr bwMode="auto">
              <a:xfrm>
                <a:off x="7577934" y="5022850"/>
                <a:ext cx="133350" cy="120650"/>
              </a:xfrm>
              <a:custGeom>
                <a:gdLst>
                  <a:gd fmla="*/ 1 w 47" name="T0"/>
                  <a:gd fmla="*/ 41 h 43" name="T1"/>
                  <a:gd fmla="*/ 38 w 47" name="T2"/>
                  <a:gd fmla="*/ 10 h 43" name="T3"/>
                  <a:gd fmla="*/ 47 w 47" name="T4"/>
                  <a:gd fmla="*/ 27 h 43" name="T5"/>
                  <a:gd fmla="*/ 23 w 47" name="T6"/>
                  <a:gd fmla="*/ 42 h 43" name="T7"/>
                  <a:gd fmla="*/ 10 w 47" name="T8"/>
                  <a:gd fmla="*/ 43 h 43" name="T9"/>
                </a:gdLst>
                <a:cxnLst>
                  <a:cxn ang="0">
                    <a:pos x="T0" y="T1"/>
                  </a:cxn>
                  <a:cxn ang="0">
                    <a:pos x="T2" y="T3"/>
                  </a:cxn>
                  <a:cxn ang="0">
                    <a:pos x="T4" y="T5"/>
                  </a:cxn>
                  <a:cxn ang="0">
                    <a:pos x="T6" y="T7"/>
                  </a:cxn>
                  <a:cxn ang="0">
                    <a:pos x="T8" y="T9"/>
                  </a:cxn>
                </a:cxnLst>
                <a:rect b="b" l="0" r="r" t="0"/>
                <a:pathLst>
                  <a:path h="43" w="47">
                    <a:moveTo>
                      <a:pt x="1" y="41"/>
                    </a:moveTo>
                    <a:cubicBezTo>
                      <a:pt x="0" y="34"/>
                      <a:pt x="15" y="0"/>
                      <a:pt x="38" y="10"/>
                    </a:cubicBezTo>
                    <a:cubicBezTo>
                      <a:pt x="45" y="13"/>
                      <a:pt x="47" y="21"/>
                      <a:pt x="47" y="27"/>
                    </a:cubicBezTo>
                    <a:cubicBezTo>
                      <a:pt x="47" y="40"/>
                      <a:pt x="34" y="42"/>
                      <a:pt x="23" y="42"/>
                    </a:cubicBezTo>
                    <a:cubicBezTo>
                      <a:pt x="18" y="42"/>
                      <a:pt x="14" y="42"/>
                      <a:pt x="10" y="43"/>
                    </a:cubicBezTo>
                  </a:path>
                </a:pathLst>
              </a:custGeom>
              <a:noFill/>
              <a:ln cap="flat"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96" name="Freeform 64"/>
              <p:cNvSpPr/>
              <p:nvPr/>
            </p:nvSpPr>
            <p:spPr bwMode="auto">
              <a:xfrm>
                <a:off x="7438234" y="5022850"/>
                <a:ext cx="128588" cy="120650"/>
              </a:xfrm>
              <a:custGeom>
                <a:gdLst>
                  <a:gd fmla="*/ 45 w 46" name="T0"/>
                  <a:gd fmla="*/ 41 h 43" name="T1"/>
                  <a:gd fmla="*/ 8 w 46" name="T2"/>
                  <a:gd fmla="*/ 10 h 43" name="T3"/>
                  <a:gd fmla="*/ 0 w 46" name="T4"/>
                  <a:gd fmla="*/ 27 h 43" name="T5"/>
                  <a:gd fmla="*/ 24 w 46" name="T6"/>
                  <a:gd fmla="*/ 42 h 43" name="T7"/>
                  <a:gd fmla="*/ 37 w 46" name="T8"/>
                  <a:gd fmla="*/ 43 h 43" name="T9"/>
                </a:gdLst>
                <a:cxnLst>
                  <a:cxn ang="0">
                    <a:pos x="T0" y="T1"/>
                  </a:cxn>
                  <a:cxn ang="0">
                    <a:pos x="T2" y="T3"/>
                  </a:cxn>
                  <a:cxn ang="0">
                    <a:pos x="T4" y="T5"/>
                  </a:cxn>
                  <a:cxn ang="0">
                    <a:pos x="T6" y="T7"/>
                  </a:cxn>
                  <a:cxn ang="0">
                    <a:pos x="T8" y="T9"/>
                  </a:cxn>
                </a:cxnLst>
                <a:rect b="b" l="0" r="r" t="0"/>
                <a:pathLst>
                  <a:path h="43" w="46">
                    <a:moveTo>
                      <a:pt x="45" y="41"/>
                    </a:moveTo>
                    <a:cubicBezTo>
                      <a:pt x="46" y="34"/>
                      <a:pt x="32" y="0"/>
                      <a:pt x="8" y="10"/>
                    </a:cubicBezTo>
                    <a:cubicBezTo>
                      <a:pt x="2" y="13"/>
                      <a:pt x="0" y="21"/>
                      <a:pt x="0" y="27"/>
                    </a:cubicBezTo>
                    <a:cubicBezTo>
                      <a:pt x="0" y="40"/>
                      <a:pt x="13" y="42"/>
                      <a:pt x="24" y="42"/>
                    </a:cubicBezTo>
                    <a:cubicBezTo>
                      <a:pt x="28" y="42"/>
                      <a:pt x="32" y="42"/>
                      <a:pt x="37" y="43"/>
                    </a:cubicBezTo>
                  </a:path>
                </a:pathLst>
              </a:custGeom>
              <a:noFill/>
              <a:ln cap="flat"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grpSp>
      </p:grpSp>
      <p:grpSp>
        <p:nvGrpSpPr>
          <p:cNvPr id="5" name="组合 4"/>
          <p:cNvGrpSpPr/>
          <p:nvPr/>
        </p:nvGrpSpPr>
        <p:grpSpPr>
          <a:xfrm>
            <a:off x="6571973" y="1484775"/>
            <a:ext cx="703852" cy="703850"/>
            <a:chOff x="6571973" y="1484775"/>
            <a:chExt cx="703852" cy="703850"/>
          </a:xfrm>
        </p:grpSpPr>
        <p:sp>
          <p:nvSpPr>
            <p:cNvPr id="98" name="Shape 3296"/>
            <p:cNvSpPr/>
            <p:nvPr/>
          </p:nvSpPr>
          <p:spPr>
            <a:xfrm flipH="1" rot="17100000">
              <a:off x="6571974" y="1484774"/>
              <a:ext cx="703850" cy="703852"/>
            </a:xfrm>
            <a:custGeom>
              <a:cxnLst>
                <a:cxn ang="0">
                  <a:pos x="wd2" y="hd2"/>
                </a:cxn>
                <a:cxn ang="5400000">
                  <a:pos x="wd2" y="hd2"/>
                </a:cxn>
                <a:cxn ang="10800000">
                  <a:pos x="wd2" y="hd2"/>
                </a:cxn>
                <a:cxn ang="16200000">
                  <a:pos x="wd2" y="hd2"/>
                </a:cxn>
              </a:cxnLst>
              <a:rect b="b" l="0" r="r" t="0"/>
              <a:pathLst>
                <a:path extrusionOk="0" h="21600" w="21600">
                  <a:moveTo>
                    <a:pt x="0" y="10800"/>
                  </a:moveTo>
                  <a:cubicBezTo>
                    <a:pt x="0" y="4835"/>
                    <a:pt x="4835" y="0"/>
                    <a:pt x="10800" y="0"/>
                  </a:cubicBezTo>
                  <a:cubicBezTo>
                    <a:pt x="14400" y="0"/>
                    <a:pt x="18000" y="0"/>
                    <a:pt x="21600" y="0"/>
                  </a:cubicBezTo>
                  <a:cubicBezTo>
                    <a:pt x="21600" y="3600"/>
                    <a:pt x="21600" y="7200"/>
                    <a:pt x="21600" y="10800"/>
                  </a:cubicBezTo>
                  <a:cubicBezTo>
                    <a:pt x="21600" y="16765"/>
                    <a:pt x="16765" y="21600"/>
                    <a:pt x="10800" y="21600"/>
                  </a:cubicBezTo>
                  <a:cubicBezTo>
                    <a:pt x="4835" y="21600"/>
                    <a:pt x="0" y="16765"/>
                    <a:pt x="0" y="10800"/>
                  </a:cubicBezTo>
                  <a:close/>
                </a:path>
              </a:pathLst>
            </a:custGeom>
            <a:solidFill>
              <a:srgbClr val="3A5063"/>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grpSp>
          <p:nvGrpSpPr>
            <p:cNvPr id="14" name="组合 13"/>
            <p:cNvGrpSpPr/>
            <p:nvPr/>
          </p:nvGrpSpPr>
          <p:grpSpPr>
            <a:xfrm>
              <a:off x="6851983" y="1774083"/>
              <a:ext cx="222175" cy="208096"/>
              <a:chOff x="8455821" y="5045075"/>
              <a:chExt cx="576263" cy="539750"/>
            </a:xfrm>
          </p:grpSpPr>
          <p:sp>
            <p:nvSpPr>
              <p:cNvPr id="197" name="Freeform 65"/>
              <p:cNvSpPr/>
              <p:nvPr/>
            </p:nvSpPr>
            <p:spPr bwMode="auto">
              <a:xfrm>
                <a:off x="8455821" y="5045075"/>
                <a:ext cx="576263" cy="539750"/>
              </a:xfrm>
              <a:custGeom>
                <a:gdLst>
                  <a:gd fmla="*/ 163 w 205" name="T0"/>
                  <a:gd fmla="*/ 192 h 192" name="T1"/>
                  <a:gd fmla="*/ 41 w 205" name="T2"/>
                  <a:gd fmla="*/ 192 h 192" name="T3"/>
                  <a:gd fmla="*/ 41 w 205" name="T4"/>
                  <a:gd fmla="*/ 0 h 192" name="T5"/>
                  <a:gd fmla="*/ 163 w 205" name="T6"/>
                  <a:gd fmla="*/ 0 h 192" name="T7"/>
                  <a:gd fmla="*/ 163 w 205" name="T8"/>
                  <a:gd fmla="*/ 192 h 192" name="T9"/>
                </a:gdLst>
                <a:cxnLst>
                  <a:cxn ang="0">
                    <a:pos x="T0" y="T1"/>
                  </a:cxn>
                  <a:cxn ang="0">
                    <a:pos x="T2" y="T3"/>
                  </a:cxn>
                  <a:cxn ang="0">
                    <a:pos x="T4" y="T5"/>
                  </a:cxn>
                  <a:cxn ang="0">
                    <a:pos x="T6" y="T7"/>
                  </a:cxn>
                  <a:cxn ang="0">
                    <a:pos x="T8" y="T9"/>
                  </a:cxn>
                </a:cxnLst>
                <a:rect b="b" l="0" r="r" t="0"/>
                <a:pathLst>
                  <a:path h="192" w="205">
                    <a:moveTo>
                      <a:pt x="163" y="192"/>
                    </a:moveTo>
                    <a:cubicBezTo>
                      <a:pt x="123" y="192"/>
                      <a:pt x="82" y="192"/>
                      <a:pt x="41" y="192"/>
                    </a:cubicBezTo>
                    <a:cubicBezTo>
                      <a:pt x="0" y="134"/>
                      <a:pt x="0" y="59"/>
                      <a:pt x="41" y="0"/>
                    </a:cubicBezTo>
                    <a:cubicBezTo>
                      <a:pt x="82" y="0"/>
                      <a:pt x="123" y="0"/>
                      <a:pt x="163" y="0"/>
                    </a:cubicBezTo>
                    <a:cubicBezTo>
                      <a:pt x="205" y="59"/>
                      <a:pt x="205" y="134"/>
                      <a:pt x="163" y="192"/>
                    </a:cubicBezTo>
                    <a:close/>
                  </a:path>
                </a:pathLst>
              </a:custGeom>
              <a:noFill/>
              <a:ln cap="flat"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98" name="Freeform 66"/>
              <p:cNvSpPr/>
              <p:nvPr/>
            </p:nvSpPr>
            <p:spPr bwMode="auto">
              <a:xfrm>
                <a:off x="8574884" y="5045075"/>
                <a:ext cx="339725" cy="539750"/>
              </a:xfrm>
              <a:custGeom>
                <a:gdLst>
                  <a:gd fmla="*/ 96 w 121" name="T0"/>
                  <a:gd fmla="*/ 192 h 192" name="T1"/>
                  <a:gd fmla="*/ 24 w 121" name="T2"/>
                  <a:gd fmla="*/ 192 h 192" name="T3"/>
                  <a:gd fmla="*/ 24 w 121" name="T4"/>
                  <a:gd fmla="*/ 0 h 192" name="T5"/>
                  <a:gd fmla="*/ 96 w 121" name="T6"/>
                  <a:gd fmla="*/ 0 h 192" name="T7"/>
                  <a:gd fmla="*/ 96 w 121" name="T8"/>
                  <a:gd fmla="*/ 192 h 192" name="T9"/>
                </a:gdLst>
                <a:cxnLst>
                  <a:cxn ang="0">
                    <a:pos x="T0" y="T1"/>
                  </a:cxn>
                  <a:cxn ang="0">
                    <a:pos x="T2" y="T3"/>
                  </a:cxn>
                  <a:cxn ang="0">
                    <a:pos x="T4" y="T5"/>
                  </a:cxn>
                  <a:cxn ang="0">
                    <a:pos x="T6" y="T7"/>
                  </a:cxn>
                  <a:cxn ang="0">
                    <a:pos x="T8" y="T9"/>
                  </a:cxn>
                </a:cxnLst>
                <a:rect b="b" l="0" r="r" t="0"/>
                <a:pathLst>
                  <a:path h="192" w="120">
                    <a:moveTo>
                      <a:pt x="96" y="192"/>
                    </a:moveTo>
                    <a:cubicBezTo>
                      <a:pt x="72" y="192"/>
                      <a:pt x="48" y="192"/>
                      <a:pt x="24" y="192"/>
                    </a:cubicBezTo>
                    <a:cubicBezTo>
                      <a:pt x="0" y="134"/>
                      <a:pt x="0" y="59"/>
                      <a:pt x="24" y="0"/>
                    </a:cubicBezTo>
                    <a:cubicBezTo>
                      <a:pt x="48" y="0"/>
                      <a:pt x="72" y="0"/>
                      <a:pt x="96" y="0"/>
                    </a:cubicBezTo>
                    <a:cubicBezTo>
                      <a:pt x="121" y="59"/>
                      <a:pt x="121" y="134"/>
                      <a:pt x="96" y="192"/>
                    </a:cubicBezTo>
                    <a:close/>
                  </a:path>
                </a:pathLst>
              </a:custGeom>
              <a:noFill/>
              <a:ln cap="flat"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199" name="Line 67"/>
              <p:cNvSpPr>
                <a:spLocks noChangeShapeType="1"/>
              </p:cNvSpPr>
              <p:nvPr/>
            </p:nvSpPr>
            <p:spPr bwMode="auto">
              <a:xfrm>
                <a:off x="8473284" y="5137150"/>
                <a:ext cx="539750" cy="0"/>
              </a:xfrm>
              <a:prstGeom prst="line">
                <a:avLst/>
              </a:prstGeom>
              <a:noFill/>
              <a:ln cap="rnd" w="22225">
                <a:solidFill>
                  <a:schemeClr val="bg1"/>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200" name="Line 68"/>
              <p:cNvSpPr>
                <a:spLocks noChangeShapeType="1"/>
              </p:cNvSpPr>
              <p:nvPr/>
            </p:nvSpPr>
            <p:spPr bwMode="auto">
              <a:xfrm>
                <a:off x="8473284" y="5495925"/>
                <a:ext cx="539750" cy="0"/>
              </a:xfrm>
              <a:prstGeom prst="line">
                <a:avLst/>
              </a:prstGeom>
              <a:noFill/>
              <a:ln cap="rnd" w="22225">
                <a:solidFill>
                  <a:schemeClr val="bg1"/>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201" name="Line 69"/>
              <p:cNvSpPr>
                <a:spLocks noChangeShapeType="1"/>
              </p:cNvSpPr>
              <p:nvPr/>
            </p:nvSpPr>
            <p:spPr bwMode="auto">
              <a:xfrm flipH="1">
                <a:off x="8743159" y="5056188"/>
                <a:ext cx="0" cy="520700"/>
              </a:xfrm>
              <a:prstGeom prst="line">
                <a:avLst/>
              </a:prstGeom>
              <a:noFill/>
              <a:ln cap="rnd" w="22225">
                <a:solidFill>
                  <a:schemeClr val="bg1"/>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grpSp>
      </p:grpSp>
      <p:grpSp>
        <p:nvGrpSpPr>
          <p:cNvPr id="16" name="组合 15"/>
          <p:cNvGrpSpPr/>
          <p:nvPr/>
        </p:nvGrpSpPr>
        <p:grpSpPr>
          <a:xfrm>
            <a:off x="6571973" y="3410385"/>
            <a:ext cx="703852" cy="703852"/>
            <a:chOff x="6571973" y="3410385"/>
            <a:chExt cx="703852" cy="703852"/>
          </a:xfrm>
        </p:grpSpPr>
        <p:sp>
          <p:nvSpPr>
            <p:cNvPr id="128" name="Shape 3326"/>
            <p:cNvSpPr/>
            <p:nvPr/>
          </p:nvSpPr>
          <p:spPr>
            <a:xfrm flipH="1" rot="20700000">
              <a:off x="6571973" y="3410385"/>
              <a:ext cx="703852" cy="703852"/>
            </a:xfrm>
            <a:custGeom>
              <a:cxnLst>
                <a:cxn ang="0">
                  <a:pos x="wd2" y="hd2"/>
                </a:cxn>
                <a:cxn ang="5400000">
                  <a:pos x="wd2" y="hd2"/>
                </a:cxn>
                <a:cxn ang="10800000">
                  <a:pos x="wd2" y="hd2"/>
                </a:cxn>
                <a:cxn ang="16200000">
                  <a:pos x="wd2" y="hd2"/>
                </a:cxn>
              </a:cxnLst>
              <a:rect b="b" l="0" r="r" t="0"/>
              <a:pathLst>
                <a:path extrusionOk="0" h="21600" w="21600">
                  <a:moveTo>
                    <a:pt x="0" y="10800"/>
                  </a:moveTo>
                  <a:cubicBezTo>
                    <a:pt x="0" y="4835"/>
                    <a:pt x="4835" y="0"/>
                    <a:pt x="10800" y="0"/>
                  </a:cubicBezTo>
                  <a:cubicBezTo>
                    <a:pt x="14400" y="0"/>
                    <a:pt x="18000" y="0"/>
                    <a:pt x="21600" y="0"/>
                  </a:cubicBezTo>
                  <a:cubicBezTo>
                    <a:pt x="21600" y="3600"/>
                    <a:pt x="21600" y="7200"/>
                    <a:pt x="21600" y="10800"/>
                  </a:cubicBezTo>
                  <a:cubicBezTo>
                    <a:pt x="21600" y="16765"/>
                    <a:pt x="16765" y="21600"/>
                    <a:pt x="10800" y="21600"/>
                  </a:cubicBezTo>
                  <a:cubicBezTo>
                    <a:pt x="4835" y="21600"/>
                    <a:pt x="0" y="16765"/>
                    <a:pt x="0" y="10800"/>
                  </a:cubicBezTo>
                  <a:close/>
                </a:path>
              </a:pathLst>
            </a:custGeom>
            <a:solidFill>
              <a:srgbClr val="F7AC12"/>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grpSp>
          <p:nvGrpSpPr>
            <p:cNvPr id="15" name="组合 14"/>
            <p:cNvGrpSpPr/>
            <p:nvPr/>
          </p:nvGrpSpPr>
          <p:grpSpPr>
            <a:xfrm>
              <a:off x="6814036" y="3689369"/>
              <a:ext cx="219726" cy="220337"/>
              <a:chOff x="9628984" y="5030788"/>
              <a:chExt cx="569913" cy="571500"/>
            </a:xfrm>
          </p:grpSpPr>
          <p:sp>
            <p:nvSpPr>
              <p:cNvPr id="202" name="Freeform 341"/>
              <p:cNvSpPr/>
              <p:nvPr/>
            </p:nvSpPr>
            <p:spPr bwMode="auto">
              <a:xfrm>
                <a:off x="9628984" y="5030788"/>
                <a:ext cx="379413" cy="379413"/>
              </a:xfrm>
              <a:custGeom>
                <a:gdLst>
                  <a:gd fmla="*/ 124 w 135" name="T0"/>
                  <a:gd fmla="*/ 81 h 135" name="T1"/>
                  <a:gd fmla="*/ 102 w 135" name="T2"/>
                  <a:gd fmla="*/ 59 h 135" name="T3"/>
                  <a:gd fmla="*/ 88 w 135" name="T4"/>
                  <a:gd fmla="*/ 19 h 135" name="T5"/>
                  <a:gd fmla="*/ 19 w 135" name="T6"/>
                  <a:gd fmla="*/ 19 h 135" name="T7"/>
                  <a:gd fmla="*/ 19 w 135" name="T8"/>
                  <a:gd fmla="*/ 88 h 135" name="T9"/>
                  <a:gd fmla="*/ 60 w 135" name="T10"/>
                  <a:gd fmla="*/ 102 h 135" name="T11"/>
                  <a:gd fmla="*/ 81 w 135" name="T12"/>
                  <a:gd fmla="*/ 124 h 135" name="T13"/>
                  <a:gd fmla="*/ 124 w 135" name="T14"/>
                  <a:gd fmla="*/ 124 h 135" name="T15"/>
                  <a:gd fmla="*/ 124 w 135" name="T16"/>
                  <a:gd fmla="*/ 81 h 13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5" w="135">
                    <a:moveTo>
                      <a:pt x="124" y="81"/>
                    </a:moveTo>
                    <a:cubicBezTo>
                      <a:pt x="102" y="59"/>
                      <a:pt x="102" y="59"/>
                      <a:pt x="102" y="59"/>
                    </a:cubicBezTo>
                    <a:cubicBezTo>
                      <a:pt x="104" y="45"/>
                      <a:pt x="99" y="30"/>
                      <a:pt x="88" y="19"/>
                    </a:cubicBezTo>
                    <a:cubicBezTo>
                      <a:pt x="69" y="0"/>
                      <a:pt x="38" y="0"/>
                      <a:pt x="19" y="19"/>
                    </a:cubicBezTo>
                    <a:cubicBezTo>
                      <a:pt x="0" y="38"/>
                      <a:pt x="0" y="69"/>
                      <a:pt x="19" y="88"/>
                    </a:cubicBezTo>
                    <a:cubicBezTo>
                      <a:pt x="30" y="99"/>
                      <a:pt x="45" y="104"/>
                      <a:pt x="60" y="102"/>
                    </a:cubicBezTo>
                    <a:cubicBezTo>
                      <a:pt x="81" y="124"/>
                      <a:pt x="81" y="124"/>
                      <a:pt x="81" y="124"/>
                    </a:cubicBezTo>
                    <a:cubicBezTo>
                      <a:pt x="93" y="135"/>
                      <a:pt x="112" y="135"/>
                      <a:pt x="124" y="124"/>
                    </a:cubicBezTo>
                    <a:cubicBezTo>
                      <a:pt x="135" y="112"/>
                      <a:pt x="135" y="93"/>
                      <a:pt x="124" y="81"/>
                    </a:cubicBezTo>
                    <a:close/>
                  </a:path>
                </a:pathLst>
              </a:custGeom>
              <a:noFill/>
              <a:ln cap="flat"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203" name="Freeform 342"/>
              <p:cNvSpPr/>
              <p:nvPr/>
            </p:nvSpPr>
            <p:spPr bwMode="auto">
              <a:xfrm>
                <a:off x="9755984" y="5067300"/>
                <a:ext cx="219075" cy="247650"/>
              </a:xfrm>
              <a:custGeom>
                <a:gdLst>
                  <a:gd fmla="*/ 0 w 78" name="T0"/>
                  <a:gd fmla="*/ 3 h 88" name="T1"/>
                  <a:gd fmla="*/ 36 w 78" name="T2"/>
                  <a:gd fmla="*/ 13 h 88" name="T3"/>
                  <a:gd fmla="*/ 47 w 78" name="T4"/>
                  <a:gd fmla="*/ 45 h 88" name="T5"/>
                  <a:gd fmla="*/ 47 w 78" name="T6"/>
                  <a:gd fmla="*/ 50 h 88" name="T7"/>
                  <a:gd fmla="*/ 72 w 78" name="T8"/>
                  <a:gd fmla="*/ 75 h 88" name="T9"/>
                  <a:gd fmla="*/ 78 w 78" name="T10"/>
                  <a:gd fmla="*/ 88 h 88" name="T11"/>
                </a:gdLst>
                <a:cxnLst>
                  <a:cxn ang="0">
                    <a:pos x="T0" y="T1"/>
                  </a:cxn>
                  <a:cxn ang="0">
                    <a:pos x="T2" y="T3"/>
                  </a:cxn>
                  <a:cxn ang="0">
                    <a:pos x="T4" y="T5"/>
                  </a:cxn>
                  <a:cxn ang="0">
                    <a:pos x="T6" y="T7"/>
                  </a:cxn>
                  <a:cxn ang="0">
                    <a:pos x="T8" y="T9"/>
                  </a:cxn>
                  <a:cxn ang="0">
                    <a:pos x="T10" y="T11"/>
                  </a:cxn>
                </a:cxnLst>
                <a:rect b="b" l="0" r="r" t="0"/>
                <a:pathLst>
                  <a:path h="88" w="78">
                    <a:moveTo>
                      <a:pt x="0" y="3"/>
                    </a:moveTo>
                    <a:cubicBezTo>
                      <a:pt x="12" y="0"/>
                      <a:pt x="26" y="3"/>
                      <a:pt x="36" y="13"/>
                    </a:cubicBezTo>
                    <a:cubicBezTo>
                      <a:pt x="45" y="22"/>
                      <a:pt x="49" y="33"/>
                      <a:pt x="47" y="45"/>
                    </a:cubicBezTo>
                    <a:cubicBezTo>
                      <a:pt x="47" y="50"/>
                      <a:pt x="47" y="50"/>
                      <a:pt x="47" y="50"/>
                    </a:cubicBezTo>
                    <a:cubicBezTo>
                      <a:pt x="72" y="75"/>
                      <a:pt x="72" y="75"/>
                      <a:pt x="72" y="75"/>
                    </a:cubicBezTo>
                    <a:cubicBezTo>
                      <a:pt x="75" y="79"/>
                      <a:pt x="77" y="83"/>
                      <a:pt x="78" y="88"/>
                    </a:cubicBezTo>
                  </a:path>
                </a:pathLst>
              </a:custGeom>
              <a:noFill/>
              <a:ln cap="flat"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204" name="Freeform 343"/>
              <p:cNvSpPr>
                <a:spLocks noEditPoints="1"/>
              </p:cNvSpPr>
              <p:nvPr/>
            </p:nvSpPr>
            <p:spPr bwMode="auto">
              <a:xfrm>
                <a:off x="9727409" y="5129213"/>
                <a:ext cx="471488" cy="473075"/>
              </a:xfrm>
              <a:custGeom>
                <a:gdLst>
                  <a:gd fmla="*/ 26 w 168" name="T0"/>
                  <a:gd fmla="*/ 68 h 168" name="T1"/>
                  <a:gd fmla="*/ 13 w 168" name="T2"/>
                  <a:gd fmla="*/ 136 h 168" name="T3"/>
                  <a:gd fmla="*/ 58 w 168" name="T4"/>
                  <a:gd fmla="*/ 136 h 168" name="T5"/>
                  <a:gd fmla="*/ 65 w 168" name="T6"/>
                  <a:gd fmla="*/ 145 h 168" name="T7"/>
                  <a:gd fmla="*/ 145 w 168" name="T8"/>
                  <a:gd fmla="*/ 145 h 168" name="T9"/>
                  <a:gd fmla="*/ 145 w 168" name="T10"/>
                  <a:gd fmla="*/ 65 h 168" name="T11"/>
                  <a:gd fmla="*/ 136 w 168" name="T12"/>
                  <a:gd fmla="*/ 57 h 168" name="T13"/>
                  <a:gd fmla="*/ 136 w 168" name="T14"/>
                  <a:gd fmla="*/ 13 h 168" name="T15"/>
                  <a:gd fmla="*/ 68 w 168" name="T16"/>
                  <a:gd fmla="*/ 26 h 168" name="T17"/>
                  <a:gd fmla="*/ 74 w 168" name="T18"/>
                  <a:gd fmla="*/ 136 h 168" name="T19"/>
                  <a:gd fmla="*/ 70 w 168" name="T20"/>
                  <a:gd fmla="*/ 130 h 168" name="T21"/>
                  <a:gd fmla="*/ 104 w 168" name="T22"/>
                  <a:gd fmla="*/ 104 h 168" name="T23"/>
                  <a:gd fmla="*/ 130 w 168" name="T24"/>
                  <a:gd fmla="*/ 69 h 168" name="T25"/>
                  <a:gd fmla="*/ 136 w 168" name="T26"/>
                  <a:gd fmla="*/ 74 h 168" name="T27"/>
                  <a:gd fmla="*/ 136 w 168" name="T28"/>
                  <a:gd fmla="*/ 136 h 168" name="T29"/>
                  <a:gd fmla="*/ 74 w 168" name="T30"/>
                  <a:gd fmla="*/ 136 h 16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68" w="168">
                    <a:moveTo>
                      <a:pt x="26" y="68"/>
                    </a:moveTo>
                    <a:cubicBezTo>
                      <a:pt x="6" y="96"/>
                      <a:pt x="0" y="123"/>
                      <a:pt x="13" y="136"/>
                    </a:cubicBezTo>
                    <a:cubicBezTo>
                      <a:pt x="22" y="145"/>
                      <a:pt x="39" y="144"/>
                      <a:pt x="58" y="136"/>
                    </a:cubicBezTo>
                    <a:cubicBezTo>
                      <a:pt x="60" y="139"/>
                      <a:pt x="62" y="143"/>
                      <a:pt x="65" y="145"/>
                    </a:cubicBezTo>
                    <a:cubicBezTo>
                      <a:pt x="87" y="168"/>
                      <a:pt x="123" y="168"/>
                      <a:pt x="145" y="145"/>
                    </a:cubicBezTo>
                    <a:cubicBezTo>
                      <a:pt x="168" y="123"/>
                      <a:pt x="168" y="87"/>
                      <a:pt x="145" y="65"/>
                    </a:cubicBezTo>
                    <a:cubicBezTo>
                      <a:pt x="143" y="62"/>
                      <a:pt x="140" y="60"/>
                      <a:pt x="136" y="57"/>
                    </a:cubicBezTo>
                    <a:cubicBezTo>
                      <a:pt x="144" y="39"/>
                      <a:pt x="145" y="22"/>
                      <a:pt x="136" y="13"/>
                    </a:cubicBezTo>
                    <a:cubicBezTo>
                      <a:pt x="123" y="0"/>
                      <a:pt x="95" y="6"/>
                      <a:pt x="68" y="26"/>
                    </a:cubicBezTo>
                    <a:moveTo>
                      <a:pt x="74" y="136"/>
                    </a:moveTo>
                    <a:cubicBezTo>
                      <a:pt x="73" y="134"/>
                      <a:pt x="71" y="132"/>
                      <a:pt x="70" y="130"/>
                    </a:cubicBezTo>
                    <a:cubicBezTo>
                      <a:pt x="81" y="124"/>
                      <a:pt x="93" y="115"/>
                      <a:pt x="104" y="104"/>
                    </a:cubicBezTo>
                    <a:cubicBezTo>
                      <a:pt x="115" y="93"/>
                      <a:pt x="124" y="81"/>
                      <a:pt x="130" y="69"/>
                    </a:cubicBezTo>
                    <a:cubicBezTo>
                      <a:pt x="132" y="71"/>
                      <a:pt x="134" y="73"/>
                      <a:pt x="136" y="74"/>
                    </a:cubicBezTo>
                    <a:cubicBezTo>
                      <a:pt x="153" y="91"/>
                      <a:pt x="153" y="119"/>
                      <a:pt x="136" y="136"/>
                    </a:cubicBezTo>
                    <a:cubicBezTo>
                      <a:pt x="119" y="153"/>
                      <a:pt x="91" y="153"/>
                      <a:pt x="74" y="136"/>
                    </a:cubicBezTo>
                    <a:close/>
                  </a:path>
                </a:pathLst>
              </a:custGeom>
              <a:noFill/>
              <a:ln cap="flat"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grpSp>
      </p:grpSp>
      <p:grpSp>
        <p:nvGrpSpPr>
          <p:cNvPr id="25" name="组合 24"/>
          <p:cNvGrpSpPr/>
          <p:nvPr/>
        </p:nvGrpSpPr>
        <p:grpSpPr>
          <a:xfrm>
            <a:off x="1764472" y="1484777"/>
            <a:ext cx="703851" cy="703850"/>
            <a:chOff x="1764472" y="1484777"/>
            <a:chExt cx="703851" cy="703850"/>
          </a:xfrm>
        </p:grpSpPr>
        <p:sp>
          <p:nvSpPr>
            <p:cNvPr id="67" name="Shape 3265"/>
            <p:cNvSpPr/>
            <p:nvPr/>
          </p:nvSpPr>
          <p:spPr>
            <a:xfrm rot="4500000">
              <a:off x="1764473" y="1484776"/>
              <a:ext cx="703850" cy="703851"/>
            </a:xfrm>
            <a:custGeom>
              <a:cxnLst>
                <a:cxn ang="0">
                  <a:pos x="wd2" y="hd2"/>
                </a:cxn>
                <a:cxn ang="5400000">
                  <a:pos x="wd2" y="hd2"/>
                </a:cxn>
                <a:cxn ang="10800000">
                  <a:pos x="wd2" y="hd2"/>
                </a:cxn>
                <a:cxn ang="16200000">
                  <a:pos x="wd2" y="hd2"/>
                </a:cxn>
              </a:cxnLst>
              <a:rect b="b" l="0" r="r" t="0"/>
              <a:pathLst>
                <a:path extrusionOk="0" h="21600" w="21600">
                  <a:moveTo>
                    <a:pt x="0" y="10800"/>
                  </a:moveTo>
                  <a:cubicBezTo>
                    <a:pt x="0" y="4835"/>
                    <a:pt x="4835" y="0"/>
                    <a:pt x="10800" y="0"/>
                  </a:cubicBezTo>
                  <a:cubicBezTo>
                    <a:pt x="14400" y="0"/>
                    <a:pt x="18000" y="0"/>
                    <a:pt x="21600" y="0"/>
                  </a:cubicBezTo>
                  <a:cubicBezTo>
                    <a:pt x="21600" y="3600"/>
                    <a:pt x="21600" y="7200"/>
                    <a:pt x="21600" y="10800"/>
                  </a:cubicBezTo>
                  <a:cubicBezTo>
                    <a:pt x="21600" y="16765"/>
                    <a:pt x="16765" y="21600"/>
                    <a:pt x="10800" y="21600"/>
                  </a:cubicBezTo>
                  <a:cubicBezTo>
                    <a:pt x="4835" y="21600"/>
                    <a:pt x="0" y="16765"/>
                    <a:pt x="0" y="10800"/>
                  </a:cubicBezTo>
                  <a:close/>
                </a:path>
              </a:pathLst>
            </a:custGeom>
            <a:solidFill>
              <a:schemeClr val="accent6">
                <a:lumMod val="75000"/>
              </a:schemeClr>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grpSp>
          <p:nvGrpSpPr>
            <p:cNvPr id="18" name="组合 17"/>
            <p:cNvGrpSpPr/>
            <p:nvPr/>
          </p:nvGrpSpPr>
          <p:grpSpPr>
            <a:xfrm>
              <a:off x="2012345" y="1763018"/>
              <a:ext cx="208096" cy="208096"/>
              <a:chOff x="7586664" y="3781426"/>
              <a:chExt cx="539750" cy="539750"/>
            </a:xfrm>
          </p:grpSpPr>
          <p:sp>
            <p:nvSpPr>
              <p:cNvPr id="205" name="Oval 238"/>
              <p:cNvSpPr>
                <a:spLocks noChangeArrowheads="1"/>
              </p:cNvSpPr>
              <p:nvPr/>
            </p:nvSpPr>
            <p:spPr bwMode="auto">
              <a:xfrm>
                <a:off x="7739064" y="3935413"/>
                <a:ext cx="234950" cy="234950"/>
              </a:xfrm>
              <a:prstGeom prst="ellipse">
                <a:avLst/>
              </a:pr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06" name="Line 239"/>
              <p:cNvSpPr>
                <a:spLocks noChangeShapeType="1"/>
              </p:cNvSpPr>
              <p:nvPr/>
            </p:nvSpPr>
            <p:spPr bwMode="auto">
              <a:xfrm flipH="1">
                <a:off x="7947026" y="3911601"/>
                <a:ext cx="52388" cy="52388"/>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07" name="Line 240"/>
              <p:cNvSpPr>
                <a:spLocks noChangeShapeType="1"/>
              </p:cNvSpPr>
              <p:nvPr/>
            </p:nvSpPr>
            <p:spPr bwMode="auto">
              <a:xfrm flipH="1">
                <a:off x="7715251" y="4141788"/>
                <a:ext cx="53975" cy="53975"/>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08" name="Line 241"/>
              <p:cNvSpPr>
                <a:spLocks noChangeShapeType="1"/>
              </p:cNvSpPr>
              <p:nvPr/>
            </p:nvSpPr>
            <p:spPr bwMode="auto">
              <a:xfrm flipH="1" flipV="1">
                <a:off x="7947026" y="4141788"/>
                <a:ext cx="52388" cy="53975"/>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09" name="Line 242"/>
              <p:cNvSpPr>
                <a:spLocks noChangeShapeType="1"/>
              </p:cNvSpPr>
              <p:nvPr/>
            </p:nvSpPr>
            <p:spPr bwMode="auto">
              <a:xfrm flipH="1" flipV="1">
                <a:off x="7715251" y="3911601"/>
                <a:ext cx="53975" cy="52388"/>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10" name="Line 243"/>
              <p:cNvSpPr>
                <a:spLocks noChangeShapeType="1"/>
              </p:cNvSpPr>
              <p:nvPr/>
            </p:nvSpPr>
            <p:spPr bwMode="auto">
              <a:xfrm flipH="1">
                <a:off x="7856539" y="3781426"/>
                <a:ext cx="0" cy="134938"/>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11" name="Line 244"/>
              <p:cNvSpPr>
                <a:spLocks noChangeShapeType="1"/>
              </p:cNvSpPr>
              <p:nvPr/>
            </p:nvSpPr>
            <p:spPr bwMode="auto">
              <a:xfrm>
                <a:off x="7777164" y="3800476"/>
                <a:ext cx="79375" cy="71438"/>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12" name="Line 245"/>
              <p:cNvSpPr>
                <a:spLocks noChangeShapeType="1"/>
              </p:cNvSpPr>
              <p:nvPr/>
            </p:nvSpPr>
            <p:spPr bwMode="auto">
              <a:xfrm flipH="1">
                <a:off x="7856539" y="3800476"/>
                <a:ext cx="79375" cy="71438"/>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13" name="Line 246"/>
              <p:cNvSpPr>
                <a:spLocks noChangeShapeType="1"/>
              </p:cNvSpPr>
              <p:nvPr/>
            </p:nvSpPr>
            <p:spPr bwMode="auto">
              <a:xfrm flipH="1" flipV="1">
                <a:off x="7856539" y="4189413"/>
                <a:ext cx="0" cy="131763"/>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14" name="Line 247"/>
              <p:cNvSpPr>
                <a:spLocks noChangeShapeType="1"/>
              </p:cNvSpPr>
              <p:nvPr/>
            </p:nvSpPr>
            <p:spPr bwMode="auto">
              <a:xfrm flipH="1" flipV="1">
                <a:off x="7856539" y="4233863"/>
                <a:ext cx="79375" cy="71438"/>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15" name="Line 248"/>
              <p:cNvSpPr>
                <a:spLocks noChangeShapeType="1"/>
              </p:cNvSpPr>
              <p:nvPr/>
            </p:nvSpPr>
            <p:spPr bwMode="auto">
              <a:xfrm flipV="1">
                <a:off x="7777164" y="4233863"/>
                <a:ext cx="79375" cy="71438"/>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16" name="Line 249"/>
              <p:cNvSpPr>
                <a:spLocks noChangeShapeType="1"/>
              </p:cNvSpPr>
              <p:nvPr/>
            </p:nvSpPr>
            <p:spPr bwMode="auto">
              <a:xfrm flipH="1">
                <a:off x="7994651" y="4051301"/>
                <a:ext cx="131763" cy="0"/>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17" name="Line 250"/>
              <p:cNvSpPr>
                <a:spLocks noChangeShapeType="1"/>
              </p:cNvSpPr>
              <p:nvPr/>
            </p:nvSpPr>
            <p:spPr bwMode="auto">
              <a:xfrm flipH="1">
                <a:off x="8039101" y="3973513"/>
                <a:ext cx="69850" cy="77788"/>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18" name="Line 251"/>
              <p:cNvSpPr>
                <a:spLocks noChangeShapeType="1"/>
              </p:cNvSpPr>
              <p:nvPr/>
            </p:nvSpPr>
            <p:spPr bwMode="auto">
              <a:xfrm flipH="1" flipV="1">
                <a:off x="8039101" y="4051301"/>
                <a:ext cx="69850" cy="79375"/>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19" name="Line 252"/>
              <p:cNvSpPr>
                <a:spLocks noChangeShapeType="1"/>
              </p:cNvSpPr>
              <p:nvPr/>
            </p:nvSpPr>
            <p:spPr bwMode="auto">
              <a:xfrm>
                <a:off x="7586664" y="4051301"/>
                <a:ext cx="134938" cy="0"/>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20" name="Line 253"/>
              <p:cNvSpPr>
                <a:spLocks noChangeShapeType="1"/>
              </p:cNvSpPr>
              <p:nvPr/>
            </p:nvSpPr>
            <p:spPr bwMode="auto">
              <a:xfrm flipV="1">
                <a:off x="7602539" y="4051301"/>
                <a:ext cx="74613" cy="79375"/>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21" name="Line 254"/>
              <p:cNvSpPr>
                <a:spLocks noChangeShapeType="1"/>
              </p:cNvSpPr>
              <p:nvPr/>
            </p:nvSpPr>
            <p:spPr bwMode="auto">
              <a:xfrm>
                <a:off x="7602539" y="3973513"/>
                <a:ext cx="74613" cy="77788"/>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24" name="组合 23"/>
          <p:cNvGrpSpPr/>
          <p:nvPr/>
        </p:nvGrpSpPr>
        <p:grpSpPr>
          <a:xfrm>
            <a:off x="2262167" y="2446264"/>
            <a:ext cx="703852" cy="703852"/>
            <a:chOff x="2262167" y="2446264"/>
            <a:chExt cx="703852" cy="703852"/>
          </a:xfrm>
        </p:grpSpPr>
        <p:sp>
          <p:nvSpPr>
            <p:cNvPr id="57" name="Shape 3255"/>
            <p:cNvSpPr/>
            <p:nvPr/>
          </p:nvSpPr>
          <p:spPr>
            <a:xfrm rot="2700000">
              <a:off x="2262167" y="2446264"/>
              <a:ext cx="703852" cy="703852"/>
            </a:xfrm>
            <a:custGeom>
              <a:cxnLst>
                <a:cxn ang="0">
                  <a:pos x="wd2" y="hd2"/>
                </a:cxn>
                <a:cxn ang="5400000">
                  <a:pos x="wd2" y="hd2"/>
                </a:cxn>
                <a:cxn ang="10800000">
                  <a:pos x="wd2" y="hd2"/>
                </a:cxn>
                <a:cxn ang="16200000">
                  <a:pos x="wd2" y="hd2"/>
                </a:cxn>
              </a:cxnLst>
              <a:rect b="b" l="0" r="r" t="0"/>
              <a:pathLst>
                <a:path extrusionOk="0" h="21600" w="21600">
                  <a:moveTo>
                    <a:pt x="0" y="10800"/>
                  </a:moveTo>
                  <a:cubicBezTo>
                    <a:pt x="0" y="4835"/>
                    <a:pt x="4835" y="0"/>
                    <a:pt x="10800" y="0"/>
                  </a:cubicBezTo>
                  <a:cubicBezTo>
                    <a:pt x="14400" y="0"/>
                    <a:pt x="18000" y="0"/>
                    <a:pt x="21600" y="0"/>
                  </a:cubicBezTo>
                  <a:cubicBezTo>
                    <a:pt x="21600" y="3600"/>
                    <a:pt x="21600" y="7200"/>
                    <a:pt x="21600" y="10800"/>
                  </a:cubicBezTo>
                  <a:cubicBezTo>
                    <a:pt x="21600" y="16765"/>
                    <a:pt x="16765" y="21600"/>
                    <a:pt x="10800" y="21600"/>
                  </a:cubicBezTo>
                  <a:cubicBezTo>
                    <a:pt x="4835" y="21600"/>
                    <a:pt x="0" y="16765"/>
                    <a:pt x="0" y="10800"/>
                  </a:cubicBezTo>
                  <a:close/>
                </a:path>
              </a:pathLst>
            </a:custGeom>
            <a:solidFill>
              <a:srgbClr val="3A5063"/>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grpSp>
          <p:nvGrpSpPr>
            <p:cNvPr id="17" name="组合 16"/>
            <p:cNvGrpSpPr/>
            <p:nvPr/>
          </p:nvGrpSpPr>
          <p:grpSpPr>
            <a:xfrm>
              <a:off x="2562352" y="2698426"/>
              <a:ext cx="154236" cy="208096"/>
              <a:chOff x="8826501" y="3781426"/>
              <a:chExt cx="400050" cy="539750"/>
            </a:xfrm>
          </p:grpSpPr>
          <p:sp>
            <p:nvSpPr>
              <p:cNvPr id="222" name="Oval 255"/>
              <p:cNvSpPr>
                <a:spLocks noChangeArrowheads="1"/>
              </p:cNvSpPr>
              <p:nvPr/>
            </p:nvSpPr>
            <p:spPr bwMode="auto">
              <a:xfrm>
                <a:off x="8983664" y="4068763"/>
                <a:ext cx="90488" cy="92075"/>
              </a:xfrm>
              <a:prstGeom prst="ellipse">
                <a:avLst/>
              </a:pr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23" name="Freeform 256"/>
              <p:cNvSpPr/>
              <p:nvPr/>
            </p:nvSpPr>
            <p:spPr bwMode="auto">
              <a:xfrm>
                <a:off x="8866189" y="4043363"/>
                <a:ext cx="131763" cy="142875"/>
              </a:xfrm>
              <a:custGeom>
                <a:gdLst>
                  <a:gd fmla="*/ 45 w 47" name="T0"/>
                  <a:gd fmla="*/ 40 h 51" name="T1"/>
                  <a:gd fmla="*/ 16 w 47" name="T2"/>
                  <a:gd fmla="*/ 51 h 51" name="T3"/>
                  <a:gd fmla="*/ 0 w 47" name="T4"/>
                  <a:gd fmla="*/ 26 h 51" name="T5"/>
                  <a:gd fmla="*/ 16 w 47" name="T6"/>
                  <a:gd fmla="*/ 0 h 51" name="T7"/>
                  <a:gd fmla="*/ 47 w 47" name="T8"/>
                  <a:gd fmla="*/ 13 h 51" name="T9"/>
                </a:gdLst>
                <a:cxnLst>
                  <a:cxn ang="0">
                    <a:pos x="T0" y="T1"/>
                  </a:cxn>
                  <a:cxn ang="0">
                    <a:pos x="T2" y="T3"/>
                  </a:cxn>
                  <a:cxn ang="0">
                    <a:pos x="T4" y="T5"/>
                  </a:cxn>
                  <a:cxn ang="0">
                    <a:pos x="T6" y="T7"/>
                  </a:cxn>
                  <a:cxn ang="0">
                    <a:pos x="T8" y="T9"/>
                  </a:cxn>
                </a:cxnLst>
                <a:rect b="b" l="0" r="r" t="0"/>
                <a:pathLst>
                  <a:path h="51" w="47">
                    <a:moveTo>
                      <a:pt x="45" y="40"/>
                    </a:moveTo>
                    <a:cubicBezTo>
                      <a:pt x="35" y="46"/>
                      <a:pt x="21" y="51"/>
                      <a:pt x="16" y="51"/>
                    </a:cubicBezTo>
                    <a:cubicBezTo>
                      <a:pt x="7" y="51"/>
                      <a:pt x="0" y="40"/>
                      <a:pt x="0" y="26"/>
                    </a:cubicBezTo>
                    <a:cubicBezTo>
                      <a:pt x="0" y="12"/>
                      <a:pt x="7" y="0"/>
                      <a:pt x="16" y="0"/>
                    </a:cubicBezTo>
                    <a:cubicBezTo>
                      <a:pt x="22" y="0"/>
                      <a:pt x="37" y="5"/>
                      <a:pt x="47" y="13"/>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24" name="Freeform 257"/>
              <p:cNvSpPr/>
              <p:nvPr/>
            </p:nvSpPr>
            <p:spPr bwMode="auto">
              <a:xfrm>
                <a:off x="9059864" y="4043363"/>
                <a:ext cx="131763" cy="142875"/>
              </a:xfrm>
              <a:custGeom>
                <a:gdLst>
                  <a:gd fmla="*/ 2 w 47" name="T0"/>
                  <a:gd fmla="*/ 40 h 51" name="T1"/>
                  <a:gd fmla="*/ 31 w 47" name="T2"/>
                  <a:gd fmla="*/ 51 h 51" name="T3"/>
                  <a:gd fmla="*/ 47 w 47" name="T4"/>
                  <a:gd fmla="*/ 26 h 51" name="T5"/>
                  <a:gd fmla="*/ 31 w 47" name="T6"/>
                  <a:gd fmla="*/ 0 h 51" name="T7"/>
                  <a:gd fmla="*/ 0 w 47" name="T8"/>
                  <a:gd fmla="*/ 13 h 51" name="T9"/>
                </a:gdLst>
                <a:cxnLst>
                  <a:cxn ang="0">
                    <a:pos x="T0" y="T1"/>
                  </a:cxn>
                  <a:cxn ang="0">
                    <a:pos x="T2" y="T3"/>
                  </a:cxn>
                  <a:cxn ang="0">
                    <a:pos x="T4" y="T5"/>
                  </a:cxn>
                  <a:cxn ang="0">
                    <a:pos x="T6" y="T7"/>
                  </a:cxn>
                  <a:cxn ang="0">
                    <a:pos x="T8" y="T9"/>
                  </a:cxn>
                </a:cxnLst>
                <a:rect b="b" l="0" r="r" t="0"/>
                <a:pathLst>
                  <a:path h="51" w="47">
                    <a:moveTo>
                      <a:pt x="2" y="40"/>
                    </a:moveTo>
                    <a:cubicBezTo>
                      <a:pt x="11" y="46"/>
                      <a:pt x="25" y="51"/>
                      <a:pt x="31" y="51"/>
                    </a:cubicBezTo>
                    <a:cubicBezTo>
                      <a:pt x="40" y="51"/>
                      <a:pt x="47" y="40"/>
                      <a:pt x="47" y="26"/>
                    </a:cubicBezTo>
                    <a:cubicBezTo>
                      <a:pt x="47" y="12"/>
                      <a:pt x="40" y="0"/>
                      <a:pt x="31" y="0"/>
                    </a:cubicBezTo>
                    <a:cubicBezTo>
                      <a:pt x="25" y="0"/>
                      <a:pt x="9" y="5"/>
                      <a:pt x="0" y="13"/>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25" name="Freeform 258"/>
              <p:cNvSpPr/>
              <p:nvPr/>
            </p:nvSpPr>
            <p:spPr bwMode="auto">
              <a:xfrm>
                <a:off x="8969376" y="4170363"/>
                <a:ext cx="119063" cy="150813"/>
              </a:xfrm>
              <a:custGeom>
                <a:gdLst>
                  <a:gd fmla="*/ 0 w 75" name="T0"/>
                  <a:gd fmla="*/ 0 h 95" name="T1"/>
                  <a:gd fmla="*/ 0 w 75" name="T2"/>
                  <a:gd fmla="*/ 95 h 95" name="T3"/>
                  <a:gd fmla="*/ 36 w 75" name="T4"/>
                  <a:gd fmla="*/ 56 h 95" name="T5"/>
                  <a:gd fmla="*/ 75 w 75" name="T6"/>
                  <a:gd fmla="*/ 95 h 95" name="T7"/>
                  <a:gd fmla="*/ 75 w 75" name="T8"/>
                  <a:gd fmla="*/ 0 h 95" name="T9"/>
                </a:gdLst>
                <a:cxnLst>
                  <a:cxn ang="0">
                    <a:pos x="T0" y="T1"/>
                  </a:cxn>
                  <a:cxn ang="0">
                    <a:pos x="T2" y="T3"/>
                  </a:cxn>
                  <a:cxn ang="0">
                    <a:pos x="T4" y="T5"/>
                  </a:cxn>
                  <a:cxn ang="0">
                    <a:pos x="T6" y="T7"/>
                  </a:cxn>
                  <a:cxn ang="0">
                    <a:pos x="T8" y="T9"/>
                  </a:cxn>
                </a:cxnLst>
                <a:rect b="b" l="0" r="r" t="0"/>
                <a:pathLst>
                  <a:path h="95" w="75">
                    <a:moveTo>
                      <a:pt x="0" y="0"/>
                    </a:moveTo>
                    <a:lnTo>
                      <a:pt x="0" y="95"/>
                    </a:lnTo>
                    <a:lnTo>
                      <a:pt x="36" y="56"/>
                    </a:lnTo>
                    <a:lnTo>
                      <a:pt x="75" y="95"/>
                    </a:lnTo>
                    <a:lnTo>
                      <a:pt x="75" y="0"/>
                    </a:ln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26" name="Freeform 259"/>
              <p:cNvSpPr>
                <a:spLocks noEditPoints="1"/>
              </p:cNvSpPr>
              <p:nvPr/>
            </p:nvSpPr>
            <p:spPr bwMode="auto">
              <a:xfrm>
                <a:off x="8826501" y="3781426"/>
                <a:ext cx="400050" cy="312738"/>
              </a:xfrm>
              <a:custGeom>
                <a:gdLst>
                  <a:gd fmla="*/ 130 w 142" name="T0"/>
                  <a:gd fmla="*/ 111 h 111" name="T1"/>
                  <a:gd fmla="*/ 142 w 142" name="T2"/>
                  <a:gd fmla="*/ 71 h 111" name="T3"/>
                  <a:gd fmla="*/ 71 w 142" name="T4"/>
                  <a:gd fmla="*/ 0 h 111" name="T5"/>
                  <a:gd fmla="*/ 0 w 142" name="T6"/>
                  <a:gd fmla="*/ 71 h 111" name="T7"/>
                  <a:gd fmla="*/ 12 w 142" name="T8"/>
                  <a:gd fmla="*/ 111 h 111" name="T9"/>
                  <a:gd fmla="*/ 49 w 142" name="T10"/>
                  <a:gd fmla="*/ 98 h 111" name="T11"/>
                  <a:gd fmla="*/ 36 w 142" name="T12"/>
                  <a:gd fmla="*/ 71 h 111" name="T13"/>
                  <a:gd fmla="*/ 71 w 142" name="T14"/>
                  <a:gd fmla="*/ 36 h 111" name="T15"/>
                  <a:gd fmla="*/ 107 w 142" name="T16"/>
                  <a:gd fmla="*/ 71 h 111" name="T17"/>
                  <a:gd fmla="*/ 94 w 142" name="T18"/>
                  <a:gd fmla="*/ 98 h 11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10" w="142">
                    <a:moveTo>
                      <a:pt x="130" y="111"/>
                    </a:moveTo>
                    <a:cubicBezTo>
                      <a:pt x="138" y="100"/>
                      <a:pt x="142" y="86"/>
                      <a:pt x="142" y="71"/>
                    </a:cubicBezTo>
                    <a:cubicBezTo>
                      <a:pt x="142" y="32"/>
                      <a:pt x="110" y="0"/>
                      <a:pt x="71" y="0"/>
                    </a:cubicBezTo>
                    <a:cubicBezTo>
                      <a:pt x="32" y="0"/>
                      <a:pt x="0" y="32"/>
                      <a:pt x="0" y="71"/>
                    </a:cubicBezTo>
                    <a:cubicBezTo>
                      <a:pt x="0" y="86"/>
                      <a:pt x="5" y="100"/>
                      <a:pt x="12" y="111"/>
                    </a:cubicBezTo>
                    <a:moveTo>
                      <a:pt x="49" y="98"/>
                    </a:moveTo>
                    <a:cubicBezTo>
                      <a:pt x="41" y="92"/>
                      <a:pt x="36" y="82"/>
                      <a:pt x="36" y="71"/>
                    </a:cubicBezTo>
                    <a:cubicBezTo>
                      <a:pt x="36" y="52"/>
                      <a:pt x="52" y="36"/>
                      <a:pt x="71" y="36"/>
                    </a:cubicBezTo>
                    <a:cubicBezTo>
                      <a:pt x="91" y="36"/>
                      <a:pt x="107" y="52"/>
                      <a:pt x="107" y="71"/>
                    </a:cubicBezTo>
                    <a:cubicBezTo>
                      <a:pt x="107" y="82"/>
                      <a:pt x="102" y="92"/>
                      <a:pt x="94" y="98"/>
                    </a:cubicBezTo>
                  </a:path>
                </a:pathLst>
              </a:custGeom>
              <a:noFill/>
              <a:ln cap="rnd" w="22225">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grpSp>
    </p:spTree>
    <p:extLst>
      <p:ext uri="{BB962C8B-B14F-4D97-AF65-F5344CB8AC3E}">
        <p14:creationId val="66232282"/>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750" fill="hold" id="7"/>
                                        <p:tgtEl>
                                          <p:spTgt spid="4"/>
                                        </p:tgtEl>
                                        <p:attrNameLst>
                                          <p:attrName>ppt_x</p:attrName>
                                        </p:attrNameLst>
                                      </p:cBhvr>
                                      <p:tavLst>
                                        <p:tav tm="0">
                                          <p:val>
                                            <p:strVal val="0-#ppt_w/2"/>
                                          </p:val>
                                        </p:tav>
                                        <p:tav tm="100000">
                                          <p:val>
                                            <p:strVal val="#ppt_x"/>
                                          </p:val>
                                        </p:tav>
                                      </p:tavLst>
                                    </p:anim>
                                    <p:anim calcmode="lin" valueType="num">
                                      <p:cBhvr>
                                        <p:cTn dur="750" fill="hold" id="8"/>
                                        <p:tgtEl>
                                          <p:spTgt spid="4"/>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cond delay="0" evt="onBegin">
                          <p:tn val="8"/>
                        </p:cond>
                      </p:stCondLst>
                      <p:childTnLst>
                        <p:par>
                          <p:cTn fill="hold" id="10" nodeType="afterGroup">
                            <p:stCondLst>
                              <p:cond delay="0"/>
                            </p:stCondLst>
                            <p:childTnLst>
                              <p:par>
                                <p:cTn fill="hold" id="11" nodeType="clickEffect" presetClass="entr" presetID="10" presetSubtype="0">
                                  <p:stCondLst>
                                    <p:cond delay="0"/>
                                  </p:stCondLst>
                                  <p:childTnLst>
                                    <p:set>
                                      <p:cBhvr>
                                        <p:cTn dur="1" fill="hold" id="12">
                                          <p:stCondLst>
                                            <p:cond delay="0"/>
                                          </p:stCondLst>
                                        </p:cTn>
                                        <p:tgtEl>
                                          <p:spTgt spid="29"/>
                                        </p:tgtEl>
                                        <p:attrNameLst>
                                          <p:attrName>style.visibility</p:attrName>
                                        </p:attrNameLst>
                                      </p:cBhvr>
                                      <p:to>
                                        <p:strVal val="visible"/>
                                      </p:to>
                                    </p:set>
                                    <p:animEffect filter="fade" transition="in">
                                      <p:cBhvr>
                                        <p:cTn dur="500" id="13"/>
                                        <p:tgtEl>
                                          <p:spTgt spid="29"/>
                                        </p:tgtEl>
                                      </p:cBhvr>
                                    </p:animEffect>
                                  </p:childTnLst>
                                </p:cTn>
                              </p:par>
                            </p:childTnLst>
                          </p:cTn>
                        </p:par>
                      </p:childTnLst>
                    </p:cTn>
                  </p:par>
                  <p:par>
                    <p:cTn fill="hold" id="14" nodeType="clickPar">
                      <p:stCondLst>
                        <p:cond delay="indefinite"/>
                        <p:cond delay="0" evt="onBegin">
                          <p:tn val="13"/>
                        </p:cond>
                      </p:stCondLst>
                      <p:childTnLst>
                        <p:par>
                          <p:cTn fill="hold" id="15" nodeType="afterGroup">
                            <p:stCondLst>
                              <p:cond delay="0"/>
                            </p:stCondLst>
                            <p:childTnLst>
                              <p:par>
                                <p:cTn fill="hold" grpId="0" id="16" nodeType="clickEffect" presetClass="entr" presetID="22" presetSubtype="4">
                                  <p:stCondLst>
                                    <p:cond delay="0"/>
                                  </p:stCondLst>
                                  <p:childTnLst>
                                    <p:set>
                                      <p:cBhvr>
                                        <p:cTn dur="1" fill="hold" id="17">
                                          <p:stCondLst>
                                            <p:cond delay="0"/>
                                          </p:stCondLst>
                                        </p:cTn>
                                        <p:tgtEl>
                                          <p:spTgt spid="106"/>
                                        </p:tgtEl>
                                        <p:attrNameLst>
                                          <p:attrName>style.visibility</p:attrName>
                                        </p:attrNameLst>
                                      </p:cBhvr>
                                      <p:to>
                                        <p:strVal val="visible"/>
                                      </p:to>
                                    </p:set>
                                    <p:animEffect filter="wipe(down)" transition="in">
                                      <p:cBhvr>
                                        <p:cTn dur="500" id="18"/>
                                        <p:tgtEl>
                                          <p:spTgt spid="106"/>
                                        </p:tgtEl>
                                      </p:cBhvr>
                                    </p:animEffect>
                                  </p:childTnLst>
                                </p:cTn>
                              </p:par>
                              <p:par>
                                <p:cTn fill="hold" grpId="0" id="19" nodeType="withEffect" presetClass="entr" presetID="22" presetSubtype="4">
                                  <p:stCondLst>
                                    <p:cond delay="0"/>
                                  </p:stCondLst>
                                  <p:childTnLst>
                                    <p:set>
                                      <p:cBhvr>
                                        <p:cTn dur="1" fill="hold" id="20">
                                          <p:stCondLst>
                                            <p:cond delay="0"/>
                                          </p:stCondLst>
                                        </p:cTn>
                                        <p:tgtEl>
                                          <p:spTgt spid="99"/>
                                        </p:tgtEl>
                                        <p:attrNameLst>
                                          <p:attrName>style.visibility</p:attrName>
                                        </p:attrNameLst>
                                      </p:cBhvr>
                                      <p:to>
                                        <p:strVal val="visible"/>
                                      </p:to>
                                    </p:set>
                                    <p:animEffect filter="wipe(down)" transition="in">
                                      <p:cBhvr>
                                        <p:cTn dur="500" id="21"/>
                                        <p:tgtEl>
                                          <p:spTgt spid="99"/>
                                        </p:tgtEl>
                                      </p:cBhvr>
                                    </p:animEffect>
                                  </p:childTnLst>
                                </p:cTn>
                              </p:par>
                              <p:par>
                                <p:cTn fill="hold" grpId="0" id="22" nodeType="withEffect" presetClass="entr" presetID="22" presetSubtype="4">
                                  <p:stCondLst>
                                    <p:cond delay="0"/>
                                  </p:stCondLst>
                                  <p:childTnLst>
                                    <p:set>
                                      <p:cBhvr>
                                        <p:cTn dur="1" fill="hold" id="23">
                                          <p:stCondLst>
                                            <p:cond delay="0"/>
                                          </p:stCondLst>
                                        </p:cTn>
                                        <p:tgtEl>
                                          <p:spTgt spid="113"/>
                                        </p:tgtEl>
                                        <p:attrNameLst>
                                          <p:attrName>style.visibility</p:attrName>
                                        </p:attrNameLst>
                                      </p:cBhvr>
                                      <p:to>
                                        <p:strVal val="visible"/>
                                      </p:to>
                                    </p:set>
                                    <p:animEffect filter="wipe(down)" transition="in">
                                      <p:cBhvr>
                                        <p:cTn dur="500" id="24"/>
                                        <p:tgtEl>
                                          <p:spTgt spid="113"/>
                                        </p:tgtEl>
                                      </p:cBhvr>
                                    </p:animEffect>
                                  </p:childTnLst>
                                </p:cTn>
                              </p:par>
                              <p:par>
                                <p:cTn fill="hold" grpId="0" id="25" nodeType="withEffect" presetClass="entr" presetID="22" presetSubtype="4">
                                  <p:stCondLst>
                                    <p:cond delay="0"/>
                                  </p:stCondLst>
                                  <p:childTnLst>
                                    <p:set>
                                      <p:cBhvr>
                                        <p:cTn dur="1" fill="hold" id="26">
                                          <p:stCondLst>
                                            <p:cond delay="0"/>
                                          </p:stCondLst>
                                        </p:cTn>
                                        <p:tgtEl>
                                          <p:spTgt spid="129"/>
                                        </p:tgtEl>
                                        <p:attrNameLst>
                                          <p:attrName>style.visibility</p:attrName>
                                        </p:attrNameLst>
                                      </p:cBhvr>
                                      <p:to>
                                        <p:strVal val="visible"/>
                                      </p:to>
                                    </p:set>
                                    <p:animEffect filter="wipe(down)" transition="in">
                                      <p:cBhvr>
                                        <p:cTn dur="500" id="27"/>
                                        <p:tgtEl>
                                          <p:spTgt spid="129"/>
                                        </p:tgtEl>
                                      </p:cBhvr>
                                    </p:animEffect>
                                  </p:childTnLst>
                                </p:cTn>
                              </p:par>
                              <p:par>
                                <p:cTn fill="hold" grpId="0" id="28" nodeType="withEffect" presetClass="entr" presetID="22" presetSubtype="4">
                                  <p:stCondLst>
                                    <p:cond delay="0"/>
                                  </p:stCondLst>
                                  <p:childTnLst>
                                    <p:set>
                                      <p:cBhvr>
                                        <p:cTn dur="1" fill="hold" id="29">
                                          <p:stCondLst>
                                            <p:cond delay="0"/>
                                          </p:stCondLst>
                                        </p:cTn>
                                        <p:tgtEl>
                                          <p:spTgt spid="64"/>
                                        </p:tgtEl>
                                        <p:attrNameLst>
                                          <p:attrName>style.visibility</p:attrName>
                                        </p:attrNameLst>
                                      </p:cBhvr>
                                      <p:to>
                                        <p:strVal val="visible"/>
                                      </p:to>
                                    </p:set>
                                    <p:animEffect filter="wipe(down)" transition="in">
                                      <p:cBhvr>
                                        <p:cTn dur="500" id="30"/>
                                        <p:tgtEl>
                                          <p:spTgt spid="64"/>
                                        </p:tgtEl>
                                      </p:cBhvr>
                                    </p:animEffect>
                                  </p:childTnLst>
                                </p:cTn>
                              </p:par>
                              <p:par>
                                <p:cTn fill="hold" grpId="0" id="31" nodeType="withEffect" presetClass="entr" presetID="22" presetSubtype="4">
                                  <p:stCondLst>
                                    <p:cond delay="0"/>
                                  </p:stCondLst>
                                  <p:childTnLst>
                                    <p:set>
                                      <p:cBhvr>
                                        <p:cTn dur="1" fill="hold" id="32">
                                          <p:stCondLst>
                                            <p:cond delay="0"/>
                                          </p:stCondLst>
                                        </p:cTn>
                                        <p:tgtEl>
                                          <p:spTgt spid="120"/>
                                        </p:tgtEl>
                                        <p:attrNameLst>
                                          <p:attrName>style.visibility</p:attrName>
                                        </p:attrNameLst>
                                      </p:cBhvr>
                                      <p:to>
                                        <p:strVal val="visible"/>
                                      </p:to>
                                    </p:set>
                                    <p:animEffect filter="wipe(down)" transition="in">
                                      <p:cBhvr>
                                        <p:cTn dur="500" id="33"/>
                                        <p:tgtEl>
                                          <p:spTgt spid="120"/>
                                        </p:tgtEl>
                                      </p:cBhvr>
                                    </p:animEffect>
                                  </p:childTnLst>
                                </p:cTn>
                              </p:par>
                              <p:par>
                                <p:cTn fill="hold" grpId="0" id="34" nodeType="withEffect" presetClass="entr" presetID="22" presetSubtype="4">
                                  <p:stCondLst>
                                    <p:cond delay="0"/>
                                  </p:stCondLst>
                                  <p:childTnLst>
                                    <p:set>
                                      <p:cBhvr>
                                        <p:cTn dur="1" fill="hold" id="35">
                                          <p:stCondLst>
                                            <p:cond delay="0"/>
                                          </p:stCondLst>
                                        </p:cTn>
                                        <p:tgtEl>
                                          <p:spTgt spid="58"/>
                                        </p:tgtEl>
                                        <p:attrNameLst>
                                          <p:attrName>style.visibility</p:attrName>
                                        </p:attrNameLst>
                                      </p:cBhvr>
                                      <p:to>
                                        <p:strVal val="visible"/>
                                      </p:to>
                                    </p:set>
                                    <p:animEffect filter="wipe(down)" transition="in">
                                      <p:cBhvr>
                                        <p:cTn dur="500" id="36"/>
                                        <p:tgtEl>
                                          <p:spTgt spid="58"/>
                                        </p:tgtEl>
                                      </p:cBhvr>
                                    </p:animEffect>
                                  </p:childTnLst>
                                </p:cTn>
                              </p:par>
                              <p:par>
                                <p:cTn fill="hold" grpId="0" id="37" nodeType="withEffect" presetClass="entr" presetID="22" presetSubtype="4">
                                  <p:stCondLst>
                                    <p:cond delay="0"/>
                                  </p:stCondLst>
                                  <p:childTnLst>
                                    <p:set>
                                      <p:cBhvr>
                                        <p:cTn dur="1" fill="hold" id="38">
                                          <p:stCondLst>
                                            <p:cond delay="0"/>
                                          </p:stCondLst>
                                        </p:cTn>
                                        <p:tgtEl>
                                          <p:spTgt spid="68"/>
                                        </p:tgtEl>
                                        <p:attrNameLst>
                                          <p:attrName>style.visibility</p:attrName>
                                        </p:attrNameLst>
                                      </p:cBhvr>
                                      <p:to>
                                        <p:strVal val="visible"/>
                                      </p:to>
                                    </p:set>
                                    <p:animEffect filter="wipe(down)" transition="in">
                                      <p:cBhvr>
                                        <p:cTn dur="500" id="39"/>
                                        <p:tgtEl>
                                          <p:spTgt spid="68"/>
                                        </p:tgtEl>
                                      </p:cBhvr>
                                    </p:animEffect>
                                  </p:childTnLst>
                                </p:cTn>
                              </p:par>
                              <p:par>
                                <p:cTn fill="hold" grpId="0" id="40" nodeType="withEffect" presetClass="entr" presetID="22" presetSubtype="4">
                                  <p:stCondLst>
                                    <p:cond delay="0"/>
                                  </p:stCondLst>
                                  <p:childTnLst>
                                    <p:set>
                                      <p:cBhvr>
                                        <p:cTn dur="1" fill="hold" id="41">
                                          <p:stCondLst>
                                            <p:cond delay="0"/>
                                          </p:stCondLst>
                                        </p:cTn>
                                        <p:tgtEl>
                                          <p:spTgt spid="80"/>
                                        </p:tgtEl>
                                        <p:attrNameLst>
                                          <p:attrName>style.visibility</p:attrName>
                                        </p:attrNameLst>
                                      </p:cBhvr>
                                      <p:to>
                                        <p:strVal val="visible"/>
                                      </p:to>
                                    </p:set>
                                    <p:animEffect filter="wipe(down)" transition="in">
                                      <p:cBhvr>
                                        <p:cTn dur="500" id="42"/>
                                        <p:tgtEl>
                                          <p:spTgt spid="80"/>
                                        </p:tgtEl>
                                      </p:cBhvr>
                                    </p:animEffect>
                                  </p:childTnLst>
                                </p:cTn>
                              </p:par>
                              <p:par>
                                <p:cTn fill="hold" grpId="0" id="43" nodeType="withEffect" presetClass="entr" presetID="22" presetSubtype="4">
                                  <p:stCondLst>
                                    <p:cond delay="0"/>
                                  </p:stCondLst>
                                  <p:childTnLst>
                                    <p:set>
                                      <p:cBhvr>
                                        <p:cTn dur="1" fill="hold" id="44">
                                          <p:stCondLst>
                                            <p:cond delay="0"/>
                                          </p:stCondLst>
                                        </p:cTn>
                                        <p:tgtEl>
                                          <p:spTgt spid="89"/>
                                        </p:tgtEl>
                                        <p:attrNameLst>
                                          <p:attrName>style.visibility</p:attrName>
                                        </p:attrNameLst>
                                      </p:cBhvr>
                                      <p:to>
                                        <p:strVal val="visible"/>
                                      </p:to>
                                    </p:set>
                                    <p:animEffect filter="wipe(down)" transition="in">
                                      <p:cBhvr>
                                        <p:cTn dur="500" id="45"/>
                                        <p:tgtEl>
                                          <p:spTgt spid="89"/>
                                        </p:tgtEl>
                                      </p:cBhvr>
                                    </p:animEffect>
                                  </p:childTnLst>
                                </p:cTn>
                              </p:par>
                              <p:par>
                                <p:cTn fill="hold" grpId="0" id="46" nodeType="withEffect" presetClass="entr" presetID="22" presetSubtype="4">
                                  <p:stCondLst>
                                    <p:cond delay="0"/>
                                  </p:stCondLst>
                                  <p:childTnLst>
                                    <p:set>
                                      <p:cBhvr>
                                        <p:cTn dur="1" fill="hold" id="47">
                                          <p:stCondLst>
                                            <p:cond delay="0"/>
                                          </p:stCondLst>
                                        </p:cTn>
                                        <p:tgtEl>
                                          <p:spTgt spid="93"/>
                                        </p:tgtEl>
                                        <p:attrNameLst>
                                          <p:attrName>style.visibility</p:attrName>
                                        </p:attrNameLst>
                                      </p:cBhvr>
                                      <p:to>
                                        <p:strVal val="visible"/>
                                      </p:to>
                                    </p:set>
                                    <p:animEffect filter="wipe(down)" transition="in">
                                      <p:cBhvr>
                                        <p:cTn dur="500" id="48"/>
                                        <p:tgtEl>
                                          <p:spTgt spid="93"/>
                                        </p:tgtEl>
                                      </p:cBhvr>
                                    </p:animEffect>
                                  </p:childTnLst>
                                </p:cTn>
                              </p:par>
                              <p:par>
                                <p:cTn fill="hold" grpId="0" id="49" nodeType="withEffect" presetClass="entr" presetID="22" presetSubtype="4">
                                  <p:stCondLst>
                                    <p:cond delay="0"/>
                                  </p:stCondLst>
                                  <p:childTnLst>
                                    <p:set>
                                      <p:cBhvr>
                                        <p:cTn dur="1" fill="hold" id="50">
                                          <p:stCondLst>
                                            <p:cond delay="0"/>
                                          </p:stCondLst>
                                        </p:cTn>
                                        <p:tgtEl>
                                          <p:spTgt spid="74"/>
                                        </p:tgtEl>
                                        <p:attrNameLst>
                                          <p:attrName>style.visibility</p:attrName>
                                        </p:attrNameLst>
                                      </p:cBhvr>
                                      <p:to>
                                        <p:strVal val="visible"/>
                                      </p:to>
                                    </p:set>
                                    <p:animEffect filter="wipe(down)" transition="in">
                                      <p:cBhvr>
                                        <p:cTn dur="500" id="51"/>
                                        <p:tgtEl>
                                          <p:spTgt spid="74"/>
                                        </p:tgtEl>
                                      </p:cBhvr>
                                    </p:animEffect>
                                  </p:childTnLst>
                                </p:cTn>
                              </p:par>
                            </p:childTnLst>
                          </p:cTn>
                        </p:par>
                      </p:childTnLst>
                    </p:cTn>
                  </p:par>
                  <p:par>
                    <p:cTn fill="hold" id="52" nodeType="clickPar">
                      <p:stCondLst>
                        <p:cond delay="indefinite"/>
                        <p:cond delay="0" evt="onBegin">
                          <p:tn val="51"/>
                        </p:cond>
                      </p:stCondLst>
                      <p:childTnLst>
                        <p:par>
                          <p:cTn fill="hold" id="53" nodeType="afterGroup">
                            <p:stCondLst>
                              <p:cond delay="0"/>
                            </p:stCondLst>
                            <p:childTnLst>
                              <p:par>
                                <p:cTn fill="hold" id="54" nodeType="clickEffect" presetClass="entr" presetID="12" presetSubtype="2">
                                  <p:stCondLst>
                                    <p:cond delay="0"/>
                                  </p:stCondLst>
                                  <p:childTnLst>
                                    <p:set>
                                      <p:cBhvr>
                                        <p:cTn dur="1" fill="hold" id="55">
                                          <p:stCondLst>
                                            <p:cond delay="0"/>
                                          </p:stCondLst>
                                        </p:cTn>
                                        <p:tgtEl>
                                          <p:spTgt spid="25"/>
                                        </p:tgtEl>
                                        <p:attrNameLst>
                                          <p:attrName>style.visibility</p:attrName>
                                        </p:attrNameLst>
                                      </p:cBhvr>
                                      <p:to>
                                        <p:strVal val="visible"/>
                                      </p:to>
                                    </p:set>
                                    <p:anim calcmode="lin" valueType="num">
                                      <p:cBhvr additive="base">
                                        <p:cTn dur="500" id="56"/>
                                        <p:tgtEl>
                                          <p:spTgt spid="25"/>
                                        </p:tgtEl>
                                        <p:attrNameLst>
                                          <p:attrName>ppt_x</p:attrName>
                                        </p:attrNameLst>
                                      </p:cBhvr>
                                      <p:tavLst>
                                        <p:tav tm="0">
                                          <p:val>
                                            <p:strVal val="#ppt_x+#ppt_w*1.125000"/>
                                          </p:val>
                                        </p:tav>
                                        <p:tav tm="100000">
                                          <p:val>
                                            <p:strVal val="#ppt_x"/>
                                          </p:val>
                                        </p:tav>
                                      </p:tavLst>
                                    </p:anim>
                                    <p:animEffect filter="wipe(left)" transition="in">
                                      <p:cBhvr>
                                        <p:cTn dur="500" id="57"/>
                                        <p:tgtEl>
                                          <p:spTgt spid="25"/>
                                        </p:tgtEl>
                                      </p:cBhvr>
                                    </p:animEffect>
                                  </p:childTnLst>
                                </p:cTn>
                              </p:par>
                              <p:par>
                                <p:cTn fill="hold" id="58" nodeType="withEffect" presetClass="entr" presetID="12" presetSubtype="2">
                                  <p:stCondLst>
                                    <p:cond delay="0"/>
                                  </p:stCondLst>
                                  <p:childTnLst>
                                    <p:set>
                                      <p:cBhvr>
                                        <p:cTn dur="1" fill="hold" id="59">
                                          <p:stCondLst>
                                            <p:cond delay="0"/>
                                          </p:stCondLst>
                                        </p:cTn>
                                        <p:tgtEl>
                                          <p:spTgt spid="26"/>
                                        </p:tgtEl>
                                        <p:attrNameLst>
                                          <p:attrName>style.visibility</p:attrName>
                                        </p:attrNameLst>
                                      </p:cBhvr>
                                      <p:to>
                                        <p:strVal val="visible"/>
                                      </p:to>
                                    </p:set>
                                    <p:anim calcmode="lin" valueType="num">
                                      <p:cBhvr additive="base">
                                        <p:cTn dur="500" id="60"/>
                                        <p:tgtEl>
                                          <p:spTgt spid="26"/>
                                        </p:tgtEl>
                                        <p:attrNameLst>
                                          <p:attrName>ppt_x</p:attrName>
                                        </p:attrNameLst>
                                      </p:cBhvr>
                                      <p:tavLst>
                                        <p:tav tm="0">
                                          <p:val>
                                            <p:strVal val="#ppt_x+#ppt_w*1.125000"/>
                                          </p:val>
                                        </p:tav>
                                        <p:tav tm="100000">
                                          <p:val>
                                            <p:strVal val="#ppt_x"/>
                                          </p:val>
                                        </p:tav>
                                      </p:tavLst>
                                    </p:anim>
                                    <p:animEffect filter="wipe(left)" transition="in">
                                      <p:cBhvr>
                                        <p:cTn dur="500" id="61"/>
                                        <p:tgtEl>
                                          <p:spTgt spid="26"/>
                                        </p:tgtEl>
                                      </p:cBhvr>
                                    </p:animEffect>
                                  </p:childTnLst>
                                </p:cTn>
                              </p:par>
                              <p:par>
                                <p:cTn fill="hold" id="62" nodeType="withEffect" presetClass="entr" presetID="12" presetSubtype="4">
                                  <p:stCondLst>
                                    <p:cond delay="0"/>
                                  </p:stCondLst>
                                  <p:childTnLst>
                                    <p:set>
                                      <p:cBhvr>
                                        <p:cTn dur="1" fill="hold" id="63">
                                          <p:stCondLst>
                                            <p:cond delay="0"/>
                                          </p:stCondLst>
                                        </p:cTn>
                                        <p:tgtEl>
                                          <p:spTgt spid="27"/>
                                        </p:tgtEl>
                                        <p:attrNameLst>
                                          <p:attrName>style.visibility</p:attrName>
                                        </p:attrNameLst>
                                      </p:cBhvr>
                                      <p:to>
                                        <p:strVal val="visible"/>
                                      </p:to>
                                    </p:set>
                                    <p:anim calcmode="lin" valueType="num">
                                      <p:cBhvr additive="base">
                                        <p:cTn dur="500" id="64"/>
                                        <p:tgtEl>
                                          <p:spTgt spid="27"/>
                                        </p:tgtEl>
                                        <p:attrNameLst>
                                          <p:attrName>ppt_y</p:attrName>
                                        </p:attrNameLst>
                                      </p:cBhvr>
                                      <p:tavLst>
                                        <p:tav tm="0">
                                          <p:val>
                                            <p:strVal val="#ppt_y+#ppt_h*1.125000"/>
                                          </p:val>
                                        </p:tav>
                                        <p:tav tm="100000">
                                          <p:val>
                                            <p:strVal val="#ppt_y"/>
                                          </p:val>
                                        </p:tav>
                                      </p:tavLst>
                                    </p:anim>
                                    <p:animEffect filter="wipe(up)" transition="in">
                                      <p:cBhvr>
                                        <p:cTn dur="500" id="65"/>
                                        <p:tgtEl>
                                          <p:spTgt spid="27"/>
                                        </p:tgtEl>
                                      </p:cBhvr>
                                    </p:animEffect>
                                  </p:childTnLst>
                                </p:cTn>
                              </p:par>
                              <p:par>
                                <p:cTn fill="hold" id="66" nodeType="withEffect" presetClass="entr" presetID="12" presetSubtype="8">
                                  <p:stCondLst>
                                    <p:cond delay="0"/>
                                  </p:stCondLst>
                                  <p:childTnLst>
                                    <p:set>
                                      <p:cBhvr>
                                        <p:cTn dur="1" fill="hold" id="67">
                                          <p:stCondLst>
                                            <p:cond delay="0"/>
                                          </p:stCondLst>
                                        </p:cTn>
                                        <p:tgtEl>
                                          <p:spTgt spid="28"/>
                                        </p:tgtEl>
                                        <p:attrNameLst>
                                          <p:attrName>style.visibility</p:attrName>
                                        </p:attrNameLst>
                                      </p:cBhvr>
                                      <p:to>
                                        <p:strVal val="visible"/>
                                      </p:to>
                                    </p:set>
                                    <p:anim calcmode="lin" valueType="num">
                                      <p:cBhvr additive="base">
                                        <p:cTn dur="500" id="68"/>
                                        <p:tgtEl>
                                          <p:spTgt spid="28"/>
                                        </p:tgtEl>
                                        <p:attrNameLst>
                                          <p:attrName>ppt_x</p:attrName>
                                        </p:attrNameLst>
                                      </p:cBhvr>
                                      <p:tavLst>
                                        <p:tav tm="0">
                                          <p:val>
                                            <p:strVal val="#ppt_x-#ppt_w*1.125000"/>
                                          </p:val>
                                        </p:tav>
                                        <p:tav tm="100000">
                                          <p:val>
                                            <p:strVal val="#ppt_x"/>
                                          </p:val>
                                        </p:tav>
                                      </p:tavLst>
                                    </p:anim>
                                    <p:animEffect filter="wipe(right)" transition="in">
                                      <p:cBhvr>
                                        <p:cTn dur="500" id="69"/>
                                        <p:tgtEl>
                                          <p:spTgt spid="28"/>
                                        </p:tgtEl>
                                      </p:cBhvr>
                                    </p:animEffect>
                                  </p:childTnLst>
                                </p:cTn>
                              </p:par>
                              <p:par>
                                <p:cTn fill="hold" id="70" nodeType="withEffect" presetClass="entr" presetID="12" presetSubtype="8">
                                  <p:stCondLst>
                                    <p:cond delay="0"/>
                                  </p:stCondLst>
                                  <p:childTnLst>
                                    <p:set>
                                      <p:cBhvr>
                                        <p:cTn dur="1" fill="hold" id="71">
                                          <p:stCondLst>
                                            <p:cond delay="0"/>
                                          </p:stCondLst>
                                        </p:cTn>
                                        <p:tgtEl>
                                          <p:spTgt spid="5"/>
                                        </p:tgtEl>
                                        <p:attrNameLst>
                                          <p:attrName>style.visibility</p:attrName>
                                        </p:attrNameLst>
                                      </p:cBhvr>
                                      <p:to>
                                        <p:strVal val="visible"/>
                                      </p:to>
                                    </p:set>
                                    <p:anim calcmode="lin" valueType="num">
                                      <p:cBhvr additive="base">
                                        <p:cTn dur="500" id="72"/>
                                        <p:tgtEl>
                                          <p:spTgt spid="5"/>
                                        </p:tgtEl>
                                        <p:attrNameLst>
                                          <p:attrName>ppt_x</p:attrName>
                                        </p:attrNameLst>
                                      </p:cBhvr>
                                      <p:tavLst>
                                        <p:tav tm="0">
                                          <p:val>
                                            <p:strVal val="#ppt_x-#ppt_w*1.125000"/>
                                          </p:val>
                                        </p:tav>
                                        <p:tav tm="100000">
                                          <p:val>
                                            <p:strVal val="#ppt_x"/>
                                          </p:val>
                                        </p:tav>
                                      </p:tavLst>
                                    </p:anim>
                                    <p:animEffect filter="wipe(right)" transition="in">
                                      <p:cBhvr>
                                        <p:cTn dur="500" id="73"/>
                                        <p:tgtEl>
                                          <p:spTgt spid="5"/>
                                        </p:tgtEl>
                                      </p:cBhvr>
                                    </p:animEffect>
                                  </p:childTnLst>
                                </p:cTn>
                              </p:par>
                              <p:par>
                                <p:cTn fill="hold" id="74" nodeType="withEffect" presetClass="entr" presetID="12" presetSubtype="8">
                                  <p:stCondLst>
                                    <p:cond delay="0"/>
                                  </p:stCondLst>
                                  <p:childTnLst>
                                    <p:set>
                                      <p:cBhvr>
                                        <p:cTn dur="1" fill="hold" id="75">
                                          <p:stCondLst>
                                            <p:cond delay="0"/>
                                          </p:stCondLst>
                                        </p:cTn>
                                        <p:tgtEl>
                                          <p:spTgt spid="19"/>
                                        </p:tgtEl>
                                        <p:attrNameLst>
                                          <p:attrName>style.visibility</p:attrName>
                                        </p:attrNameLst>
                                      </p:cBhvr>
                                      <p:to>
                                        <p:strVal val="visible"/>
                                      </p:to>
                                    </p:set>
                                    <p:anim calcmode="lin" valueType="num">
                                      <p:cBhvr additive="base">
                                        <p:cTn dur="500" id="76"/>
                                        <p:tgtEl>
                                          <p:spTgt spid="19"/>
                                        </p:tgtEl>
                                        <p:attrNameLst>
                                          <p:attrName>ppt_x</p:attrName>
                                        </p:attrNameLst>
                                      </p:cBhvr>
                                      <p:tavLst>
                                        <p:tav tm="0">
                                          <p:val>
                                            <p:strVal val="#ppt_x-#ppt_w*1.125000"/>
                                          </p:val>
                                        </p:tav>
                                        <p:tav tm="100000">
                                          <p:val>
                                            <p:strVal val="#ppt_x"/>
                                          </p:val>
                                        </p:tav>
                                      </p:tavLst>
                                    </p:anim>
                                    <p:animEffect filter="wipe(right)" transition="in">
                                      <p:cBhvr>
                                        <p:cTn dur="500" id="77"/>
                                        <p:tgtEl>
                                          <p:spTgt spid="19"/>
                                        </p:tgtEl>
                                      </p:cBhvr>
                                    </p:animEffect>
                                  </p:childTnLst>
                                </p:cTn>
                              </p:par>
                              <p:par>
                                <p:cTn fill="hold" id="78" nodeType="withEffect" presetClass="entr" presetID="12" presetSubtype="8">
                                  <p:stCondLst>
                                    <p:cond delay="0"/>
                                  </p:stCondLst>
                                  <p:childTnLst>
                                    <p:set>
                                      <p:cBhvr>
                                        <p:cTn dur="1" fill="hold" id="79">
                                          <p:stCondLst>
                                            <p:cond delay="0"/>
                                          </p:stCondLst>
                                        </p:cTn>
                                        <p:tgtEl>
                                          <p:spTgt spid="16"/>
                                        </p:tgtEl>
                                        <p:attrNameLst>
                                          <p:attrName>style.visibility</p:attrName>
                                        </p:attrNameLst>
                                      </p:cBhvr>
                                      <p:to>
                                        <p:strVal val="visible"/>
                                      </p:to>
                                    </p:set>
                                    <p:anim calcmode="lin" valueType="num">
                                      <p:cBhvr additive="base">
                                        <p:cTn dur="500" id="80"/>
                                        <p:tgtEl>
                                          <p:spTgt spid="16"/>
                                        </p:tgtEl>
                                        <p:attrNameLst>
                                          <p:attrName>ppt_x</p:attrName>
                                        </p:attrNameLst>
                                      </p:cBhvr>
                                      <p:tavLst>
                                        <p:tav tm="0">
                                          <p:val>
                                            <p:strVal val="#ppt_x-#ppt_w*1.125000"/>
                                          </p:val>
                                        </p:tav>
                                        <p:tav tm="100000">
                                          <p:val>
                                            <p:strVal val="#ppt_x"/>
                                          </p:val>
                                        </p:tav>
                                      </p:tavLst>
                                    </p:anim>
                                    <p:animEffect filter="wipe(right)" transition="in">
                                      <p:cBhvr>
                                        <p:cTn dur="500" id="81"/>
                                        <p:tgtEl>
                                          <p:spTgt spid="16"/>
                                        </p:tgtEl>
                                      </p:cBhvr>
                                    </p:animEffect>
                                  </p:childTnLst>
                                </p:cTn>
                              </p:par>
                              <p:par>
                                <p:cTn fill="hold" id="82" nodeType="withEffect" presetClass="entr" presetID="12" presetSubtype="8">
                                  <p:stCondLst>
                                    <p:cond delay="0"/>
                                  </p:stCondLst>
                                  <p:childTnLst>
                                    <p:set>
                                      <p:cBhvr>
                                        <p:cTn dur="1" fill="hold" id="83">
                                          <p:stCondLst>
                                            <p:cond delay="0"/>
                                          </p:stCondLst>
                                        </p:cTn>
                                        <p:tgtEl>
                                          <p:spTgt spid="20"/>
                                        </p:tgtEl>
                                        <p:attrNameLst>
                                          <p:attrName>style.visibility</p:attrName>
                                        </p:attrNameLst>
                                      </p:cBhvr>
                                      <p:to>
                                        <p:strVal val="visible"/>
                                      </p:to>
                                    </p:set>
                                    <p:anim calcmode="lin" valueType="num">
                                      <p:cBhvr additive="base">
                                        <p:cTn dur="500" id="84"/>
                                        <p:tgtEl>
                                          <p:spTgt spid="20"/>
                                        </p:tgtEl>
                                        <p:attrNameLst>
                                          <p:attrName>ppt_x</p:attrName>
                                        </p:attrNameLst>
                                      </p:cBhvr>
                                      <p:tavLst>
                                        <p:tav tm="0">
                                          <p:val>
                                            <p:strVal val="#ppt_x-#ppt_w*1.125000"/>
                                          </p:val>
                                        </p:tav>
                                        <p:tav tm="100000">
                                          <p:val>
                                            <p:strVal val="#ppt_x"/>
                                          </p:val>
                                        </p:tav>
                                      </p:tavLst>
                                    </p:anim>
                                    <p:animEffect filter="wipe(right)" transition="in">
                                      <p:cBhvr>
                                        <p:cTn dur="500" id="85"/>
                                        <p:tgtEl>
                                          <p:spTgt spid="20"/>
                                        </p:tgtEl>
                                      </p:cBhvr>
                                    </p:animEffect>
                                  </p:childTnLst>
                                </p:cTn>
                              </p:par>
                              <p:par>
                                <p:cTn fill="hold" id="86" nodeType="withEffect" presetClass="entr" presetID="12" presetSubtype="1">
                                  <p:stCondLst>
                                    <p:cond delay="0"/>
                                  </p:stCondLst>
                                  <p:childTnLst>
                                    <p:set>
                                      <p:cBhvr>
                                        <p:cTn dur="1" fill="hold" id="87">
                                          <p:stCondLst>
                                            <p:cond delay="0"/>
                                          </p:stCondLst>
                                        </p:cTn>
                                        <p:tgtEl>
                                          <p:spTgt spid="21"/>
                                        </p:tgtEl>
                                        <p:attrNameLst>
                                          <p:attrName>style.visibility</p:attrName>
                                        </p:attrNameLst>
                                      </p:cBhvr>
                                      <p:to>
                                        <p:strVal val="visible"/>
                                      </p:to>
                                    </p:set>
                                    <p:anim calcmode="lin" valueType="num">
                                      <p:cBhvr additive="base">
                                        <p:cTn dur="500" id="88"/>
                                        <p:tgtEl>
                                          <p:spTgt spid="21"/>
                                        </p:tgtEl>
                                        <p:attrNameLst>
                                          <p:attrName>ppt_y</p:attrName>
                                        </p:attrNameLst>
                                      </p:cBhvr>
                                      <p:tavLst>
                                        <p:tav tm="0">
                                          <p:val>
                                            <p:strVal val="#ppt_y-#ppt_h*1.125000"/>
                                          </p:val>
                                        </p:tav>
                                        <p:tav tm="100000">
                                          <p:val>
                                            <p:strVal val="#ppt_y"/>
                                          </p:val>
                                        </p:tav>
                                      </p:tavLst>
                                    </p:anim>
                                    <p:animEffect filter="wipe(down)" transition="in">
                                      <p:cBhvr>
                                        <p:cTn dur="500" id="89"/>
                                        <p:tgtEl>
                                          <p:spTgt spid="21"/>
                                        </p:tgtEl>
                                      </p:cBhvr>
                                    </p:animEffect>
                                  </p:childTnLst>
                                </p:cTn>
                              </p:par>
                              <p:par>
                                <p:cTn fill="hold" id="90" nodeType="withEffect" presetClass="entr" presetID="12" presetSubtype="2">
                                  <p:stCondLst>
                                    <p:cond delay="0"/>
                                  </p:stCondLst>
                                  <p:childTnLst>
                                    <p:set>
                                      <p:cBhvr>
                                        <p:cTn dur="1" fill="hold" id="91">
                                          <p:stCondLst>
                                            <p:cond delay="0"/>
                                          </p:stCondLst>
                                        </p:cTn>
                                        <p:tgtEl>
                                          <p:spTgt spid="22"/>
                                        </p:tgtEl>
                                        <p:attrNameLst>
                                          <p:attrName>style.visibility</p:attrName>
                                        </p:attrNameLst>
                                      </p:cBhvr>
                                      <p:to>
                                        <p:strVal val="visible"/>
                                      </p:to>
                                    </p:set>
                                    <p:anim calcmode="lin" valueType="num">
                                      <p:cBhvr additive="base">
                                        <p:cTn dur="500" id="92"/>
                                        <p:tgtEl>
                                          <p:spTgt spid="22"/>
                                        </p:tgtEl>
                                        <p:attrNameLst>
                                          <p:attrName>ppt_x</p:attrName>
                                        </p:attrNameLst>
                                      </p:cBhvr>
                                      <p:tavLst>
                                        <p:tav tm="0">
                                          <p:val>
                                            <p:strVal val="#ppt_x+#ppt_w*1.125000"/>
                                          </p:val>
                                        </p:tav>
                                        <p:tav tm="100000">
                                          <p:val>
                                            <p:strVal val="#ppt_x"/>
                                          </p:val>
                                        </p:tav>
                                      </p:tavLst>
                                    </p:anim>
                                    <p:animEffect filter="wipe(left)" transition="in">
                                      <p:cBhvr>
                                        <p:cTn dur="500" id="93"/>
                                        <p:tgtEl>
                                          <p:spTgt spid="22"/>
                                        </p:tgtEl>
                                      </p:cBhvr>
                                    </p:animEffect>
                                  </p:childTnLst>
                                </p:cTn>
                              </p:par>
                              <p:par>
                                <p:cTn fill="hold" id="94" nodeType="withEffect" presetClass="entr" presetID="12" presetSubtype="2">
                                  <p:stCondLst>
                                    <p:cond delay="0"/>
                                  </p:stCondLst>
                                  <p:childTnLst>
                                    <p:set>
                                      <p:cBhvr>
                                        <p:cTn dur="1" fill="hold" id="95">
                                          <p:stCondLst>
                                            <p:cond delay="0"/>
                                          </p:stCondLst>
                                        </p:cTn>
                                        <p:tgtEl>
                                          <p:spTgt spid="23"/>
                                        </p:tgtEl>
                                        <p:attrNameLst>
                                          <p:attrName>style.visibility</p:attrName>
                                        </p:attrNameLst>
                                      </p:cBhvr>
                                      <p:to>
                                        <p:strVal val="visible"/>
                                      </p:to>
                                    </p:set>
                                    <p:anim calcmode="lin" valueType="num">
                                      <p:cBhvr additive="base">
                                        <p:cTn dur="500" id="96"/>
                                        <p:tgtEl>
                                          <p:spTgt spid="23"/>
                                        </p:tgtEl>
                                        <p:attrNameLst>
                                          <p:attrName>ppt_x</p:attrName>
                                        </p:attrNameLst>
                                      </p:cBhvr>
                                      <p:tavLst>
                                        <p:tav tm="0">
                                          <p:val>
                                            <p:strVal val="#ppt_x+#ppt_w*1.125000"/>
                                          </p:val>
                                        </p:tav>
                                        <p:tav tm="100000">
                                          <p:val>
                                            <p:strVal val="#ppt_x"/>
                                          </p:val>
                                        </p:tav>
                                      </p:tavLst>
                                    </p:anim>
                                    <p:animEffect filter="wipe(left)" transition="in">
                                      <p:cBhvr>
                                        <p:cTn dur="500" id="97"/>
                                        <p:tgtEl>
                                          <p:spTgt spid="23"/>
                                        </p:tgtEl>
                                      </p:cBhvr>
                                    </p:animEffect>
                                  </p:childTnLst>
                                </p:cTn>
                              </p:par>
                              <p:par>
                                <p:cTn fill="hold" id="98" nodeType="withEffect" presetClass="entr" presetID="12" presetSubtype="2">
                                  <p:stCondLst>
                                    <p:cond delay="0"/>
                                  </p:stCondLst>
                                  <p:childTnLst>
                                    <p:set>
                                      <p:cBhvr>
                                        <p:cTn dur="1" fill="hold" id="99">
                                          <p:stCondLst>
                                            <p:cond delay="0"/>
                                          </p:stCondLst>
                                        </p:cTn>
                                        <p:tgtEl>
                                          <p:spTgt spid="24"/>
                                        </p:tgtEl>
                                        <p:attrNameLst>
                                          <p:attrName>style.visibility</p:attrName>
                                        </p:attrNameLst>
                                      </p:cBhvr>
                                      <p:to>
                                        <p:strVal val="visible"/>
                                      </p:to>
                                    </p:set>
                                    <p:anim calcmode="lin" valueType="num">
                                      <p:cBhvr additive="base">
                                        <p:cTn dur="500" id="100"/>
                                        <p:tgtEl>
                                          <p:spTgt spid="24"/>
                                        </p:tgtEl>
                                        <p:attrNameLst>
                                          <p:attrName>ppt_x</p:attrName>
                                        </p:attrNameLst>
                                      </p:cBhvr>
                                      <p:tavLst>
                                        <p:tav tm="0">
                                          <p:val>
                                            <p:strVal val="#ppt_x+#ppt_w*1.125000"/>
                                          </p:val>
                                        </p:tav>
                                        <p:tav tm="100000">
                                          <p:val>
                                            <p:strVal val="#ppt_x"/>
                                          </p:val>
                                        </p:tav>
                                      </p:tavLst>
                                    </p:anim>
                                    <p:animEffect filter="wipe(left)" transition="in">
                                      <p:cBhvr>
                                        <p:cTn dur="500" id="101"/>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8"/>
      <p:bldP grpId="0" spid="64"/>
      <p:bldP grpId="0" spid="68"/>
      <p:bldP grpId="0" spid="74"/>
      <p:bldP grpId="0" spid="80"/>
      <p:bldP grpId="0" spid="89"/>
      <p:bldP grpId="0" spid="93"/>
      <p:bldP grpId="0" spid="99"/>
      <p:bldP grpId="0" spid="106"/>
      <p:bldP grpId="0" spid="113"/>
      <p:bldP grpId="0" spid="120"/>
      <p:bldP grpId="0" spid="129"/>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6"/>
          <p:cNvSpPr>
            <a:spLocks noChangeArrowheads="1"/>
          </p:cNvSpPr>
          <p:nvPr/>
        </p:nvSpPr>
        <p:spPr bwMode="auto">
          <a:xfrm>
            <a:off x="0" y="627064"/>
            <a:ext cx="9144000" cy="4105275"/>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3" name="TextBox 7"/>
          <p:cNvSpPr>
            <a:spLocks noChangeArrowheads="1"/>
          </p:cNvSpPr>
          <p:nvPr/>
        </p:nvSpPr>
        <p:spPr bwMode="auto">
          <a:xfrm>
            <a:off x="6" y="365126"/>
            <a:ext cx="3203575" cy="518148"/>
          </a:xfrm>
          <a:prstGeom prst="rect">
            <a:avLst/>
          </a:prstGeom>
          <a:solidFill>
            <a:srgbClr val="E36C09"/>
          </a:solidFill>
          <a:ln>
            <a:noFill/>
          </a:ln>
          <a:extLs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endParaRPr altLang="en-US" b="1" kern="0" lang="zh-CN" sz="2800">
              <a:solidFill>
                <a:srgbClr val="FFFFFF"/>
              </a:solidFill>
              <a:ea typeface="微软雅黑"/>
              <a:sym charset="-122" panose="02010600030101010101" pitchFamily="2" typeface="宋体"/>
            </a:endParaRPr>
          </a:p>
        </p:txBody>
      </p:sp>
      <p:sp>
        <p:nvSpPr>
          <p:cNvPr id="4" name="矩形 1"/>
          <p:cNvSpPr>
            <a:spLocks noChangeArrowheads="1"/>
          </p:cNvSpPr>
          <p:nvPr/>
        </p:nvSpPr>
        <p:spPr bwMode="auto">
          <a:xfrm>
            <a:off x="752475" y="1563694"/>
            <a:ext cx="7632700" cy="503237"/>
          </a:xfrm>
          <a:prstGeom prst="rect">
            <a:avLst/>
          </a:prstGeom>
          <a:solidFill>
            <a:srgbClr val="31859B"/>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9" name="等腰三角形 6"/>
          <p:cNvSpPr>
            <a:spLocks noChangeArrowheads="1"/>
          </p:cNvSpPr>
          <p:nvPr/>
        </p:nvSpPr>
        <p:spPr bwMode="auto">
          <a:xfrm flipV="1">
            <a:off x="1203325" y="2238376"/>
            <a:ext cx="304800" cy="261938"/>
          </a:xfrm>
          <a:prstGeom prst="triangle">
            <a:avLst>
              <a:gd fmla="val 50000" name="adj"/>
            </a:avLst>
          </a:prstGeom>
          <a:solidFill>
            <a:srgbClr val="E36C09"/>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10" name="等腰三角形 7"/>
          <p:cNvSpPr>
            <a:spLocks noChangeArrowheads="1"/>
          </p:cNvSpPr>
          <p:nvPr/>
        </p:nvSpPr>
        <p:spPr bwMode="auto">
          <a:xfrm flipV="1">
            <a:off x="3203575" y="2238376"/>
            <a:ext cx="304800" cy="261938"/>
          </a:xfrm>
          <a:prstGeom prst="triangle">
            <a:avLst>
              <a:gd fmla="val 50000" name="adj"/>
            </a:avLst>
          </a:prstGeom>
          <a:solidFill>
            <a:srgbClr val="E36C09"/>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11" name="等腰三角形 8"/>
          <p:cNvSpPr>
            <a:spLocks noChangeArrowheads="1"/>
          </p:cNvSpPr>
          <p:nvPr/>
        </p:nvSpPr>
        <p:spPr bwMode="auto">
          <a:xfrm flipV="1">
            <a:off x="5303839" y="2238376"/>
            <a:ext cx="303212" cy="261938"/>
          </a:xfrm>
          <a:prstGeom prst="triangle">
            <a:avLst>
              <a:gd fmla="val 50000" name="adj"/>
            </a:avLst>
          </a:prstGeom>
          <a:solidFill>
            <a:srgbClr val="E36C09"/>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12" name="等腰三角形 9"/>
          <p:cNvSpPr>
            <a:spLocks noChangeArrowheads="1"/>
          </p:cNvSpPr>
          <p:nvPr/>
        </p:nvSpPr>
        <p:spPr bwMode="auto">
          <a:xfrm flipV="1">
            <a:off x="7392988" y="2238376"/>
            <a:ext cx="304800" cy="261938"/>
          </a:xfrm>
          <a:prstGeom prst="triangle">
            <a:avLst>
              <a:gd fmla="val 50000" name="adj"/>
            </a:avLst>
          </a:prstGeom>
          <a:solidFill>
            <a:srgbClr val="E36C09"/>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13" name="TextBox 10"/>
          <p:cNvSpPr>
            <a:spLocks noChangeArrowheads="1"/>
          </p:cNvSpPr>
          <p:nvPr/>
        </p:nvSpPr>
        <p:spPr bwMode="auto">
          <a:xfrm>
            <a:off x="465902" y="3037639"/>
            <a:ext cx="2020888" cy="8229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defTabSz="457130" eaLnBrk="1" hangingPunct="1">
              <a:spcBef>
                <a:spcPct val="0"/>
              </a:spcBef>
              <a:buNone/>
              <a:defRPr sz="1800">
                <a:solidFill>
                  <a:srgbClr val="000000"/>
                </a:solidFill>
                <a:uFillTx/>
              </a:defRPr>
            </a:pPr>
            <a:r>
              <a:rPr altLang="en-US" kern="0" lang="zh-CN" sz="1200">
                <a:solidFill>
                  <a:srgbClr val="000000"/>
                </a:solidFill>
                <a:latin typeface="微软雅黑"/>
                <a:ea typeface="微软雅黑"/>
              </a:rPr>
              <a:t>单击此处添加文本文字内容单击此处添加文本文字内容单击此处添加文本文字内容单击此处添加文本文字内容</a:t>
            </a:r>
          </a:p>
        </p:txBody>
      </p:sp>
      <p:sp>
        <p:nvSpPr>
          <p:cNvPr id="14" name="矩形 11"/>
          <p:cNvSpPr>
            <a:spLocks noChangeArrowheads="1"/>
          </p:cNvSpPr>
          <p:nvPr/>
        </p:nvSpPr>
        <p:spPr bwMode="auto">
          <a:xfrm>
            <a:off x="346077" y="2500319"/>
            <a:ext cx="2020888" cy="3657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defTabSz="457130">
              <a:buNone/>
              <a:defRPr sz="1800">
                <a:solidFill>
                  <a:srgbClr val="000000"/>
                </a:solidFill>
                <a:uFillTx/>
              </a:defRPr>
            </a:pPr>
            <a:r>
              <a:rPr altLang="en-US" kern="0" lang="zh-CN" smtClean="0" sz="1800">
                <a:latin typeface="微软雅黑"/>
                <a:ea typeface="微软雅黑"/>
              </a:rPr>
              <a:t>添加标题 </a:t>
            </a:r>
          </a:p>
        </p:txBody>
      </p:sp>
      <p:sp>
        <p:nvSpPr>
          <p:cNvPr id="15" name="TextBox 12"/>
          <p:cNvSpPr>
            <a:spLocks noChangeArrowheads="1"/>
          </p:cNvSpPr>
          <p:nvPr/>
        </p:nvSpPr>
        <p:spPr bwMode="auto">
          <a:xfrm>
            <a:off x="2466152" y="3037639"/>
            <a:ext cx="2020888" cy="8229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defTabSz="457130" eaLnBrk="1" hangingPunct="1">
              <a:spcBef>
                <a:spcPct val="0"/>
              </a:spcBef>
              <a:buNone/>
              <a:defRPr sz="1800">
                <a:solidFill>
                  <a:srgbClr val="000000"/>
                </a:solidFill>
                <a:uFillTx/>
              </a:defRPr>
            </a:pPr>
            <a:r>
              <a:rPr altLang="en-US" kern="0" lang="zh-CN" sz="1200">
                <a:solidFill>
                  <a:srgbClr val="000000"/>
                </a:solidFill>
                <a:latin typeface="微软雅黑"/>
                <a:ea typeface="微软雅黑"/>
              </a:rPr>
              <a:t>单击此处添加文本文字内容单击此处添加文本文字内容单击此处添加文本文字内容单击此处添加文本文字内容</a:t>
            </a:r>
          </a:p>
        </p:txBody>
      </p:sp>
      <p:sp>
        <p:nvSpPr>
          <p:cNvPr id="16" name="矩形 13"/>
          <p:cNvSpPr>
            <a:spLocks noChangeArrowheads="1"/>
          </p:cNvSpPr>
          <p:nvPr/>
        </p:nvSpPr>
        <p:spPr bwMode="auto">
          <a:xfrm>
            <a:off x="2346327" y="2500319"/>
            <a:ext cx="2020888" cy="3657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defTabSz="457130">
              <a:buNone/>
              <a:defRPr sz="1800">
                <a:solidFill>
                  <a:srgbClr val="000000"/>
                </a:solidFill>
                <a:uFillTx/>
              </a:defRPr>
            </a:pPr>
            <a:r>
              <a:rPr altLang="en-US" kern="0" lang="zh-CN" sz="1800">
                <a:latin typeface="微软雅黑"/>
                <a:ea typeface="微软雅黑"/>
              </a:rPr>
              <a:t>添加标题 </a:t>
            </a:r>
          </a:p>
        </p:txBody>
      </p:sp>
      <p:sp>
        <p:nvSpPr>
          <p:cNvPr id="17" name="TextBox 14"/>
          <p:cNvSpPr>
            <a:spLocks noChangeArrowheads="1"/>
          </p:cNvSpPr>
          <p:nvPr/>
        </p:nvSpPr>
        <p:spPr bwMode="auto">
          <a:xfrm>
            <a:off x="4564831" y="3037639"/>
            <a:ext cx="2022475" cy="8229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defTabSz="457130" eaLnBrk="1" hangingPunct="1">
              <a:spcBef>
                <a:spcPct val="0"/>
              </a:spcBef>
              <a:buNone/>
              <a:defRPr sz="1800">
                <a:solidFill>
                  <a:srgbClr val="000000"/>
                </a:solidFill>
                <a:uFillTx/>
              </a:defRPr>
            </a:pPr>
            <a:r>
              <a:rPr altLang="en-US" kern="0" lang="zh-CN" sz="1200">
                <a:solidFill>
                  <a:srgbClr val="000000"/>
                </a:solidFill>
                <a:latin typeface="微软雅黑"/>
                <a:ea typeface="微软雅黑"/>
              </a:rPr>
              <a:t>单击此处添加文本文字内容单击此处添加文本文字内容单击此处添加文本文字内容单击此处添加文本文字内容</a:t>
            </a:r>
          </a:p>
        </p:txBody>
      </p:sp>
      <p:sp>
        <p:nvSpPr>
          <p:cNvPr id="18" name="矩形 15"/>
          <p:cNvSpPr>
            <a:spLocks noChangeArrowheads="1"/>
          </p:cNvSpPr>
          <p:nvPr/>
        </p:nvSpPr>
        <p:spPr bwMode="auto">
          <a:xfrm>
            <a:off x="4445005" y="2500319"/>
            <a:ext cx="2022475" cy="3657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defTabSz="457130">
              <a:buNone/>
              <a:defRPr sz="1800">
                <a:solidFill>
                  <a:srgbClr val="000000"/>
                </a:solidFill>
                <a:uFillTx/>
              </a:defRPr>
            </a:pPr>
            <a:r>
              <a:rPr altLang="en-US" kern="0" lang="zh-CN" sz="1800">
                <a:latin typeface="微软雅黑"/>
                <a:ea typeface="微软雅黑"/>
              </a:rPr>
              <a:t>添加标题 </a:t>
            </a:r>
          </a:p>
        </p:txBody>
      </p:sp>
      <p:sp>
        <p:nvSpPr>
          <p:cNvPr id="19" name="TextBox 16"/>
          <p:cNvSpPr>
            <a:spLocks noChangeArrowheads="1"/>
          </p:cNvSpPr>
          <p:nvPr/>
        </p:nvSpPr>
        <p:spPr bwMode="auto">
          <a:xfrm>
            <a:off x="6653981" y="3037639"/>
            <a:ext cx="2022475" cy="8229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defTabSz="457130" eaLnBrk="1" hangingPunct="1">
              <a:spcBef>
                <a:spcPct val="0"/>
              </a:spcBef>
              <a:buNone/>
              <a:defRPr sz="1800">
                <a:solidFill>
                  <a:srgbClr val="000000"/>
                </a:solidFill>
                <a:uFillTx/>
              </a:defRPr>
            </a:pPr>
            <a:r>
              <a:rPr altLang="en-US" kern="0" lang="zh-CN" sz="1200">
                <a:solidFill>
                  <a:srgbClr val="000000"/>
                </a:solidFill>
                <a:latin typeface="微软雅黑"/>
                <a:ea typeface="微软雅黑"/>
              </a:rPr>
              <a:t>单击此处添加文本文字内容单击此处添加文本文字内容单击此处添加文本文字内容单击此处添加文本文字内容</a:t>
            </a:r>
          </a:p>
        </p:txBody>
      </p:sp>
      <p:sp>
        <p:nvSpPr>
          <p:cNvPr id="20" name="矩形 17"/>
          <p:cNvSpPr>
            <a:spLocks noChangeArrowheads="1"/>
          </p:cNvSpPr>
          <p:nvPr/>
        </p:nvSpPr>
        <p:spPr bwMode="auto">
          <a:xfrm>
            <a:off x="6534155" y="2500319"/>
            <a:ext cx="2022475" cy="3657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defTabSz="457130">
              <a:buNone/>
              <a:defRPr sz="1800">
                <a:solidFill>
                  <a:srgbClr val="000000"/>
                </a:solidFill>
                <a:uFillTx/>
              </a:defRPr>
            </a:pPr>
            <a:r>
              <a:rPr altLang="en-US" kern="0" lang="zh-CN" sz="1800">
                <a:latin typeface="微软雅黑"/>
                <a:ea typeface="微软雅黑"/>
              </a:rPr>
              <a:t>添加标题 </a:t>
            </a:r>
          </a:p>
        </p:txBody>
      </p:sp>
      <p:sp>
        <p:nvSpPr>
          <p:cNvPr id="21" name="直接连接符 19"/>
          <p:cNvSpPr>
            <a:spLocks noChangeShapeType="1"/>
          </p:cNvSpPr>
          <p:nvPr/>
        </p:nvSpPr>
        <p:spPr bwMode="auto">
          <a:xfrm flipV="1">
            <a:off x="2386775" y="2844527"/>
            <a:ext cx="1588" cy="1095375"/>
          </a:xfrm>
          <a:prstGeom prst="line">
            <a:avLst/>
          </a:prstGeom>
          <a:noFill/>
          <a:ln w="9525">
            <a:solidFill>
              <a:srgbClr val="FFFFFF"/>
            </a:solidFill>
            <a:round/>
          </a:ln>
          <a:extLst>
            <a:ext uri="{909E8E84-426E-40DD-AFC4-6F175D3DCCD1}">
              <a14:hiddenFill>
                <a:noFill/>
              </a14:hiddenFill>
            </a:ext>
          </a:extLst>
        </p:spPr>
        <p:txBody>
          <a:bodyPr bIns="45714" lIns="91428" rIns="91428" tIns="45714"/>
          <a:lstStyle/>
          <a:p>
            <a:pPr fontAlgn="base">
              <a:spcBef>
                <a:spcPct val="0"/>
              </a:spcBef>
              <a:spcAft>
                <a:spcPct val="0"/>
              </a:spcAft>
              <a:defRPr/>
            </a:pPr>
            <a:endParaRPr altLang="en-US" kern="0" lang="zh-CN">
              <a:solidFill>
                <a:srgbClr val="000000"/>
              </a:solidFill>
              <a:latin charset="0" pitchFamily="34" typeface="Arial"/>
            </a:endParaRPr>
          </a:p>
        </p:txBody>
      </p:sp>
      <p:sp>
        <p:nvSpPr>
          <p:cNvPr id="22" name="直接连接符 20"/>
          <p:cNvSpPr>
            <a:spLocks noChangeShapeType="1"/>
          </p:cNvSpPr>
          <p:nvPr/>
        </p:nvSpPr>
        <p:spPr bwMode="auto">
          <a:xfrm flipV="1">
            <a:off x="4483864" y="2844527"/>
            <a:ext cx="1587" cy="1095375"/>
          </a:xfrm>
          <a:prstGeom prst="line">
            <a:avLst/>
          </a:prstGeom>
          <a:noFill/>
          <a:ln w="9525">
            <a:solidFill>
              <a:srgbClr val="FFFFFF"/>
            </a:solidFill>
            <a:round/>
          </a:ln>
          <a:extLst>
            <a:ext uri="{909E8E84-426E-40DD-AFC4-6F175D3DCCD1}">
              <a14:hiddenFill>
                <a:noFill/>
              </a14:hiddenFill>
            </a:ext>
          </a:extLst>
        </p:spPr>
        <p:txBody>
          <a:bodyPr bIns="45714" lIns="91428" rIns="91428" tIns="45714"/>
          <a:lstStyle/>
          <a:p>
            <a:pPr fontAlgn="base">
              <a:spcBef>
                <a:spcPct val="0"/>
              </a:spcBef>
              <a:spcAft>
                <a:spcPct val="0"/>
              </a:spcAft>
              <a:defRPr/>
            </a:pPr>
            <a:endParaRPr altLang="en-US" kern="0" lang="zh-CN">
              <a:solidFill>
                <a:srgbClr val="000000"/>
              </a:solidFill>
              <a:latin charset="0" pitchFamily="34" typeface="Arial"/>
            </a:endParaRPr>
          </a:p>
        </p:txBody>
      </p:sp>
      <p:sp>
        <p:nvSpPr>
          <p:cNvPr id="23" name="直接连接符 21"/>
          <p:cNvSpPr>
            <a:spLocks noChangeShapeType="1"/>
          </p:cNvSpPr>
          <p:nvPr/>
        </p:nvSpPr>
        <p:spPr bwMode="auto">
          <a:xfrm flipV="1">
            <a:off x="6585715" y="2844527"/>
            <a:ext cx="1587" cy="1095375"/>
          </a:xfrm>
          <a:prstGeom prst="line">
            <a:avLst/>
          </a:prstGeom>
          <a:noFill/>
          <a:ln w="9525">
            <a:solidFill>
              <a:srgbClr val="FFFFFF"/>
            </a:solidFill>
            <a:round/>
          </a:ln>
          <a:extLst>
            <a:ext uri="{909E8E84-426E-40DD-AFC4-6F175D3DCCD1}">
              <a14:hiddenFill>
                <a:noFill/>
              </a14:hiddenFill>
            </a:ext>
          </a:extLst>
        </p:spPr>
        <p:txBody>
          <a:bodyPr bIns="45714" lIns="91428" rIns="91428" tIns="45714"/>
          <a:lstStyle/>
          <a:p>
            <a:pPr fontAlgn="base">
              <a:spcBef>
                <a:spcPct val="0"/>
              </a:spcBef>
              <a:spcAft>
                <a:spcPct val="0"/>
              </a:spcAft>
              <a:defRPr/>
            </a:pPr>
            <a:endParaRPr altLang="en-US" kern="0" lang="zh-CN">
              <a:solidFill>
                <a:srgbClr val="000000"/>
              </a:solidFill>
              <a:latin charset="0" pitchFamily="34" typeface="Arial"/>
            </a:endParaRPr>
          </a:p>
        </p:txBody>
      </p:sp>
      <p:sp>
        <p:nvSpPr>
          <p:cNvPr id="24" name="矩形 23"/>
          <p:cNvSpPr>
            <a:spLocks noChangeArrowheads="1"/>
          </p:cNvSpPr>
          <p:nvPr/>
        </p:nvSpPr>
        <p:spPr bwMode="auto">
          <a:xfrm>
            <a:off x="6" y="365125"/>
            <a:ext cx="3203575" cy="51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lvl="0">
              <a:spcBef>
                <a:spcPct val="0"/>
              </a:spcBef>
              <a:spcAft>
                <a:spcPct val="0"/>
              </a:spcAft>
              <a:buNone/>
              <a:defRPr/>
            </a:pPr>
            <a:r>
              <a:rPr altLang="en-US" b="1" kern="0" lang="zh-CN" sz="2800">
                <a:solidFill>
                  <a:srgbClr val="FFFFFF"/>
                </a:solidFill>
                <a:ea typeface="微软雅黑"/>
              </a:rPr>
              <a:t>单击此处添加标题 </a:t>
            </a:r>
          </a:p>
        </p:txBody>
      </p:sp>
      <p:grpSp>
        <p:nvGrpSpPr>
          <p:cNvPr id="7" name="组合 6"/>
          <p:cNvGrpSpPr/>
          <p:nvPr/>
        </p:nvGrpSpPr>
        <p:grpSpPr>
          <a:xfrm>
            <a:off x="5271111" y="1563638"/>
            <a:ext cx="368667" cy="451323"/>
            <a:chOff x="5271111" y="1563638"/>
            <a:chExt cx="368667" cy="451323"/>
          </a:xfrm>
        </p:grpSpPr>
        <p:sp>
          <p:nvSpPr>
            <p:cNvPr id="27" name="Freeform 43"/>
            <p:cNvSpPr/>
            <p:nvPr/>
          </p:nvSpPr>
          <p:spPr bwMode="auto">
            <a:xfrm>
              <a:off x="5271111" y="1563638"/>
              <a:ext cx="202045" cy="397532"/>
            </a:xfrm>
            <a:custGeom>
              <a:gdLst>
                <a:gd fmla="*/ 154 w 154" name="T0"/>
                <a:gd fmla="*/ 303 h 303" name="T1"/>
                <a:gd fmla="*/ 0 w 154" name="T2"/>
                <a:gd fmla="*/ 149 h 303" name="T3"/>
                <a:gd fmla="*/ 154 w 154" name="T4"/>
                <a:gd fmla="*/ 0 h 303" name="T5"/>
              </a:gdLst>
              <a:cxnLst>
                <a:cxn ang="0">
                  <a:pos x="T0" y="T1"/>
                </a:cxn>
                <a:cxn ang="0">
                  <a:pos x="T2" y="T3"/>
                </a:cxn>
                <a:cxn ang="0">
                  <a:pos x="T4" y="T5"/>
                </a:cxn>
              </a:cxnLst>
              <a:rect b="b" l="0" r="r" t="0"/>
              <a:pathLst>
                <a:path h="303" w="154">
                  <a:moveTo>
                    <a:pt x="154" y="303"/>
                  </a:moveTo>
                  <a:lnTo>
                    <a:pt x="0" y="149"/>
                  </a:lnTo>
                  <a:lnTo>
                    <a:pt x="154" y="0"/>
                  </a:lnTo>
                </a:path>
              </a:pathLst>
            </a:custGeom>
            <a:noFill/>
            <a:ln cap="flat"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Rectangle 44"/>
            <p:cNvSpPr>
              <a:spLocks noChangeArrowheads="1"/>
            </p:cNvSpPr>
            <p:nvPr/>
          </p:nvSpPr>
          <p:spPr bwMode="auto">
            <a:xfrm>
              <a:off x="5372133" y="1961169"/>
              <a:ext cx="204669" cy="53792"/>
            </a:xfrm>
            <a:prstGeom prst="rect">
              <a:avLst/>
            </a:prstGeom>
            <a:noFill/>
            <a:ln cap="flat"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45"/>
            <p:cNvSpPr/>
            <p:nvPr/>
          </p:nvSpPr>
          <p:spPr bwMode="auto">
            <a:xfrm>
              <a:off x="5461348" y="1593813"/>
              <a:ext cx="175806" cy="177118"/>
            </a:xfrm>
            <a:custGeom>
              <a:gdLst>
                <a:gd fmla="*/ 16 w 75" name="T0"/>
                <a:gd fmla="*/ 16 h 75" name="T1"/>
                <a:gd fmla="*/ 16 w 75" name="T2"/>
                <a:gd fmla="*/ 75 h 75" name="T3"/>
                <a:gd fmla="*/ 75 w 75" name="T4"/>
                <a:gd fmla="*/ 16 h 75" name="T5"/>
                <a:gd fmla="*/ 16 w 75" name="T6"/>
                <a:gd fmla="*/ 16 h 75" name="T7"/>
              </a:gdLst>
              <a:cxnLst>
                <a:cxn ang="0">
                  <a:pos x="T0" y="T1"/>
                </a:cxn>
                <a:cxn ang="0">
                  <a:pos x="T2" y="T3"/>
                </a:cxn>
                <a:cxn ang="0">
                  <a:pos x="T4" y="T5"/>
                </a:cxn>
                <a:cxn ang="0">
                  <a:pos x="T6" y="T7"/>
                </a:cxn>
              </a:cxnLst>
              <a:rect b="b" l="0" r="r" t="0"/>
              <a:pathLst>
                <a:path h="75" w="75">
                  <a:moveTo>
                    <a:pt x="16" y="16"/>
                  </a:moveTo>
                  <a:cubicBezTo>
                    <a:pt x="0" y="32"/>
                    <a:pt x="0" y="59"/>
                    <a:pt x="16" y="75"/>
                  </a:cubicBezTo>
                  <a:cubicBezTo>
                    <a:pt x="75" y="16"/>
                    <a:pt x="75" y="16"/>
                    <a:pt x="75" y="16"/>
                  </a:cubicBezTo>
                  <a:cubicBezTo>
                    <a:pt x="59" y="0"/>
                    <a:pt x="32" y="0"/>
                    <a:pt x="16" y="16"/>
                  </a:cubicBezTo>
                  <a:close/>
                </a:path>
              </a:pathLst>
            </a:custGeom>
            <a:noFill/>
            <a:ln cap="flat" w="23813">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46"/>
            <p:cNvSpPr/>
            <p:nvPr/>
          </p:nvSpPr>
          <p:spPr bwMode="auto">
            <a:xfrm>
              <a:off x="5553187" y="1685652"/>
              <a:ext cx="86591" cy="85279"/>
            </a:xfrm>
            <a:custGeom>
              <a:gdLst>
                <a:gd fmla="*/ 30 w 37" name="T0"/>
                <a:gd fmla="*/ 6 h 36" name="T1"/>
                <a:gd fmla="*/ 30 w 37" name="T2"/>
                <a:gd fmla="*/ 30 h 36" name="T3"/>
                <a:gd fmla="*/ 7 w 37" name="T4"/>
                <a:gd fmla="*/ 30 h 36" name="T5"/>
                <a:gd fmla="*/ 7 w 37" name="T6"/>
                <a:gd fmla="*/ 6 h 36" name="T7"/>
                <a:gd fmla="*/ 30 w 37" name="T8"/>
                <a:gd fmla="*/ 6 h 36" name="T9"/>
              </a:gdLst>
              <a:cxnLst>
                <a:cxn ang="0">
                  <a:pos x="T0" y="T1"/>
                </a:cxn>
                <a:cxn ang="0">
                  <a:pos x="T2" y="T3"/>
                </a:cxn>
                <a:cxn ang="0">
                  <a:pos x="T4" y="T5"/>
                </a:cxn>
                <a:cxn ang="0">
                  <a:pos x="T6" y="T7"/>
                </a:cxn>
                <a:cxn ang="0">
                  <a:pos x="T8" y="T9"/>
                </a:cxn>
              </a:cxnLst>
              <a:rect b="b" l="0" r="r" t="0"/>
              <a:pathLst>
                <a:path h="36" w="37">
                  <a:moveTo>
                    <a:pt x="30" y="6"/>
                  </a:moveTo>
                  <a:cubicBezTo>
                    <a:pt x="37" y="13"/>
                    <a:pt x="37" y="23"/>
                    <a:pt x="30" y="30"/>
                  </a:cubicBezTo>
                  <a:cubicBezTo>
                    <a:pt x="24" y="36"/>
                    <a:pt x="13" y="36"/>
                    <a:pt x="7" y="30"/>
                  </a:cubicBezTo>
                  <a:cubicBezTo>
                    <a:pt x="0" y="23"/>
                    <a:pt x="0" y="13"/>
                    <a:pt x="7" y="6"/>
                  </a:cubicBezTo>
                  <a:cubicBezTo>
                    <a:pt x="13" y="0"/>
                    <a:pt x="24" y="0"/>
                    <a:pt x="30" y="6"/>
                  </a:cubicBezTo>
                  <a:close/>
                </a:path>
              </a:pathLst>
            </a:custGeom>
            <a:noFill/>
            <a:ln cap="flat" w="23813">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47"/>
            <p:cNvSpPr/>
            <p:nvPr/>
          </p:nvSpPr>
          <p:spPr bwMode="auto">
            <a:xfrm>
              <a:off x="5452165" y="1591189"/>
              <a:ext cx="53792" cy="52479"/>
            </a:xfrm>
            <a:custGeom>
              <a:gdLst>
                <a:gd fmla="*/ 19 w 23" name="T0"/>
                <a:gd fmla="*/ 4 h 22" name="T1"/>
                <a:gd fmla="*/ 19 w 23" name="T2"/>
                <a:gd fmla="*/ 18 h 22" name="T3"/>
                <a:gd fmla="*/ 4 w 23" name="T4"/>
                <a:gd fmla="*/ 18 h 22" name="T5"/>
                <a:gd fmla="*/ 4 w 23" name="T6"/>
                <a:gd fmla="*/ 4 h 22" name="T7"/>
                <a:gd fmla="*/ 19 w 23" name="T8"/>
                <a:gd fmla="*/ 4 h 22" name="T9"/>
              </a:gdLst>
              <a:cxnLst>
                <a:cxn ang="0">
                  <a:pos x="T0" y="T1"/>
                </a:cxn>
                <a:cxn ang="0">
                  <a:pos x="T2" y="T3"/>
                </a:cxn>
                <a:cxn ang="0">
                  <a:pos x="T4" y="T5"/>
                </a:cxn>
                <a:cxn ang="0">
                  <a:pos x="T6" y="T7"/>
                </a:cxn>
                <a:cxn ang="0">
                  <a:pos x="T8" y="T9"/>
                </a:cxn>
              </a:cxnLst>
              <a:rect b="b" l="0" r="r" t="0"/>
              <a:pathLst>
                <a:path h="22" w="23">
                  <a:moveTo>
                    <a:pt x="19" y="4"/>
                  </a:moveTo>
                  <a:cubicBezTo>
                    <a:pt x="23" y="8"/>
                    <a:pt x="23" y="14"/>
                    <a:pt x="19" y="18"/>
                  </a:cubicBezTo>
                  <a:cubicBezTo>
                    <a:pt x="15" y="22"/>
                    <a:pt x="8" y="22"/>
                    <a:pt x="4" y="18"/>
                  </a:cubicBezTo>
                  <a:cubicBezTo>
                    <a:pt x="0" y="14"/>
                    <a:pt x="0" y="8"/>
                    <a:pt x="4" y="4"/>
                  </a:cubicBezTo>
                  <a:cubicBezTo>
                    <a:pt x="8" y="0"/>
                    <a:pt x="15" y="0"/>
                    <a:pt x="19" y="4"/>
                  </a:cubicBezTo>
                  <a:close/>
                </a:path>
              </a:pathLst>
            </a:custGeom>
            <a:noFill/>
            <a:ln cap="flat" w="23813">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8" name="组合 7"/>
          <p:cNvGrpSpPr/>
          <p:nvPr/>
        </p:nvGrpSpPr>
        <p:grpSpPr>
          <a:xfrm>
            <a:off x="7451581" y="1563638"/>
            <a:ext cx="187614" cy="451323"/>
            <a:chOff x="7451581" y="1563638"/>
            <a:chExt cx="187614" cy="451323"/>
          </a:xfrm>
        </p:grpSpPr>
        <p:sp>
          <p:nvSpPr>
            <p:cNvPr id="33" name="Freeform 48"/>
            <p:cNvSpPr/>
            <p:nvPr/>
          </p:nvSpPr>
          <p:spPr bwMode="auto">
            <a:xfrm>
              <a:off x="7481757" y="1563638"/>
              <a:ext cx="127263" cy="282077"/>
            </a:xfrm>
            <a:custGeom>
              <a:gdLst>
                <a:gd fmla="*/ 54 w 54" name="T0"/>
                <a:gd fmla="*/ 80 h 120" name="T1"/>
                <a:gd fmla="*/ 27 w 54" name="T2"/>
                <a:gd fmla="*/ 120 h 120" name="T3"/>
                <a:gd fmla="*/ 0 w 54" name="T4"/>
                <a:gd fmla="*/ 80 h 120" name="T5"/>
                <a:gd fmla="*/ 0 w 54" name="T6"/>
                <a:gd fmla="*/ 40 h 120" name="T7"/>
                <a:gd fmla="*/ 27 w 54" name="T8"/>
                <a:gd fmla="*/ 0 h 120" name="T9"/>
                <a:gd fmla="*/ 54 w 54" name="T10"/>
                <a:gd fmla="*/ 40 h 120" name="T11"/>
                <a:gd fmla="*/ 54 w 54" name="T12"/>
                <a:gd fmla="*/ 80 h 120" name="T13"/>
              </a:gdLst>
              <a:cxnLst>
                <a:cxn ang="0">
                  <a:pos x="T0" y="T1"/>
                </a:cxn>
                <a:cxn ang="0">
                  <a:pos x="T2" y="T3"/>
                </a:cxn>
                <a:cxn ang="0">
                  <a:pos x="T4" y="T5"/>
                </a:cxn>
                <a:cxn ang="0">
                  <a:pos x="T6" y="T7"/>
                </a:cxn>
                <a:cxn ang="0">
                  <a:pos x="T8" y="T9"/>
                </a:cxn>
                <a:cxn ang="0">
                  <a:pos x="T10" y="T11"/>
                </a:cxn>
                <a:cxn ang="0">
                  <a:pos x="T12" y="T13"/>
                </a:cxn>
              </a:cxnLst>
              <a:rect b="b" l="0" r="r" t="0"/>
              <a:pathLst>
                <a:path h="120" w="54">
                  <a:moveTo>
                    <a:pt x="54" y="80"/>
                  </a:moveTo>
                  <a:cubicBezTo>
                    <a:pt x="54" y="102"/>
                    <a:pt x="42" y="120"/>
                    <a:pt x="27" y="120"/>
                  </a:cubicBezTo>
                  <a:cubicBezTo>
                    <a:pt x="12" y="120"/>
                    <a:pt x="0" y="102"/>
                    <a:pt x="0" y="80"/>
                  </a:cubicBezTo>
                  <a:cubicBezTo>
                    <a:pt x="0" y="40"/>
                    <a:pt x="0" y="40"/>
                    <a:pt x="0" y="40"/>
                  </a:cubicBezTo>
                  <a:cubicBezTo>
                    <a:pt x="0" y="18"/>
                    <a:pt x="12" y="0"/>
                    <a:pt x="27" y="0"/>
                  </a:cubicBezTo>
                  <a:cubicBezTo>
                    <a:pt x="42" y="0"/>
                    <a:pt x="54" y="18"/>
                    <a:pt x="54" y="40"/>
                  </a:cubicBezTo>
                  <a:lnTo>
                    <a:pt x="54" y="80"/>
                  </a:lnTo>
                  <a:close/>
                </a:path>
              </a:pathLst>
            </a:custGeom>
            <a:noFill/>
            <a:ln cap="flat" w="23813">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49"/>
            <p:cNvSpPr/>
            <p:nvPr/>
          </p:nvSpPr>
          <p:spPr bwMode="auto">
            <a:xfrm>
              <a:off x="7481757" y="1563638"/>
              <a:ext cx="127263" cy="282077"/>
            </a:xfrm>
            <a:custGeom>
              <a:gdLst>
                <a:gd fmla="*/ 54 w 54" name="T0"/>
                <a:gd fmla="*/ 80 h 120" name="T1"/>
                <a:gd fmla="*/ 27 w 54" name="T2"/>
                <a:gd fmla="*/ 120 h 120" name="T3"/>
                <a:gd fmla="*/ 0 w 54" name="T4"/>
                <a:gd fmla="*/ 80 h 120" name="T5"/>
                <a:gd fmla="*/ 0 w 54" name="T6"/>
                <a:gd fmla="*/ 40 h 120" name="T7"/>
                <a:gd fmla="*/ 27 w 54" name="T8"/>
                <a:gd fmla="*/ 0 h 120" name="T9"/>
                <a:gd fmla="*/ 54 w 54" name="T10"/>
                <a:gd fmla="*/ 40 h 120" name="T11"/>
                <a:gd fmla="*/ 54 w 54" name="T12"/>
                <a:gd fmla="*/ 80 h 120" name="T13"/>
              </a:gdLst>
              <a:cxnLst>
                <a:cxn ang="0">
                  <a:pos x="T0" y="T1"/>
                </a:cxn>
                <a:cxn ang="0">
                  <a:pos x="T2" y="T3"/>
                </a:cxn>
                <a:cxn ang="0">
                  <a:pos x="T4" y="T5"/>
                </a:cxn>
                <a:cxn ang="0">
                  <a:pos x="T6" y="T7"/>
                </a:cxn>
                <a:cxn ang="0">
                  <a:pos x="T8" y="T9"/>
                </a:cxn>
                <a:cxn ang="0">
                  <a:pos x="T10" y="T11"/>
                </a:cxn>
                <a:cxn ang="0">
                  <a:pos x="T12" y="T13"/>
                </a:cxn>
              </a:cxnLst>
              <a:rect b="b" l="0" r="r" t="0"/>
              <a:pathLst>
                <a:path h="120" w="54">
                  <a:moveTo>
                    <a:pt x="54" y="80"/>
                  </a:moveTo>
                  <a:cubicBezTo>
                    <a:pt x="54" y="102"/>
                    <a:pt x="42" y="120"/>
                    <a:pt x="27" y="120"/>
                  </a:cubicBezTo>
                  <a:cubicBezTo>
                    <a:pt x="12" y="120"/>
                    <a:pt x="0" y="102"/>
                    <a:pt x="0" y="80"/>
                  </a:cubicBezTo>
                  <a:cubicBezTo>
                    <a:pt x="0" y="40"/>
                    <a:pt x="0" y="40"/>
                    <a:pt x="0" y="40"/>
                  </a:cubicBezTo>
                  <a:cubicBezTo>
                    <a:pt x="0" y="18"/>
                    <a:pt x="12" y="0"/>
                    <a:pt x="27" y="0"/>
                  </a:cubicBezTo>
                  <a:cubicBezTo>
                    <a:pt x="42" y="0"/>
                    <a:pt x="54" y="18"/>
                    <a:pt x="54" y="40"/>
                  </a:cubicBezTo>
                  <a:lnTo>
                    <a:pt x="54" y="80"/>
                  </a:lnTo>
                  <a:close/>
                </a:path>
              </a:pathLst>
            </a:custGeom>
            <a:noFill/>
            <a:ln cap="flat" w="23813">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Freeform 50"/>
            <p:cNvSpPr/>
            <p:nvPr/>
          </p:nvSpPr>
          <p:spPr bwMode="auto">
            <a:xfrm>
              <a:off x="7451581" y="1726324"/>
              <a:ext cx="187614" cy="163999"/>
            </a:xfrm>
            <a:custGeom>
              <a:gdLst>
                <a:gd fmla="*/ 80 w 80" name="T0"/>
                <a:gd fmla="*/ 0 h 70" name="T1"/>
                <a:gd fmla="*/ 80 w 80" name="T2"/>
                <a:gd fmla="*/ 26 h 70" name="T3"/>
                <a:gd fmla="*/ 41 w 80" name="T4"/>
                <a:gd fmla="*/ 70 h 70" name="T5"/>
                <a:gd fmla="*/ 39 w 80" name="T6"/>
                <a:gd fmla="*/ 70 h 70" name="T7"/>
                <a:gd fmla="*/ 0 w 80" name="T8"/>
                <a:gd fmla="*/ 26 h 70" name="T9"/>
                <a:gd fmla="*/ 0 w 80" name="T10"/>
                <a:gd fmla="*/ 0 h 70" name="T11"/>
              </a:gdLst>
              <a:cxnLst>
                <a:cxn ang="0">
                  <a:pos x="T0" y="T1"/>
                </a:cxn>
                <a:cxn ang="0">
                  <a:pos x="T2" y="T3"/>
                </a:cxn>
                <a:cxn ang="0">
                  <a:pos x="T4" y="T5"/>
                </a:cxn>
                <a:cxn ang="0">
                  <a:pos x="T6" y="T7"/>
                </a:cxn>
                <a:cxn ang="0">
                  <a:pos x="T8" y="T9"/>
                </a:cxn>
                <a:cxn ang="0">
                  <a:pos x="T10" y="T11"/>
                </a:cxn>
              </a:cxnLst>
              <a:rect b="b" l="0" r="r" t="0"/>
              <a:pathLst>
                <a:path h="70" w="80">
                  <a:moveTo>
                    <a:pt x="80" y="0"/>
                  </a:moveTo>
                  <a:cubicBezTo>
                    <a:pt x="80" y="26"/>
                    <a:pt x="80" y="26"/>
                    <a:pt x="80" y="26"/>
                  </a:cubicBezTo>
                  <a:cubicBezTo>
                    <a:pt x="80" y="50"/>
                    <a:pt x="62" y="70"/>
                    <a:pt x="41" y="70"/>
                  </a:cubicBezTo>
                  <a:cubicBezTo>
                    <a:pt x="39" y="70"/>
                    <a:pt x="39" y="70"/>
                    <a:pt x="39" y="70"/>
                  </a:cubicBezTo>
                  <a:cubicBezTo>
                    <a:pt x="18" y="70"/>
                    <a:pt x="0" y="50"/>
                    <a:pt x="0" y="26"/>
                  </a:cubicBezTo>
                  <a:cubicBezTo>
                    <a:pt x="0" y="0"/>
                    <a:pt x="0" y="0"/>
                    <a:pt x="0" y="0"/>
                  </a:cubicBezTo>
                </a:path>
              </a:pathLst>
            </a:custGeom>
            <a:noFill/>
            <a:ln cap="flat" w="23813">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Line 51"/>
            <p:cNvSpPr>
              <a:spLocks noChangeShapeType="1"/>
            </p:cNvSpPr>
            <p:nvPr/>
          </p:nvSpPr>
          <p:spPr bwMode="auto">
            <a:xfrm flipH="1">
              <a:off x="7544732" y="1895570"/>
              <a:ext cx="0" cy="119391"/>
            </a:xfrm>
            <a:prstGeom prst="line">
              <a:avLst/>
            </a:prstGeom>
            <a:noFill/>
            <a:ln cap="flat" w="23813">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7" name="Line 52"/>
            <p:cNvSpPr>
              <a:spLocks noChangeShapeType="1"/>
            </p:cNvSpPr>
            <p:nvPr/>
          </p:nvSpPr>
          <p:spPr bwMode="auto">
            <a:xfrm>
              <a:off x="7481757" y="2014961"/>
              <a:ext cx="127263" cy="0"/>
            </a:xfrm>
            <a:prstGeom prst="line">
              <a:avLst/>
            </a:prstGeom>
            <a:noFill/>
            <a:ln cap="flat" w="23813">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Line 53"/>
            <p:cNvSpPr>
              <a:spLocks noChangeShapeType="1"/>
            </p:cNvSpPr>
            <p:nvPr/>
          </p:nvSpPr>
          <p:spPr bwMode="auto">
            <a:xfrm>
              <a:off x="7487005" y="1705332"/>
              <a:ext cx="116767" cy="0"/>
            </a:xfrm>
            <a:prstGeom prst="line">
              <a:avLst/>
            </a:prstGeom>
            <a:noFill/>
            <a:ln cap="flat" w="23813">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5" name="组合 4"/>
          <p:cNvGrpSpPr/>
          <p:nvPr/>
        </p:nvGrpSpPr>
        <p:grpSpPr>
          <a:xfrm>
            <a:off x="1149524" y="1563638"/>
            <a:ext cx="413275" cy="451323"/>
            <a:chOff x="1149524" y="1563638"/>
            <a:chExt cx="413275" cy="451323"/>
          </a:xfrm>
        </p:grpSpPr>
        <p:sp>
          <p:nvSpPr>
            <p:cNvPr id="40" name="Freeform 75"/>
            <p:cNvSpPr/>
            <p:nvPr/>
          </p:nvSpPr>
          <p:spPr bwMode="auto">
            <a:xfrm>
              <a:off x="1205939" y="1718452"/>
              <a:ext cx="282077" cy="244029"/>
            </a:xfrm>
            <a:custGeom>
              <a:gdLst>
                <a:gd fmla="*/ 1 w 120" name="T0"/>
                <a:gd fmla="*/ 0 h 104" name="T1"/>
                <a:gd fmla="*/ 0 w 120" name="T2"/>
                <a:gd fmla="*/ 18 h 104" name="T3"/>
                <a:gd fmla="*/ 60 w 120" name="T4"/>
                <a:gd fmla="*/ 104 h 104" name="T5"/>
                <a:gd fmla="*/ 120 w 120" name="T6"/>
                <a:gd fmla="*/ 18 h 104" name="T7"/>
                <a:gd fmla="*/ 118 w 120" name="T8"/>
                <a:gd fmla="*/ 0 h 104" name="T9"/>
                <a:gd fmla="*/ 1 w 120" name="T10"/>
                <a:gd fmla="*/ 0 h 104" name="T11"/>
              </a:gdLst>
              <a:cxnLst>
                <a:cxn ang="0">
                  <a:pos x="T0" y="T1"/>
                </a:cxn>
                <a:cxn ang="0">
                  <a:pos x="T2" y="T3"/>
                </a:cxn>
                <a:cxn ang="0">
                  <a:pos x="T4" y="T5"/>
                </a:cxn>
                <a:cxn ang="0">
                  <a:pos x="T6" y="T7"/>
                </a:cxn>
                <a:cxn ang="0">
                  <a:pos x="T8" y="T9"/>
                </a:cxn>
                <a:cxn ang="0">
                  <a:pos x="T10" y="T11"/>
                </a:cxn>
              </a:cxnLst>
              <a:rect b="b" l="0" r="r" t="0"/>
              <a:pathLst>
                <a:path h="104" w="120">
                  <a:moveTo>
                    <a:pt x="1" y="0"/>
                  </a:moveTo>
                  <a:cubicBezTo>
                    <a:pt x="0" y="6"/>
                    <a:pt x="0" y="12"/>
                    <a:pt x="0" y="18"/>
                  </a:cubicBezTo>
                  <a:cubicBezTo>
                    <a:pt x="0" y="66"/>
                    <a:pt x="27" y="104"/>
                    <a:pt x="60" y="104"/>
                  </a:cubicBezTo>
                  <a:cubicBezTo>
                    <a:pt x="93" y="104"/>
                    <a:pt x="120" y="66"/>
                    <a:pt x="120" y="18"/>
                  </a:cubicBezTo>
                  <a:cubicBezTo>
                    <a:pt x="120" y="12"/>
                    <a:pt x="119" y="6"/>
                    <a:pt x="118" y="0"/>
                  </a:cubicBezTo>
                  <a:lnTo>
                    <a:pt x="1" y="0"/>
                  </a:lnTo>
                  <a:close/>
                </a:path>
              </a:pathLst>
            </a:custGeom>
            <a:noFill/>
            <a:ln cap="flat"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1" name="Oval 76"/>
            <p:cNvSpPr>
              <a:spLocks noChangeArrowheads="1"/>
            </p:cNvSpPr>
            <p:nvPr/>
          </p:nvSpPr>
          <p:spPr bwMode="auto">
            <a:xfrm>
              <a:off x="1149524" y="1962482"/>
              <a:ext cx="394908" cy="52479"/>
            </a:xfrm>
            <a:prstGeom prst="ellipse">
              <a:avLst/>
            </a:prstGeom>
            <a:noFill/>
            <a:ln cap="flat"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2" name="Freeform 77"/>
            <p:cNvSpPr/>
            <p:nvPr/>
          </p:nvSpPr>
          <p:spPr bwMode="auto">
            <a:xfrm>
              <a:off x="1476208" y="1736820"/>
              <a:ext cx="86591" cy="157438"/>
            </a:xfrm>
            <a:custGeom>
              <a:gdLst>
                <a:gd fmla="*/ 35 w 37" name="T0"/>
                <a:gd fmla="*/ 36 h 67" name="T1"/>
                <a:gd fmla="*/ 14 w 37" name="T2"/>
                <a:gd fmla="*/ 66 h 67" name="T3"/>
                <a:gd fmla="*/ 3 w 37" name="T4"/>
                <a:gd fmla="*/ 31 h 67" name="T5"/>
                <a:gd fmla="*/ 23 w 37" name="T6"/>
                <a:gd fmla="*/ 1 h 67" name="T7"/>
                <a:gd fmla="*/ 35 w 37" name="T8"/>
                <a:gd fmla="*/ 36 h 67" name="T9"/>
              </a:gdLst>
              <a:cxnLst>
                <a:cxn ang="0">
                  <a:pos x="T0" y="T1"/>
                </a:cxn>
                <a:cxn ang="0">
                  <a:pos x="T2" y="T3"/>
                </a:cxn>
                <a:cxn ang="0">
                  <a:pos x="T4" y="T5"/>
                </a:cxn>
                <a:cxn ang="0">
                  <a:pos x="T6" y="T7"/>
                </a:cxn>
                <a:cxn ang="0">
                  <a:pos x="T8" y="T9"/>
                </a:cxn>
              </a:cxnLst>
              <a:rect b="b" l="0" r="r" t="0"/>
              <a:pathLst>
                <a:path h="67" w="37">
                  <a:moveTo>
                    <a:pt x="35" y="36"/>
                  </a:moveTo>
                  <a:cubicBezTo>
                    <a:pt x="32" y="53"/>
                    <a:pt x="23" y="67"/>
                    <a:pt x="14" y="66"/>
                  </a:cubicBezTo>
                  <a:cubicBezTo>
                    <a:pt x="5" y="65"/>
                    <a:pt x="0" y="49"/>
                    <a:pt x="3" y="31"/>
                  </a:cubicBezTo>
                  <a:cubicBezTo>
                    <a:pt x="5" y="13"/>
                    <a:pt x="14" y="0"/>
                    <a:pt x="23" y="1"/>
                  </a:cubicBezTo>
                  <a:cubicBezTo>
                    <a:pt x="32" y="2"/>
                    <a:pt x="37" y="18"/>
                    <a:pt x="35" y="36"/>
                  </a:cubicBezTo>
                  <a:close/>
                </a:path>
              </a:pathLst>
            </a:custGeom>
            <a:noFill/>
            <a:ln cap="flat"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3" name="Freeform 78"/>
            <p:cNvSpPr/>
            <p:nvPr/>
          </p:nvSpPr>
          <p:spPr bwMode="auto">
            <a:xfrm>
              <a:off x="1292530" y="1563638"/>
              <a:ext cx="32800" cy="116767"/>
            </a:xfrm>
            <a:custGeom>
              <a:gdLst>
                <a:gd fmla="*/ 5 w 14" name="T0"/>
                <a:gd fmla="*/ 50 h 50" name="T1"/>
                <a:gd fmla="*/ 8 w 14" name="T2"/>
                <a:gd fmla="*/ 24 h 50" name="T3"/>
                <a:gd fmla="*/ 6 w 14" name="T4"/>
                <a:gd fmla="*/ 0 h 50" name="T5"/>
              </a:gdLst>
              <a:cxnLst>
                <a:cxn ang="0">
                  <a:pos x="T0" y="T1"/>
                </a:cxn>
                <a:cxn ang="0">
                  <a:pos x="T2" y="T3"/>
                </a:cxn>
                <a:cxn ang="0">
                  <a:pos x="T4" y="T5"/>
                </a:cxn>
              </a:cxnLst>
              <a:rect b="b" l="0" r="r" t="0"/>
              <a:pathLst>
                <a:path h="50" w="14">
                  <a:moveTo>
                    <a:pt x="5" y="50"/>
                  </a:moveTo>
                  <a:cubicBezTo>
                    <a:pt x="0" y="39"/>
                    <a:pt x="1" y="34"/>
                    <a:pt x="8" y="24"/>
                  </a:cubicBezTo>
                  <a:cubicBezTo>
                    <a:pt x="14" y="15"/>
                    <a:pt x="12" y="8"/>
                    <a:pt x="6" y="0"/>
                  </a:cubicBezTo>
                </a:path>
              </a:pathLst>
            </a:custGeom>
            <a:noFill/>
            <a:ln cap="flat"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4" name="Freeform 79"/>
            <p:cNvSpPr/>
            <p:nvPr/>
          </p:nvSpPr>
          <p:spPr bwMode="auto">
            <a:xfrm>
              <a:off x="1339761" y="1563638"/>
              <a:ext cx="32800" cy="116767"/>
            </a:xfrm>
            <a:custGeom>
              <a:gdLst>
                <a:gd fmla="*/ 5 w 14" name="T0"/>
                <a:gd fmla="*/ 50 h 50" name="T1"/>
                <a:gd fmla="*/ 8 w 14" name="T2"/>
                <a:gd fmla="*/ 24 h 50" name="T3"/>
                <a:gd fmla="*/ 6 w 14" name="T4"/>
                <a:gd fmla="*/ 0 h 50" name="T5"/>
              </a:gdLst>
              <a:cxnLst>
                <a:cxn ang="0">
                  <a:pos x="T0" y="T1"/>
                </a:cxn>
                <a:cxn ang="0">
                  <a:pos x="T2" y="T3"/>
                </a:cxn>
                <a:cxn ang="0">
                  <a:pos x="T4" y="T5"/>
                </a:cxn>
              </a:cxnLst>
              <a:rect b="b" l="0" r="r" t="0"/>
              <a:pathLst>
                <a:path h="50" w="14">
                  <a:moveTo>
                    <a:pt x="5" y="50"/>
                  </a:moveTo>
                  <a:cubicBezTo>
                    <a:pt x="0" y="39"/>
                    <a:pt x="0" y="34"/>
                    <a:pt x="8" y="24"/>
                  </a:cubicBezTo>
                  <a:cubicBezTo>
                    <a:pt x="14" y="15"/>
                    <a:pt x="12" y="8"/>
                    <a:pt x="6" y="0"/>
                  </a:cubicBezTo>
                </a:path>
              </a:pathLst>
            </a:custGeom>
            <a:noFill/>
            <a:ln cap="flat"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5" name="Freeform 80"/>
            <p:cNvSpPr/>
            <p:nvPr/>
          </p:nvSpPr>
          <p:spPr bwMode="auto">
            <a:xfrm>
              <a:off x="1386993" y="1563638"/>
              <a:ext cx="32800" cy="116767"/>
            </a:xfrm>
            <a:custGeom>
              <a:gdLst>
                <a:gd fmla="*/ 5 w 14" name="T0"/>
                <a:gd fmla="*/ 50 h 50" name="T1"/>
                <a:gd fmla="*/ 7 w 14" name="T2"/>
                <a:gd fmla="*/ 24 h 50" name="T3"/>
                <a:gd fmla="*/ 6 w 14" name="T4"/>
                <a:gd fmla="*/ 0 h 50" name="T5"/>
              </a:gdLst>
              <a:cxnLst>
                <a:cxn ang="0">
                  <a:pos x="T0" y="T1"/>
                </a:cxn>
                <a:cxn ang="0">
                  <a:pos x="T2" y="T3"/>
                </a:cxn>
                <a:cxn ang="0">
                  <a:pos x="T4" y="T5"/>
                </a:cxn>
              </a:cxnLst>
              <a:rect b="b" l="0" r="r" t="0"/>
              <a:pathLst>
                <a:path h="50" w="14">
                  <a:moveTo>
                    <a:pt x="5" y="50"/>
                  </a:moveTo>
                  <a:cubicBezTo>
                    <a:pt x="0" y="39"/>
                    <a:pt x="0" y="34"/>
                    <a:pt x="7" y="24"/>
                  </a:cubicBezTo>
                  <a:cubicBezTo>
                    <a:pt x="14" y="15"/>
                    <a:pt x="11" y="8"/>
                    <a:pt x="6" y="0"/>
                  </a:cubicBezTo>
                </a:path>
              </a:pathLst>
            </a:custGeom>
            <a:noFill/>
            <a:ln cap="flat"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 name="组合 5"/>
          <p:cNvGrpSpPr/>
          <p:nvPr/>
        </p:nvGrpSpPr>
        <p:grpSpPr>
          <a:xfrm>
            <a:off x="3171781" y="1563638"/>
            <a:ext cx="369979" cy="451323"/>
            <a:chOff x="3171781" y="1563638"/>
            <a:chExt cx="369979" cy="451323"/>
          </a:xfrm>
        </p:grpSpPr>
        <p:sp>
          <p:nvSpPr>
            <p:cNvPr id="47" name="Freeform 81"/>
            <p:cNvSpPr/>
            <p:nvPr/>
          </p:nvSpPr>
          <p:spPr bwMode="auto">
            <a:xfrm>
              <a:off x="3461729" y="1732884"/>
              <a:ext cx="80031" cy="191550"/>
            </a:xfrm>
            <a:custGeom>
              <a:gdLst>
                <a:gd fmla="*/ 34 w 34" name="T0"/>
                <a:gd fmla="*/ 50 h 82" name="T1"/>
                <a:gd fmla="*/ 17 w 34" name="T2"/>
                <a:gd fmla="*/ 82 h 82" name="T3"/>
                <a:gd fmla="*/ 0 w 34" name="T4"/>
                <a:gd fmla="*/ 50 h 82" name="T5"/>
                <a:gd fmla="*/ 0 w 34" name="T6"/>
                <a:gd fmla="*/ 32 h 82" name="T7"/>
                <a:gd fmla="*/ 17 w 34" name="T8"/>
                <a:gd fmla="*/ 0 h 82" name="T9"/>
                <a:gd fmla="*/ 34 w 34" name="T10"/>
                <a:gd fmla="*/ 32 h 82" name="T11"/>
                <a:gd fmla="*/ 34 w 34" name="T12"/>
                <a:gd fmla="*/ 50 h 82" name="T13"/>
              </a:gdLst>
              <a:cxnLst>
                <a:cxn ang="0">
                  <a:pos x="T0" y="T1"/>
                </a:cxn>
                <a:cxn ang="0">
                  <a:pos x="T2" y="T3"/>
                </a:cxn>
                <a:cxn ang="0">
                  <a:pos x="T4" y="T5"/>
                </a:cxn>
                <a:cxn ang="0">
                  <a:pos x="T6" y="T7"/>
                </a:cxn>
                <a:cxn ang="0">
                  <a:pos x="T8" y="T9"/>
                </a:cxn>
                <a:cxn ang="0">
                  <a:pos x="T10" y="T11"/>
                </a:cxn>
                <a:cxn ang="0">
                  <a:pos x="T12" y="T13"/>
                </a:cxn>
              </a:cxnLst>
              <a:rect b="b" l="0" r="r" t="0"/>
              <a:pathLst>
                <a:path h="82" w="34">
                  <a:moveTo>
                    <a:pt x="34" y="50"/>
                  </a:moveTo>
                  <a:cubicBezTo>
                    <a:pt x="34" y="67"/>
                    <a:pt x="26" y="82"/>
                    <a:pt x="17" y="82"/>
                  </a:cubicBezTo>
                  <a:cubicBezTo>
                    <a:pt x="7" y="82"/>
                    <a:pt x="0" y="67"/>
                    <a:pt x="0" y="50"/>
                  </a:cubicBezTo>
                  <a:cubicBezTo>
                    <a:pt x="0" y="32"/>
                    <a:pt x="0" y="32"/>
                    <a:pt x="0" y="32"/>
                  </a:cubicBezTo>
                  <a:cubicBezTo>
                    <a:pt x="0" y="14"/>
                    <a:pt x="7" y="0"/>
                    <a:pt x="17" y="0"/>
                  </a:cubicBezTo>
                  <a:cubicBezTo>
                    <a:pt x="26" y="0"/>
                    <a:pt x="34" y="14"/>
                    <a:pt x="34" y="32"/>
                  </a:cubicBezTo>
                  <a:lnTo>
                    <a:pt x="34" y="50"/>
                  </a:lnTo>
                  <a:close/>
                </a:path>
              </a:pathLst>
            </a:custGeom>
            <a:noFill/>
            <a:ln cap="flat"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8" name="Line 82"/>
            <p:cNvSpPr>
              <a:spLocks noChangeShapeType="1"/>
            </p:cNvSpPr>
            <p:nvPr/>
          </p:nvSpPr>
          <p:spPr bwMode="auto">
            <a:xfrm flipH="1">
              <a:off x="3274116" y="1757812"/>
              <a:ext cx="0" cy="221726"/>
            </a:xfrm>
            <a:prstGeom prst="line">
              <a:avLst/>
            </a:prstGeom>
            <a:noFill/>
            <a:ln cap="flat" w="23813">
              <a:solidFill>
                <a:schemeClr val="bg1"/>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9" name="Line 83"/>
            <p:cNvSpPr>
              <a:spLocks noChangeShapeType="1"/>
            </p:cNvSpPr>
            <p:nvPr/>
          </p:nvSpPr>
          <p:spPr bwMode="auto">
            <a:xfrm flipH="1">
              <a:off x="3339715" y="1757812"/>
              <a:ext cx="0" cy="221726"/>
            </a:xfrm>
            <a:prstGeom prst="line">
              <a:avLst/>
            </a:prstGeom>
            <a:noFill/>
            <a:ln cap="flat" w="23813">
              <a:solidFill>
                <a:schemeClr val="bg1"/>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Line 84"/>
            <p:cNvSpPr>
              <a:spLocks noChangeShapeType="1"/>
            </p:cNvSpPr>
            <p:nvPr/>
          </p:nvSpPr>
          <p:spPr bwMode="auto">
            <a:xfrm flipH="1">
              <a:off x="3407938" y="1757812"/>
              <a:ext cx="0" cy="221726"/>
            </a:xfrm>
            <a:prstGeom prst="line">
              <a:avLst/>
            </a:prstGeom>
            <a:noFill/>
            <a:ln cap="flat" w="23813">
              <a:solidFill>
                <a:schemeClr val="bg1"/>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85"/>
            <p:cNvSpPr/>
            <p:nvPr/>
          </p:nvSpPr>
          <p:spPr bwMode="auto">
            <a:xfrm>
              <a:off x="3171781" y="1563638"/>
              <a:ext cx="339804" cy="166623"/>
            </a:xfrm>
            <a:custGeom>
              <a:gdLst>
                <a:gd fmla="*/ 121 w 145" name="T0"/>
                <a:gd fmla="*/ 15 h 71" name="T1"/>
                <a:gd fmla="*/ 116 w 145" name="T2"/>
                <a:gd fmla="*/ 16 h 71" name="T3"/>
                <a:gd fmla="*/ 91 w 145" name="T4"/>
                <a:gd fmla="*/ 0 h 71" name="T5"/>
                <a:gd fmla="*/ 64 w 145" name="T6"/>
                <a:gd fmla="*/ 25 h 71" name="T7"/>
                <a:gd fmla="*/ 64 w 145" name="T8"/>
                <a:gd fmla="*/ 25 h 71" name="T9"/>
                <a:gd fmla="*/ 64 w 145" name="T10"/>
                <a:gd fmla="*/ 25 h 71" name="T11"/>
                <a:gd fmla="*/ 44 w 145" name="T12"/>
                <a:gd fmla="*/ 5 h 71" name="T13"/>
                <a:gd fmla="*/ 25 w 145" name="T14"/>
                <a:gd fmla="*/ 23 h 71" name="T15"/>
                <a:gd fmla="*/ 18 w 145" name="T16"/>
                <a:gd fmla="*/ 22 h 71" name="T17"/>
                <a:gd fmla="*/ 0 w 145" name="T18"/>
                <a:gd fmla="*/ 41 h 71" name="T19"/>
                <a:gd fmla="*/ 18 w 145" name="T20"/>
                <a:gd fmla="*/ 60 h 71" name="T21"/>
                <a:gd fmla="*/ 22 w 145" name="T22"/>
                <a:gd fmla="*/ 59 h 71" name="T23"/>
                <a:gd fmla="*/ 39 w 145" name="T24"/>
                <a:gd fmla="*/ 70 h 71" name="T25"/>
                <a:gd fmla="*/ 48 w 145" name="T26"/>
                <a:gd fmla="*/ 67 h 71" name="T27"/>
                <a:gd fmla="*/ 60 w 145" name="T28"/>
                <a:gd fmla="*/ 71 h 71" name="T29"/>
                <a:gd fmla="*/ 77 w 145" name="T30"/>
                <a:gd fmla="*/ 63 h 71" name="T31"/>
                <a:gd fmla="*/ 93 w 145" name="T32"/>
                <a:gd fmla="*/ 70 h 71" name="T33"/>
                <a:gd fmla="*/ 110 w 145" name="T34"/>
                <a:gd fmla="*/ 60 h 71" name="T35"/>
                <a:gd fmla="*/ 121 w 145" name="T36"/>
                <a:gd fmla="*/ 63 h 71" name="T37"/>
                <a:gd fmla="*/ 145 w 145" name="T38"/>
                <a:gd fmla="*/ 39 h 71" name="T39"/>
                <a:gd fmla="*/ 121 w 145" name="T40"/>
                <a:gd fmla="*/ 15 h 7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71" w="145">
                  <a:moveTo>
                    <a:pt x="121" y="15"/>
                  </a:moveTo>
                  <a:cubicBezTo>
                    <a:pt x="119" y="15"/>
                    <a:pt x="117" y="15"/>
                    <a:pt x="116" y="16"/>
                  </a:cubicBezTo>
                  <a:cubicBezTo>
                    <a:pt x="111" y="6"/>
                    <a:pt x="102" y="0"/>
                    <a:pt x="91" y="0"/>
                  </a:cubicBezTo>
                  <a:cubicBezTo>
                    <a:pt x="76" y="0"/>
                    <a:pt x="65" y="11"/>
                    <a:pt x="64" y="25"/>
                  </a:cubicBezTo>
                  <a:cubicBezTo>
                    <a:pt x="64" y="25"/>
                    <a:pt x="64" y="25"/>
                    <a:pt x="64" y="25"/>
                  </a:cubicBezTo>
                  <a:cubicBezTo>
                    <a:pt x="64" y="25"/>
                    <a:pt x="64" y="25"/>
                    <a:pt x="64" y="25"/>
                  </a:cubicBezTo>
                  <a:cubicBezTo>
                    <a:pt x="64" y="14"/>
                    <a:pt x="55" y="5"/>
                    <a:pt x="44" y="5"/>
                  </a:cubicBezTo>
                  <a:cubicBezTo>
                    <a:pt x="34" y="5"/>
                    <a:pt x="26" y="13"/>
                    <a:pt x="25" y="23"/>
                  </a:cubicBezTo>
                  <a:cubicBezTo>
                    <a:pt x="23" y="22"/>
                    <a:pt x="21" y="22"/>
                    <a:pt x="18" y="22"/>
                  </a:cubicBezTo>
                  <a:cubicBezTo>
                    <a:pt x="8" y="22"/>
                    <a:pt x="0" y="30"/>
                    <a:pt x="0" y="41"/>
                  </a:cubicBezTo>
                  <a:cubicBezTo>
                    <a:pt x="0" y="51"/>
                    <a:pt x="8" y="60"/>
                    <a:pt x="18" y="60"/>
                  </a:cubicBezTo>
                  <a:cubicBezTo>
                    <a:pt x="20" y="60"/>
                    <a:pt x="21" y="59"/>
                    <a:pt x="22" y="59"/>
                  </a:cubicBezTo>
                  <a:cubicBezTo>
                    <a:pt x="25" y="65"/>
                    <a:pt x="31" y="70"/>
                    <a:pt x="39" y="70"/>
                  </a:cubicBezTo>
                  <a:cubicBezTo>
                    <a:pt x="42" y="70"/>
                    <a:pt x="45" y="69"/>
                    <a:pt x="48" y="67"/>
                  </a:cubicBezTo>
                  <a:cubicBezTo>
                    <a:pt x="51" y="70"/>
                    <a:pt x="56" y="71"/>
                    <a:pt x="60" y="71"/>
                  </a:cubicBezTo>
                  <a:cubicBezTo>
                    <a:pt x="67" y="71"/>
                    <a:pt x="73" y="68"/>
                    <a:pt x="77" y="63"/>
                  </a:cubicBezTo>
                  <a:cubicBezTo>
                    <a:pt x="81" y="68"/>
                    <a:pt x="87" y="70"/>
                    <a:pt x="93" y="70"/>
                  </a:cubicBezTo>
                  <a:cubicBezTo>
                    <a:pt x="100" y="70"/>
                    <a:pt x="106" y="66"/>
                    <a:pt x="110" y="60"/>
                  </a:cubicBezTo>
                  <a:cubicBezTo>
                    <a:pt x="113" y="62"/>
                    <a:pt x="117" y="63"/>
                    <a:pt x="121" y="63"/>
                  </a:cubicBezTo>
                  <a:cubicBezTo>
                    <a:pt x="134" y="63"/>
                    <a:pt x="145" y="52"/>
                    <a:pt x="145" y="39"/>
                  </a:cubicBezTo>
                  <a:cubicBezTo>
                    <a:pt x="145" y="26"/>
                    <a:pt x="134" y="15"/>
                    <a:pt x="121" y="15"/>
                  </a:cubicBezTo>
                  <a:close/>
                </a:path>
              </a:pathLst>
            </a:custGeom>
            <a:noFill/>
            <a:ln cap="flat"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86"/>
            <p:cNvSpPr/>
            <p:nvPr/>
          </p:nvSpPr>
          <p:spPr bwMode="auto">
            <a:xfrm>
              <a:off x="3220324" y="1704020"/>
              <a:ext cx="241405" cy="310941"/>
            </a:xfrm>
            <a:custGeom>
              <a:gdLst>
                <a:gd fmla="*/ 100 w 103" name="T0"/>
                <a:gd fmla="*/ 3 h 132" name="T1"/>
                <a:gd fmla="*/ 89 w 103" name="T2"/>
                <a:gd fmla="*/ 0 h 132" name="T3"/>
                <a:gd fmla="*/ 72 w 103" name="T4"/>
                <a:gd fmla="*/ 10 h 132" name="T5"/>
                <a:gd fmla="*/ 56 w 103" name="T6"/>
                <a:gd fmla="*/ 3 h 132" name="T7"/>
                <a:gd fmla="*/ 39 w 103" name="T8"/>
                <a:gd fmla="*/ 11 h 132" name="T9"/>
                <a:gd fmla="*/ 27 w 103" name="T10"/>
                <a:gd fmla="*/ 7 h 132" name="T11"/>
                <a:gd fmla="*/ 18 w 103" name="T12"/>
                <a:gd fmla="*/ 10 h 132" name="T13"/>
                <a:gd fmla="*/ 2 w 103" name="T14"/>
                <a:gd fmla="*/ 0 h 132" name="T15"/>
                <a:gd fmla="*/ 0 w 103" name="T16"/>
                <a:gd fmla="*/ 0 h 132" name="T17"/>
                <a:gd fmla="*/ 0 w 103" name="T18"/>
                <a:gd fmla="*/ 120 h 132" name="T19"/>
                <a:gd fmla="*/ 12 w 103" name="T20"/>
                <a:gd fmla="*/ 132 h 132" name="T21"/>
                <a:gd fmla="*/ 91 w 103" name="T22"/>
                <a:gd fmla="*/ 132 h 132" name="T23"/>
                <a:gd fmla="*/ 103 w 103" name="T24"/>
                <a:gd fmla="*/ 120 h 132" name="T25"/>
                <a:gd fmla="*/ 103 w 103" name="T26"/>
                <a:gd fmla="*/ 3 h 132" name="T27"/>
                <a:gd fmla="*/ 100 w 103" name="T28"/>
                <a:gd fmla="*/ 3 h 13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32" w="103">
                  <a:moveTo>
                    <a:pt x="100" y="3"/>
                  </a:moveTo>
                  <a:cubicBezTo>
                    <a:pt x="96" y="3"/>
                    <a:pt x="92" y="2"/>
                    <a:pt x="89" y="0"/>
                  </a:cubicBezTo>
                  <a:cubicBezTo>
                    <a:pt x="85" y="6"/>
                    <a:pt x="79" y="10"/>
                    <a:pt x="72" y="10"/>
                  </a:cubicBezTo>
                  <a:cubicBezTo>
                    <a:pt x="66" y="10"/>
                    <a:pt x="60" y="8"/>
                    <a:pt x="56" y="3"/>
                  </a:cubicBezTo>
                  <a:cubicBezTo>
                    <a:pt x="52" y="8"/>
                    <a:pt x="46" y="11"/>
                    <a:pt x="39" y="11"/>
                  </a:cubicBezTo>
                  <a:cubicBezTo>
                    <a:pt x="35" y="11"/>
                    <a:pt x="30" y="10"/>
                    <a:pt x="27" y="7"/>
                  </a:cubicBezTo>
                  <a:cubicBezTo>
                    <a:pt x="24" y="9"/>
                    <a:pt x="21" y="10"/>
                    <a:pt x="18" y="10"/>
                  </a:cubicBezTo>
                  <a:cubicBezTo>
                    <a:pt x="11" y="10"/>
                    <a:pt x="5" y="6"/>
                    <a:pt x="2" y="0"/>
                  </a:cubicBezTo>
                  <a:cubicBezTo>
                    <a:pt x="0" y="0"/>
                    <a:pt x="0" y="0"/>
                    <a:pt x="0" y="0"/>
                  </a:cubicBezTo>
                  <a:cubicBezTo>
                    <a:pt x="0" y="120"/>
                    <a:pt x="0" y="120"/>
                    <a:pt x="0" y="120"/>
                  </a:cubicBezTo>
                  <a:cubicBezTo>
                    <a:pt x="0" y="126"/>
                    <a:pt x="5" y="132"/>
                    <a:pt x="12" y="132"/>
                  </a:cubicBezTo>
                  <a:cubicBezTo>
                    <a:pt x="91" y="132"/>
                    <a:pt x="91" y="132"/>
                    <a:pt x="91" y="132"/>
                  </a:cubicBezTo>
                  <a:cubicBezTo>
                    <a:pt x="97" y="132"/>
                    <a:pt x="103" y="126"/>
                    <a:pt x="103" y="120"/>
                  </a:cubicBezTo>
                  <a:cubicBezTo>
                    <a:pt x="103" y="3"/>
                    <a:pt x="103" y="3"/>
                    <a:pt x="103" y="3"/>
                  </a:cubicBezTo>
                  <a:cubicBezTo>
                    <a:pt x="102" y="3"/>
                    <a:pt x="101" y="3"/>
                    <a:pt x="100" y="3"/>
                  </a:cubicBezTo>
                  <a:close/>
                </a:path>
              </a:pathLst>
            </a:custGeom>
            <a:noFill/>
            <a:ln cap="flat" w="23813">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1352461185"/>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3" presetSubtype="32">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p:cTn dur="500" fill="hold" id="11"/>
                                        <p:tgtEl>
                                          <p:spTgt spid="5"/>
                                        </p:tgtEl>
                                        <p:attrNameLst>
                                          <p:attrName>ppt_w</p:attrName>
                                        </p:attrNameLst>
                                      </p:cBhvr>
                                      <p:tavLst>
                                        <p:tav tm="0">
                                          <p:val>
                                            <p:strVal val="4*#ppt_w"/>
                                          </p:val>
                                        </p:tav>
                                        <p:tav tm="100000">
                                          <p:val>
                                            <p:strVal val="#ppt_w"/>
                                          </p:val>
                                        </p:tav>
                                      </p:tavLst>
                                    </p:anim>
                                    <p:anim calcmode="lin" valueType="num">
                                      <p:cBhvr>
                                        <p:cTn dur="500" fill="hold" id="12"/>
                                        <p:tgtEl>
                                          <p:spTgt spid="5"/>
                                        </p:tgtEl>
                                        <p:attrNameLst>
                                          <p:attrName>ppt_h</p:attrName>
                                        </p:attrNameLst>
                                      </p:cBhvr>
                                      <p:tavLst>
                                        <p:tav tm="0">
                                          <p:val>
                                            <p:strVal val="4*#ppt_h"/>
                                          </p:val>
                                        </p:tav>
                                        <p:tav tm="100000">
                                          <p:val>
                                            <p:strVal val="#ppt_h"/>
                                          </p:val>
                                        </p:tav>
                                      </p:tavLst>
                                    </p:anim>
                                  </p:childTnLst>
                                </p:cTn>
                              </p:par>
                            </p:childTnLst>
                          </p:cTn>
                        </p:par>
                        <p:par>
                          <p:cTn fill="hold" id="13" nodeType="afterGroup">
                            <p:stCondLst>
                              <p:cond delay="1000"/>
                            </p:stCondLst>
                            <p:childTnLst>
                              <p:par>
                                <p:cTn fill="hold" id="14" nodeType="afterEffect" presetClass="entr" presetID="23" presetSubtype="32">
                                  <p:stCondLst>
                                    <p:cond delay="0"/>
                                  </p:stCondLst>
                                  <p:childTnLst>
                                    <p:set>
                                      <p:cBhvr>
                                        <p:cTn dur="1" fill="hold" id="15">
                                          <p:stCondLst>
                                            <p:cond delay="0"/>
                                          </p:stCondLst>
                                        </p:cTn>
                                        <p:tgtEl>
                                          <p:spTgt spid="6"/>
                                        </p:tgtEl>
                                        <p:attrNameLst>
                                          <p:attrName>style.visibility</p:attrName>
                                        </p:attrNameLst>
                                      </p:cBhvr>
                                      <p:to>
                                        <p:strVal val="visible"/>
                                      </p:to>
                                    </p:set>
                                    <p:anim calcmode="lin" valueType="num">
                                      <p:cBhvr>
                                        <p:cTn dur="500" fill="hold" id="16"/>
                                        <p:tgtEl>
                                          <p:spTgt spid="6"/>
                                        </p:tgtEl>
                                        <p:attrNameLst>
                                          <p:attrName>ppt_w</p:attrName>
                                        </p:attrNameLst>
                                      </p:cBhvr>
                                      <p:tavLst>
                                        <p:tav tm="0">
                                          <p:val>
                                            <p:strVal val="4*#ppt_w"/>
                                          </p:val>
                                        </p:tav>
                                        <p:tav tm="100000">
                                          <p:val>
                                            <p:strVal val="#ppt_w"/>
                                          </p:val>
                                        </p:tav>
                                      </p:tavLst>
                                    </p:anim>
                                    <p:anim calcmode="lin" valueType="num">
                                      <p:cBhvr>
                                        <p:cTn dur="500" fill="hold" id="17"/>
                                        <p:tgtEl>
                                          <p:spTgt spid="6"/>
                                        </p:tgtEl>
                                        <p:attrNameLst>
                                          <p:attrName>ppt_h</p:attrName>
                                        </p:attrNameLst>
                                      </p:cBhvr>
                                      <p:tavLst>
                                        <p:tav tm="0">
                                          <p:val>
                                            <p:strVal val="4*#ppt_h"/>
                                          </p:val>
                                        </p:tav>
                                        <p:tav tm="100000">
                                          <p:val>
                                            <p:strVal val="#ppt_h"/>
                                          </p:val>
                                        </p:tav>
                                      </p:tavLst>
                                    </p:anim>
                                  </p:childTnLst>
                                </p:cTn>
                              </p:par>
                            </p:childTnLst>
                          </p:cTn>
                        </p:par>
                        <p:par>
                          <p:cTn fill="hold" id="18" nodeType="afterGroup">
                            <p:stCondLst>
                              <p:cond delay="1500"/>
                            </p:stCondLst>
                            <p:childTnLst>
                              <p:par>
                                <p:cTn fill="hold" id="19" nodeType="afterEffect" presetClass="entr" presetID="23" presetSubtype="32">
                                  <p:stCondLst>
                                    <p:cond delay="0"/>
                                  </p:stCondLst>
                                  <p:childTnLst>
                                    <p:set>
                                      <p:cBhvr>
                                        <p:cTn dur="1" fill="hold" id="20">
                                          <p:stCondLst>
                                            <p:cond delay="0"/>
                                          </p:stCondLst>
                                        </p:cTn>
                                        <p:tgtEl>
                                          <p:spTgt spid="7"/>
                                        </p:tgtEl>
                                        <p:attrNameLst>
                                          <p:attrName>style.visibility</p:attrName>
                                        </p:attrNameLst>
                                      </p:cBhvr>
                                      <p:to>
                                        <p:strVal val="visible"/>
                                      </p:to>
                                    </p:set>
                                    <p:anim calcmode="lin" valueType="num">
                                      <p:cBhvr>
                                        <p:cTn dur="500" fill="hold" id="21"/>
                                        <p:tgtEl>
                                          <p:spTgt spid="7"/>
                                        </p:tgtEl>
                                        <p:attrNameLst>
                                          <p:attrName>ppt_w</p:attrName>
                                        </p:attrNameLst>
                                      </p:cBhvr>
                                      <p:tavLst>
                                        <p:tav tm="0">
                                          <p:val>
                                            <p:strVal val="4*#ppt_w"/>
                                          </p:val>
                                        </p:tav>
                                        <p:tav tm="100000">
                                          <p:val>
                                            <p:strVal val="#ppt_w"/>
                                          </p:val>
                                        </p:tav>
                                      </p:tavLst>
                                    </p:anim>
                                    <p:anim calcmode="lin" valueType="num">
                                      <p:cBhvr>
                                        <p:cTn dur="500" fill="hold" id="22"/>
                                        <p:tgtEl>
                                          <p:spTgt spid="7"/>
                                        </p:tgtEl>
                                        <p:attrNameLst>
                                          <p:attrName>ppt_h</p:attrName>
                                        </p:attrNameLst>
                                      </p:cBhvr>
                                      <p:tavLst>
                                        <p:tav tm="0">
                                          <p:val>
                                            <p:strVal val="4*#ppt_h"/>
                                          </p:val>
                                        </p:tav>
                                        <p:tav tm="100000">
                                          <p:val>
                                            <p:strVal val="#ppt_h"/>
                                          </p:val>
                                        </p:tav>
                                      </p:tavLst>
                                    </p:anim>
                                  </p:childTnLst>
                                </p:cTn>
                              </p:par>
                            </p:childTnLst>
                          </p:cTn>
                        </p:par>
                        <p:par>
                          <p:cTn fill="hold" id="23" nodeType="afterGroup">
                            <p:stCondLst>
                              <p:cond delay="2000"/>
                            </p:stCondLst>
                            <p:childTnLst>
                              <p:par>
                                <p:cTn fill="hold" id="24" nodeType="afterEffect" presetClass="entr" presetID="23" presetSubtype="32">
                                  <p:stCondLst>
                                    <p:cond delay="0"/>
                                  </p:stCondLst>
                                  <p:childTnLst>
                                    <p:set>
                                      <p:cBhvr>
                                        <p:cTn dur="1" fill="hold" id="25">
                                          <p:stCondLst>
                                            <p:cond delay="0"/>
                                          </p:stCondLst>
                                        </p:cTn>
                                        <p:tgtEl>
                                          <p:spTgt spid="8"/>
                                        </p:tgtEl>
                                        <p:attrNameLst>
                                          <p:attrName>style.visibility</p:attrName>
                                        </p:attrNameLst>
                                      </p:cBhvr>
                                      <p:to>
                                        <p:strVal val="visible"/>
                                      </p:to>
                                    </p:set>
                                    <p:anim calcmode="lin" valueType="num">
                                      <p:cBhvr>
                                        <p:cTn dur="500" fill="hold" id="26"/>
                                        <p:tgtEl>
                                          <p:spTgt spid="8"/>
                                        </p:tgtEl>
                                        <p:attrNameLst>
                                          <p:attrName>ppt_w</p:attrName>
                                        </p:attrNameLst>
                                      </p:cBhvr>
                                      <p:tavLst>
                                        <p:tav tm="0">
                                          <p:val>
                                            <p:strVal val="4*#ppt_w"/>
                                          </p:val>
                                        </p:tav>
                                        <p:tav tm="100000">
                                          <p:val>
                                            <p:strVal val="#ppt_w"/>
                                          </p:val>
                                        </p:tav>
                                      </p:tavLst>
                                    </p:anim>
                                    <p:anim calcmode="lin" valueType="num">
                                      <p:cBhvr>
                                        <p:cTn dur="500" fill="hold" id="27"/>
                                        <p:tgtEl>
                                          <p:spTgt spid="8"/>
                                        </p:tgtEl>
                                        <p:attrNameLst>
                                          <p:attrName>ppt_h</p:attrName>
                                        </p:attrNameLst>
                                      </p:cBhvr>
                                      <p:tavLst>
                                        <p:tav tm="0">
                                          <p:val>
                                            <p:strVal val="4*#ppt_h"/>
                                          </p:val>
                                        </p:tav>
                                        <p:tav tm="100000">
                                          <p:val>
                                            <p:strVal val="#ppt_h"/>
                                          </p:val>
                                        </p:tav>
                                      </p:tavLst>
                                    </p:anim>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22" presetSubtype="1">
                                  <p:stCondLst>
                                    <p:cond delay="0"/>
                                  </p:stCondLst>
                                  <p:childTnLst>
                                    <p:set>
                                      <p:cBhvr>
                                        <p:cTn dur="1" fill="hold" id="31">
                                          <p:stCondLst>
                                            <p:cond delay="0"/>
                                          </p:stCondLst>
                                        </p:cTn>
                                        <p:tgtEl>
                                          <p:spTgt spid="9"/>
                                        </p:tgtEl>
                                        <p:attrNameLst>
                                          <p:attrName>style.visibility</p:attrName>
                                        </p:attrNameLst>
                                      </p:cBhvr>
                                      <p:to>
                                        <p:strVal val="visible"/>
                                      </p:to>
                                    </p:set>
                                    <p:animEffect filter="wipe(up)" transition="in">
                                      <p:cBhvr>
                                        <p:cTn dur="500" id="32"/>
                                        <p:tgtEl>
                                          <p:spTgt spid="9"/>
                                        </p:tgtEl>
                                      </p:cBhvr>
                                    </p:animEffect>
                                  </p:childTnLst>
                                </p:cTn>
                              </p:par>
                              <p:par>
                                <p:cTn fill="hold" grpId="0" id="33" nodeType="withEffect" presetClass="entr" presetID="22" presetSubtype="1">
                                  <p:stCondLst>
                                    <p:cond delay="0"/>
                                  </p:stCondLst>
                                  <p:childTnLst>
                                    <p:set>
                                      <p:cBhvr>
                                        <p:cTn dur="1" fill="hold" id="34">
                                          <p:stCondLst>
                                            <p:cond delay="0"/>
                                          </p:stCondLst>
                                        </p:cTn>
                                        <p:tgtEl>
                                          <p:spTgt spid="10"/>
                                        </p:tgtEl>
                                        <p:attrNameLst>
                                          <p:attrName>style.visibility</p:attrName>
                                        </p:attrNameLst>
                                      </p:cBhvr>
                                      <p:to>
                                        <p:strVal val="visible"/>
                                      </p:to>
                                    </p:set>
                                    <p:animEffect filter="wipe(up)" transition="in">
                                      <p:cBhvr>
                                        <p:cTn dur="500" id="35"/>
                                        <p:tgtEl>
                                          <p:spTgt spid="10"/>
                                        </p:tgtEl>
                                      </p:cBhvr>
                                    </p:animEffect>
                                  </p:childTnLst>
                                </p:cTn>
                              </p:par>
                              <p:par>
                                <p:cTn fill="hold" grpId="0" id="36" nodeType="withEffect" presetClass="entr" presetID="22" presetSubtype="1">
                                  <p:stCondLst>
                                    <p:cond delay="0"/>
                                  </p:stCondLst>
                                  <p:childTnLst>
                                    <p:set>
                                      <p:cBhvr>
                                        <p:cTn dur="1" fill="hold" id="37">
                                          <p:stCondLst>
                                            <p:cond delay="0"/>
                                          </p:stCondLst>
                                        </p:cTn>
                                        <p:tgtEl>
                                          <p:spTgt spid="11"/>
                                        </p:tgtEl>
                                        <p:attrNameLst>
                                          <p:attrName>style.visibility</p:attrName>
                                        </p:attrNameLst>
                                      </p:cBhvr>
                                      <p:to>
                                        <p:strVal val="visible"/>
                                      </p:to>
                                    </p:set>
                                    <p:animEffect filter="wipe(up)" transition="in">
                                      <p:cBhvr>
                                        <p:cTn dur="500" id="38"/>
                                        <p:tgtEl>
                                          <p:spTgt spid="11"/>
                                        </p:tgtEl>
                                      </p:cBhvr>
                                    </p:animEffect>
                                  </p:childTnLst>
                                </p:cTn>
                              </p:par>
                              <p:par>
                                <p:cTn fill="hold" grpId="0" id="39" nodeType="withEffect" presetClass="entr" presetID="22" presetSubtype="1">
                                  <p:stCondLst>
                                    <p:cond delay="0"/>
                                  </p:stCondLst>
                                  <p:childTnLst>
                                    <p:set>
                                      <p:cBhvr>
                                        <p:cTn dur="1" fill="hold" id="40">
                                          <p:stCondLst>
                                            <p:cond delay="0"/>
                                          </p:stCondLst>
                                        </p:cTn>
                                        <p:tgtEl>
                                          <p:spTgt spid="12"/>
                                        </p:tgtEl>
                                        <p:attrNameLst>
                                          <p:attrName>style.visibility</p:attrName>
                                        </p:attrNameLst>
                                      </p:cBhvr>
                                      <p:to>
                                        <p:strVal val="visible"/>
                                      </p:to>
                                    </p:set>
                                    <p:animEffect filter="wipe(up)" transition="in">
                                      <p:cBhvr>
                                        <p:cTn dur="500" id="41"/>
                                        <p:tgtEl>
                                          <p:spTgt spid="12"/>
                                        </p:tgtEl>
                                      </p:cBhvr>
                                    </p:animEffect>
                                  </p:childTnLst>
                                </p:cTn>
                              </p:par>
                            </p:childTnLst>
                          </p:cTn>
                        </p:par>
                      </p:childTnLst>
                    </p:cTn>
                  </p:par>
                  <p:par>
                    <p:cTn fill="hold" id="42" nodeType="clickPar">
                      <p:stCondLst>
                        <p:cond delay="indefinite"/>
                      </p:stCondLst>
                      <p:childTnLst>
                        <p:par>
                          <p:cTn fill="hold" id="43" nodeType="afterGroup">
                            <p:stCondLst>
                              <p:cond delay="0"/>
                            </p:stCondLst>
                            <p:childTnLst>
                              <p:par>
                                <p:cTn fill="hold" grpId="0" id="44" nodeType="clickEffect" presetClass="entr" presetID="12" presetSubtype="1">
                                  <p:stCondLst>
                                    <p:cond delay="0"/>
                                  </p:stCondLst>
                                  <p:childTnLst>
                                    <p:set>
                                      <p:cBhvr>
                                        <p:cTn dur="1" fill="hold" id="45">
                                          <p:stCondLst>
                                            <p:cond delay="0"/>
                                          </p:stCondLst>
                                        </p:cTn>
                                        <p:tgtEl>
                                          <p:spTgt spid="13"/>
                                        </p:tgtEl>
                                        <p:attrNameLst>
                                          <p:attrName>style.visibility</p:attrName>
                                        </p:attrNameLst>
                                      </p:cBhvr>
                                      <p:to>
                                        <p:strVal val="visible"/>
                                      </p:to>
                                    </p:set>
                                    <p:anim calcmode="lin" valueType="num">
                                      <p:cBhvr additive="base">
                                        <p:cTn dur="500" id="46"/>
                                        <p:tgtEl>
                                          <p:spTgt spid="13"/>
                                        </p:tgtEl>
                                        <p:attrNameLst>
                                          <p:attrName>ppt_y</p:attrName>
                                        </p:attrNameLst>
                                      </p:cBhvr>
                                      <p:tavLst>
                                        <p:tav tm="0">
                                          <p:val>
                                            <p:strVal val="#ppt_y-#ppt_h*1.125000"/>
                                          </p:val>
                                        </p:tav>
                                        <p:tav tm="100000">
                                          <p:val>
                                            <p:strVal val="#ppt_y"/>
                                          </p:val>
                                        </p:tav>
                                      </p:tavLst>
                                    </p:anim>
                                    <p:animEffect filter="wipe(down)" transition="in">
                                      <p:cBhvr>
                                        <p:cTn dur="500" id="47"/>
                                        <p:tgtEl>
                                          <p:spTgt spid="13"/>
                                        </p:tgtEl>
                                      </p:cBhvr>
                                    </p:animEffect>
                                  </p:childTnLst>
                                </p:cTn>
                              </p:par>
                              <p:par>
                                <p:cTn fill="hold" grpId="0" id="48" nodeType="withEffect" presetClass="entr" presetID="12" presetSubtype="1">
                                  <p:stCondLst>
                                    <p:cond delay="0"/>
                                  </p:stCondLst>
                                  <p:childTnLst>
                                    <p:set>
                                      <p:cBhvr>
                                        <p:cTn dur="1" fill="hold" id="49">
                                          <p:stCondLst>
                                            <p:cond delay="0"/>
                                          </p:stCondLst>
                                        </p:cTn>
                                        <p:tgtEl>
                                          <p:spTgt spid="14"/>
                                        </p:tgtEl>
                                        <p:attrNameLst>
                                          <p:attrName>style.visibility</p:attrName>
                                        </p:attrNameLst>
                                      </p:cBhvr>
                                      <p:to>
                                        <p:strVal val="visible"/>
                                      </p:to>
                                    </p:set>
                                    <p:anim calcmode="lin" valueType="num">
                                      <p:cBhvr additive="base">
                                        <p:cTn dur="500" id="50"/>
                                        <p:tgtEl>
                                          <p:spTgt spid="14"/>
                                        </p:tgtEl>
                                        <p:attrNameLst>
                                          <p:attrName>ppt_y</p:attrName>
                                        </p:attrNameLst>
                                      </p:cBhvr>
                                      <p:tavLst>
                                        <p:tav tm="0">
                                          <p:val>
                                            <p:strVal val="#ppt_y-#ppt_h*1.125000"/>
                                          </p:val>
                                        </p:tav>
                                        <p:tav tm="100000">
                                          <p:val>
                                            <p:strVal val="#ppt_y"/>
                                          </p:val>
                                        </p:tav>
                                      </p:tavLst>
                                    </p:anim>
                                    <p:animEffect filter="wipe(down)" transition="in">
                                      <p:cBhvr>
                                        <p:cTn dur="500" id="51"/>
                                        <p:tgtEl>
                                          <p:spTgt spid="14"/>
                                        </p:tgtEl>
                                      </p:cBhvr>
                                    </p:animEffect>
                                  </p:childTnLst>
                                </p:cTn>
                              </p:par>
                              <p:par>
                                <p:cTn fill="hold" grpId="0" id="52" nodeType="withEffect" presetClass="entr" presetID="12" presetSubtype="1">
                                  <p:stCondLst>
                                    <p:cond delay="0"/>
                                  </p:stCondLst>
                                  <p:childTnLst>
                                    <p:set>
                                      <p:cBhvr>
                                        <p:cTn dur="1" fill="hold" id="53">
                                          <p:stCondLst>
                                            <p:cond delay="0"/>
                                          </p:stCondLst>
                                        </p:cTn>
                                        <p:tgtEl>
                                          <p:spTgt spid="15"/>
                                        </p:tgtEl>
                                        <p:attrNameLst>
                                          <p:attrName>style.visibility</p:attrName>
                                        </p:attrNameLst>
                                      </p:cBhvr>
                                      <p:to>
                                        <p:strVal val="visible"/>
                                      </p:to>
                                    </p:set>
                                    <p:anim calcmode="lin" valueType="num">
                                      <p:cBhvr additive="base">
                                        <p:cTn dur="500" id="54"/>
                                        <p:tgtEl>
                                          <p:spTgt spid="15"/>
                                        </p:tgtEl>
                                        <p:attrNameLst>
                                          <p:attrName>ppt_y</p:attrName>
                                        </p:attrNameLst>
                                      </p:cBhvr>
                                      <p:tavLst>
                                        <p:tav tm="0">
                                          <p:val>
                                            <p:strVal val="#ppt_y-#ppt_h*1.125000"/>
                                          </p:val>
                                        </p:tav>
                                        <p:tav tm="100000">
                                          <p:val>
                                            <p:strVal val="#ppt_y"/>
                                          </p:val>
                                        </p:tav>
                                      </p:tavLst>
                                    </p:anim>
                                    <p:animEffect filter="wipe(down)" transition="in">
                                      <p:cBhvr>
                                        <p:cTn dur="500" id="55"/>
                                        <p:tgtEl>
                                          <p:spTgt spid="15"/>
                                        </p:tgtEl>
                                      </p:cBhvr>
                                    </p:animEffect>
                                  </p:childTnLst>
                                </p:cTn>
                              </p:par>
                              <p:par>
                                <p:cTn fill="hold" grpId="0" id="56" nodeType="withEffect" presetClass="entr" presetID="12" presetSubtype="1">
                                  <p:stCondLst>
                                    <p:cond delay="0"/>
                                  </p:stCondLst>
                                  <p:childTnLst>
                                    <p:set>
                                      <p:cBhvr>
                                        <p:cTn dur="1" fill="hold" id="57">
                                          <p:stCondLst>
                                            <p:cond delay="0"/>
                                          </p:stCondLst>
                                        </p:cTn>
                                        <p:tgtEl>
                                          <p:spTgt spid="16"/>
                                        </p:tgtEl>
                                        <p:attrNameLst>
                                          <p:attrName>style.visibility</p:attrName>
                                        </p:attrNameLst>
                                      </p:cBhvr>
                                      <p:to>
                                        <p:strVal val="visible"/>
                                      </p:to>
                                    </p:set>
                                    <p:anim calcmode="lin" valueType="num">
                                      <p:cBhvr additive="base">
                                        <p:cTn dur="500" id="58"/>
                                        <p:tgtEl>
                                          <p:spTgt spid="16"/>
                                        </p:tgtEl>
                                        <p:attrNameLst>
                                          <p:attrName>ppt_y</p:attrName>
                                        </p:attrNameLst>
                                      </p:cBhvr>
                                      <p:tavLst>
                                        <p:tav tm="0">
                                          <p:val>
                                            <p:strVal val="#ppt_y-#ppt_h*1.125000"/>
                                          </p:val>
                                        </p:tav>
                                        <p:tav tm="100000">
                                          <p:val>
                                            <p:strVal val="#ppt_y"/>
                                          </p:val>
                                        </p:tav>
                                      </p:tavLst>
                                    </p:anim>
                                    <p:animEffect filter="wipe(down)" transition="in">
                                      <p:cBhvr>
                                        <p:cTn dur="500" id="59"/>
                                        <p:tgtEl>
                                          <p:spTgt spid="16"/>
                                        </p:tgtEl>
                                      </p:cBhvr>
                                    </p:animEffect>
                                  </p:childTnLst>
                                </p:cTn>
                              </p:par>
                              <p:par>
                                <p:cTn fill="hold" grpId="0" id="60" nodeType="withEffect" presetClass="entr" presetID="12" presetSubtype="1">
                                  <p:stCondLst>
                                    <p:cond delay="0"/>
                                  </p:stCondLst>
                                  <p:childTnLst>
                                    <p:set>
                                      <p:cBhvr>
                                        <p:cTn dur="1" fill="hold" id="61">
                                          <p:stCondLst>
                                            <p:cond delay="0"/>
                                          </p:stCondLst>
                                        </p:cTn>
                                        <p:tgtEl>
                                          <p:spTgt spid="17"/>
                                        </p:tgtEl>
                                        <p:attrNameLst>
                                          <p:attrName>style.visibility</p:attrName>
                                        </p:attrNameLst>
                                      </p:cBhvr>
                                      <p:to>
                                        <p:strVal val="visible"/>
                                      </p:to>
                                    </p:set>
                                    <p:anim calcmode="lin" valueType="num">
                                      <p:cBhvr additive="base">
                                        <p:cTn dur="500" id="62"/>
                                        <p:tgtEl>
                                          <p:spTgt spid="17"/>
                                        </p:tgtEl>
                                        <p:attrNameLst>
                                          <p:attrName>ppt_y</p:attrName>
                                        </p:attrNameLst>
                                      </p:cBhvr>
                                      <p:tavLst>
                                        <p:tav tm="0">
                                          <p:val>
                                            <p:strVal val="#ppt_y-#ppt_h*1.125000"/>
                                          </p:val>
                                        </p:tav>
                                        <p:tav tm="100000">
                                          <p:val>
                                            <p:strVal val="#ppt_y"/>
                                          </p:val>
                                        </p:tav>
                                      </p:tavLst>
                                    </p:anim>
                                    <p:animEffect filter="wipe(down)" transition="in">
                                      <p:cBhvr>
                                        <p:cTn dur="500" id="63"/>
                                        <p:tgtEl>
                                          <p:spTgt spid="17"/>
                                        </p:tgtEl>
                                      </p:cBhvr>
                                    </p:animEffect>
                                  </p:childTnLst>
                                </p:cTn>
                              </p:par>
                              <p:par>
                                <p:cTn fill="hold" grpId="0" id="64" nodeType="withEffect" presetClass="entr" presetID="12" presetSubtype="1">
                                  <p:stCondLst>
                                    <p:cond delay="0"/>
                                  </p:stCondLst>
                                  <p:childTnLst>
                                    <p:set>
                                      <p:cBhvr>
                                        <p:cTn dur="1" fill="hold" id="65">
                                          <p:stCondLst>
                                            <p:cond delay="0"/>
                                          </p:stCondLst>
                                        </p:cTn>
                                        <p:tgtEl>
                                          <p:spTgt spid="18"/>
                                        </p:tgtEl>
                                        <p:attrNameLst>
                                          <p:attrName>style.visibility</p:attrName>
                                        </p:attrNameLst>
                                      </p:cBhvr>
                                      <p:to>
                                        <p:strVal val="visible"/>
                                      </p:to>
                                    </p:set>
                                    <p:anim calcmode="lin" valueType="num">
                                      <p:cBhvr additive="base">
                                        <p:cTn dur="500" id="66"/>
                                        <p:tgtEl>
                                          <p:spTgt spid="18"/>
                                        </p:tgtEl>
                                        <p:attrNameLst>
                                          <p:attrName>ppt_y</p:attrName>
                                        </p:attrNameLst>
                                      </p:cBhvr>
                                      <p:tavLst>
                                        <p:tav tm="0">
                                          <p:val>
                                            <p:strVal val="#ppt_y-#ppt_h*1.125000"/>
                                          </p:val>
                                        </p:tav>
                                        <p:tav tm="100000">
                                          <p:val>
                                            <p:strVal val="#ppt_y"/>
                                          </p:val>
                                        </p:tav>
                                      </p:tavLst>
                                    </p:anim>
                                    <p:animEffect filter="wipe(down)" transition="in">
                                      <p:cBhvr>
                                        <p:cTn dur="500" id="67"/>
                                        <p:tgtEl>
                                          <p:spTgt spid="18"/>
                                        </p:tgtEl>
                                      </p:cBhvr>
                                    </p:animEffect>
                                  </p:childTnLst>
                                </p:cTn>
                              </p:par>
                              <p:par>
                                <p:cTn fill="hold" grpId="0" id="68" nodeType="withEffect" presetClass="entr" presetID="12" presetSubtype="1">
                                  <p:stCondLst>
                                    <p:cond delay="0"/>
                                  </p:stCondLst>
                                  <p:childTnLst>
                                    <p:set>
                                      <p:cBhvr>
                                        <p:cTn dur="1" fill="hold" id="69">
                                          <p:stCondLst>
                                            <p:cond delay="0"/>
                                          </p:stCondLst>
                                        </p:cTn>
                                        <p:tgtEl>
                                          <p:spTgt spid="19"/>
                                        </p:tgtEl>
                                        <p:attrNameLst>
                                          <p:attrName>style.visibility</p:attrName>
                                        </p:attrNameLst>
                                      </p:cBhvr>
                                      <p:to>
                                        <p:strVal val="visible"/>
                                      </p:to>
                                    </p:set>
                                    <p:anim calcmode="lin" valueType="num">
                                      <p:cBhvr additive="base">
                                        <p:cTn dur="500" id="70"/>
                                        <p:tgtEl>
                                          <p:spTgt spid="19"/>
                                        </p:tgtEl>
                                        <p:attrNameLst>
                                          <p:attrName>ppt_y</p:attrName>
                                        </p:attrNameLst>
                                      </p:cBhvr>
                                      <p:tavLst>
                                        <p:tav tm="0">
                                          <p:val>
                                            <p:strVal val="#ppt_y-#ppt_h*1.125000"/>
                                          </p:val>
                                        </p:tav>
                                        <p:tav tm="100000">
                                          <p:val>
                                            <p:strVal val="#ppt_y"/>
                                          </p:val>
                                        </p:tav>
                                      </p:tavLst>
                                    </p:anim>
                                    <p:animEffect filter="wipe(down)" transition="in">
                                      <p:cBhvr>
                                        <p:cTn dur="500" id="71"/>
                                        <p:tgtEl>
                                          <p:spTgt spid="19"/>
                                        </p:tgtEl>
                                      </p:cBhvr>
                                    </p:animEffect>
                                  </p:childTnLst>
                                </p:cTn>
                              </p:par>
                              <p:par>
                                <p:cTn fill="hold" grpId="0" id="72" nodeType="withEffect" presetClass="entr" presetID="12" presetSubtype="1">
                                  <p:stCondLst>
                                    <p:cond delay="0"/>
                                  </p:stCondLst>
                                  <p:childTnLst>
                                    <p:set>
                                      <p:cBhvr>
                                        <p:cTn dur="1" fill="hold" id="73">
                                          <p:stCondLst>
                                            <p:cond delay="0"/>
                                          </p:stCondLst>
                                        </p:cTn>
                                        <p:tgtEl>
                                          <p:spTgt spid="20"/>
                                        </p:tgtEl>
                                        <p:attrNameLst>
                                          <p:attrName>style.visibility</p:attrName>
                                        </p:attrNameLst>
                                      </p:cBhvr>
                                      <p:to>
                                        <p:strVal val="visible"/>
                                      </p:to>
                                    </p:set>
                                    <p:anim calcmode="lin" valueType="num">
                                      <p:cBhvr additive="base">
                                        <p:cTn dur="500" id="74"/>
                                        <p:tgtEl>
                                          <p:spTgt spid="20"/>
                                        </p:tgtEl>
                                        <p:attrNameLst>
                                          <p:attrName>ppt_y</p:attrName>
                                        </p:attrNameLst>
                                      </p:cBhvr>
                                      <p:tavLst>
                                        <p:tav tm="0">
                                          <p:val>
                                            <p:strVal val="#ppt_y-#ppt_h*1.125000"/>
                                          </p:val>
                                        </p:tav>
                                        <p:tav tm="100000">
                                          <p:val>
                                            <p:strVal val="#ppt_y"/>
                                          </p:val>
                                        </p:tav>
                                      </p:tavLst>
                                    </p:anim>
                                    <p:animEffect filter="wipe(down)" transition="in">
                                      <p:cBhvr>
                                        <p:cTn dur="500" id="75"/>
                                        <p:tgtEl>
                                          <p:spTgt spid="20"/>
                                        </p:tgtEl>
                                      </p:cBhvr>
                                    </p:animEffect>
                                  </p:childTnLst>
                                </p:cTn>
                              </p:par>
                              <p:par>
                                <p:cTn fill="hold" grpId="0" id="76" nodeType="withEffect" presetClass="entr" presetID="12" presetSubtype="1">
                                  <p:stCondLst>
                                    <p:cond delay="0"/>
                                  </p:stCondLst>
                                  <p:childTnLst>
                                    <p:set>
                                      <p:cBhvr>
                                        <p:cTn dur="1" fill="hold" id="77">
                                          <p:stCondLst>
                                            <p:cond delay="0"/>
                                          </p:stCondLst>
                                        </p:cTn>
                                        <p:tgtEl>
                                          <p:spTgt spid="21"/>
                                        </p:tgtEl>
                                        <p:attrNameLst>
                                          <p:attrName>style.visibility</p:attrName>
                                        </p:attrNameLst>
                                      </p:cBhvr>
                                      <p:to>
                                        <p:strVal val="visible"/>
                                      </p:to>
                                    </p:set>
                                    <p:anim calcmode="lin" valueType="num">
                                      <p:cBhvr additive="base">
                                        <p:cTn dur="500" id="78"/>
                                        <p:tgtEl>
                                          <p:spTgt spid="21"/>
                                        </p:tgtEl>
                                        <p:attrNameLst>
                                          <p:attrName>ppt_y</p:attrName>
                                        </p:attrNameLst>
                                      </p:cBhvr>
                                      <p:tavLst>
                                        <p:tav tm="0">
                                          <p:val>
                                            <p:strVal val="#ppt_y-#ppt_h*1.125000"/>
                                          </p:val>
                                        </p:tav>
                                        <p:tav tm="100000">
                                          <p:val>
                                            <p:strVal val="#ppt_y"/>
                                          </p:val>
                                        </p:tav>
                                      </p:tavLst>
                                    </p:anim>
                                    <p:animEffect filter="wipe(down)" transition="in">
                                      <p:cBhvr>
                                        <p:cTn dur="500" id="79"/>
                                        <p:tgtEl>
                                          <p:spTgt spid="21"/>
                                        </p:tgtEl>
                                      </p:cBhvr>
                                    </p:animEffect>
                                  </p:childTnLst>
                                </p:cTn>
                              </p:par>
                              <p:par>
                                <p:cTn fill="hold" grpId="0" id="80" nodeType="withEffect" presetClass="entr" presetID="12" presetSubtype="1">
                                  <p:stCondLst>
                                    <p:cond delay="0"/>
                                  </p:stCondLst>
                                  <p:childTnLst>
                                    <p:set>
                                      <p:cBhvr>
                                        <p:cTn dur="1" fill="hold" id="81">
                                          <p:stCondLst>
                                            <p:cond delay="0"/>
                                          </p:stCondLst>
                                        </p:cTn>
                                        <p:tgtEl>
                                          <p:spTgt spid="22"/>
                                        </p:tgtEl>
                                        <p:attrNameLst>
                                          <p:attrName>style.visibility</p:attrName>
                                        </p:attrNameLst>
                                      </p:cBhvr>
                                      <p:to>
                                        <p:strVal val="visible"/>
                                      </p:to>
                                    </p:set>
                                    <p:anim calcmode="lin" valueType="num">
                                      <p:cBhvr additive="base">
                                        <p:cTn dur="500" id="82"/>
                                        <p:tgtEl>
                                          <p:spTgt spid="22"/>
                                        </p:tgtEl>
                                        <p:attrNameLst>
                                          <p:attrName>ppt_y</p:attrName>
                                        </p:attrNameLst>
                                      </p:cBhvr>
                                      <p:tavLst>
                                        <p:tav tm="0">
                                          <p:val>
                                            <p:strVal val="#ppt_y-#ppt_h*1.125000"/>
                                          </p:val>
                                        </p:tav>
                                        <p:tav tm="100000">
                                          <p:val>
                                            <p:strVal val="#ppt_y"/>
                                          </p:val>
                                        </p:tav>
                                      </p:tavLst>
                                    </p:anim>
                                    <p:animEffect filter="wipe(down)" transition="in">
                                      <p:cBhvr>
                                        <p:cTn dur="500" id="83"/>
                                        <p:tgtEl>
                                          <p:spTgt spid="22"/>
                                        </p:tgtEl>
                                      </p:cBhvr>
                                    </p:animEffect>
                                  </p:childTnLst>
                                </p:cTn>
                              </p:par>
                              <p:par>
                                <p:cTn fill="hold" grpId="0" id="84" nodeType="withEffect" presetClass="entr" presetID="12" presetSubtype="1">
                                  <p:stCondLst>
                                    <p:cond delay="0"/>
                                  </p:stCondLst>
                                  <p:childTnLst>
                                    <p:set>
                                      <p:cBhvr>
                                        <p:cTn dur="1" fill="hold" id="85">
                                          <p:stCondLst>
                                            <p:cond delay="0"/>
                                          </p:stCondLst>
                                        </p:cTn>
                                        <p:tgtEl>
                                          <p:spTgt spid="23"/>
                                        </p:tgtEl>
                                        <p:attrNameLst>
                                          <p:attrName>style.visibility</p:attrName>
                                        </p:attrNameLst>
                                      </p:cBhvr>
                                      <p:to>
                                        <p:strVal val="visible"/>
                                      </p:to>
                                    </p:set>
                                    <p:anim calcmode="lin" valueType="num">
                                      <p:cBhvr additive="base">
                                        <p:cTn dur="500" id="86"/>
                                        <p:tgtEl>
                                          <p:spTgt spid="23"/>
                                        </p:tgtEl>
                                        <p:attrNameLst>
                                          <p:attrName>ppt_y</p:attrName>
                                        </p:attrNameLst>
                                      </p:cBhvr>
                                      <p:tavLst>
                                        <p:tav tm="0">
                                          <p:val>
                                            <p:strVal val="#ppt_y-#ppt_h*1.125000"/>
                                          </p:val>
                                        </p:tav>
                                        <p:tav tm="100000">
                                          <p:val>
                                            <p:strVal val="#ppt_y"/>
                                          </p:val>
                                        </p:tav>
                                      </p:tavLst>
                                    </p:anim>
                                    <p:animEffect filter="wipe(down)" transition="in">
                                      <p:cBhvr>
                                        <p:cTn dur="500" id="87"/>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6"/>
          <p:cNvSpPr>
            <a:spLocks noChangeArrowheads="1"/>
          </p:cNvSpPr>
          <p:nvPr/>
        </p:nvSpPr>
        <p:spPr bwMode="auto">
          <a:xfrm>
            <a:off x="0" y="627064"/>
            <a:ext cx="9144000" cy="4105275"/>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3" name="TextBox 7"/>
          <p:cNvSpPr>
            <a:spLocks noChangeArrowheads="1"/>
          </p:cNvSpPr>
          <p:nvPr/>
        </p:nvSpPr>
        <p:spPr bwMode="auto">
          <a:xfrm>
            <a:off x="6" y="365126"/>
            <a:ext cx="3203575" cy="518148"/>
          </a:xfrm>
          <a:prstGeom prst="rect">
            <a:avLst/>
          </a:prstGeom>
          <a:solidFill>
            <a:srgbClr val="E36C09"/>
          </a:solidFill>
          <a:ln>
            <a:noFill/>
          </a:ln>
          <a:extLs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endParaRPr altLang="en-US" b="1" kern="0" lang="zh-CN" sz="2800">
              <a:solidFill>
                <a:srgbClr val="FFFFFF"/>
              </a:solidFill>
              <a:ea typeface="微软雅黑"/>
              <a:sym charset="-122" panose="02010600030101010101" pitchFamily="2" typeface="宋体"/>
            </a:endParaRPr>
          </a:p>
        </p:txBody>
      </p:sp>
      <p:sp>
        <p:nvSpPr>
          <p:cNvPr id="20" name="矩形 33"/>
          <p:cNvSpPr>
            <a:spLocks noChangeArrowheads="1"/>
          </p:cNvSpPr>
          <p:nvPr/>
        </p:nvSpPr>
        <p:spPr bwMode="auto">
          <a:xfrm>
            <a:off x="6" y="365125"/>
            <a:ext cx="3203575" cy="51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lvl="0">
              <a:spcBef>
                <a:spcPct val="0"/>
              </a:spcBef>
              <a:spcAft>
                <a:spcPct val="0"/>
              </a:spcAft>
              <a:buNone/>
              <a:defRPr/>
            </a:pPr>
            <a:r>
              <a:rPr altLang="en-US" b="1" kern="0" lang="zh-CN" sz="2800">
                <a:solidFill>
                  <a:srgbClr val="FFFFFF"/>
                </a:solidFill>
                <a:ea typeface="微软雅黑"/>
              </a:rPr>
              <a:t>单击此处添加标题 </a:t>
            </a:r>
          </a:p>
        </p:txBody>
      </p:sp>
      <p:grpSp>
        <p:nvGrpSpPr>
          <p:cNvPr id="22" name="Group 3440"/>
          <p:cNvGrpSpPr/>
          <p:nvPr/>
        </p:nvGrpSpPr>
        <p:grpSpPr>
          <a:xfrm>
            <a:off x="3858582" y="1391581"/>
            <a:ext cx="1273612" cy="346103"/>
            <a:chExt cx="1273610" cy="346102"/>
          </a:xfrm>
        </p:grpSpPr>
        <p:sp>
          <p:nvSpPr>
            <p:cNvPr id="23" name="Shape 3438"/>
            <p:cNvSpPr/>
            <p:nvPr/>
          </p:nvSpPr>
          <p:spPr>
            <a:xfrm>
              <a:off x="1" y="0"/>
              <a:ext cx="1273609" cy="321266"/>
            </a:xfrm>
            <a:prstGeom prst="roundRect">
              <a:avLst>
                <a:gd fmla="val 11510" name="adj"/>
              </a:avLst>
            </a:prstGeom>
            <a:solidFill>
              <a:schemeClr val="accent6">
                <a:lumMod val="75000"/>
              </a:schemeClr>
            </a:solidFill>
            <a:ln cap="flat" w="12700">
              <a:noFill/>
              <a:miter lim="400000"/>
            </a:ln>
            <a:effectLst/>
          </p:spPr>
          <p:txBody>
            <a:bodyPr anchor="ctr" bIns="0" lIns="0" numCol="1" rIns="0" tIns="0" wrap="square">
              <a:noAutofit/>
            </a:bodyPr>
            <a:lstStyle/>
            <a:p>
              <a:pPr algn="ctr" defTabSz="457130"/>
              <a:endParaRPr kern="0" sz="1400">
                <a:solidFill>
                  <a:sysClr lastClr="000000" val="windowText"/>
                </a:solidFill>
                <a:uFill>
                  <a:solidFill>
                    <a:prstClr val="black"/>
                  </a:solidFill>
                </a:uFill>
                <a:latin typeface="微软雅黑"/>
                <a:ea typeface="微软雅黑"/>
                <a:sym typeface="Calibri"/>
              </a:endParaRPr>
            </a:p>
          </p:txBody>
        </p:sp>
        <p:sp>
          <p:nvSpPr>
            <p:cNvPr id="24" name="Shape 3439"/>
            <p:cNvSpPr/>
            <p:nvPr/>
          </p:nvSpPr>
          <p:spPr>
            <a:xfrm>
              <a:off x="0" y="38328"/>
              <a:ext cx="1273610" cy="3047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spcBef>
                  <a:spcPts val="200"/>
                </a:spcBef>
                <a:defRPr sz="9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400">
                  <a:latin typeface="微软雅黑"/>
                  <a:ea typeface="微软雅黑"/>
                </a:rPr>
                <a:t>添加标题</a:t>
              </a:r>
            </a:p>
          </p:txBody>
        </p:sp>
      </p:grpSp>
      <p:grpSp>
        <p:nvGrpSpPr>
          <p:cNvPr id="25" name="Group 3454"/>
          <p:cNvGrpSpPr/>
          <p:nvPr/>
        </p:nvGrpSpPr>
        <p:grpSpPr>
          <a:xfrm>
            <a:off x="1718638" y="1768761"/>
            <a:ext cx="5611337" cy="1098832"/>
            <a:chOff x="0" y="12599"/>
            <a:chExt cx="5611335" cy="1098830"/>
          </a:xfrm>
        </p:grpSpPr>
        <p:sp>
          <p:nvSpPr>
            <p:cNvPr id="26" name="Shape 3441"/>
            <p:cNvSpPr/>
            <p:nvPr/>
          </p:nvSpPr>
          <p:spPr>
            <a:xfrm>
              <a:off x="0" y="542513"/>
              <a:ext cx="935668" cy="321266"/>
            </a:xfrm>
            <a:prstGeom prst="roundRect">
              <a:avLst>
                <a:gd fmla="val 11510" name="adj"/>
              </a:avLst>
            </a:prstGeom>
            <a:solidFill>
              <a:srgbClr val="A5C067"/>
            </a:solidFill>
            <a:ln cap="flat" w="12700">
              <a:noFill/>
              <a:miter lim="400000"/>
            </a:ln>
            <a:effectLst/>
          </p:spPr>
          <p:txBody>
            <a:bodyPr anchor="ctr" bIns="0" lIns="0" numCol="1" rIns="0" tIns="0" wrap="square">
              <a:noAutofit/>
            </a:bodyPr>
            <a:lstStyle/>
            <a:p>
              <a:pPr algn="ctr" defTabSz="457130"/>
              <a:endParaRPr kern="0" sz="1400">
                <a:solidFill>
                  <a:sysClr lastClr="000000" val="windowText"/>
                </a:solidFill>
                <a:uFill>
                  <a:solidFill>
                    <a:prstClr val="black"/>
                  </a:solidFill>
                </a:uFill>
                <a:latin typeface="微软雅黑"/>
                <a:ea typeface="微软雅黑"/>
                <a:sym typeface="Calibri"/>
              </a:endParaRPr>
            </a:p>
          </p:txBody>
        </p:sp>
        <p:sp>
          <p:nvSpPr>
            <p:cNvPr id="27" name="Shape 3442"/>
            <p:cNvSpPr/>
            <p:nvPr/>
          </p:nvSpPr>
          <p:spPr>
            <a:xfrm>
              <a:off x="2142428" y="542513"/>
              <a:ext cx="1268649" cy="321266"/>
            </a:xfrm>
            <a:prstGeom prst="roundRect">
              <a:avLst>
                <a:gd fmla="val 11510" name="adj"/>
              </a:avLst>
            </a:prstGeom>
            <a:solidFill>
              <a:srgbClr val="03AE97"/>
            </a:solidFill>
            <a:ln cap="flat" w="12700">
              <a:noFill/>
              <a:miter lim="400000"/>
            </a:ln>
            <a:effectLst/>
          </p:spPr>
          <p:txBody>
            <a:bodyPr anchor="ctr" bIns="0" lIns="0" numCol="1" rIns="0" tIns="0" wrap="square">
              <a:noAutofit/>
            </a:bodyPr>
            <a:lstStyle/>
            <a:p>
              <a:pPr algn="ctr" defTabSz="457130"/>
              <a:endParaRPr kern="0" sz="1400">
                <a:solidFill>
                  <a:sysClr lastClr="000000" val="windowText"/>
                </a:solidFill>
                <a:uFill>
                  <a:solidFill>
                    <a:prstClr val="black"/>
                  </a:solidFill>
                </a:uFill>
                <a:latin typeface="微软雅黑"/>
                <a:ea typeface="微软雅黑"/>
                <a:sym typeface="Calibri"/>
              </a:endParaRPr>
            </a:p>
          </p:txBody>
        </p:sp>
        <p:sp>
          <p:nvSpPr>
            <p:cNvPr id="28" name="Shape 3443"/>
            <p:cNvSpPr/>
            <p:nvPr/>
          </p:nvSpPr>
          <p:spPr>
            <a:xfrm>
              <a:off x="4675666" y="542513"/>
              <a:ext cx="935669" cy="321266"/>
            </a:xfrm>
            <a:prstGeom prst="roundRect">
              <a:avLst>
                <a:gd fmla="val 11510" name="adj"/>
              </a:avLst>
            </a:prstGeom>
            <a:solidFill>
              <a:srgbClr val="3194C6"/>
            </a:solidFill>
            <a:ln cap="flat" w="12700">
              <a:noFill/>
              <a:miter lim="400000"/>
            </a:ln>
            <a:effectLst/>
          </p:spPr>
          <p:txBody>
            <a:bodyPr anchor="ctr" bIns="0" lIns="0" numCol="1" rIns="0" tIns="0" wrap="square">
              <a:noAutofit/>
            </a:bodyPr>
            <a:lstStyle/>
            <a:p>
              <a:pPr algn="ctr" defTabSz="457130"/>
              <a:endParaRPr kern="0" sz="1400">
                <a:solidFill>
                  <a:sysClr lastClr="000000" val="windowText"/>
                </a:solidFill>
                <a:uFill>
                  <a:solidFill>
                    <a:prstClr val="black"/>
                  </a:solidFill>
                </a:uFill>
                <a:latin typeface="微软雅黑"/>
                <a:ea typeface="微软雅黑"/>
                <a:sym typeface="Calibri"/>
              </a:endParaRPr>
            </a:p>
          </p:txBody>
        </p:sp>
        <p:sp>
          <p:nvSpPr>
            <p:cNvPr id="29" name="Shape 3444"/>
            <p:cNvSpPr/>
            <p:nvPr/>
          </p:nvSpPr>
          <p:spPr>
            <a:xfrm>
              <a:off x="2776753" y="12599"/>
              <a:ext cx="1" cy="483929"/>
            </a:xfrm>
            <a:prstGeom prst="line">
              <a:avLst/>
            </a:prstGeom>
            <a:noFill/>
            <a:ln cap="flat" w="9525">
              <a:solidFill>
                <a:schemeClr val="bg1"/>
              </a:solidFill>
              <a:prstDash val="sysDash"/>
              <a:round/>
              <a:headEnd len="med" type="oval" w="med"/>
              <a:tailEnd len="med" type="triangle"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30" name="Shape 3445"/>
            <p:cNvSpPr/>
            <p:nvPr/>
          </p:nvSpPr>
          <p:spPr>
            <a:xfrm>
              <a:off x="5151502" y="248877"/>
              <a:ext cx="1" cy="247651"/>
            </a:xfrm>
            <a:prstGeom prst="line">
              <a:avLst/>
            </a:prstGeom>
            <a:noFill/>
            <a:ln cap="flat" w="9525">
              <a:solidFill>
                <a:schemeClr val="bg1"/>
              </a:solidFill>
              <a:prstDash val="sysDash"/>
              <a:round/>
              <a:tailEnd len="med" type="triangle"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31" name="Shape 3446"/>
            <p:cNvSpPr/>
            <p:nvPr/>
          </p:nvSpPr>
          <p:spPr>
            <a:xfrm flipH="1">
              <a:off x="477750" y="248877"/>
              <a:ext cx="1" cy="247651"/>
            </a:xfrm>
            <a:prstGeom prst="line">
              <a:avLst/>
            </a:prstGeom>
            <a:noFill/>
            <a:ln cap="flat" w="9525">
              <a:solidFill>
                <a:schemeClr val="bg1"/>
              </a:solidFill>
              <a:prstDash val="sysDash"/>
              <a:round/>
              <a:tailEnd len="med" type="triangle"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32" name="Shape 3447"/>
            <p:cNvSpPr/>
            <p:nvPr/>
          </p:nvSpPr>
          <p:spPr>
            <a:xfrm flipH="1" flipV="1">
              <a:off x="477751" y="248877"/>
              <a:ext cx="4673751" cy="1"/>
            </a:xfrm>
            <a:prstGeom prst="line">
              <a:avLst/>
            </a:prstGeom>
            <a:noFill/>
            <a:ln cap="flat" w="9525">
              <a:solidFill>
                <a:schemeClr val="bg1"/>
              </a:solidFill>
              <a:prstDash val="sys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33" name="Shape 3448"/>
            <p:cNvSpPr/>
            <p:nvPr/>
          </p:nvSpPr>
          <p:spPr>
            <a:xfrm>
              <a:off x="2776752" y="863778"/>
              <a:ext cx="1" cy="247651"/>
            </a:xfrm>
            <a:prstGeom prst="line">
              <a:avLst/>
            </a:prstGeom>
            <a:noFill/>
            <a:ln cap="flat" w="9525">
              <a:solidFill>
                <a:schemeClr val="bg1"/>
              </a:solidFill>
              <a:prstDash val="sysDash"/>
              <a:round/>
              <a:tailEnd len="med" type="triangle"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34" name="Shape 3449"/>
            <p:cNvSpPr/>
            <p:nvPr/>
          </p:nvSpPr>
          <p:spPr>
            <a:xfrm flipH="1">
              <a:off x="477750" y="863778"/>
              <a:ext cx="1" cy="247651"/>
            </a:xfrm>
            <a:prstGeom prst="line">
              <a:avLst/>
            </a:prstGeom>
            <a:noFill/>
            <a:ln cap="flat" w="9525">
              <a:solidFill>
                <a:schemeClr val="bg1"/>
              </a:solidFill>
              <a:prstDash val="sysDash"/>
              <a:round/>
              <a:tailEnd len="med" type="triangle"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35" name="Shape 3450"/>
            <p:cNvSpPr/>
            <p:nvPr/>
          </p:nvSpPr>
          <p:spPr>
            <a:xfrm>
              <a:off x="5151502" y="863778"/>
              <a:ext cx="1" cy="247651"/>
            </a:xfrm>
            <a:prstGeom prst="line">
              <a:avLst/>
            </a:prstGeom>
            <a:noFill/>
            <a:ln cap="flat" w="9525">
              <a:solidFill>
                <a:schemeClr val="bg1"/>
              </a:solidFill>
              <a:prstDash val="sysDash"/>
              <a:round/>
              <a:tailEnd len="med" type="triangle"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36" name="Shape 3451"/>
            <p:cNvSpPr/>
            <p:nvPr/>
          </p:nvSpPr>
          <p:spPr>
            <a:xfrm>
              <a:off x="2139948" y="583326"/>
              <a:ext cx="1273611" cy="3047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spcBef>
                  <a:spcPts val="200"/>
                </a:spcBef>
                <a:defRPr sz="9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400">
                  <a:latin typeface="微软雅黑"/>
                  <a:ea typeface="微软雅黑"/>
                </a:rPr>
                <a:t>添加标题</a:t>
              </a:r>
            </a:p>
          </p:txBody>
        </p:sp>
        <p:sp>
          <p:nvSpPr>
            <p:cNvPr id="37" name="Shape 3452"/>
            <p:cNvSpPr/>
            <p:nvPr/>
          </p:nvSpPr>
          <p:spPr>
            <a:xfrm>
              <a:off x="0" y="583326"/>
              <a:ext cx="935668" cy="3047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spcBef>
                  <a:spcPts val="200"/>
                </a:spcBef>
                <a:defRPr sz="9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400">
                  <a:latin typeface="微软雅黑"/>
                  <a:ea typeface="微软雅黑"/>
                </a:rPr>
                <a:t>添加标题</a:t>
              </a:r>
            </a:p>
          </p:txBody>
        </p:sp>
        <p:sp>
          <p:nvSpPr>
            <p:cNvPr id="38" name="Shape 3453"/>
            <p:cNvSpPr/>
            <p:nvPr/>
          </p:nvSpPr>
          <p:spPr>
            <a:xfrm>
              <a:off x="4675667" y="583326"/>
              <a:ext cx="935669" cy="3047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spcBef>
                  <a:spcPts val="200"/>
                </a:spcBef>
                <a:defRPr sz="9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400">
                  <a:latin typeface="微软雅黑"/>
                  <a:ea typeface="微软雅黑"/>
                </a:rPr>
                <a:t>添加标题</a:t>
              </a:r>
            </a:p>
          </p:txBody>
        </p:sp>
      </p:grpSp>
      <p:grpSp>
        <p:nvGrpSpPr>
          <p:cNvPr id="39" name="Group 3465"/>
          <p:cNvGrpSpPr/>
          <p:nvPr/>
        </p:nvGrpSpPr>
        <p:grpSpPr>
          <a:xfrm>
            <a:off x="1187297" y="2938265"/>
            <a:ext cx="2001756" cy="1073645"/>
            <a:chOff x="-1" y="-1"/>
            <a:chExt cx="2001754" cy="1073643"/>
          </a:xfrm>
        </p:grpSpPr>
        <p:grpSp>
          <p:nvGrpSpPr>
            <p:cNvPr id="40" name="Group 3457"/>
            <p:cNvGrpSpPr/>
            <p:nvPr/>
          </p:nvGrpSpPr>
          <p:grpSpPr>
            <a:xfrm>
              <a:off x="0" y="721192"/>
              <a:ext cx="1989769" cy="321266"/>
              <a:chExt cx="1989768" cy="321265"/>
            </a:xfrm>
          </p:grpSpPr>
          <p:sp>
            <p:nvSpPr>
              <p:cNvPr id="48" name="Shape 3455"/>
              <p:cNvSpPr/>
              <p:nvPr/>
            </p:nvSpPr>
            <p:spPr>
              <a:xfrm>
                <a:off x="0" y="0"/>
                <a:ext cx="935669" cy="321266"/>
              </a:xfrm>
              <a:prstGeom prst="roundRect">
                <a:avLst>
                  <a:gd fmla="val 11510" name="adj"/>
                </a:avLst>
              </a:prstGeom>
              <a:solidFill>
                <a:srgbClr val="808080"/>
              </a:solidFill>
              <a:ln cap="flat" w="12700">
                <a:noFill/>
                <a:miter lim="400000"/>
              </a:ln>
              <a:effectLst/>
            </p:spPr>
            <p:txBody>
              <a:bodyPr anchor="ctr" bIns="0" lIns="0" numCol="1" rIns="0" tIns="0" wrap="square">
                <a:noAutofit/>
              </a:bodyPr>
              <a:lstStyle/>
              <a:p>
                <a:pPr algn="ctr" defTabSz="457130"/>
                <a:endParaRPr kern="0" sz="1400">
                  <a:solidFill>
                    <a:sysClr lastClr="000000" val="windowText"/>
                  </a:solidFill>
                  <a:uFill>
                    <a:solidFill>
                      <a:prstClr val="black"/>
                    </a:solidFill>
                  </a:uFill>
                  <a:latin typeface="微软雅黑"/>
                  <a:ea typeface="微软雅黑"/>
                  <a:sym typeface="Calibri"/>
                </a:endParaRPr>
              </a:p>
            </p:txBody>
          </p:sp>
          <p:sp>
            <p:nvSpPr>
              <p:cNvPr id="49" name="Shape 3456"/>
              <p:cNvSpPr/>
              <p:nvPr/>
            </p:nvSpPr>
            <p:spPr>
              <a:xfrm>
                <a:off x="1054100" y="0"/>
                <a:ext cx="935669" cy="321266"/>
              </a:xfrm>
              <a:prstGeom prst="roundRect">
                <a:avLst>
                  <a:gd fmla="val 11510" name="adj"/>
                </a:avLst>
              </a:prstGeom>
              <a:solidFill>
                <a:srgbClr val="808080"/>
              </a:solidFill>
              <a:ln cap="flat" w="12700">
                <a:noFill/>
                <a:miter lim="400000"/>
              </a:ln>
              <a:effectLst/>
            </p:spPr>
            <p:txBody>
              <a:bodyPr anchor="ctr" bIns="0" lIns="0" numCol="1" rIns="0" tIns="0" wrap="square">
                <a:noAutofit/>
              </a:bodyPr>
              <a:lstStyle/>
              <a:p>
                <a:pPr algn="ctr" defTabSz="457130"/>
                <a:endParaRPr kern="0" sz="1400">
                  <a:solidFill>
                    <a:sysClr lastClr="000000" val="windowText"/>
                  </a:solidFill>
                  <a:uFill>
                    <a:solidFill>
                      <a:prstClr val="black"/>
                    </a:solidFill>
                  </a:uFill>
                  <a:latin typeface="微软雅黑"/>
                  <a:ea typeface="微软雅黑"/>
                  <a:sym typeface="Calibri"/>
                </a:endParaRPr>
              </a:p>
            </p:txBody>
          </p:sp>
        </p:grpSp>
        <p:sp>
          <p:nvSpPr>
            <p:cNvPr id="41" name="Shape 3458"/>
            <p:cNvSpPr/>
            <p:nvPr/>
          </p:nvSpPr>
          <p:spPr>
            <a:xfrm>
              <a:off x="-1" y="-1"/>
              <a:ext cx="1989770" cy="3047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spcBef>
                  <a:spcPts val="100"/>
                </a:spcBef>
                <a:defRPr sz="800">
                  <a:solidFill>
                    <a:srgbClr val="A6A6A6"/>
                  </a:solidFill>
                  <a:uFill>
                    <a:solidFill>
                      <a:srgbClr val="A6A6A6"/>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400">
                  <a:latin typeface="微软雅黑"/>
                  <a:ea typeface="微软雅黑"/>
                </a:rPr>
                <a:t>添加标题</a:t>
              </a:r>
            </a:p>
          </p:txBody>
        </p:sp>
        <p:sp>
          <p:nvSpPr>
            <p:cNvPr id="42" name="Shape 3459"/>
            <p:cNvSpPr/>
            <p:nvPr/>
          </p:nvSpPr>
          <p:spPr>
            <a:xfrm flipH="1">
              <a:off x="492517" y="435442"/>
              <a:ext cx="1" cy="247651"/>
            </a:xfrm>
            <a:prstGeom prst="line">
              <a:avLst/>
            </a:prstGeom>
            <a:noFill/>
            <a:ln cap="flat" w="9525">
              <a:solidFill>
                <a:schemeClr val="bg1"/>
              </a:solidFill>
              <a:prstDash val="sysDash"/>
              <a:round/>
              <a:tailEnd len="med" type="triangle"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43" name="Shape 3460"/>
            <p:cNvSpPr/>
            <p:nvPr/>
          </p:nvSpPr>
          <p:spPr>
            <a:xfrm>
              <a:off x="1533917" y="435442"/>
              <a:ext cx="1" cy="247651"/>
            </a:xfrm>
            <a:prstGeom prst="line">
              <a:avLst/>
            </a:prstGeom>
            <a:noFill/>
            <a:ln cap="flat" w="9525">
              <a:solidFill>
                <a:schemeClr val="bg1"/>
              </a:solidFill>
              <a:prstDash val="sysDash"/>
              <a:round/>
              <a:tailEnd len="med" type="triangle"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44" name="Shape 3461"/>
            <p:cNvSpPr/>
            <p:nvPr/>
          </p:nvSpPr>
          <p:spPr>
            <a:xfrm flipH="1" flipV="1">
              <a:off x="492517" y="435442"/>
              <a:ext cx="1041401" cy="1"/>
            </a:xfrm>
            <a:prstGeom prst="line">
              <a:avLst/>
            </a:prstGeom>
            <a:noFill/>
            <a:ln cap="flat" w="9525">
              <a:solidFill>
                <a:schemeClr val="bg1"/>
              </a:solidFill>
              <a:prstDash val="sys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45" name="Shape 3462"/>
            <p:cNvSpPr/>
            <p:nvPr/>
          </p:nvSpPr>
          <p:spPr>
            <a:xfrm flipV="1">
              <a:off x="1009085" y="270342"/>
              <a:ext cx="1" cy="165101"/>
            </a:xfrm>
            <a:prstGeom prst="line">
              <a:avLst/>
            </a:prstGeom>
            <a:noFill/>
            <a:ln cap="flat" w="9525">
              <a:solidFill>
                <a:schemeClr val="bg1"/>
              </a:solidFill>
              <a:prstDash val="sys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46" name="Shape 3463"/>
            <p:cNvSpPr/>
            <p:nvPr/>
          </p:nvSpPr>
          <p:spPr>
            <a:xfrm>
              <a:off x="0" y="765868"/>
              <a:ext cx="935669" cy="3047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spcBef>
                  <a:spcPts val="200"/>
                </a:spcBef>
                <a:defRPr sz="9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sz="1400">
                  <a:latin typeface="微软雅黑"/>
                  <a:ea typeface="微软雅黑"/>
                </a:rPr>
                <a:t>添加文本</a:t>
              </a:r>
            </a:p>
          </p:txBody>
        </p:sp>
        <p:sp>
          <p:nvSpPr>
            <p:cNvPr id="47" name="Shape 3464"/>
            <p:cNvSpPr/>
            <p:nvPr/>
          </p:nvSpPr>
          <p:spPr>
            <a:xfrm>
              <a:off x="1066084" y="765868"/>
              <a:ext cx="935669" cy="3047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spcBef>
                  <a:spcPts val="200"/>
                </a:spcBef>
                <a:defRPr sz="9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400">
                  <a:latin typeface="微软雅黑"/>
                  <a:ea typeface="微软雅黑"/>
                </a:rPr>
                <a:t>添加文本</a:t>
              </a:r>
            </a:p>
          </p:txBody>
        </p:sp>
      </p:grpSp>
      <p:grpSp>
        <p:nvGrpSpPr>
          <p:cNvPr id="50" name="Group 3476"/>
          <p:cNvGrpSpPr/>
          <p:nvPr/>
        </p:nvGrpSpPr>
        <p:grpSpPr>
          <a:xfrm>
            <a:off x="3524099" y="2938265"/>
            <a:ext cx="1989771" cy="1073645"/>
            <a:chOff x="-1" y="-1"/>
            <a:chExt cx="1989770" cy="1073643"/>
          </a:xfrm>
        </p:grpSpPr>
        <p:grpSp>
          <p:nvGrpSpPr>
            <p:cNvPr id="51" name="Group 3468"/>
            <p:cNvGrpSpPr/>
            <p:nvPr/>
          </p:nvGrpSpPr>
          <p:grpSpPr>
            <a:xfrm>
              <a:off x="0" y="721192"/>
              <a:ext cx="1989769" cy="321266"/>
              <a:chExt cx="1989768" cy="321265"/>
            </a:xfrm>
          </p:grpSpPr>
          <p:sp>
            <p:nvSpPr>
              <p:cNvPr id="59" name="Shape 3466"/>
              <p:cNvSpPr/>
              <p:nvPr/>
            </p:nvSpPr>
            <p:spPr>
              <a:xfrm>
                <a:off x="0" y="0"/>
                <a:ext cx="935669" cy="321266"/>
              </a:xfrm>
              <a:prstGeom prst="roundRect">
                <a:avLst>
                  <a:gd fmla="val 11510" name="adj"/>
                </a:avLst>
              </a:prstGeom>
              <a:solidFill>
                <a:srgbClr val="808080"/>
              </a:solidFill>
              <a:ln cap="flat" w="12700">
                <a:noFill/>
                <a:miter lim="400000"/>
              </a:ln>
              <a:effectLst/>
            </p:spPr>
            <p:txBody>
              <a:bodyPr anchor="ctr" bIns="0" lIns="0" numCol="1" rIns="0" tIns="0" wrap="square">
                <a:noAutofit/>
              </a:bodyPr>
              <a:lstStyle/>
              <a:p>
                <a:pPr algn="ctr" defTabSz="457130"/>
                <a:endParaRPr kern="0" sz="1400">
                  <a:solidFill>
                    <a:sysClr lastClr="000000" val="windowText"/>
                  </a:solidFill>
                  <a:uFill>
                    <a:solidFill>
                      <a:prstClr val="black"/>
                    </a:solidFill>
                  </a:uFill>
                  <a:latin typeface="微软雅黑"/>
                  <a:ea typeface="微软雅黑"/>
                  <a:sym typeface="Calibri"/>
                </a:endParaRPr>
              </a:p>
            </p:txBody>
          </p:sp>
          <p:sp>
            <p:nvSpPr>
              <p:cNvPr id="60" name="Shape 3467"/>
              <p:cNvSpPr/>
              <p:nvPr/>
            </p:nvSpPr>
            <p:spPr>
              <a:xfrm>
                <a:off x="1054100" y="0"/>
                <a:ext cx="935669" cy="321266"/>
              </a:xfrm>
              <a:prstGeom prst="roundRect">
                <a:avLst>
                  <a:gd fmla="val 11510" name="adj"/>
                </a:avLst>
              </a:prstGeom>
              <a:solidFill>
                <a:srgbClr val="808080"/>
              </a:solidFill>
              <a:ln cap="flat" w="12700">
                <a:noFill/>
                <a:miter lim="400000"/>
              </a:ln>
              <a:effectLst/>
            </p:spPr>
            <p:txBody>
              <a:bodyPr anchor="ctr" bIns="0" lIns="0" numCol="1" rIns="0" tIns="0" wrap="square">
                <a:noAutofit/>
              </a:bodyPr>
              <a:lstStyle/>
              <a:p>
                <a:pPr algn="ctr" defTabSz="457130"/>
                <a:endParaRPr kern="0" sz="1400">
                  <a:solidFill>
                    <a:sysClr lastClr="000000" val="windowText"/>
                  </a:solidFill>
                  <a:uFill>
                    <a:solidFill>
                      <a:prstClr val="black"/>
                    </a:solidFill>
                  </a:uFill>
                  <a:latin typeface="微软雅黑"/>
                  <a:ea typeface="微软雅黑"/>
                  <a:sym typeface="Calibri"/>
                </a:endParaRPr>
              </a:p>
            </p:txBody>
          </p:sp>
        </p:grpSp>
        <p:sp>
          <p:nvSpPr>
            <p:cNvPr id="52" name="Shape 3469"/>
            <p:cNvSpPr/>
            <p:nvPr/>
          </p:nvSpPr>
          <p:spPr>
            <a:xfrm flipH="1">
              <a:off x="450587" y="435442"/>
              <a:ext cx="1" cy="247651"/>
            </a:xfrm>
            <a:prstGeom prst="line">
              <a:avLst/>
            </a:prstGeom>
            <a:noFill/>
            <a:ln cap="flat" w="9525">
              <a:solidFill>
                <a:schemeClr val="bg1"/>
              </a:solidFill>
              <a:prstDash val="sysDash"/>
              <a:round/>
              <a:tailEnd len="med" type="triangle"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53" name="Shape 3470"/>
            <p:cNvSpPr/>
            <p:nvPr/>
          </p:nvSpPr>
          <p:spPr>
            <a:xfrm>
              <a:off x="1491987" y="435442"/>
              <a:ext cx="1" cy="247651"/>
            </a:xfrm>
            <a:prstGeom prst="line">
              <a:avLst/>
            </a:prstGeom>
            <a:noFill/>
            <a:ln cap="flat" w="9525">
              <a:solidFill>
                <a:schemeClr val="bg1"/>
              </a:solidFill>
              <a:prstDash val="sysDash"/>
              <a:round/>
              <a:tailEnd len="med" type="triangle"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54" name="Shape 3471"/>
            <p:cNvSpPr/>
            <p:nvPr/>
          </p:nvSpPr>
          <p:spPr>
            <a:xfrm flipH="1" flipV="1">
              <a:off x="450587" y="435442"/>
              <a:ext cx="1041401" cy="1"/>
            </a:xfrm>
            <a:prstGeom prst="line">
              <a:avLst/>
            </a:prstGeom>
            <a:noFill/>
            <a:ln cap="flat" w="9525">
              <a:solidFill>
                <a:schemeClr val="bg1"/>
              </a:solidFill>
              <a:prstDash val="sys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55" name="Shape 3472"/>
            <p:cNvSpPr/>
            <p:nvPr/>
          </p:nvSpPr>
          <p:spPr>
            <a:xfrm flipV="1">
              <a:off x="967154" y="270342"/>
              <a:ext cx="1" cy="165101"/>
            </a:xfrm>
            <a:prstGeom prst="line">
              <a:avLst/>
            </a:prstGeom>
            <a:noFill/>
            <a:ln cap="flat" w="9525">
              <a:solidFill>
                <a:schemeClr val="bg1"/>
              </a:solidFill>
              <a:prstDash val="sys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56" name="Shape 3473"/>
            <p:cNvSpPr/>
            <p:nvPr/>
          </p:nvSpPr>
          <p:spPr>
            <a:xfrm>
              <a:off x="-1" y="-1"/>
              <a:ext cx="1989770" cy="3047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spcBef>
                  <a:spcPts val="100"/>
                </a:spcBef>
                <a:defRPr sz="800">
                  <a:solidFill>
                    <a:srgbClr val="A6A6A6"/>
                  </a:solidFill>
                  <a:uFill>
                    <a:solidFill>
                      <a:srgbClr val="A6A6A6"/>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400">
                  <a:latin typeface="微软雅黑"/>
                  <a:ea typeface="微软雅黑"/>
                </a:rPr>
                <a:t>添加标题</a:t>
              </a:r>
            </a:p>
          </p:txBody>
        </p:sp>
        <p:sp>
          <p:nvSpPr>
            <p:cNvPr id="57" name="Shape 3474"/>
            <p:cNvSpPr/>
            <p:nvPr/>
          </p:nvSpPr>
          <p:spPr>
            <a:xfrm>
              <a:off x="0" y="765868"/>
              <a:ext cx="935669" cy="3047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spcBef>
                  <a:spcPts val="200"/>
                </a:spcBef>
                <a:defRPr sz="9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400">
                  <a:latin typeface="微软雅黑"/>
                  <a:ea typeface="微软雅黑"/>
                </a:rPr>
                <a:t>添加文本</a:t>
              </a:r>
            </a:p>
          </p:txBody>
        </p:sp>
        <p:sp>
          <p:nvSpPr>
            <p:cNvPr id="58" name="Shape 3475"/>
            <p:cNvSpPr/>
            <p:nvPr/>
          </p:nvSpPr>
          <p:spPr>
            <a:xfrm>
              <a:off x="1054100" y="765868"/>
              <a:ext cx="935669" cy="3047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spcBef>
                  <a:spcPts val="200"/>
                </a:spcBef>
                <a:defRPr sz="9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400">
                  <a:latin typeface="微软雅黑"/>
                  <a:ea typeface="微软雅黑"/>
                </a:rPr>
                <a:t>添加文本</a:t>
              </a:r>
            </a:p>
          </p:txBody>
        </p:sp>
      </p:grpSp>
      <p:grpSp>
        <p:nvGrpSpPr>
          <p:cNvPr id="61" name="Group 3487"/>
          <p:cNvGrpSpPr/>
          <p:nvPr/>
        </p:nvGrpSpPr>
        <p:grpSpPr>
          <a:xfrm>
            <a:off x="5860897" y="2938265"/>
            <a:ext cx="1997772" cy="1073645"/>
            <a:chOff x="-1" y="-1"/>
            <a:chExt cx="1997770" cy="1073643"/>
          </a:xfrm>
        </p:grpSpPr>
        <p:grpSp>
          <p:nvGrpSpPr>
            <p:cNvPr id="62" name="Group 3479"/>
            <p:cNvGrpSpPr/>
            <p:nvPr/>
          </p:nvGrpSpPr>
          <p:grpSpPr>
            <a:xfrm>
              <a:off x="0" y="721192"/>
              <a:ext cx="1989768" cy="321266"/>
              <a:chExt cx="1989767" cy="321265"/>
            </a:xfrm>
          </p:grpSpPr>
          <p:sp>
            <p:nvSpPr>
              <p:cNvPr id="70" name="Shape 3477"/>
              <p:cNvSpPr/>
              <p:nvPr/>
            </p:nvSpPr>
            <p:spPr>
              <a:xfrm>
                <a:off x="0" y="0"/>
                <a:ext cx="935668" cy="321266"/>
              </a:xfrm>
              <a:prstGeom prst="roundRect">
                <a:avLst>
                  <a:gd fmla="val 11510" name="adj"/>
                </a:avLst>
              </a:prstGeom>
              <a:solidFill>
                <a:srgbClr val="808080"/>
              </a:solidFill>
              <a:ln cap="flat" w="12700">
                <a:noFill/>
                <a:miter lim="400000"/>
              </a:ln>
              <a:effectLst/>
            </p:spPr>
            <p:txBody>
              <a:bodyPr anchor="ctr" bIns="0" lIns="0" numCol="1" rIns="0" tIns="0" wrap="square">
                <a:noAutofit/>
              </a:bodyPr>
              <a:lstStyle/>
              <a:p>
                <a:pPr algn="ctr" defTabSz="457130"/>
                <a:endParaRPr kern="0" sz="1400">
                  <a:solidFill>
                    <a:sysClr lastClr="000000" val="windowText"/>
                  </a:solidFill>
                  <a:uFill>
                    <a:solidFill>
                      <a:prstClr val="black"/>
                    </a:solidFill>
                  </a:uFill>
                  <a:latin typeface="微软雅黑"/>
                  <a:ea typeface="微软雅黑"/>
                  <a:sym typeface="Calibri"/>
                </a:endParaRPr>
              </a:p>
            </p:txBody>
          </p:sp>
          <p:sp>
            <p:nvSpPr>
              <p:cNvPr id="71" name="Shape 3478"/>
              <p:cNvSpPr/>
              <p:nvPr/>
            </p:nvSpPr>
            <p:spPr>
              <a:xfrm>
                <a:off x="1054100" y="0"/>
                <a:ext cx="935668" cy="321266"/>
              </a:xfrm>
              <a:prstGeom prst="roundRect">
                <a:avLst>
                  <a:gd fmla="val 11510" name="adj"/>
                </a:avLst>
              </a:prstGeom>
              <a:solidFill>
                <a:srgbClr val="808080"/>
              </a:solidFill>
              <a:ln cap="flat" w="12700">
                <a:noFill/>
                <a:miter lim="400000"/>
              </a:ln>
              <a:effectLst/>
            </p:spPr>
            <p:txBody>
              <a:bodyPr anchor="ctr" bIns="0" lIns="0" numCol="1" rIns="0" tIns="0" wrap="square">
                <a:noAutofit/>
              </a:bodyPr>
              <a:lstStyle/>
              <a:p>
                <a:pPr algn="ctr" defTabSz="457130"/>
                <a:endParaRPr kern="0" sz="1400">
                  <a:solidFill>
                    <a:sysClr lastClr="000000" val="windowText"/>
                  </a:solidFill>
                  <a:uFill>
                    <a:solidFill>
                      <a:prstClr val="black"/>
                    </a:solidFill>
                  </a:uFill>
                  <a:latin typeface="微软雅黑"/>
                  <a:ea typeface="微软雅黑"/>
                  <a:sym typeface="Calibri"/>
                </a:endParaRPr>
              </a:p>
            </p:txBody>
          </p:sp>
        </p:grpSp>
        <p:sp>
          <p:nvSpPr>
            <p:cNvPr id="63" name="Shape 3480"/>
            <p:cNvSpPr/>
            <p:nvPr/>
          </p:nvSpPr>
          <p:spPr>
            <a:xfrm flipH="1">
              <a:off x="488535" y="435442"/>
              <a:ext cx="1" cy="247651"/>
            </a:xfrm>
            <a:prstGeom prst="line">
              <a:avLst/>
            </a:prstGeom>
            <a:noFill/>
            <a:ln cap="flat" w="9525">
              <a:solidFill>
                <a:schemeClr val="bg1"/>
              </a:solidFill>
              <a:prstDash val="sysDash"/>
              <a:round/>
              <a:tailEnd len="med" type="triangle"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64" name="Shape 3481"/>
            <p:cNvSpPr/>
            <p:nvPr/>
          </p:nvSpPr>
          <p:spPr>
            <a:xfrm>
              <a:off x="1529935" y="435442"/>
              <a:ext cx="1" cy="247651"/>
            </a:xfrm>
            <a:prstGeom prst="line">
              <a:avLst/>
            </a:prstGeom>
            <a:noFill/>
            <a:ln cap="flat" w="9525">
              <a:solidFill>
                <a:schemeClr val="bg1"/>
              </a:solidFill>
              <a:prstDash val="sysDash"/>
              <a:round/>
              <a:tailEnd len="med" type="triangle"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65" name="Shape 3482"/>
            <p:cNvSpPr/>
            <p:nvPr/>
          </p:nvSpPr>
          <p:spPr>
            <a:xfrm flipH="1" flipV="1">
              <a:off x="488536" y="435442"/>
              <a:ext cx="1041400" cy="1"/>
            </a:xfrm>
            <a:prstGeom prst="line">
              <a:avLst/>
            </a:prstGeom>
            <a:noFill/>
            <a:ln cap="flat" w="9525">
              <a:solidFill>
                <a:schemeClr val="bg1"/>
              </a:solidFill>
              <a:prstDash val="sys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66" name="Shape 3483"/>
            <p:cNvSpPr/>
            <p:nvPr/>
          </p:nvSpPr>
          <p:spPr>
            <a:xfrm flipV="1">
              <a:off x="1005102" y="270342"/>
              <a:ext cx="1" cy="165101"/>
            </a:xfrm>
            <a:prstGeom prst="line">
              <a:avLst/>
            </a:prstGeom>
            <a:noFill/>
            <a:ln cap="flat" w="9525">
              <a:solidFill>
                <a:schemeClr val="bg1"/>
              </a:solidFill>
              <a:prstDash val="sys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67" name="Shape 3484"/>
            <p:cNvSpPr/>
            <p:nvPr/>
          </p:nvSpPr>
          <p:spPr>
            <a:xfrm>
              <a:off x="-1" y="-1"/>
              <a:ext cx="1989769" cy="3047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spcBef>
                  <a:spcPts val="100"/>
                </a:spcBef>
                <a:defRPr sz="800">
                  <a:solidFill>
                    <a:srgbClr val="A6A6A6"/>
                  </a:solidFill>
                  <a:uFill>
                    <a:solidFill>
                      <a:srgbClr val="A6A6A6"/>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400">
                  <a:latin typeface="微软雅黑"/>
                  <a:ea typeface="微软雅黑"/>
                </a:rPr>
                <a:t>添加标题</a:t>
              </a:r>
            </a:p>
          </p:txBody>
        </p:sp>
        <p:sp>
          <p:nvSpPr>
            <p:cNvPr id="68" name="Shape 3485"/>
            <p:cNvSpPr/>
            <p:nvPr/>
          </p:nvSpPr>
          <p:spPr>
            <a:xfrm>
              <a:off x="0" y="765868"/>
              <a:ext cx="935668" cy="3047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spcBef>
                  <a:spcPts val="200"/>
                </a:spcBef>
                <a:defRPr sz="9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400">
                  <a:latin typeface="微软雅黑"/>
                  <a:ea typeface="微软雅黑"/>
                </a:rPr>
                <a:t>添加文本</a:t>
              </a:r>
            </a:p>
          </p:txBody>
        </p:sp>
        <p:sp>
          <p:nvSpPr>
            <p:cNvPr id="69" name="Shape 3486"/>
            <p:cNvSpPr/>
            <p:nvPr/>
          </p:nvSpPr>
          <p:spPr>
            <a:xfrm>
              <a:off x="1062101" y="765868"/>
              <a:ext cx="935668" cy="3047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spcBef>
                  <a:spcPts val="200"/>
                </a:spcBef>
                <a:defRPr sz="9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400">
                  <a:latin typeface="微软雅黑"/>
                  <a:ea typeface="微软雅黑"/>
                </a:rPr>
                <a:t>添加文本</a:t>
              </a:r>
            </a:p>
          </p:txBody>
        </p:sp>
      </p:grpSp>
    </p:spTree>
    <p:extLst>
      <p:ext uri="{BB962C8B-B14F-4D97-AF65-F5344CB8AC3E}">
        <p14:creationId val="1481826123"/>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20"/>
                                        </p:tgtEl>
                                        <p:attrNameLst>
                                          <p:attrName>style.visibility</p:attrName>
                                        </p:attrNameLst>
                                      </p:cBhvr>
                                      <p:to>
                                        <p:strVal val="visible"/>
                                      </p:to>
                                    </p:set>
                                    <p:anim calcmode="lin" valueType="num">
                                      <p:cBhvr>
                                        <p:cTn dur="750" fill="hold" id="7"/>
                                        <p:tgtEl>
                                          <p:spTgt spid="20"/>
                                        </p:tgtEl>
                                        <p:attrNameLst>
                                          <p:attrName>ppt_x</p:attrName>
                                        </p:attrNameLst>
                                      </p:cBhvr>
                                      <p:tavLst>
                                        <p:tav tm="0">
                                          <p:val>
                                            <p:strVal val="0-#ppt_w/2"/>
                                          </p:val>
                                        </p:tav>
                                        <p:tav tm="100000">
                                          <p:val>
                                            <p:strVal val="#ppt_x"/>
                                          </p:val>
                                        </p:tav>
                                      </p:tavLst>
                                    </p:anim>
                                    <p:anim calcmode="lin" valueType="num">
                                      <p:cBhvr>
                                        <p:cTn dur="750" fill="hold" id="8"/>
                                        <p:tgtEl>
                                          <p:spTgt spid="20"/>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750"/>
                            </p:stCondLst>
                            <p:childTnLst>
                              <p:par>
                                <p:cTn fill="hold" grpId="0" id="10" nodeType="afterEffect" presetClass="entr" presetID="2" presetSubtype="4">
                                  <p:stCondLst>
                                    <p:cond delay="0"/>
                                  </p:stCondLst>
                                  <p:childTnLst>
                                    <p:set>
                                      <p:cBhvr>
                                        <p:cTn fill="hold" id="11"/>
                                        <p:tgtEl>
                                          <p:spTgt spid="22"/>
                                        </p:tgtEl>
                                        <p:attrNameLst>
                                          <p:attrName>style.visibility</p:attrName>
                                        </p:attrNameLst>
                                      </p:cBhvr>
                                      <p:to>
                                        <p:strVal val="visible"/>
                                      </p:to>
                                    </p:set>
                                    <p:anim calcmode="lin" valueType="num">
                                      <p:cBhvr>
                                        <p:cTn dur="500" fill="hold" id="12"/>
                                        <p:tgtEl>
                                          <p:spTgt spid="22"/>
                                        </p:tgtEl>
                                        <p:attrNameLst>
                                          <p:attrName>ppt_x</p:attrName>
                                        </p:attrNameLst>
                                      </p:cBhvr>
                                      <p:tavLst>
                                        <p:tav tm="0">
                                          <p:val>
                                            <p:strVal val="#ppt_x"/>
                                          </p:val>
                                        </p:tav>
                                        <p:tav tm="100000">
                                          <p:val>
                                            <p:strVal val="#ppt_x"/>
                                          </p:val>
                                        </p:tav>
                                      </p:tavLst>
                                    </p:anim>
                                    <p:anim calcmode="lin" valueType="num">
                                      <p:cBhvr>
                                        <p:cTn dur="500" fill="hold" id="13"/>
                                        <p:tgtEl>
                                          <p:spTgt spid="22"/>
                                        </p:tgtEl>
                                        <p:attrNameLst>
                                          <p:attrName>ppt_y</p:attrName>
                                        </p:attrNameLst>
                                      </p:cBhvr>
                                      <p:tavLst>
                                        <p:tav tm="0">
                                          <p:val>
                                            <p:strVal val="1+#ppt_h/2"/>
                                          </p:val>
                                        </p:tav>
                                        <p:tav tm="100000">
                                          <p:val>
                                            <p:strVal val="#ppt_y"/>
                                          </p:val>
                                        </p:tav>
                                      </p:tavLst>
                                    </p:anim>
                                  </p:childTnLst>
                                </p:cTn>
                              </p:par>
                            </p:childTnLst>
                          </p:cTn>
                        </p:par>
                        <p:par>
                          <p:cTn fill="hold" id="14" nodeType="afterGroup">
                            <p:stCondLst>
                              <p:cond delay="1250"/>
                            </p:stCondLst>
                            <p:childTnLst>
                              <p:par>
                                <p:cTn fill="hold" grpId="0" id="15" nodeType="afterEffect" presetClass="entr" presetID="2" presetSubtype="4">
                                  <p:stCondLst>
                                    <p:cond delay="0"/>
                                  </p:stCondLst>
                                  <p:childTnLst>
                                    <p:set>
                                      <p:cBhvr>
                                        <p:cTn fill="hold" id="16"/>
                                        <p:tgtEl>
                                          <p:spTgt spid="25"/>
                                        </p:tgtEl>
                                        <p:attrNameLst>
                                          <p:attrName>style.visibility</p:attrName>
                                        </p:attrNameLst>
                                      </p:cBhvr>
                                      <p:to>
                                        <p:strVal val="visible"/>
                                      </p:to>
                                    </p:set>
                                    <p:anim calcmode="lin" valueType="num">
                                      <p:cBhvr>
                                        <p:cTn dur="500" fill="hold" id="17"/>
                                        <p:tgtEl>
                                          <p:spTgt spid="25"/>
                                        </p:tgtEl>
                                        <p:attrNameLst>
                                          <p:attrName>ppt_x</p:attrName>
                                        </p:attrNameLst>
                                      </p:cBhvr>
                                      <p:tavLst>
                                        <p:tav tm="0">
                                          <p:val>
                                            <p:strVal val="#ppt_x"/>
                                          </p:val>
                                        </p:tav>
                                        <p:tav tm="100000">
                                          <p:val>
                                            <p:strVal val="#ppt_x"/>
                                          </p:val>
                                        </p:tav>
                                      </p:tavLst>
                                    </p:anim>
                                    <p:anim calcmode="lin" valueType="num">
                                      <p:cBhvr>
                                        <p:cTn dur="500" fill="hold" id="18"/>
                                        <p:tgtEl>
                                          <p:spTgt spid="25"/>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1750"/>
                            </p:stCondLst>
                            <p:childTnLst>
                              <p:par>
                                <p:cTn fill="hold" grpId="0" id="20" nodeType="afterEffect" presetClass="entr" presetID="2" presetSubtype="4">
                                  <p:stCondLst>
                                    <p:cond delay="0"/>
                                  </p:stCondLst>
                                  <p:childTnLst>
                                    <p:set>
                                      <p:cBhvr>
                                        <p:cTn fill="hold" id="21"/>
                                        <p:tgtEl>
                                          <p:spTgt spid="39"/>
                                        </p:tgtEl>
                                        <p:attrNameLst>
                                          <p:attrName>style.visibility</p:attrName>
                                        </p:attrNameLst>
                                      </p:cBhvr>
                                      <p:to>
                                        <p:strVal val="visible"/>
                                      </p:to>
                                    </p:set>
                                    <p:anim calcmode="lin" valueType="num">
                                      <p:cBhvr>
                                        <p:cTn dur="500" fill="hold" id="22"/>
                                        <p:tgtEl>
                                          <p:spTgt spid="39"/>
                                        </p:tgtEl>
                                        <p:attrNameLst>
                                          <p:attrName>ppt_x</p:attrName>
                                        </p:attrNameLst>
                                      </p:cBhvr>
                                      <p:tavLst>
                                        <p:tav tm="0">
                                          <p:val>
                                            <p:strVal val="#ppt_x"/>
                                          </p:val>
                                        </p:tav>
                                        <p:tav tm="100000">
                                          <p:val>
                                            <p:strVal val="#ppt_x"/>
                                          </p:val>
                                        </p:tav>
                                      </p:tavLst>
                                    </p:anim>
                                    <p:anim calcmode="lin" valueType="num">
                                      <p:cBhvr>
                                        <p:cTn dur="500" fill="hold" id="23"/>
                                        <p:tgtEl>
                                          <p:spTgt spid="39"/>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2250"/>
                            </p:stCondLst>
                            <p:childTnLst>
                              <p:par>
                                <p:cTn fill="hold" grpId="0" id="25" nodeType="afterEffect" presetClass="entr" presetID="2" presetSubtype="4">
                                  <p:stCondLst>
                                    <p:cond delay="0"/>
                                  </p:stCondLst>
                                  <p:childTnLst>
                                    <p:set>
                                      <p:cBhvr>
                                        <p:cTn fill="hold" id="26"/>
                                        <p:tgtEl>
                                          <p:spTgt spid="50"/>
                                        </p:tgtEl>
                                        <p:attrNameLst>
                                          <p:attrName>style.visibility</p:attrName>
                                        </p:attrNameLst>
                                      </p:cBhvr>
                                      <p:to>
                                        <p:strVal val="visible"/>
                                      </p:to>
                                    </p:set>
                                    <p:anim calcmode="lin" valueType="num">
                                      <p:cBhvr>
                                        <p:cTn dur="500" fill="hold" id="27"/>
                                        <p:tgtEl>
                                          <p:spTgt spid="50"/>
                                        </p:tgtEl>
                                        <p:attrNameLst>
                                          <p:attrName>ppt_x</p:attrName>
                                        </p:attrNameLst>
                                      </p:cBhvr>
                                      <p:tavLst>
                                        <p:tav tm="0">
                                          <p:val>
                                            <p:strVal val="#ppt_x"/>
                                          </p:val>
                                        </p:tav>
                                        <p:tav tm="100000">
                                          <p:val>
                                            <p:strVal val="#ppt_x"/>
                                          </p:val>
                                        </p:tav>
                                      </p:tavLst>
                                    </p:anim>
                                    <p:anim calcmode="lin" valueType="num">
                                      <p:cBhvr>
                                        <p:cTn dur="500" fill="hold" id="28"/>
                                        <p:tgtEl>
                                          <p:spTgt spid="50"/>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2750"/>
                            </p:stCondLst>
                            <p:childTnLst>
                              <p:par>
                                <p:cTn fill="hold" grpId="0" id="30" nodeType="afterEffect" presetClass="entr" presetID="2" presetSubtype="4">
                                  <p:stCondLst>
                                    <p:cond delay="0"/>
                                  </p:stCondLst>
                                  <p:childTnLst>
                                    <p:set>
                                      <p:cBhvr>
                                        <p:cTn fill="hold" id="31"/>
                                        <p:tgtEl>
                                          <p:spTgt spid="61"/>
                                        </p:tgtEl>
                                        <p:attrNameLst>
                                          <p:attrName>style.visibility</p:attrName>
                                        </p:attrNameLst>
                                      </p:cBhvr>
                                      <p:to>
                                        <p:strVal val="visible"/>
                                      </p:to>
                                    </p:set>
                                    <p:anim calcmode="lin" valueType="num">
                                      <p:cBhvr>
                                        <p:cTn dur="500" fill="hold" id="32"/>
                                        <p:tgtEl>
                                          <p:spTgt spid="61"/>
                                        </p:tgtEl>
                                        <p:attrNameLst>
                                          <p:attrName>ppt_x</p:attrName>
                                        </p:attrNameLst>
                                      </p:cBhvr>
                                      <p:tavLst>
                                        <p:tav tm="0">
                                          <p:val>
                                            <p:strVal val="#ppt_x"/>
                                          </p:val>
                                        </p:tav>
                                        <p:tav tm="100000">
                                          <p:val>
                                            <p:strVal val="#ppt_x"/>
                                          </p:val>
                                        </p:tav>
                                      </p:tavLst>
                                    </p:anim>
                                    <p:anim calcmode="lin" valueType="num">
                                      <p:cBhvr>
                                        <p:cTn dur="500" fill="hold" id="33"/>
                                        <p:tgtEl>
                                          <p:spTgt spid="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advAuto="0" grpId="0" spid="22"/>
      <p:bldP advAuto="0" grpId="0" spid="25"/>
      <p:bldP advAuto="0" grpId="0" spid="39"/>
      <p:bldP advAuto="0" grpId="0" spid="50"/>
      <p:bldP advAuto="0" grpId="0" spid="61"/>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3"/>
          <p:cNvSpPr txBox="1"/>
          <p:nvPr/>
        </p:nvSpPr>
        <p:spPr>
          <a:xfrm>
            <a:off x="414364" y="1485910"/>
            <a:ext cx="3357563" cy="2339326"/>
          </a:xfrm>
          <a:prstGeom prst="rect">
            <a:avLst/>
          </a:prstGeom>
          <a:noFill/>
        </p:spPr>
        <p:txBody>
          <a:bodyPr bIns="34283" lIns="68517" rIns="68517" rtlCol="0" tIns="34283" wrap="square">
            <a:spAutoFit/>
          </a:bodyPr>
          <a:lstStyle/>
          <a:p>
            <a:pPr algn="ctr" defTabSz="685205"/>
            <a:r>
              <a:rPr altLang="zh-CN" b="1" lang="en-US" smtClean="0" sz="14900">
                <a:solidFill>
                  <a:prstClr val="white"/>
                </a:solidFill>
                <a:latin typeface="微软雅黑"/>
                <a:ea typeface="微软雅黑"/>
              </a:rPr>
              <a:t>4</a:t>
            </a:r>
          </a:p>
        </p:txBody>
      </p:sp>
      <p:sp>
        <p:nvSpPr>
          <p:cNvPr id="4" name="矩形 3"/>
          <p:cNvSpPr/>
          <p:nvPr/>
        </p:nvSpPr>
        <p:spPr bwMode="auto">
          <a:xfrm>
            <a:off x="2986560" y="2428944"/>
            <a:ext cx="4249738" cy="475310"/>
          </a:xfrm>
          <a:prstGeom prst="rect">
            <a:avLst/>
          </a:prstGeom>
          <a:noFill/>
          <a:ln algn="ctr" cap="flat" cmpd="sng" w="6350">
            <a:solidFill>
              <a:srgbClr val="FFFFFF">
                <a:alpha val="20000"/>
              </a:srgbClr>
            </a:solidFill>
            <a:prstDash val="solid"/>
            <a:miter lim="800000"/>
          </a:ln>
          <a:effectLst/>
          <a:extLst/>
        </p:spPr>
        <p:txBody>
          <a:bodyPr anchor="t" bIns="24295" lIns="53958" rIns="53958" rtlCol="0" tIns="24295" wrap="square">
            <a:spAutoFit/>
          </a:bodyPr>
          <a:lstStyle/>
          <a:p>
            <a:pPr algn="ctr" defTabSz="685205">
              <a:defRPr/>
            </a:pPr>
            <a:r>
              <a:rPr altLang="en-US" b="1" cap="small" kern="0" lang="zh-CN" sz="2800">
                <a:solidFill>
                  <a:srgbClr val="F59F14"/>
                </a:solidFill>
                <a:latin typeface="微软雅黑"/>
                <a:ea typeface="微软雅黑"/>
              </a:rPr>
              <a:t>单击此处添加标题文本</a:t>
            </a:r>
          </a:p>
        </p:txBody>
      </p:sp>
      <p:sp>
        <p:nvSpPr>
          <p:cNvPr id="5" name="直接连接符 6"/>
          <p:cNvSpPr>
            <a:spLocks noChangeShapeType="1"/>
          </p:cNvSpPr>
          <p:nvPr/>
        </p:nvSpPr>
        <p:spPr bwMode="auto">
          <a:xfrm>
            <a:off x="2986560" y="3435848"/>
            <a:ext cx="4249738" cy="1587"/>
          </a:xfrm>
          <a:prstGeom prst="line">
            <a:avLst/>
          </a:prstGeom>
          <a:noFill/>
          <a:ln w="9525">
            <a:solidFill>
              <a:srgbClr val="FFFFFF"/>
            </a:solidFill>
            <a:prstDash val="sysDot"/>
            <a:round/>
          </a:ln>
          <a:extLst>
            <a:ext uri="{909E8E84-426E-40DD-AFC4-6F175D3DCCD1}">
              <a14:hiddenFill>
                <a:noFill/>
              </a14:hiddenFill>
            </a:ext>
          </a:extLst>
        </p:spPr>
        <p:txBody>
          <a:bodyPr bIns="45714" lIns="91428" rIns="91428" tIns="45714"/>
          <a:lstStyle/>
          <a:p>
            <a:pPr fontAlgn="base">
              <a:spcBef>
                <a:spcPct val="0"/>
              </a:spcBef>
              <a:spcAft>
                <a:spcPct val="0"/>
              </a:spcAft>
              <a:buFont charset="0" pitchFamily="34" typeface="Arial"/>
              <a:buNone/>
              <a:defRPr/>
            </a:pPr>
            <a:endParaRPr altLang="en-US" kern="0" lang="zh-CN" smtClean="0">
              <a:solidFill>
                <a:srgbClr val="000000"/>
              </a:solidFill>
              <a:latin charset="0" pitchFamily="34" typeface="Arial"/>
            </a:endParaRPr>
          </a:p>
        </p:txBody>
      </p:sp>
      <p:sp>
        <p:nvSpPr>
          <p:cNvPr id="6" name="直接连接符 7"/>
          <p:cNvSpPr>
            <a:spLocks noChangeShapeType="1"/>
          </p:cNvSpPr>
          <p:nvPr/>
        </p:nvSpPr>
        <p:spPr bwMode="auto">
          <a:xfrm>
            <a:off x="2986560" y="1819275"/>
            <a:ext cx="4249738" cy="1588"/>
          </a:xfrm>
          <a:prstGeom prst="line">
            <a:avLst/>
          </a:prstGeom>
          <a:noFill/>
          <a:ln w="9525">
            <a:solidFill>
              <a:srgbClr val="FFFFFF"/>
            </a:solidFill>
            <a:prstDash val="sysDot"/>
            <a:round/>
          </a:ln>
          <a:extLst>
            <a:ext uri="{909E8E84-426E-40DD-AFC4-6F175D3DCCD1}">
              <a14:hiddenFill>
                <a:noFill/>
              </a14:hiddenFill>
            </a:ext>
          </a:extLst>
        </p:spPr>
        <p:txBody>
          <a:bodyPr bIns="45714" lIns="91428" rIns="91428" tIns="45714"/>
          <a:lstStyle/>
          <a:p>
            <a:pPr fontAlgn="base">
              <a:spcBef>
                <a:spcPct val="0"/>
              </a:spcBef>
              <a:spcAft>
                <a:spcPct val="0"/>
              </a:spcAft>
              <a:buFont charset="0" pitchFamily="34" typeface="Arial"/>
              <a:buNone/>
              <a:defRPr/>
            </a:pPr>
            <a:endParaRPr altLang="en-US" kern="0" lang="zh-CN" smtClean="0">
              <a:solidFill>
                <a:srgbClr val="000000"/>
              </a:solidFill>
              <a:latin charset="0" pitchFamily="34" typeface="Arial"/>
            </a:endParaRPr>
          </a:p>
        </p:txBody>
      </p:sp>
    </p:spTree>
    <p:extLst>
      <p:ext uri="{BB962C8B-B14F-4D97-AF65-F5344CB8AC3E}">
        <p14:creationId val="3099557958"/>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childTnLst>
                                </p:cTn>
                              </p:par>
                              <p:par>
                                <p:cTn fill="hold" grpId="0" id="8" nodeType="withEffect" presetClass="entr" presetID="42" presetSubtype="0">
                                  <p:stCondLst>
                                    <p:cond delay="0"/>
                                  </p:stCondLst>
                                  <p:childTnLst>
                                    <p:set>
                                      <p:cBhvr>
                                        <p:cTn dur="1" fill="hold" id="9">
                                          <p:stCondLst>
                                            <p:cond delay="0"/>
                                          </p:stCondLst>
                                        </p:cTn>
                                        <p:tgtEl>
                                          <p:spTgt spid="5"/>
                                        </p:tgtEl>
                                        <p:attrNameLst>
                                          <p:attrName>style.visibility</p:attrName>
                                        </p:attrNameLst>
                                      </p:cBhvr>
                                      <p:to>
                                        <p:strVal val="visible"/>
                                      </p:to>
                                    </p:set>
                                    <p:animEffect filter="">
                                      <p:cBhvr>
                                        <p:cTn dur="750" id="10"/>
                                        <p:tgtEl>
                                          <p:spTgt spid="5"/>
                                        </p:tgtEl>
                                      </p:cBhvr>
                                    </p:animEffect>
                                    <p:anim calcmode="lin" valueType="num">
                                      <p:cBhvr>
                                        <p:cTn dur="750" fill="hold" id="11"/>
                                        <p:tgtEl>
                                          <p:spTgt spid="5"/>
                                        </p:tgtEl>
                                        <p:attrNameLst>
                                          <p:attrName>ppt_x</p:attrName>
                                        </p:attrNameLst>
                                      </p:cBhvr>
                                      <p:tavLst>
                                        <p:tav tm="0">
                                          <p:val>
                                            <p:strVal val="#ppt_x"/>
                                          </p:val>
                                        </p:tav>
                                        <p:tav tm="100000">
                                          <p:val>
                                            <p:strVal val="#ppt_x"/>
                                          </p:val>
                                        </p:tav>
                                      </p:tavLst>
                                    </p:anim>
                                    <p:anim calcmode="lin" valueType="num">
                                      <p:cBhvr>
                                        <p:cTn dur="750" fill="hold" id="12"/>
                                        <p:tgtEl>
                                          <p:spTgt spid="5"/>
                                        </p:tgtEl>
                                        <p:attrNameLst>
                                          <p:attrName>ppt_y</p:attrName>
                                        </p:attrNameLst>
                                      </p:cBhvr>
                                      <p:tavLst>
                                        <p:tav tm="0">
                                          <p:val>
                                            <p:strVal val="#ppt_y+.1"/>
                                          </p:val>
                                        </p:tav>
                                        <p:tav tm="100000">
                                          <p:val>
                                            <p:strVal val="#ppt_y"/>
                                          </p:val>
                                        </p:tav>
                                      </p:tavLst>
                                    </p:anim>
                                  </p:childTnLst>
                                </p:cTn>
                              </p:par>
                              <p:par>
                                <p:cTn fill="hold" grpId="0" id="13" nodeType="withEffect" presetClass="entr" presetID="47" presetSubtype="0">
                                  <p:stCondLst>
                                    <p:cond delay="0"/>
                                  </p:stCondLst>
                                  <p:childTnLst>
                                    <p:set>
                                      <p:cBhvr>
                                        <p:cTn dur="1" fill="hold" id="14">
                                          <p:stCondLst>
                                            <p:cond delay="0"/>
                                          </p:stCondLst>
                                        </p:cTn>
                                        <p:tgtEl>
                                          <p:spTgt spid="6"/>
                                        </p:tgtEl>
                                        <p:attrNameLst>
                                          <p:attrName>style.visibility</p:attrName>
                                        </p:attrNameLst>
                                      </p:cBhvr>
                                      <p:to>
                                        <p:strVal val="visible"/>
                                      </p:to>
                                    </p:set>
                                    <p:animEffect filter="">
                                      <p:cBhvr>
                                        <p:cTn dur="750" id="15"/>
                                        <p:tgtEl>
                                          <p:spTgt spid="6"/>
                                        </p:tgtEl>
                                      </p:cBhvr>
                                    </p:animEffect>
                                    <p:anim calcmode="lin" valueType="num">
                                      <p:cBhvr>
                                        <p:cTn dur="750" fill="hold" id="16"/>
                                        <p:tgtEl>
                                          <p:spTgt spid="6"/>
                                        </p:tgtEl>
                                        <p:attrNameLst>
                                          <p:attrName>ppt_x</p:attrName>
                                        </p:attrNameLst>
                                      </p:cBhvr>
                                      <p:tavLst>
                                        <p:tav tm="0">
                                          <p:val>
                                            <p:strVal val="#ppt_x"/>
                                          </p:val>
                                        </p:tav>
                                        <p:tav tm="100000">
                                          <p:val>
                                            <p:strVal val="#ppt_x"/>
                                          </p:val>
                                        </p:tav>
                                      </p:tavLst>
                                    </p:anim>
                                    <p:anim calcmode="lin" valueType="num">
                                      <p:cBhvr>
                                        <p:cTn dur="750" fill="hold" id="17"/>
                                        <p:tgtEl>
                                          <p:spTgt spid="6"/>
                                        </p:tgtEl>
                                        <p:attrNameLst>
                                          <p:attrName>ppt_y</p:attrName>
                                        </p:attrNameLst>
                                      </p:cBhvr>
                                      <p:tavLst>
                                        <p:tav tm="0">
                                          <p:val>
                                            <p:strVal val="#ppt_y-.1"/>
                                          </p:val>
                                        </p:tav>
                                        <p:tav tm="100000">
                                          <p:val>
                                            <p:strVal val="#ppt_y"/>
                                          </p:val>
                                        </p:tav>
                                      </p:tavLst>
                                    </p:anim>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2" presetSubtype="8">
                                  <p:stCondLst>
                                    <p:cond delay="0"/>
                                  </p:stCondLst>
                                  <p:childTnLst>
                                    <p:set>
                                      <p:cBhvr>
                                        <p:cTn dur="1" fill="hold" id="21">
                                          <p:stCondLst>
                                            <p:cond delay="0"/>
                                          </p:stCondLst>
                                        </p:cTn>
                                        <p:tgtEl>
                                          <p:spTgt spid="4"/>
                                        </p:tgtEl>
                                        <p:attrNameLst>
                                          <p:attrName>style.visibility</p:attrName>
                                        </p:attrNameLst>
                                      </p:cBhvr>
                                      <p:to>
                                        <p:strVal val="visible"/>
                                      </p:to>
                                    </p:set>
                                    <p:anim calcmode="lin" valueType="num">
                                      <p:cBhvr additive="base">
                                        <p:cTn dur="500" id="22"/>
                                        <p:tgtEl>
                                          <p:spTgt spid="4"/>
                                        </p:tgtEl>
                                        <p:attrNameLst>
                                          <p:attrName>ppt_x</p:attrName>
                                        </p:attrNameLst>
                                      </p:cBhvr>
                                      <p:tavLst>
                                        <p:tav tm="0">
                                          <p:val>
                                            <p:strVal val="#ppt_x-#ppt_w*1.125000"/>
                                          </p:val>
                                        </p:tav>
                                        <p:tav tm="100000">
                                          <p:val>
                                            <p:strVal val="#ppt_x"/>
                                          </p:val>
                                        </p:tav>
                                      </p:tavLst>
                                    </p:anim>
                                    <p:animEffect filter="wipe(right)" transition="in">
                                      <p:cBhvr>
                                        <p:cTn dur="500" id="23"/>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4"/>
      <p:bldP grpId="0" spid="5"/>
      <p:bldP grpId="0" spid="6"/>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6"/>
          <p:cNvSpPr>
            <a:spLocks noChangeArrowheads="1"/>
          </p:cNvSpPr>
          <p:nvPr/>
        </p:nvSpPr>
        <p:spPr bwMode="auto">
          <a:xfrm>
            <a:off x="0" y="627064"/>
            <a:ext cx="9144000" cy="4105275"/>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3" name="TextBox 7"/>
          <p:cNvSpPr>
            <a:spLocks noChangeArrowheads="1"/>
          </p:cNvSpPr>
          <p:nvPr/>
        </p:nvSpPr>
        <p:spPr bwMode="auto">
          <a:xfrm>
            <a:off x="6" y="365126"/>
            <a:ext cx="3203575" cy="518148"/>
          </a:xfrm>
          <a:prstGeom prst="rect">
            <a:avLst/>
          </a:prstGeom>
          <a:solidFill>
            <a:srgbClr val="E36C09"/>
          </a:solidFill>
          <a:ln>
            <a:noFill/>
          </a:ln>
          <a:extLs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endParaRPr altLang="en-US" b="1" kern="0" lang="zh-CN" sz="2800">
              <a:solidFill>
                <a:srgbClr val="FFFFFF"/>
              </a:solidFill>
              <a:ea typeface="微软雅黑"/>
              <a:sym charset="-122" panose="02010600030101010101" pitchFamily="2" typeface="宋体"/>
            </a:endParaRPr>
          </a:p>
        </p:txBody>
      </p:sp>
      <p:sp>
        <p:nvSpPr>
          <p:cNvPr id="11" name="矩形 8"/>
          <p:cNvSpPr>
            <a:spLocks noChangeArrowheads="1"/>
          </p:cNvSpPr>
          <p:nvPr/>
        </p:nvSpPr>
        <p:spPr bwMode="auto">
          <a:xfrm>
            <a:off x="6" y="365125"/>
            <a:ext cx="3203575" cy="51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lvl="0">
              <a:spcBef>
                <a:spcPct val="0"/>
              </a:spcBef>
              <a:spcAft>
                <a:spcPct val="0"/>
              </a:spcAft>
              <a:buNone/>
              <a:defRPr/>
            </a:pPr>
            <a:r>
              <a:rPr altLang="en-US" b="1" kern="0" lang="zh-CN" sz="2800">
                <a:solidFill>
                  <a:srgbClr val="FFFFFF"/>
                </a:solidFill>
                <a:ea typeface="微软雅黑"/>
              </a:rPr>
              <a:t>单击此处添加标题 </a:t>
            </a:r>
          </a:p>
        </p:txBody>
      </p:sp>
      <p:grpSp>
        <p:nvGrpSpPr>
          <p:cNvPr id="32" name="Group 4038"/>
          <p:cNvGrpSpPr/>
          <p:nvPr/>
        </p:nvGrpSpPr>
        <p:grpSpPr>
          <a:xfrm>
            <a:off x="6291115" y="3651003"/>
            <a:ext cx="2276197" cy="986467"/>
            <a:chExt cx="2276196" cy="986463"/>
          </a:xfrm>
        </p:grpSpPr>
        <p:sp>
          <p:nvSpPr>
            <p:cNvPr id="33" name="Shape 4036"/>
            <p:cNvSpPr/>
            <p:nvPr/>
          </p:nvSpPr>
          <p:spPr>
            <a:xfrm>
              <a:off x="1" y="247802"/>
              <a:ext cx="2276195" cy="7315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defTabSz="914400">
                <a:spcBef>
                  <a:spcPts val="200"/>
                </a:spcBef>
                <a:defRPr sz="900">
                  <a:solidFill>
                    <a:srgbClr val="808080"/>
                  </a:solidFill>
                  <a:uFill>
                    <a:solidFill>
                      <a:srgbClr val="808080"/>
                    </a:solidFill>
                  </a:uFill>
                  <a:latin typeface="Roboto condensed"/>
                  <a:ea typeface="Roboto condensed"/>
                  <a:cs typeface="Roboto condensed"/>
                  <a:sym typeface="Roboto condensed"/>
                </a:defRPr>
              </a:lvl1pPr>
            </a:lstStyle>
            <a:p>
              <a:pPr defTabSz="457130">
                <a:spcBef>
                  <a:spcPct val="0"/>
                </a:spcBef>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sp>
          <p:nvSpPr>
            <p:cNvPr id="34" name="Shape 4037"/>
            <p:cNvSpPr/>
            <p:nvPr/>
          </p:nvSpPr>
          <p:spPr>
            <a:xfrm>
              <a:off x="0" y="0"/>
              <a:ext cx="812800" cy="2438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none">
              <a:spAutoFit/>
            </a:bodyPr>
            <a:lstStyle>
              <a:lvl1pPr>
                <a:defRPr b="1" sz="1400">
                  <a:solidFill>
                    <a:srgbClr val="3194C6"/>
                  </a:solidFill>
                  <a:uFill>
                    <a:solidFill>
                      <a:srgbClr val="3194C6"/>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grpSp>
      <p:grpSp>
        <p:nvGrpSpPr>
          <p:cNvPr id="35" name="Group 4041"/>
          <p:cNvGrpSpPr/>
          <p:nvPr/>
        </p:nvGrpSpPr>
        <p:grpSpPr>
          <a:xfrm>
            <a:off x="6253015" y="1249200"/>
            <a:ext cx="2276197" cy="986467"/>
            <a:chExt cx="2276196" cy="986465"/>
          </a:xfrm>
        </p:grpSpPr>
        <p:sp>
          <p:nvSpPr>
            <p:cNvPr id="36" name="Shape 4039"/>
            <p:cNvSpPr/>
            <p:nvPr/>
          </p:nvSpPr>
          <p:spPr>
            <a:xfrm>
              <a:off x="0" y="247802"/>
              <a:ext cx="2276196" cy="7315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defTabSz="914400">
                <a:spcBef>
                  <a:spcPts val="200"/>
                </a:spcBef>
                <a:defRPr sz="900">
                  <a:solidFill>
                    <a:srgbClr val="808080"/>
                  </a:solidFill>
                  <a:uFill>
                    <a:solidFill>
                      <a:srgbClr val="808080"/>
                    </a:solidFill>
                  </a:uFill>
                  <a:latin typeface="Roboto condensed"/>
                  <a:ea typeface="Roboto condensed"/>
                  <a:cs typeface="Roboto condensed"/>
                  <a:sym typeface="Roboto condensed"/>
                </a:defRPr>
              </a:lvl1pPr>
            </a:lstStyle>
            <a:p>
              <a:pPr defTabSz="457130">
                <a:spcBef>
                  <a:spcPct val="0"/>
                </a:spcBef>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sp>
          <p:nvSpPr>
            <p:cNvPr id="37" name="Shape 4040"/>
            <p:cNvSpPr/>
            <p:nvPr/>
          </p:nvSpPr>
          <p:spPr>
            <a:xfrm>
              <a:off x="0" y="0"/>
              <a:ext cx="812800" cy="2438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none">
              <a:spAutoFit/>
            </a:bodyPr>
            <a:lstStyle>
              <a:lvl1pPr>
                <a:defRPr b="1" sz="1400">
                  <a:solidFill>
                    <a:srgbClr val="F7AC12"/>
                  </a:solidFill>
                  <a:uFill>
                    <a:solidFill>
                      <a:srgbClr val="F7AC12"/>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grpSp>
      <p:grpSp>
        <p:nvGrpSpPr>
          <p:cNvPr id="38" name="Group 4044"/>
          <p:cNvGrpSpPr/>
          <p:nvPr/>
        </p:nvGrpSpPr>
        <p:grpSpPr>
          <a:xfrm>
            <a:off x="625241" y="1249200"/>
            <a:ext cx="2276197" cy="986467"/>
            <a:chExt cx="2276196" cy="986465"/>
          </a:xfrm>
        </p:grpSpPr>
        <p:sp>
          <p:nvSpPr>
            <p:cNvPr id="39" name="Shape 4042"/>
            <p:cNvSpPr/>
            <p:nvPr/>
          </p:nvSpPr>
          <p:spPr>
            <a:xfrm>
              <a:off x="0" y="247802"/>
              <a:ext cx="2276196" cy="7315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r" defTabSz="914400">
                <a:spcBef>
                  <a:spcPts val="200"/>
                </a:spcBef>
                <a:defRPr sz="900">
                  <a:solidFill>
                    <a:srgbClr val="808080"/>
                  </a:solidFill>
                  <a:uFill>
                    <a:solidFill>
                      <a:srgbClr val="808080"/>
                    </a:solidFill>
                  </a:uFill>
                  <a:latin typeface="Roboto condensed"/>
                  <a:ea typeface="Roboto condensed"/>
                  <a:cs typeface="Roboto condensed"/>
                  <a:sym typeface="Roboto condensed"/>
                </a:defRPr>
              </a:lvl1pPr>
            </a:lstStyle>
            <a:p>
              <a:pPr algn="l" defTabSz="457130">
                <a:spcBef>
                  <a:spcPct val="0"/>
                </a:spcBef>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sp>
          <p:nvSpPr>
            <p:cNvPr id="40" name="Shape 4043"/>
            <p:cNvSpPr/>
            <p:nvPr/>
          </p:nvSpPr>
          <p:spPr>
            <a:xfrm>
              <a:off x="1463395" y="0"/>
              <a:ext cx="812800" cy="2438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none">
              <a:spAutoFit/>
            </a:bodyPr>
            <a:lstStyle>
              <a:lvl1pPr algn="r">
                <a:defRPr b="1" sz="1400">
                  <a:solidFill>
                    <a:srgbClr val="03AE97"/>
                  </a:solidFill>
                  <a:uFill>
                    <a:solidFill>
                      <a:srgbClr val="03AE97"/>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grpSp>
      <p:grpSp>
        <p:nvGrpSpPr>
          <p:cNvPr id="41" name="Group 4047"/>
          <p:cNvGrpSpPr/>
          <p:nvPr/>
        </p:nvGrpSpPr>
        <p:grpSpPr>
          <a:xfrm>
            <a:off x="596666" y="3632820"/>
            <a:ext cx="2276197" cy="986467"/>
            <a:chExt cx="2276196" cy="986463"/>
          </a:xfrm>
        </p:grpSpPr>
        <p:sp>
          <p:nvSpPr>
            <p:cNvPr id="42" name="Shape 4045"/>
            <p:cNvSpPr/>
            <p:nvPr/>
          </p:nvSpPr>
          <p:spPr>
            <a:xfrm>
              <a:off x="0" y="247802"/>
              <a:ext cx="2276196" cy="7315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r" defTabSz="914400">
                <a:spcBef>
                  <a:spcPts val="200"/>
                </a:spcBef>
                <a:defRPr sz="900">
                  <a:solidFill>
                    <a:srgbClr val="808080"/>
                  </a:solidFill>
                  <a:uFill>
                    <a:solidFill>
                      <a:srgbClr val="808080"/>
                    </a:solidFill>
                  </a:uFill>
                  <a:latin typeface="Roboto condensed"/>
                  <a:ea typeface="Roboto condensed"/>
                  <a:cs typeface="Roboto condensed"/>
                  <a:sym typeface="Roboto condensed"/>
                </a:defRPr>
              </a:lvl1pPr>
            </a:lstStyle>
            <a:p>
              <a:pPr algn="l" defTabSz="457130">
                <a:spcBef>
                  <a:spcPct val="0"/>
                </a:spcBef>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sp>
          <p:nvSpPr>
            <p:cNvPr id="43" name="Shape 4046"/>
            <p:cNvSpPr/>
            <p:nvPr/>
          </p:nvSpPr>
          <p:spPr>
            <a:xfrm>
              <a:off x="1463395" y="0"/>
              <a:ext cx="812800" cy="2438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none">
              <a:spAutoFit/>
            </a:bodyPr>
            <a:lstStyle>
              <a:lvl1pPr algn="r">
                <a:defRPr b="1" sz="1400">
                  <a:solidFill>
                    <a:srgbClr val="A5C067"/>
                  </a:solidFill>
                  <a:uFill>
                    <a:solidFill>
                      <a:srgbClr val="A5C067"/>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grpSp>
      <p:grpSp>
        <p:nvGrpSpPr>
          <p:cNvPr id="4" name="组合 3"/>
          <p:cNvGrpSpPr/>
          <p:nvPr/>
        </p:nvGrpSpPr>
        <p:grpSpPr>
          <a:xfrm>
            <a:off x="3029383" y="1407183"/>
            <a:ext cx="3088410" cy="3087095"/>
            <a:chOff x="2705100" y="1083037"/>
            <a:chExt cx="3736976" cy="3735386"/>
          </a:xfrm>
        </p:grpSpPr>
        <p:grpSp>
          <p:nvGrpSpPr>
            <p:cNvPr id="12" name="Group 4018"/>
            <p:cNvGrpSpPr/>
            <p:nvPr/>
          </p:nvGrpSpPr>
          <p:grpSpPr>
            <a:xfrm>
              <a:off x="2996813" y="1607064"/>
              <a:ext cx="465171" cy="217758"/>
              <a:chExt cx="465169" cy="217757"/>
            </a:xfrm>
          </p:grpSpPr>
          <p:sp>
            <p:nvSpPr>
              <p:cNvPr id="13" name="Shape 4016"/>
              <p:cNvSpPr/>
              <p:nvPr/>
            </p:nvSpPr>
            <p:spPr>
              <a:xfrm flipH="1" flipV="1">
                <a:off x="226115" y="1158"/>
                <a:ext cx="239054" cy="216600"/>
              </a:xfrm>
              <a:prstGeom prst="line">
                <a:avLst/>
              </a:prstGeom>
              <a:noFill/>
              <a:ln cap="flat" w="12700">
                <a:solidFill>
                  <a:srgbClr val="03AE97"/>
                </a:solidFill>
                <a:custDash>
                  <a:ds d="200000" sp="200000"/>
                </a:cust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14" name="Shape 4017"/>
              <p:cNvSpPr/>
              <p:nvPr/>
            </p:nvSpPr>
            <p:spPr>
              <a:xfrm flipH="1" flipV="1">
                <a:off x="-1" y="-1"/>
                <a:ext cx="226117" cy="1"/>
              </a:xfrm>
              <a:prstGeom prst="line">
                <a:avLst/>
              </a:prstGeom>
              <a:noFill/>
              <a:ln cap="flat" w="12700">
                <a:solidFill>
                  <a:srgbClr val="03AE97"/>
                </a:solidFill>
                <a:custDash>
                  <a:ds d="200000" sp="200000"/>
                </a:cust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grpSp>
        <p:grpSp>
          <p:nvGrpSpPr>
            <p:cNvPr id="15" name="Group 4021"/>
            <p:cNvGrpSpPr/>
            <p:nvPr/>
          </p:nvGrpSpPr>
          <p:grpSpPr>
            <a:xfrm>
              <a:off x="5614188" y="1605261"/>
              <a:ext cx="513202" cy="221364"/>
              <a:chExt cx="513201" cy="221362"/>
            </a:xfrm>
          </p:grpSpPr>
          <p:sp>
            <p:nvSpPr>
              <p:cNvPr id="16" name="Shape 4019"/>
              <p:cNvSpPr/>
              <p:nvPr/>
            </p:nvSpPr>
            <p:spPr>
              <a:xfrm flipV="1">
                <a:off x="-1" y="1095"/>
                <a:ext cx="239056" cy="220268"/>
              </a:xfrm>
              <a:prstGeom prst="line">
                <a:avLst/>
              </a:prstGeom>
              <a:noFill/>
              <a:ln cap="flat" w="12700">
                <a:solidFill>
                  <a:srgbClr val="F7AC12"/>
                </a:solidFill>
                <a:custDash>
                  <a:ds d="200000" sp="200000"/>
                </a:cust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17" name="Shape 4020"/>
              <p:cNvSpPr/>
              <p:nvPr/>
            </p:nvSpPr>
            <p:spPr>
              <a:xfrm>
                <a:off x="239054" y="0"/>
                <a:ext cx="274148" cy="0"/>
              </a:xfrm>
              <a:prstGeom prst="line">
                <a:avLst/>
              </a:prstGeom>
              <a:noFill/>
              <a:ln cap="flat" w="12700">
                <a:solidFill>
                  <a:srgbClr val="F7AC12"/>
                </a:solidFill>
                <a:custDash>
                  <a:ds d="200000" sp="200000"/>
                </a:cust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grpSp>
        <p:grpSp>
          <p:nvGrpSpPr>
            <p:cNvPr id="18" name="Group 4024"/>
            <p:cNvGrpSpPr/>
            <p:nvPr/>
          </p:nvGrpSpPr>
          <p:grpSpPr>
            <a:xfrm>
              <a:off x="2996813" y="4026377"/>
              <a:ext cx="455253" cy="217758"/>
              <a:chExt cx="455251" cy="217757"/>
            </a:xfrm>
          </p:grpSpPr>
          <p:sp>
            <p:nvSpPr>
              <p:cNvPr id="19" name="Shape 4022"/>
              <p:cNvSpPr/>
              <p:nvPr/>
            </p:nvSpPr>
            <p:spPr>
              <a:xfrm flipH="1">
                <a:off x="216198" y="-1"/>
                <a:ext cx="239054" cy="216601"/>
              </a:xfrm>
              <a:prstGeom prst="line">
                <a:avLst/>
              </a:prstGeom>
              <a:noFill/>
              <a:ln cap="flat" w="12700">
                <a:solidFill>
                  <a:srgbClr val="A5C067"/>
                </a:solidFill>
                <a:custDash>
                  <a:ds d="200000" sp="200000"/>
                </a:cust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20" name="Shape 4023"/>
              <p:cNvSpPr/>
              <p:nvPr/>
            </p:nvSpPr>
            <p:spPr>
              <a:xfrm flipH="1" flipV="1">
                <a:off x="0" y="217757"/>
                <a:ext cx="216200" cy="1"/>
              </a:xfrm>
              <a:prstGeom prst="line">
                <a:avLst/>
              </a:prstGeom>
              <a:noFill/>
              <a:ln cap="flat" w="12700">
                <a:solidFill>
                  <a:srgbClr val="A5C067"/>
                </a:solidFill>
                <a:custDash>
                  <a:ds d="200000" sp="200000"/>
                </a:cust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grpSp>
        <p:grpSp>
          <p:nvGrpSpPr>
            <p:cNvPr id="21" name="Group 4027"/>
            <p:cNvGrpSpPr/>
            <p:nvPr/>
          </p:nvGrpSpPr>
          <p:grpSpPr>
            <a:xfrm>
              <a:off x="5635046" y="4024574"/>
              <a:ext cx="492349" cy="221364"/>
              <a:chExt cx="492348" cy="221362"/>
            </a:xfrm>
          </p:grpSpPr>
          <p:sp>
            <p:nvSpPr>
              <p:cNvPr id="22" name="Shape 4025"/>
              <p:cNvSpPr/>
              <p:nvPr/>
            </p:nvSpPr>
            <p:spPr>
              <a:xfrm>
                <a:off x="-1" y="0"/>
                <a:ext cx="239056" cy="220267"/>
              </a:xfrm>
              <a:prstGeom prst="line">
                <a:avLst/>
              </a:prstGeom>
              <a:noFill/>
              <a:ln cap="flat" w="12700">
                <a:solidFill>
                  <a:srgbClr val="F34629"/>
                </a:solidFill>
                <a:custDash>
                  <a:ds d="200000" sp="200000"/>
                </a:cust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sp>
            <p:nvSpPr>
              <p:cNvPr id="23" name="Shape 4026"/>
              <p:cNvSpPr/>
              <p:nvPr/>
            </p:nvSpPr>
            <p:spPr>
              <a:xfrm>
                <a:off x="239054" y="221362"/>
                <a:ext cx="253295" cy="1"/>
              </a:xfrm>
              <a:prstGeom prst="line">
                <a:avLst/>
              </a:prstGeom>
              <a:noFill/>
              <a:ln cap="flat" w="12700">
                <a:solidFill>
                  <a:srgbClr val="F34629"/>
                </a:solidFill>
                <a:custDash>
                  <a:ds d="200000" sp="200000"/>
                </a:custDash>
                <a:round/>
              </a:ln>
              <a:effectLst/>
            </p:spPr>
            <p:txBody>
              <a:bodyPr anchor="t" bIns="0" lIns="0" numCol="1" rIns="0" tIns="0" wrap="square">
                <a:noAutofit/>
              </a:bodyPr>
              <a:lstStyle/>
              <a:p>
                <a:pPr defTabSz="457130">
                  <a:defRPr sz="1200">
                    <a:uFillTx/>
                    <a:latin typeface="+mj-lt"/>
                    <a:ea typeface="+mj-ea"/>
                    <a:cs typeface="+mj-cs"/>
                    <a:sym typeface="Helvetica"/>
                  </a:defRPr>
                </a:pPr>
                <a:endParaRPr kern="0" sz="1100">
                  <a:solidFill>
                    <a:sysClr lastClr="000000" val="windowText"/>
                  </a:solidFill>
                  <a:latin typeface="微软雅黑"/>
                  <a:ea typeface="微软雅黑"/>
                  <a:cs typeface="+mj-cs"/>
                  <a:sym typeface="Helvetica"/>
                </a:endParaRPr>
              </a:p>
            </p:txBody>
          </p:sp>
        </p:grpSp>
        <p:sp>
          <p:nvSpPr>
            <p:cNvPr id="24" name="Shape 4028"/>
            <p:cNvSpPr/>
            <p:nvPr/>
          </p:nvSpPr>
          <p:spPr>
            <a:xfrm>
              <a:off x="2705100" y="2354622"/>
              <a:ext cx="1865314" cy="2238376"/>
            </a:xfrm>
            <a:custGeom>
              <a:cxnLst>
                <a:cxn ang="0">
                  <a:pos x="wd2" y="hd2"/>
                </a:cxn>
                <a:cxn ang="5400000">
                  <a:pos x="wd2" y="hd2"/>
                </a:cxn>
                <a:cxn ang="10800000">
                  <a:pos x="wd2" y="hd2"/>
                </a:cxn>
                <a:cxn ang="16200000">
                  <a:pos x="wd2" y="hd2"/>
                </a:cxn>
              </a:cxnLst>
              <a:rect b="b" l="0" r="r" t="0"/>
              <a:pathLst>
                <a:path extrusionOk="0" h="21600" w="21600">
                  <a:moveTo>
                    <a:pt x="10800" y="5736"/>
                  </a:moveTo>
                  <a:cubicBezTo>
                    <a:pt x="10800" y="5736"/>
                    <a:pt x="10800" y="5772"/>
                    <a:pt x="10800" y="5808"/>
                  </a:cubicBezTo>
                  <a:cubicBezTo>
                    <a:pt x="10800" y="6208"/>
                    <a:pt x="10844" y="6607"/>
                    <a:pt x="10887" y="6970"/>
                  </a:cubicBezTo>
                  <a:cubicBezTo>
                    <a:pt x="11192" y="8967"/>
                    <a:pt x="12237" y="10709"/>
                    <a:pt x="13979" y="12161"/>
                  </a:cubicBezTo>
                  <a:cubicBezTo>
                    <a:pt x="15460" y="13396"/>
                    <a:pt x="17115" y="14194"/>
                    <a:pt x="19031" y="14557"/>
                  </a:cubicBezTo>
                  <a:cubicBezTo>
                    <a:pt x="19858" y="14739"/>
                    <a:pt x="20685" y="14811"/>
                    <a:pt x="21600" y="14811"/>
                  </a:cubicBezTo>
                  <a:cubicBezTo>
                    <a:pt x="21600" y="21600"/>
                    <a:pt x="21600" y="21600"/>
                    <a:pt x="21600" y="21600"/>
                  </a:cubicBezTo>
                  <a:cubicBezTo>
                    <a:pt x="20642" y="21600"/>
                    <a:pt x="19684" y="21564"/>
                    <a:pt x="18726" y="21455"/>
                  </a:cubicBezTo>
                  <a:cubicBezTo>
                    <a:pt x="14719" y="20983"/>
                    <a:pt x="11235" y="19494"/>
                    <a:pt x="8231" y="16990"/>
                  </a:cubicBezTo>
                  <a:cubicBezTo>
                    <a:pt x="4877" y="14158"/>
                    <a:pt x="3005" y="10854"/>
                    <a:pt x="2700" y="6970"/>
                  </a:cubicBezTo>
                  <a:cubicBezTo>
                    <a:pt x="2656" y="6607"/>
                    <a:pt x="2656" y="6208"/>
                    <a:pt x="2656" y="5808"/>
                  </a:cubicBezTo>
                  <a:cubicBezTo>
                    <a:pt x="2656" y="5772"/>
                    <a:pt x="2656" y="5736"/>
                    <a:pt x="2656" y="5736"/>
                  </a:cubicBezTo>
                  <a:cubicBezTo>
                    <a:pt x="0" y="5736"/>
                    <a:pt x="0" y="5736"/>
                    <a:pt x="0" y="5736"/>
                  </a:cubicBezTo>
                  <a:cubicBezTo>
                    <a:pt x="6837" y="0"/>
                    <a:pt x="6837" y="0"/>
                    <a:pt x="6837" y="0"/>
                  </a:cubicBezTo>
                  <a:cubicBezTo>
                    <a:pt x="13631" y="5736"/>
                    <a:pt x="13631" y="5736"/>
                    <a:pt x="13631" y="5736"/>
                  </a:cubicBezTo>
                  <a:lnTo>
                    <a:pt x="10800" y="5736"/>
                  </a:lnTo>
                  <a:close/>
                </a:path>
              </a:pathLst>
            </a:custGeom>
            <a:solidFill>
              <a:srgbClr val="F7AC12"/>
            </a:solidFill>
            <a:ln w="12700">
              <a:miter lim="400000"/>
            </a:ln>
          </p:spPr>
          <p:txBody>
            <a:bodyPr bIns="0" lIns="0" rIns="0" tIns="0"/>
            <a:lstStyle/>
            <a:p>
              <a:pPr defTabSz="457130"/>
              <a:endParaRPr kern="0" sz="1600">
                <a:solidFill>
                  <a:sysClr lastClr="000000" val="windowText"/>
                </a:solidFill>
                <a:uFill>
                  <a:solidFill>
                    <a:prstClr val="black"/>
                  </a:solidFill>
                </a:uFill>
                <a:latin typeface="微软雅黑"/>
                <a:ea typeface="微软雅黑"/>
                <a:sym typeface="Calibri"/>
              </a:endParaRPr>
            </a:p>
          </p:txBody>
        </p:sp>
        <p:sp>
          <p:nvSpPr>
            <p:cNvPr id="25" name="Shape 4029"/>
            <p:cNvSpPr/>
            <p:nvPr/>
          </p:nvSpPr>
          <p:spPr>
            <a:xfrm>
              <a:off x="3968756" y="2948347"/>
              <a:ext cx="2244725" cy="1870076"/>
            </a:xfrm>
            <a:custGeom>
              <a:cxnLst>
                <a:cxn ang="0">
                  <a:pos x="wd2" y="hd2"/>
                </a:cxn>
                <a:cxn ang="5400000">
                  <a:pos x="wd2" y="hd2"/>
                </a:cxn>
                <a:cxn ang="10800000">
                  <a:pos x="wd2" y="hd2"/>
                </a:cxn>
                <a:cxn ang="16200000">
                  <a:pos x="wd2" y="hd2"/>
                </a:cxn>
              </a:cxnLst>
              <a:rect b="b" l="0" r="r" t="0"/>
              <a:pathLst>
                <a:path extrusionOk="0" h="21600" w="21600">
                  <a:moveTo>
                    <a:pt x="14581" y="2651"/>
                  </a:moveTo>
                  <a:cubicBezTo>
                    <a:pt x="14762" y="1825"/>
                    <a:pt x="14834" y="956"/>
                    <a:pt x="14834" y="87"/>
                  </a:cubicBezTo>
                  <a:cubicBezTo>
                    <a:pt x="14834" y="43"/>
                    <a:pt x="14834" y="0"/>
                    <a:pt x="14834" y="0"/>
                  </a:cubicBezTo>
                  <a:cubicBezTo>
                    <a:pt x="21600" y="0"/>
                    <a:pt x="21600" y="0"/>
                    <a:pt x="21600" y="0"/>
                  </a:cubicBezTo>
                  <a:cubicBezTo>
                    <a:pt x="21600" y="0"/>
                    <a:pt x="21600" y="43"/>
                    <a:pt x="21600" y="87"/>
                  </a:cubicBezTo>
                  <a:cubicBezTo>
                    <a:pt x="21600" y="1043"/>
                    <a:pt x="21528" y="1999"/>
                    <a:pt x="21419" y="2955"/>
                  </a:cubicBezTo>
                  <a:cubicBezTo>
                    <a:pt x="20949" y="6954"/>
                    <a:pt x="19465" y="10474"/>
                    <a:pt x="16969" y="13473"/>
                  </a:cubicBezTo>
                  <a:cubicBezTo>
                    <a:pt x="13893" y="17167"/>
                    <a:pt x="10167" y="18992"/>
                    <a:pt x="5825" y="18992"/>
                  </a:cubicBezTo>
                  <a:cubicBezTo>
                    <a:pt x="5825" y="18992"/>
                    <a:pt x="5789" y="18992"/>
                    <a:pt x="5789" y="18992"/>
                  </a:cubicBezTo>
                  <a:cubicBezTo>
                    <a:pt x="5789" y="21600"/>
                    <a:pt x="5789" y="21600"/>
                    <a:pt x="5789" y="21600"/>
                  </a:cubicBezTo>
                  <a:cubicBezTo>
                    <a:pt x="0" y="14820"/>
                    <a:pt x="0" y="14820"/>
                    <a:pt x="0" y="14820"/>
                  </a:cubicBezTo>
                  <a:cubicBezTo>
                    <a:pt x="5789" y="8040"/>
                    <a:pt x="5789" y="8040"/>
                    <a:pt x="5789" y="8040"/>
                  </a:cubicBezTo>
                  <a:cubicBezTo>
                    <a:pt x="5789" y="10865"/>
                    <a:pt x="5789" y="10865"/>
                    <a:pt x="5789" y="10865"/>
                  </a:cubicBezTo>
                  <a:cubicBezTo>
                    <a:pt x="5789" y="10865"/>
                    <a:pt x="5825" y="10865"/>
                    <a:pt x="5825" y="10865"/>
                  </a:cubicBezTo>
                  <a:cubicBezTo>
                    <a:pt x="8322" y="10865"/>
                    <a:pt x="10420" y="9822"/>
                    <a:pt x="12193" y="7693"/>
                  </a:cubicBezTo>
                  <a:cubicBezTo>
                    <a:pt x="13423" y="6215"/>
                    <a:pt x="14219" y="4520"/>
                    <a:pt x="14581" y="2651"/>
                  </a:cubicBezTo>
                  <a:close/>
                </a:path>
              </a:pathLst>
            </a:custGeom>
            <a:solidFill>
              <a:srgbClr val="A5C067"/>
            </a:solidFill>
            <a:ln w="12700">
              <a:miter lim="400000"/>
            </a:ln>
          </p:spPr>
          <p:txBody>
            <a:bodyPr bIns="0" lIns="0" rIns="0" tIns="0"/>
            <a:lstStyle/>
            <a:p>
              <a:pPr defTabSz="457130"/>
              <a:endParaRPr kern="0" sz="1600">
                <a:solidFill>
                  <a:sysClr lastClr="000000" val="windowText"/>
                </a:solidFill>
                <a:uFill>
                  <a:solidFill>
                    <a:prstClr val="black"/>
                  </a:solidFill>
                </a:uFill>
                <a:latin typeface="微软雅黑"/>
                <a:ea typeface="微软雅黑"/>
                <a:sym typeface="Calibri"/>
              </a:endParaRPr>
            </a:p>
          </p:txBody>
        </p:sp>
        <p:sp>
          <p:nvSpPr>
            <p:cNvPr id="26" name="Shape 4030"/>
            <p:cNvSpPr/>
            <p:nvPr/>
          </p:nvSpPr>
          <p:spPr>
            <a:xfrm>
              <a:off x="4570412" y="1311637"/>
              <a:ext cx="1871664" cy="2246312"/>
            </a:xfrm>
            <a:custGeom>
              <a:cxnLst>
                <a:cxn ang="0">
                  <a:pos x="wd2" y="hd2"/>
                </a:cxn>
                <a:cxn ang="5400000">
                  <a:pos x="wd2" y="hd2"/>
                </a:cxn>
                <a:cxn ang="10800000">
                  <a:pos x="wd2" y="hd2"/>
                </a:cxn>
                <a:cxn ang="16200000">
                  <a:pos x="wd2" y="hd2"/>
                </a:cxn>
              </a:cxnLst>
              <a:rect b="b" l="0" r="r" t="0"/>
              <a:pathLst>
                <a:path extrusionOk="0" h="21600" w="21600">
                  <a:moveTo>
                    <a:pt x="2906" y="181"/>
                  </a:moveTo>
                  <a:cubicBezTo>
                    <a:pt x="6896" y="651"/>
                    <a:pt x="10410" y="2135"/>
                    <a:pt x="13402" y="4667"/>
                  </a:cubicBezTo>
                  <a:cubicBezTo>
                    <a:pt x="17089" y="7707"/>
                    <a:pt x="18911" y="11397"/>
                    <a:pt x="18954" y="15739"/>
                  </a:cubicBezTo>
                  <a:cubicBezTo>
                    <a:pt x="21600" y="15739"/>
                    <a:pt x="21600" y="15739"/>
                    <a:pt x="21600" y="15739"/>
                  </a:cubicBezTo>
                  <a:cubicBezTo>
                    <a:pt x="14790" y="21600"/>
                    <a:pt x="14790" y="21600"/>
                    <a:pt x="14790" y="21600"/>
                  </a:cubicBezTo>
                  <a:cubicBezTo>
                    <a:pt x="7981" y="15739"/>
                    <a:pt x="7981" y="15739"/>
                    <a:pt x="7981" y="15739"/>
                  </a:cubicBezTo>
                  <a:cubicBezTo>
                    <a:pt x="10843" y="15739"/>
                    <a:pt x="10843" y="15739"/>
                    <a:pt x="10843" y="15739"/>
                  </a:cubicBezTo>
                  <a:cubicBezTo>
                    <a:pt x="10800" y="13278"/>
                    <a:pt x="9759" y="11180"/>
                    <a:pt x="7677" y="9443"/>
                  </a:cubicBezTo>
                  <a:cubicBezTo>
                    <a:pt x="6202" y="8213"/>
                    <a:pt x="4511" y="7417"/>
                    <a:pt x="2602" y="7019"/>
                  </a:cubicBezTo>
                  <a:cubicBezTo>
                    <a:pt x="1778" y="6874"/>
                    <a:pt x="911" y="6802"/>
                    <a:pt x="43" y="6802"/>
                  </a:cubicBezTo>
                  <a:cubicBezTo>
                    <a:pt x="43" y="6802"/>
                    <a:pt x="0" y="6802"/>
                    <a:pt x="0" y="6802"/>
                  </a:cubicBezTo>
                  <a:cubicBezTo>
                    <a:pt x="0" y="0"/>
                    <a:pt x="0" y="0"/>
                    <a:pt x="0" y="0"/>
                  </a:cubicBezTo>
                  <a:cubicBezTo>
                    <a:pt x="0" y="0"/>
                    <a:pt x="43" y="0"/>
                    <a:pt x="43" y="0"/>
                  </a:cubicBezTo>
                  <a:cubicBezTo>
                    <a:pt x="1041" y="0"/>
                    <a:pt x="1995" y="72"/>
                    <a:pt x="2906" y="181"/>
                  </a:cubicBezTo>
                  <a:close/>
                </a:path>
              </a:pathLst>
            </a:custGeom>
            <a:solidFill>
              <a:srgbClr val="03AE97"/>
            </a:solidFill>
            <a:ln w="12700">
              <a:miter lim="400000"/>
            </a:ln>
          </p:spPr>
          <p:txBody>
            <a:bodyPr bIns="0" lIns="0" rIns="0" tIns="0"/>
            <a:lstStyle/>
            <a:p>
              <a:pPr defTabSz="457130"/>
              <a:endParaRPr kern="0" sz="1600">
                <a:solidFill>
                  <a:sysClr lastClr="000000" val="windowText"/>
                </a:solidFill>
                <a:uFill>
                  <a:solidFill>
                    <a:prstClr val="black"/>
                  </a:solidFill>
                </a:uFill>
                <a:latin typeface="微软雅黑"/>
                <a:ea typeface="微软雅黑"/>
                <a:sym typeface="Calibri"/>
              </a:endParaRPr>
            </a:p>
          </p:txBody>
        </p:sp>
        <p:sp>
          <p:nvSpPr>
            <p:cNvPr id="27" name="Shape 4031"/>
            <p:cNvSpPr/>
            <p:nvPr/>
          </p:nvSpPr>
          <p:spPr>
            <a:xfrm>
              <a:off x="2933702" y="1083037"/>
              <a:ext cx="2238375" cy="1865312"/>
            </a:xfrm>
            <a:custGeom>
              <a:cxnLst>
                <a:cxn ang="0">
                  <a:pos x="wd2" y="hd2"/>
                </a:cxn>
                <a:cxn ang="5400000">
                  <a:pos x="wd2" y="hd2"/>
                </a:cxn>
                <a:cxn ang="10800000">
                  <a:pos x="wd2" y="hd2"/>
                </a:cxn>
                <a:cxn ang="16200000">
                  <a:pos x="wd2" y="hd2"/>
                </a:cxn>
              </a:cxnLst>
              <a:rect b="b" l="0" r="r" t="0"/>
              <a:pathLst>
                <a:path extrusionOk="0" h="21600" w="21600">
                  <a:moveTo>
                    <a:pt x="3485" y="14719"/>
                  </a:moveTo>
                  <a:cubicBezTo>
                    <a:pt x="3485" y="14719"/>
                    <a:pt x="3449" y="14719"/>
                    <a:pt x="3449" y="14719"/>
                  </a:cubicBezTo>
                  <a:cubicBezTo>
                    <a:pt x="3485" y="14719"/>
                    <a:pt x="3485" y="14719"/>
                    <a:pt x="3485" y="14719"/>
                  </a:cubicBezTo>
                  <a:close/>
                  <a:moveTo>
                    <a:pt x="15792" y="0"/>
                  </a:moveTo>
                  <a:cubicBezTo>
                    <a:pt x="21600" y="6837"/>
                    <a:pt x="21600" y="6837"/>
                    <a:pt x="21600" y="6837"/>
                  </a:cubicBezTo>
                  <a:cubicBezTo>
                    <a:pt x="15792" y="13674"/>
                    <a:pt x="15792" y="13674"/>
                    <a:pt x="15792" y="13674"/>
                  </a:cubicBezTo>
                  <a:cubicBezTo>
                    <a:pt x="15792" y="10844"/>
                    <a:pt x="15792" y="10844"/>
                    <a:pt x="15792" y="10844"/>
                  </a:cubicBezTo>
                  <a:cubicBezTo>
                    <a:pt x="13323" y="10844"/>
                    <a:pt x="11217" y="11889"/>
                    <a:pt x="9439" y="14023"/>
                  </a:cubicBezTo>
                  <a:cubicBezTo>
                    <a:pt x="8241" y="15503"/>
                    <a:pt x="7406" y="17158"/>
                    <a:pt x="7043" y="19031"/>
                  </a:cubicBezTo>
                  <a:cubicBezTo>
                    <a:pt x="6897" y="19858"/>
                    <a:pt x="6789" y="20685"/>
                    <a:pt x="6789" y="21600"/>
                  </a:cubicBezTo>
                  <a:cubicBezTo>
                    <a:pt x="0" y="21600"/>
                    <a:pt x="0" y="21600"/>
                    <a:pt x="0" y="21600"/>
                  </a:cubicBezTo>
                  <a:cubicBezTo>
                    <a:pt x="0" y="20598"/>
                    <a:pt x="73" y="19640"/>
                    <a:pt x="182" y="18682"/>
                  </a:cubicBezTo>
                  <a:cubicBezTo>
                    <a:pt x="653" y="14719"/>
                    <a:pt x="2142" y="11235"/>
                    <a:pt x="4647" y="8274"/>
                  </a:cubicBezTo>
                  <a:cubicBezTo>
                    <a:pt x="7732" y="4529"/>
                    <a:pt x="11435" y="2700"/>
                    <a:pt x="15792" y="2656"/>
                  </a:cubicBezTo>
                  <a:lnTo>
                    <a:pt x="15792" y="0"/>
                  </a:lnTo>
                  <a:close/>
                </a:path>
              </a:pathLst>
            </a:custGeom>
            <a:solidFill>
              <a:srgbClr val="3194C6"/>
            </a:solidFill>
            <a:ln w="12700">
              <a:miter lim="400000"/>
            </a:ln>
          </p:spPr>
          <p:txBody>
            <a:bodyPr bIns="0" lIns="0" rIns="0" tIns="0"/>
            <a:lstStyle/>
            <a:p>
              <a:pPr defTabSz="457130"/>
              <a:endParaRPr kern="0" sz="1600">
                <a:solidFill>
                  <a:sysClr lastClr="000000" val="windowText"/>
                </a:solidFill>
                <a:uFill>
                  <a:solidFill>
                    <a:prstClr val="black"/>
                  </a:solidFill>
                </a:uFill>
                <a:latin typeface="微软雅黑"/>
                <a:ea typeface="微软雅黑"/>
                <a:sym typeface="Calibri"/>
              </a:endParaRPr>
            </a:p>
          </p:txBody>
        </p:sp>
        <p:sp>
          <p:nvSpPr>
            <p:cNvPr id="28" name="Shape 4032"/>
            <p:cNvSpPr/>
            <p:nvPr/>
          </p:nvSpPr>
          <p:spPr>
            <a:xfrm>
              <a:off x="4447711" y="1578410"/>
              <a:ext cx="288131" cy="295046"/>
            </a:xfrm>
            <a:prstGeom prst="rect">
              <a:avLst/>
            </a:prstGeom>
            <a:ln w="12700">
              <a:miter lim="400000"/>
            </a:ln>
            <a:extLst>
              <a:ext uri="{C572A759-6A51-4108-AA02-DFA0A04FC94B}">
                <ma14:wrappingTextBoxFlag xmlns:ma14="http://schemas.microsoft.com/office/mac/drawingml/2011/main" val="1"/>
              </a:ext>
            </a:extLst>
          </p:spPr>
          <p:txBody>
            <a:bodyPr anchor="b" bIns="0" lIns="0" rIns="0" tIns="0" wrap="none">
              <a:spAutoFit/>
            </a:bodyPr>
            <a:lstStyle>
              <a:lvl1pPr algn="ctr" defTabSz="914400">
                <a:spcBef>
                  <a:spcPts val="600"/>
                </a:spcBef>
                <a:defRPr b="1" sz="2800">
                  <a:ln>
                    <a:solidFill>
                      <a:prstClr val="black"/>
                    </a:solidFill>
                  </a:ln>
                  <a:solidFill>
                    <a:srgbClr val="FFFFFF"/>
                  </a:solidFill>
                  <a:uFill>
                    <a:solidFill>
                      <a:srgbClr val="FFFFFF"/>
                    </a:solidFill>
                  </a:uFill>
                  <a:latin typeface="Roboto condensed"/>
                  <a:ea typeface="Roboto condensed"/>
                  <a:cs typeface="Roboto condensed"/>
                  <a:sym typeface="Roboto condensed"/>
                </a:defRPr>
              </a:lvl1pPr>
            </a:lstStyle>
            <a:p>
              <a:pPr>
                <a:defRPr b="0" sz="1800">
                  <a:ln>
                    <a:noFill/>
                  </a:ln>
                  <a:solidFill>
                    <a:srgbClr val="000000"/>
                  </a:solidFill>
                  <a:uFillTx/>
                </a:defRPr>
              </a:pPr>
              <a:r>
                <a:rPr kern="0" sz="1600">
                  <a:latin typeface="微软雅黑"/>
                  <a:ea typeface="微软雅黑"/>
                </a:rPr>
                <a:t>02</a:t>
              </a:r>
            </a:p>
          </p:txBody>
        </p:sp>
        <p:sp>
          <p:nvSpPr>
            <p:cNvPr id="29" name="Shape 4033"/>
            <p:cNvSpPr/>
            <p:nvPr/>
          </p:nvSpPr>
          <p:spPr>
            <a:xfrm>
              <a:off x="5705818" y="3067448"/>
              <a:ext cx="288131" cy="295046"/>
            </a:xfrm>
            <a:prstGeom prst="rect">
              <a:avLst/>
            </a:prstGeom>
            <a:ln w="12700">
              <a:miter lim="400000"/>
            </a:ln>
            <a:extLst>
              <a:ext uri="{C572A759-6A51-4108-AA02-DFA0A04FC94B}">
                <ma14:wrappingTextBoxFlag xmlns:ma14="http://schemas.microsoft.com/office/mac/drawingml/2011/main" val="1"/>
              </a:ext>
            </a:extLst>
          </p:spPr>
          <p:txBody>
            <a:bodyPr anchor="b" bIns="0" lIns="0" rIns="0" tIns="0" wrap="none">
              <a:spAutoFit/>
            </a:bodyPr>
            <a:lstStyle>
              <a:lvl1pPr algn="ctr" defTabSz="914400">
                <a:spcBef>
                  <a:spcPts val="600"/>
                </a:spcBef>
                <a:defRPr b="1" sz="2800">
                  <a:ln>
                    <a:solidFill>
                      <a:prstClr val="black"/>
                    </a:solidFill>
                  </a:ln>
                  <a:solidFill>
                    <a:srgbClr val="FFFFFF"/>
                  </a:solidFill>
                  <a:uFill>
                    <a:solidFill>
                      <a:srgbClr val="FFFFFF"/>
                    </a:solidFill>
                  </a:uFill>
                  <a:latin typeface="Roboto condensed"/>
                  <a:ea typeface="Roboto condensed"/>
                  <a:cs typeface="Roboto condensed"/>
                  <a:sym typeface="Roboto condensed"/>
                </a:defRPr>
              </a:lvl1pPr>
            </a:lstStyle>
            <a:p>
              <a:pPr>
                <a:defRPr b="0" sz="1800">
                  <a:ln>
                    <a:noFill/>
                  </a:ln>
                  <a:solidFill>
                    <a:srgbClr val="000000"/>
                  </a:solidFill>
                  <a:uFillTx/>
                </a:defRPr>
              </a:pPr>
              <a:r>
                <a:rPr kern="0" sz="1600">
                  <a:latin typeface="微软雅黑"/>
                  <a:ea typeface="微软雅黑"/>
                </a:rPr>
                <a:t>03</a:t>
              </a:r>
            </a:p>
          </p:txBody>
        </p:sp>
        <p:sp>
          <p:nvSpPr>
            <p:cNvPr id="30" name="Shape 4034"/>
            <p:cNvSpPr/>
            <p:nvPr/>
          </p:nvSpPr>
          <p:spPr>
            <a:xfrm>
              <a:off x="4386068" y="4133885"/>
              <a:ext cx="288131" cy="295046"/>
            </a:xfrm>
            <a:prstGeom prst="rect">
              <a:avLst/>
            </a:prstGeom>
            <a:ln w="12700">
              <a:miter lim="400000"/>
            </a:ln>
            <a:extLst>
              <a:ext uri="{C572A759-6A51-4108-AA02-DFA0A04FC94B}">
                <ma14:wrappingTextBoxFlag xmlns:ma14="http://schemas.microsoft.com/office/mac/drawingml/2011/main" val="1"/>
              </a:ext>
            </a:extLst>
          </p:spPr>
          <p:txBody>
            <a:bodyPr anchor="b" bIns="0" lIns="0" rIns="0" tIns="0" wrap="none">
              <a:spAutoFit/>
            </a:bodyPr>
            <a:lstStyle>
              <a:lvl1pPr algn="ctr" defTabSz="914400">
                <a:spcBef>
                  <a:spcPts val="600"/>
                </a:spcBef>
                <a:defRPr b="1" sz="2800">
                  <a:ln>
                    <a:solidFill>
                      <a:prstClr val="black"/>
                    </a:solidFill>
                  </a:ln>
                  <a:solidFill>
                    <a:srgbClr val="FFFFFF"/>
                  </a:solidFill>
                  <a:uFill>
                    <a:solidFill>
                      <a:srgbClr val="FFFFFF"/>
                    </a:solidFill>
                  </a:uFill>
                  <a:latin typeface="Roboto condensed"/>
                  <a:ea typeface="Roboto condensed"/>
                  <a:cs typeface="Roboto condensed"/>
                  <a:sym typeface="Roboto condensed"/>
                </a:defRPr>
              </a:lvl1pPr>
            </a:lstStyle>
            <a:p>
              <a:pPr>
                <a:defRPr b="0" sz="1800">
                  <a:ln>
                    <a:noFill/>
                  </a:ln>
                  <a:solidFill>
                    <a:srgbClr val="000000"/>
                  </a:solidFill>
                  <a:uFillTx/>
                </a:defRPr>
              </a:pPr>
              <a:r>
                <a:rPr kern="0" sz="1600">
                  <a:latin typeface="微软雅黑"/>
                  <a:ea typeface="微软雅黑"/>
                </a:rPr>
                <a:t>04</a:t>
              </a:r>
            </a:p>
          </p:txBody>
        </p:sp>
        <p:sp>
          <p:nvSpPr>
            <p:cNvPr id="31" name="Shape 4035"/>
            <p:cNvSpPr/>
            <p:nvPr/>
          </p:nvSpPr>
          <p:spPr>
            <a:xfrm>
              <a:off x="4227011" y="2752319"/>
              <a:ext cx="737616" cy="295046"/>
            </a:xfrm>
            <a:prstGeom prst="rect">
              <a:avLst/>
            </a:prstGeom>
            <a:ln w="12700">
              <a:miter lim="400000"/>
            </a:ln>
            <a:extLst>
              <a:ext uri="{C572A759-6A51-4108-AA02-DFA0A04FC94B}">
                <ma14:wrappingTextBoxFlag xmlns:ma14="http://schemas.microsoft.com/office/mac/drawingml/2011/main" val="1"/>
              </a:ext>
            </a:extLst>
          </p:spPr>
          <p:txBody>
            <a:bodyPr bIns="0" lIns="0" rIns="0" tIns="0" wrap="none">
              <a:spAutoFit/>
            </a:bodyPr>
            <a:lstStyle>
              <a:lvl1pPr algn="ctr">
                <a:defRPr b="1" sz="2000">
                  <a:solidFill>
                    <a:srgbClr val="808080"/>
                  </a:solidFill>
                  <a:uFill>
                    <a:solidFill>
                      <a:srgbClr val="808080"/>
                    </a:solidFill>
                  </a:uFill>
                  <a:latin typeface="Roboto condensed"/>
                  <a:ea typeface="Roboto condensed"/>
                  <a:cs typeface="Roboto condensed"/>
                  <a:sym typeface="Roboto condensed"/>
                </a:defRPr>
              </a:lvl1pPr>
            </a:lstStyle>
            <a:p>
              <a:pPr defTabSz="457130">
                <a:defRPr b="0" sz="1800">
                  <a:solidFill>
                    <a:srgbClr val="000000"/>
                  </a:solidFill>
                  <a:uFillTx/>
                </a:defRPr>
              </a:pPr>
              <a:r>
                <a:rPr altLang="en-US" kern="0" lang="zh-CN" sz="1600">
                  <a:latin typeface="微软雅黑"/>
                  <a:ea typeface="微软雅黑"/>
                </a:rPr>
                <a:t>关键字</a:t>
              </a:r>
            </a:p>
          </p:txBody>
        </p:sp>
        <p:sp>
          <p:nvSpPr>
            <p:cNvPr id="44" name="Shape 4048"/>
            <p:cNvSpPr/>
            <p:nvPr/>
          </p:nvSpPr>
          <p:spPr>
            <a:xfrm>
              <a:off x="2705101" y="2354622"/>
              <a:ext cx="1176338" cy="720726"/>
            </a:xfrm>
            <a:custGeom>
              <a:cxnLst>
                <a:cxn ang="0">
                  <a:pos x="wd2" y="hd2"/>
                </a:cxn>
                <a:cxn ang="5400000">
                  <a:pos x="wd2" y="hd2"/>
                </a:cxn>
                <a:cxn ang="10800000">
                  <a:pos x="wd2" y="hd2"/>
                </a:cxn>
                <a:cxn ang="16200000">
                  <a:pos x="wd2" y="hd2"/>
                </a:cxn>
              </a:cxnLst>
              <a:rect b="b" l="0" r="r" t="0"/>
              <a:pathLst>
                <a:path extrusionOk="0" h="21600" w="21600">
                  <a:moveTo>
                    <a:pt x="17252" y="21600"/>
                  </a:moveTo>
                  <a:cubicBezTo>
                    <a:pt x="4279" y="21600"/>
                    <a:pt x="4279" y="21600"/>
                    <a:pt x="4279" y="21600"/>
                  </a:cubicBezTo>
                  <a:cubicBezTo>
                    <a:pt x="4210" y="20475"/>
                    <a:pt x="4210" y="19237"/>
                    <a:pt x="4210" y="18000"/>
                  </a:cubicBezTo>
                  <a:cubicBezTo>
                    <a:pt x="4210" y="17887"/>
                    <a:pt x="4210" y="17775"/>
                    <a:pt x="4210" y="17775"/>
                  </a:cubicBezTo>
                  <a:cubicBezTo>
                    <a:pt x="0" y="17775"/>
                    <a:pt x="0" y="17775"/>
                    <a:pt x="0" y="17775"/>
                  </a:cubicBezTo>
                  <a:cubicBezTo>
                    <a:pt x="10835" y="0"/>
                    <a:pt x="10835" y="0"/>
                    <a:pt x="10835" y="0"/>
                  </a:cubicBezTo>
                  <a:cubicBezTo>
                    <a:pt x="21600" y="17775"/>
                    <a:pt x="21600" y="17775"/>
                    <a:pt x="21600" y="17775"/>
                  </a:cubicBezTo>
                  <a:cubicBezTo>
                    <a:pt x="17114" y="17775"/>
                    <a:pt x="17114" y="17775"/>
                    <a:pt x="17114" y="17775"/>
                  </a:cubicBezTo>
                  <a:cubicBezTo>
                    <a:pt x="17114" y="17775"/>
                    <a:pt x="17114" y="17887"/>
                    <a:pt x="17114" y="18000"/>
                  </a:cubicBezTo>
                  <a:cubicBezTo>
                    <a:pt x="17114" y="19237"/>
                    <a:pt x="17183" y="20475"/>
                    <a:pt x="17252" y="21600"/>
                  </a:cubicBezTo>
                  <a:close/>
                </a:path>
              </a:pathLst>
            </a:custGeom>
            <a:solidFill>
              <a:srgbClr val="F7AC12"/>
            </a:solidFill>
            <a:ln w="12700">
              <a:miter lim="400000"/>
            </a:ln>
          </p:spPr>
          <p:txBody>
            <a:bodyPr bIns="0" lIns="0" rIns="0" tIns="0"/>
            <a:lstStyle/>
            <a:p>
              <a:pPr defTabSz="457130"/>
              <a:endParaRPr kern="0" sz="1600">
                <a:solidFill>
                  <a:sysClr lastClr="000000" val="windowText"/>
                </a:solidFill>
                <a:uFill>
                  <a:solidFill>
                    <a:prstClr val="black"/>
                  </a:solidFill>
                </a:uFill>
                <a:latin typeface="微软雅黑"/>
                <a:ea typeface="微软雅黑"/>
                <a:sym typeface="Calibri"/>
              </a:endParaRPr>
            </a:p>
          </p:txBody>
        </p:sp>
        <p:sp>
          <p:nvSpPr>
            <p:cNvPr id="45" name="Shape 4049"/>
            <p:cNvSpPr/>
            <p:nvPr/>
          </p:nvSpPr>
          <p:spPr>
            <a:xfrm>
              <a:off x="3165166" y="2681883"/>
              <a:ext cx="288131" cy="295046"/>
            </a:xfrm>
            <a:prstGeom prst="rect">
              <a:avLst/>
            </a:prstGeom>
            <a:ln w="12700">
              <a:miter lim="400000"/>
            </a:ln>
            <a:extLst>
              <a:ext uri="{C572A759-6A51-4108-AA02-DFA0A04FC94B}">
                <ma14:wrappingTextBoxFlag xmlns:ma14="http://schemas.microsoft.com/office/mac/drawingml/2011/main" val="1"/>
              </a:ext>
            </a:extLst>
          </p:spPr>
          <p:txBody>
            <a:bodyPr anchor="b" bIns="0" lIns="0" rIns="0" tIns="0" wrap="none">
              <a:spAutoFit/>
            </a:bodyPr>
            <a:lstStyle>
              <a:lvl1pPr algn="ctr" defTabSz="914400">
                <a:spcBef>
                  <a:spcPts val="600"/>
                </a:spcBef>
                <a:defRPr b="1" sz="2800">
                  <a:ln>
                    <a:solidFill>
                      <a:prstClr val="black"/>
                    </a:solidFill>
                  </a:ln>
                  <a:solidFill>
                    <a:srgbClr val="FFFFFF"/>
                  </a:solidFill>
                  <a:uFill>
                    <a:solidFill>
                      <a:srgbClr val="FFFFFF"/>
                    </a:solidFill>
                  </a:uFill>
                  <a:latin typeface="Roboto condensed"/>
                  <a:ea typeface="Roboto condensed"/>
                  <a:cs typeface="Roboto condensed"/>
                  <a:sym typeface="Roboto condensed"/>
                </a:defRPr>
              </a:lvl1pPr>
            </a:lstStyle>
            <a:p>
              <a:pPr>
                <a:defRPr b="0" sz="1800">
                  <a:ln>
                    <a:noFill/>
                  </a:ln>
                  <a:solidFill>
                    <a:srgbClr val="000000"/>
                  </a:solidFill>
                  <a:uFillTx/>
                </a:defRPr>
              </a:pPr>
              <a:r>
                <a:rPr kern="0" sz="1600">
                  <a:latin typeface="微软雅黑"/>
                  <a:ea typeface="微软雅黑"/>
                </a:rPr>
                <a:t>01</a:t>
              </a:r>
            </a:p>
          </p:txBody>
        </p:sp>
      </p:grpSp>
    </p:spTree>
    <p:extLst>
      <p:ext uri="{BB962C8B-B14F-4D97-AF65-F5344CB8AC3E}">
        <p14:creationId val="3359469034"/>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750" fill="hold" id="7"/>
                                        <p:tgtEl>
                                          <p:spTgt spid="11"/>
                                        </p:tgtEl>
                                        <p:attrNameLst>
                                          <p:attrName>ppt_x</p:attrName>
                                        </p:attrNameLst>
                                      </p:cBhvr>
                                      <p:tavLst>
                                        <p:tav tm="0">
                                          <p:val>
                                            <p:strVal val="0-#ppt_w/2"/>
                                          </p:val>
                                        </p:tav>
                                        <p:tav tm="100000">
                                          <p:val>
                                            <p:strVal val="#ppt_x"/>
                                          </p:val>
                                        </p:tav>
                                      </p:tavLst>
                                    </p:anim>
                                    <p:anim calcmode="lin" valueType="num">
                                      <p:cBhvr>
                                        <p:cTn dur="750" fill="hold" id="8"/>
                                        <p:tgtEl>
                                          <p:spTgt spid="11"/>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750"/>
                            </p:stCondLst>
                            <p:childTnLst>
                              <p:par>
                                <p:cTn fill="hold" id="10" nodeType="afterEffect" presetClass="entr" presetID="15" presetSubtype="0">
                                  <p:stCondLst>
                                    <p:cond delay="0"/>
                                  </p:stCondLst>
                                  <p:childTnLst>
                                    <p:set>
                                      <p:cBhvr>
                                        <p:cTn dur="1" fill="hold" id="11">
                                          <p:stCondLst>
                                            <p:cond delay="0"/>
                                          </p:stCondLst>
                                        </p:cTn>
                                        <p:tgtEl>
                                          <p:spTgt spid="4"/>
                                        </p:tgtEl>
                                        <p:attrNameLst>
                                          <p:attrName>style.visibility</p:attrName>
                                        </p:attrNameLst>
                                      </p:cBhvr>
                                      <p:to>
                                        <p:strVal val="visible"/>
                                      </p:to>
                                    </p:set>
                                    <p:anim calcmode="lin" valueType="num">
                                      <p:cBhvr>
                                        <p:cTn dur="1000" fill="hold" id="12"/>
                                        <p:tgtEl>
                                          <p:spTgt spid="4"/>
                                        </p:tgtEl>
                                        <p:attrNameLst>
                                          <p:attrName>ppt_w</p:attrName>
                                        </p:attrNameLst>
                                      </p:cBhvr>
                                      <p:tavLst>
                                        <p:tav tm="0">
                                          <p:val>
                                            <p:fltVal val="0"/>
                                          </p:val>
                                        </p:tav>
                                        <p:tav tm="100000">
                                          <p:val>
                                            <p:strVal val="#ppt_w"/>
                                          </p:val>
                                        </p:tav>
                                      </p:tavLst>
                                    </p:anim>
                                    <p:anim calcmode="lin" valueType="num">
                                      <p:cBhvr>
                                        <p:cTn dur="1000" fill="hold" id="13"/>
                                        <p:tgtEl>
                                          <p:spTgt spid="4"/>
                                        </p:tgtEl>
                                        <p:attrNameLst>
                                          <p:attrName>ppt_h</p:attrName>
                                        </p:attrNameLst>
                                      </p:cBhvr>
                                      <p:tavLst>
                                        <p:tav tm="0">
                                          <p:val>
                                            <p:fltVal val="0"/>
                                          </p:val>
                                        </p:tav>
                                        <p:tav tm="100000">
                                          <p:val>
                                            <p:strVal val="#ppt_h"/>
                                          </p:val>
                                        </p:tav>
                                      </p:tavLst>
                                    </p:anim>
                                    <p:anim calcmode="lin" valueType="num">
                                      <p:cBhvr>
                                        <p:cTn dur="1000" fill="hold" id="14"/>
                                        <p:tgtEl>
                                          <p:spTgt spid="4"/>
                                        </p:tgtEl>
                                        <p:attrNameLst>
                                          <p:attrName>ppt_x</p:attrName>
                                        </p:attrNameLst>
                                      </p:cBhvr>
                                      <p:tavLst>
                                        <p:tav fmla="#ppt_x+(cos(-2*pi*(1-$))*-#ppt_x-sin(-2*pi*(1-$))*(1-#ppt_y))*(1-$)" tm="0">
                                          <p:val>
                                            <p:fltVal val="0"/>
                                          </p:val>
                                        </p:tav>
                                        <p:tav tm="100000">
                                          <p:val>
                                            <p:fltVal val="1"/>
                                          </p:val>
                                        </p:tav>
                                      </p:tavLst>
                                    </p:anim>
                                    <p:anim calcmode="lin" valueType="num">
                                      <p:cBhvr>
                                        <p:cTn dur="1000" fill="hold" id="15"/>
                                        <p:tgtEl>
                                          <p:spTgt spid="4"/>
                                        </p:tgtEl>
                                        <p:attrNameLst>
                                          <p:attrName>ppt_y</p:attrName>
                                        </p:attrNameLst>
                                      </p:cBhvr>
                                      <p:tavLst>
                                        <p:tav fmla="#ppt_y+(sin(-2*pi*(1-$))*-#ppt_x+cos(-2*pi*(1-$))*(1-#ppt_y))*(1-$)" tm="0">
                                          <p:val>
                                            <p:fltVal val="0"/>
                                          </p:val>
                                        </p:tav>
                                        <p:tav tm="100000">
                                          <p:val>
                                            <p:fltVal val="1"/>
                                          </p:val>
                                        </p:tav>
                                      </p:tavLst>
                                    </p:anim>
                                  </p:childTnLst>
                                </p:cTn>
                              </p:par>
                            </p:childTnLst>
                          </p:cTn>
                        </p:par>
                        <p:par>
                          <p:cTn fill="hold" id="16" nodeType="afterGroup">
                            <p:stCondLst>
                              <p:cond delay="1750"/>
                            </p:stCondLst>
                            <p:childTnLst>
                              <p:par>
                                <p:cTn fill="hold" grpId="0" id="17" nodeType="afterEffect" presetClass="entr" presetID="2" presetSubtype="8">
                                  <p:stCondLst>
                                    <p:cond delay="0"/>
                                  </p:stCondLst>
                                  <p:childTnLst>
                                    <p:set>
                                      <p:cBhvr>
                                        <p:cTn fill="hold" id="18"/>
                                        <p:tgtEl>
                                          <p:spTgt spid="41"/>
                                        </p:tgtEl>
                                        <p:attrNameLst>
                                          <p:attrName>style.visibility</p:attrName>
                                        </p:attrNameLst>
                                      </p:cBhvr>
                                      <p:to>
                                        <p:strVal val="visible"/>
                                      </p:to>
                                    </p:set>
                                    <p:anim calcmode="lin" valueType="num">
                                      <p:cBhvr>
                                        <p:cTn dur="500" fill="hold" id="19"/>
                                        <p:tgtEl>
                                          <p:spTgt spid="41"/>
                                        </p:tgtEl>
                                        <p:attrNameLst>
                                          <p:attrName>ppt_x</p:attrName>
                                        </p:attrNameLst>
                                      </p:cBhvr>
                                      <p:tavLst>
                                        <p:tav tm="0">
                                          <p:val>
                                            <p:strVal val="0-#ppt_w/2"/>
                                          </p:val>
                                        </p:tav>
                                        <p:tav tm="100000">
                                          <p:val>
                                            <p:strVal val="#ppt_x"/>
                                          </p:val>
                                        </p:tav>
                                      </p:tavLst>
                                    </p:anim>
                                    <p:anim calcmode="lin" valueType="num">
                                      <p:cBhvr>
                                        <p:cTn dur="500" fill="hold" id="20"/>
                                        <p:tgtEl>
                                          <p:spTgt spid="41"/>
                                        </p:tgtEl>
                                        <p:attrNameLst>
                                          <p:attrName>ppt_y</p:attrName>
                                        </p:attrNameLst>
                                      </p:cBhvr>
                                      <p:tavLst>
                                        <p:tav tm="0">
                                          <p:val>
                                            <p:strVal val="#ppt_y"/>
                                          </p:val>
                                        </p:tav>
                                        <p:tav tm="100000">
                                          <p:val>
                                            <p:strVal val="#ppt_y"/>
                                          </p:val>
                                        </p:tav>
                                      </p:tavLst>
                                    </p:anim>
                                  </p:childTnLst>
                                </p:cTn>
                              </p:par>
                            </p:childTnLst>
                          </p:cTn>
                        </p:par>
                        <p:par>
                          <p:cTn fill="hold" id="21" nodeType="afterGroup">
                            <p:stCondLst>
                              <p:cond delay="2250"/>
                            </p:stCondLst>
                            <p:childTnLst>
                              <p:par>
                                <p:cTn fill="hold" grpId="0" id="22" nodeType="afterEffect" presetClass="entr" presetID="2" presetSubtype="8">
                                  <p:stCondLst>
                                    <p:cond delay="0"/>
                                  </p:stCondLst>
                                  <p:childTnLst>
                                    <p:set>
                                      <p:cBhvr>
                                        <p:cTn fill="hold" id="23"/>
                                        <p:tgtEl>
                                          <p:spTgt spid="38"/>
                                        </p:tgtEl>
                                        <p:attrNameLst>
                                          <p:attrName>style.visibility</p:attrName>
                                        </p:attrNameLst>
                                      </p:cBhvr>
                                      <p:to>
                                        <p:strVal val="visible"/>
                                      </p:to>
                                    </p:set>
                                    <p:anim calcmode="lin" valueType="num">
                                      <p:cBhvr>
                                        <p:cTn dur="500" fill="hold" id="24"/>
                                        <p:tgtEl>
                                          <p:spTgt spid="38"/>
                                        </p:tgtEl>
                                        <p:attrNameLst>
                                          <p:attrName>ppt_x</p:attrName>
                                        </p:attrNameLst>
                                      </p:cBhvr>
                                      <p:tavLst>
                                        <p:tav tm="0">
                                          <p:val>
                                            <p:strVal val="0-#ppt_w/2"/>
                                          </p:val>
                                        </p:tav>
                                        <p:tav tm="100000">
                                          <p:val>
                                            <p:strVal val="#ppt_x"/>
                                          </p:val>
                                        </p:tav>
                                      </p:tavLst>
                                    </p:anim>
                                    <p:anim calcmode="lin" valueType="num">
                                      <p:cBhvr>
                                        <p:cTn dur="500" fill="hold" id="25"/>
                                        <p:tgtEl>
                                          <p:spTgt spid="38"/>
                                        </p:tgtEl>
                                        <p:attrNameLst>
                                          <p:attrName>ppt_y</p:attrName>
                                        </p:attrNameLst>
                                      </p:cBhvr>
                                      <p:tavLst>
                                        <p:tav tm="0">
                                          <p:val>
                                            <p:strVal val="#ppt_y"/>
                                          </p:val>
                                        </p:tav>
                                        <p:tav tm="100000">
                                          <p:val>
                                            <p:strVal val="#ppt_y"/>
                                          </p:val>
                                        </p:tav>
                                      </p:tavLst>
                                    </p:anim>
                                  </p:childTnLst>
                                </p:cTn>
                              </p:par>
                            </p:childTnLst>
                          </p:cTn>
                        </p:par>
                        <p:par>
                          <p:cTn fill="hold" id="26" nodeType="afterGroup">
                            <p:stCondLst>
                              <p:cond delay="2750"/>
                            </p:stCondLst>
                            <p:childTnLst>
                              <p:par>
                                <p:cTn fill="hold" grpId="0" id="27" nodeType="afterEffect" presetClass="entr" presetID="2" presetSubtype="2">
                                  <p:stCondLst>
                                    <p:cond delay="0"/>
                                  </p:stCondLst>
                                  <p:childTnLst>
                                    <p:set>
                                      <p:cBhvr>
                                        <p:cTn fill="hold" id="28"/>
                                        <p:tgtEl>
                                          <p:spTgt spid="35"/>
                                        </p:tgtEl>
                                        <p:attrNameLst>
                                          <p:attrName>style.visibility</p:attrName>
                                        </p:attrNameLst>
                                      </p:cBhvr>
                                      <p:to>
                                        <p:strVal val="visible"/>
                                      </p:to>
                                    </p:set>
                                    <p:anim calcmode="lin" valueType="num">
                                      <p:cBhvr>
                                        <p:cTn dur="500" fill="hold" id="29"/>
                                        <p:tgtEl>
                                          <p:spTgt spid="35"/>
                                        </p:tgtEl>
                                        <p:attrNameLst>
                                          <p:attrName>ppt_x</p:attrName>
                                        </p:attrNameLst>
                                      </p:cBhvr>
                                      <p:tavLst>
                                        <p:tav tm="0">
                                          <p:val>
                                            <p:strVal val="1+#ppt_w/2"/>
                                          </p:val>
                                        </p:tav>
                                        <p:tav tm="100000">
                                          <p:val>
                                            <p:strVal val="#ppt_x"/>
                                          </p:val>
                                        </p:tav>
                                      </p:tavLst>
                                    </p:anim>
                                    <p:anim calcmode="lin" valueType="num">
                                      <p:cBhvr>
                                        <p:cTn dur="500" fill="hold" id="30"/>
                                        <p:tgtEl>
                                          <p:spTgt spid="35"/>
                                        </p:tgtEl>
                                        <p:attrNameLst>
                                          <p:attrName>ppt_y</p:attrName>
                                        </p:attrNameLst>
                                      </p:cBhvr>
                                      <p:tavLst>
                                        <p:tav tm="0">
                                          <p:val>
                                            <p:strVal val="#ppt_y"/>
                                          </p:val>
                                        </p:tav>
                                        <p:tav tm="100000">
                                          <p:val>
                                            <p:strVal val="#ppt_y"/>
                                          </p:val>
                                        </p:tav>
                                      </p:tavLst>
                                    </p:anim>
                                  </p:childTnLst>
                                </p:cTn>
                              </p:par>
                            </p:childTnLst>
                          </p:cTn>
                        </p:par>
                        <p:par>
                          <p:cTn fill="hold" id="31" nodeType="afterGroup">
                            <p:stCondLst>
                              <p:cond delay="3250"/>
                            </p:stCondLst>
                            <p:childTnLst>
                              <p:par>
                                <p:cTn fill="hold" grpId="0" id="32" nodeType="afterEffect" presetClass="entr" presetID="2" presetSubtype="2">
                                  <p:stCondLst>
                                    <p:cond delay="0"/>
                                  </p:stCondLst>
                                  <p:childTnLst>
                                    <p:set>
                                      <p:cBhvr>
                                        <p:cTn fill="hold" id="33"/>
                                        <p:tgtEl>
                                          <p:spTgt spid="32"/>
                                        </p:tgtEl>
                                        <p:attrNameLst>
                                          <p:attrName>style.visibility</p:attrName>
                                        </p:attrNameLst>
                                      </p:cBhvr>
                                      <p:to>
                                        <p:strVal val="visible"/>
                                      </p:to>
                                    </p:set>
                                    <p:anim calcmode="lin" valueType="num">
                                      <p:cBhvr>
                                        <p:cTn dur="500" fill="hold" id="34"/>
                                        <p:tgtEl>
                                          <p:spTgt spid="32"/>
                                        </p:tgtEl>
                                        <p:attrNameLst>
                                          <p:attrName>ppt_x</p:attrName>
                                        </p:attrNameLst>
                                      </p:cBhvr>
                                      <p:tavLst>
                                        <p:tav tm="0">
                                          <p:val>
                                            <p:strVal val="1+#ppt_w/2"/>
                                          </p:val>
                                        </p:tav>
                                        <p:tav tm="100000">
                                          <p:val>
                                            <p:strVal val="#ppt_x"/>
                                          </p:val>
                                        </p:tav>
                                      </p:tavLst>
                                    </p:anim>
                                    <p:anim calcmode="lin" valueType="num">
                                      <p:cBhvr>
                                        <p:cTn dur="500" fill="hold" id="35"/>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advAuto="0" grpId="0" spid="32"/>
      <p:bldP advAuto="0" grpId="0" spid="35"/>
      <p:bldP advAuto="0" grpId="0" spid="38"/>
      <p:bldP advAuto="0" grpId="0" spid="4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6"/>
          <p:cNvSpPr>
            <a:spLocks noChangeArrowheads="1"/>
          </p:cNvSpPr>
          <p:nvPr/>
        </p:nvSpPr>
        <p:spPr bwMode="auto">
          <a:xfrm>
            <a:off x="0" y="627064"/>
            <a:ext cx="9144000" cy="4105275"/>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3" name="TextBox 7"/>
          <p:cNvSpPr>
            <a:spLocks noChangeArrowheads="1"/>
          </p:cNvSpPr>
          <p:nvPr/>
        </p:nvSpPr>
        <p:spPr bwMode="auto">
          <a:xfrm>
            <a:off x="6" y="365126"/>
            <a:ext cx="3203575" cy="518148"/>
          </a:xfrm>
          <a:prstGeom prst="rect">
            <a:avLst/>
          </a:prstGeom>
          <a:solidFill>
            <a:srgbClr val="E36C09"/>
          </a:solidFill>
          <a:ln>
            <a:noFill/>
          </a:ln>
          <a:extLs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endParaRPr altLang="en-US" b="1" kern="0" lang="zh-CN" sz="2800">
              <a:solidFill>
                <a:srgbClr val="FFFFFF"/>
              </a:solidFill>
              <a:ea typeface="微软雅黑"/>
              <a:sym charset="-122" panose="02010600030101010101" pitchFamily="2" typeface="宋体"/>
            </a:endParaRPr>
          </a:p>
        </p:txBody>
      </p:sp>
      <p:sp>
        <p:nvSpPr>
          <p:cNvPr id="7" name="矩形 20"/>
          <p:cNvSpPr>
            <a:spLocks noChangeArrowheads="1"/>
          </p:cNvSpPr>
          <p:nvPr/>
        </p:nvSpPr>
        <p:spPr bwMode="auto">
          <a:xfrm>
            <a:off x="6" y="365125"/>
            <a:ext cx="3203575" cy="51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lvl="0">
              <a:spcBef>
                <a:spcPct val="0"/>
              </a:spcBef>
              <a:spcAft>
                <a:spcPct val="0"/>
              </a:spcAft>
              <a:buNone/>
              <a:defRPr/>
            </a:pPr>
            <a:r>
              <a:rPr altLang="en-US" b="1" kern="0" lang="zh-CN" sz="2800">
                <a:solidFill>
                  <a:srgbClr val="FFFFFF"/>
                </a:solidFill>
                <a:ea typeface="微软雅黑"/>
              </a:rPr>
              <a:t>单击此处添加标题 </a:t>
            </a:r>
          </a:p>
        </p:txBody>
      </p:sp>
      <p:grpSp>
        <p:nvGrpSpPr>
          <p:cNvPr id="4" name="组合 3"/>
          <p:cNvGrpSpPr/>
          <p:nvPr/>
        </p:nvGrpSpPr>
        <p:grpSpPr>
          <a:xfrm>
            <a:off x="457973" y="1312561"/>
            <a:ext cx="1294629" cy="2771357"/>
            <a:chOff x="457973" y="1312561"/>
            <a:chExt cx="1294629" cy="2771357"/>
          </a:xfrm>
        </p:grpSpPr>
        <p:grpSp>
          <p:nvGrpSpPr>
            <p:cNvPr id="73" name="Group 8701"/>
            <p:cNvGrpSpPr/>
            <p:nvPr/>
          </p:nvGrpSpPr>
          <p:grpSpPr>
            <a:xfrm>
              <a:off x="709611" y="1487844"/>
              <a:ext cx="787402" cy="787402"/>
              <a:chExt cx="787400" cy="787400"/>
            </a:xfrm>
          </p:grpSpPr>
          <p:sp>
            <p:nvSpPr>
              <p:cNvPr id="78" name="Shape 8699"/>
              <p:cNvSpPr/>
              <p:nvPr/>
            </p:nvSpPr>
            <p:spPr>
              <a:xfrm>
                <a:off x="248977" y="233821"/>
                <a:ext cx="308494" cy="310606"/>
              </a:xfrm>
              <a:custGeom>
                <a:cxnLst>
                  <a:cxn ang="0">
                    <a:pos x="wd2" y="hd2"/>
                  </a:cxn>
                  <a:cxn ang="5400000">
                    <a:pos x="wd2" y="hd2"/>
                  </a:cxn>
                  <a:cxn ang="10800000">
                    <a:pos x="wd2" y="hd2"/>
                  </a:cxn>
                  <a:cxn ang="16200000">
                    <a:pos x="wd2" y="hd2"/>
                  </a:cxn>
                </a:cxnLst>
                <a:rect b="b" l="0" r="r" t="0"/>
                <a:pathLst>
                  <a:path extrusionOk="0" h="21600" w="21600">
                    <a:moveTo>
                      <a:pt x="21600" y="3610"/>
                    </a:moveTo>
                    <a:cubicBezTo>
                      <a:pt x="21600" y="1616"/>
                      <a:pt x="19981" y="0"/>
                      <a:pt x="17985" y="0"/>
                    </a:cubicBezTo>
                    <a:cubicBezTo>
                      <a:pt x="15988" y="0"/>
                      <a:pt x="14370" y="1616"/>
                      <a:pt x="14370" y="3610"/>
                    </a:cubicBezTo>
                    <a:cubicBezTo>
                      <a:pt x="14370" y="5294"/>
                      <a:pt x="15526" y="6705"/>
                      <a:pt x="17087" y="7105"/>
                    </a:cubicBezTo>
                    <a:lnTo>
                      <a:pt x="17087" y="9909"/>
                    </a:lnTo>
                    <a:lnTo>
                      <a:pt x="14300" y="9909"/>
                    </a:lnTo>
                    <a:cubicBezTo>
                      <a:pt x="13898" y="8338"/>
                      <a:pt x="12477" y="7175"/>
                      <a:pt x="10780" y="7175"/>
                    </a:cubicBezTo>
                    <a:cubicBezTo>
                      <a:pt x="9082" y="7175"/>
                      <a:pt x="7660" y="8338"/>
                      <a:pt x="7259" y="9909"/>
                    </a:cubicBezTo>
                    <a:lnTo>
                      <a:pt x="2664" y="9909"/>
                    </a:lnTo>
                    <a:lnTo>
                      <a:pt x="2664" y="14548"/>
                    </a:lnTo>
                    <a:cubicBezTo>
                      <a:pt x="1131" y="14957"/>
                      <a:pt x="0" y="16351"/>
                      <a:pt x="0" y="18011"/>
                    </a:cubicBezTo>
                    <a:cubicBezTo>
                      <a:pt x="0" y="19993"/>
                      <a:pt x="1609" y="21600"/>
                      <a:pt x="3593" y="21600"/>
                    </a:cubicBezTo>
                    <a:cubicBezTo>
                      <a:pt x="5577" y="21600"/>
                      <a:pt x="7186" y="19994"/>
                      <a:pt x="7186" y="18011"/>
                    </a:cubicBezTo>
                    <a:cubicBezTo>
                      <a:pt x="7186" y="16331"/>
                      <a:pt x="6028" y="14925"/>
                      <a:pt x="4467" y="14534"/>
                    </a:cubicBezTo>
                    <a:lnTo>
                      <a:pt x="4467" y="11710"/>
                    </a:lnTo>
                    <a:lnTo>
                      <a:pt x="7260" y="11710"/>
                    </a:lnTo>
                    <a:cubicBezTo>
                      <a:pt x="7662" y="13279"/>
                      <a:pt x="9083" y="14441"/>
                      <a:pt x="10780" y="14441"/>
                    </a:cubicBezTo>
                    <a:cubicBezTo>
                      <a:pt x="12476" y="14441"/>
                      <a:pt x="13897" y="13279"/>
                      <a:pt x="14299" y="11710"/>
                    </a:cubicBezTo>
                    <a:lnTo>
                      <a:pt x="18890" y="11710"/>
                    </a:lnTo>
                    <a:lnTo>
                      <a:pt x="18890" y="7103"/>
                    </a:lnTo>
                    <a:cubicBezTo>
                      <a:pt x="20447" y="6701"/>
                      <a:pt x="21600" y="5293"/>
                      <a:pt x="21600" y="3610"/>
                    </a:cubicBezTo>
                    <a:close/>
                    <a:moveTo>
                      <a:pt x="5382" y="18011"/>
                    </a:moveTo>
                    <a:cubicBezTo>
                      <a:pt x="5382" y="18997"/>
                      <a:pt x="4580" y="19800"/>
                      <a:pt x="3592" y="19800"/>
                    </a:cubicBezTo>
                    <a:cubicBezTo>
                      <a:pt x="2605" y="19800"/>
                      <a:pt x="1802" y="18997"/>
                      <a:pt x="1802" y="18011"/>
                    </a:cubicBezTo>
                    <a:cubicBezTo>
                      <a:pt x="1802" y="17025"/>
                      <a:pt x="2605" y="16223"/>
                      <a:pt x="3592" y="16223"/>
                    </a:cubicBezTo>
                    <a:cubicBezTo>
                      <a:pt x="4580" y="16223"/>
                      <a:pt x="5382" y="17025"/>
                      <a:pt x="5382" y="18011"/>
                    </a:cubicBezTo>
                    <a:close/>
                    <a:moveTo>
                      <a:pt x="4467" y="15423"/>
                    </a:moveTo>
                    <a:close/>
                    <a:moveTo>
                      <a:pt x="10779" y="12641"/>
                    </a:moveTo>
                    <a:cubicBezTo>
                      <a:pt x="9768" y="12641"/>
                      <a:pt x="8945" y="11819"/>
                      <a:pt x="8945" y="10809"/>
                    </a:cubicBezTo>
                    <a:cubicBezTo>
                      <a:pt x="8945" y="9798"/>
                      <a:pt x="9768" y="8976"/>
                      <a:pt x="10779" y="8976"/>
                    </a:cubicBezTo>
                    <a:cubicBezTo>
                      <a:pt x="11791" y="8976"/>
                      <a:pt x="12613" y="9798"/>
                      <a:pt x="12613" y="10809"/>
                    </a:cubicBezTo>
                    <a:cubicBezTo>
                      <a:pt x="12614" y="11819"/>
                      <a:pt x="11791" y="12641"/>
                      <a:pt x="10779" y="12641"/>
                    </a:cubicBezTo>
                    <a:close/>
                    <a:moveTo>
                      <a:pt x="17985" y="5421"/>
                    </a:moveTo>
                    <a:cubicBezTo>
                      <a:pt x="16986" y="5421"/>
                      <a:pt x="16173" y="4609"/>
                      <a:pt x="16173" y="3610"/>
                    </a:cubicBezTo>
                    <a:cubicBezTo>
                      <a:pt x="16173" y="2613"/>
                      <a:pt x="16986" y="1800"/>
                      <a:pt x="17985" y="1800"/>
                    </a:cubicBezTo>
                    <a:cubicBezTo>
                      <a:pt x="18984" y="1800"/>
                      <a:pt x="19798" y="2613"/>
                      <a:pt x="19798" y="3610"/>
                    </a:cubicBezTo>
                    <a:cubicBezTo>
                      <a:pt x="19798" y="4609"/>
                      <a:pt x="18984" y="5421"/>
                      <a:pt x="17985" y="5421"/>
                    </a:cubicBezTo>
                    <a:close/>
                  </a:path>
                </a:pathLst>
              </a:custGeom>
              <a:solidFill>
                <a:srgbClr val="3194C6"/>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sp>
            <p:nvSpPr>
              <p:cNvPr id="79" name="Shape 8700"/>
              <p:cNvSpPr/>
              <p:nvPr/>
            </p:nvSpPr>
            <p:spPr>
              <a:xfrm>
                <a:off x="0" y="0"/>
                <a:ext cx="787401" cy="78740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noFill/>
              <a:ln cap="flat" w="12700">
                <a:solidFill>
                  <a:srgbClr val="3194C6"/>
                </a:solidFill>
                <a:prstDash val="solid"/>
                <a:round/>
              </a:ln>
              <a:effectLst/>
            </p:spPr>
            <p:txBody>
              <a:bodyPr anchor="ctr" bIns="0" lIns="0" numCol="1" rIns="0" tIns="0" wrap="square">
                <a:noAutofit/>
              </a:bodyPr>
              <a:lstStyle/>
              <a:p>
                <a:pPr algn="ct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grpSp>
        <p:sp>
          <p:nvSpPr>
            <p:cNvPr id="74" name="Shape 8702"/>
            <p:cNvSpPr/>
            <p:nvPr/>
          </p:nvSpPr>
          <p:spPr>
            <a:xfrm>
              <a:off x="474662" y="2361509"/>
              <a:ext cx="1277940" cy="43281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lnSpc>
                  <a:spcPct val="140000"/>
                </a:lnSpc>
                <a:defRPr sz="12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sp>
          <p:nvSpPr>
            <p:cNvPr id="75" name="Shape 8703"/>
            <p:cNvSpPr/>
            <p:nvPr/>
          </p:nvSpPr>
          <p:spPr>
            <a:xfrm>
              <a:off x="457973" y="2975922"/>
              <a:ext cx="1294629" cy="10972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lnSpc>
                  <a:spcPct val="140000"/>
                </a:lnSpc>
                <a:defRPr sz="800">
                  <a:solidFill>
                    <a:srgbClr val="FFFFFF">
                      <a:alpha val="70000"/>
                    </a:srgbClr>
                  </a:solidFill>
                  <a:uFill>
                    <a:solidFill>
                      <a:srgbClr val="FFFFFF">
                        <a:alpha val="70000"/>
                      </a:srgbClr>
                    </a:solidFill>
                  </a:uFill>
                  <a:latin typeface="Roboto condensed"/>
                  <a:ea typeface="Roboto condensed"/>
                  <a:cs typeface="Roboto condensed"/>
                  <a:sym typeface="Roboto condensed"/>
                </a:defRPr>
              </a:lvl1pPr>
            </a:lstStyle>
            <a:p>
              <a:pPr algn="l" defTabSz="457130">
                <a:lnSpc>
                  <a:spcPct val="100000"/>
                </a:lnSpc>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sp>
          <p:nvSpPr>
            <p:cNvPr id="76" name="Shape 8704"/>
            <p:cNvSpPr/>
            <p:nvPr/>
          </p:nvSpPr>
          <p:spPr>
            <a:xfrm>
              <a:off x="1195801" y="1381688"/>
              <a:ext cx="288513" cy="288513"/>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alpha val="21176"/>
              </a:srgbClr>
            </a:solidFill>
            <a:ln cap="flat" w="12700">
              <a:solidFill>
                <a:srgbClr val="3194C6"/>
              </a:solidFill>
              <a:prstDash val="solid"/>
              <a:round/>
            </a:ln>
            <a:effectLst/>
          </p:spPr>
          <p:txBody>
            <a:bodyPr anchor="ctr" bIns="0" lIns="0" numCol="1" rIns="0" tIns="0" wrap="square">
              <a:noAutofit/>
            </a:bodyPr>
            <a:lstStyle/>
            <a:p>
              <a:pPr algn="ct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sp>
          <p:nvSpPr>
            <p:cNvPr id="77" name="Shape 8705"/>
            <p:cNvSpPr/>
            <p:nvPr/>
          </p:nvSpPr>
          <p:spPr>
            <a:xfrm>
              <a:off x="1189449" y="1312561"/>
              <a:ext cx="313915" cy="39014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lnSpc>
                  <a:spcPct val="140000"/>
                </a:lnSpc>
                <a:defRPr sz="10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kern="0" sz="1400">
                  <a:latin typeface="微软雅黑"/>
                  <a:ea typeface="微软雅黑"/>
                </a:rPr>
                <a:t>01</a:t>
              </a:r>
            </a:p>
          </p:txBody>
        </p:sp>
      </p:grpSp>
      <p:grpSp>
        <p:nvGrpSpPr>
          <p:cNvPr id="5" name="组合 4"/>
          <p:cNvGrpSpPr/>
          <p:nvPr/>
        </p:nvGrpSpPr>
        <p:grpSpPr>
          <a:xfrm>
            <a:off x="2190731" y="1312561"/>
            <a:ext cx="1294629" cy="2771357"/>
            <a:chOff x="2190731" y="1312561"/>
            <a:chExt cx="1294629" cy="2771357"/>
          </a:xfrm>
        </p:grpSpPr>
        <p:grpSp>
          <p:nvGrpSpPr>
            <p:cNvPr id="81" name="Group 8712"/>
            <p:cNvGrpSpPr/>
            <p:nvPr/>
          </p:nvGrpSpPr>
          <p:grpSpPr>
            <a:xfrm>
              <a:off x="2443164" y="1487844"/>
              <a:ext cx="787402" cy="787402"/>
              <a:chExt cx="787400" cy="787400"/>
            </a:xfrm>
          </p:grpSpPr>
          <p:grpSp>
            <p:nvGrpSpPr>
              <p:cNvPr id="86" name="Group 8710"/>
              <p:cNvGrpSpPr/>
              <p:nvPr/>
            </p:nvGrpSpPr>
            <p:grpSpPr>
              <a:xfrm>
                <a:off x="250033" y="274420"/>
                <a:ext cx="306382" cy="236653"/>
                <a:chExt cx="306380" cy="236651"/>
              </a:xfrm>
            </p:grpSpPr>
            <p:sp>
              <p:nvSpPr>
                <p:cNvPr id="88" name="Shape 8707"/>
                <p:cNvSpPr/>
                <p:nvPr/>
              </p:nvSpPr>
              <p:spPr>
                <a:xfrm>
                  <a:off x="29995" y="0"/>
                  <a:ext cx="241034" cy="160816"/>
                </a:xfrm>
                <a:custGeom>
                  <a:cxnLst>
                    <a:cxn ang="0">
                      <a:pos x="wd2" y="hd2"/>
                    </a:cxn>
                    <a:cxn ang="5400000">
                      <a:pos x="wd2" y="hd2"/>
                    </a:cxn>
                    <a:cxn ang="10800000">
                      <a:pos x="wd2" y="hd2"/>
                    </a:cxn>
                    <a:cxn ang="16200000">
                      <a:pos x="wd2" y="hd2"/>
                    </a:cxn>
                  </a:cxnLst>
                  <a:rect b="b" l="0" r="r" t="0"/>
                  <a:pathLst>
                    <a:path extrusionOk="0" h="21600" w="21600">
                      <a:moveTo>
                        <a:pt x="21600" y="1905"/>
                      </a:moveTo>
                      <a:cubicBezTo>
                        <a:pt x="21600" y="610"/>
                        <a:pt x="21195" y="0"/>
                        <a:pt x="20336" y="0"/>
                      </a:cubicBezTo>
                      <a:lnTo>
                        <a:pt x="1264" y="0"/>
                      </a:lnTo>
                      <a:cubicBezTo>
                        <a:pt x="405" y="0"/>
                        <a:pt x="0" y="610"/>
                        <a:pt x="0" y="1905"/>
                      </a:cubicBezTo>
                      <a:lnTo>
                        <a:pt x="0" y="21600"/>
                      </a:lnTo>
                      <a:lnTo>
                        <a:pt x="21600" y="21600"/>
                      </a:lnTo>
                      <a:lnTo>
                        <a:pt x="21600" y="1905"/>
                      </a:lnTo>
                      <a:close/>
                      <a:moveTo>
                        <a:pt x="19849" y="18962"/>
                      </a:moveTo>
                      <a:lnTo>
                        <a:pt x="1751" y="18962"/>
                      </a:lnTo>
                      <a:lnTo>
                        <a:pt x="1751" y="2638"/>
                      </a:lnTo>
                      <a:lnTo>
                        <a:pt x="19849" y="2638"/>
                      </a:lnTo>
                      <a:lnTo>
                        <a:pt x="19849" y="18962"/>
                      </a:lnTo>
                      <a:close/>
                    </a:path>
                  </a:pathLst>
                </a:custGeom>
                <a:solidFill>
                  <a:srgbClr val="7997B1"/>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sp>
              <p:nvSpPr>
                <p:cNvPr id="89" name="Shape 8708"/>
                <p:cNvSpPr/>
                <p:nvPr/>
              </p:nvSpPr>
              <p:spPr>
                <a:xfrm>
                  <a:off x="-1" y="176413"/>
                  <a:ext cx="306382" cy="35499"/>
                </a:xfrm>
                <a:custGeom>
                  <a:cxnLst>
                    <a:cxn ang="0">
                      <a:pos x="wd2" y="hd2"/>
                    </a:cxn>
                    <a:cxn ang="5400000">
                      <a:pos x="wd2" y="hd2"/>
                    </a:cxn>
                    <a:cxn ang="10800000">
                      <a:pos x="wd2" y="hd2"/>
                    </a:cxn>
                    <a:cxn ang="16200000">
                      <a:pos x="wd2" y="hd2"/>
                    </a:cxn>
                  </a:cxnLst>
                  <a:rect b="b" l="0" r="r" t="0"/>
                  <a:pathLst>
                    <a:path extrusionOk="0" h="21600" w="21600">
                      <a:moveTo>
                        <a:pt x="19302" y="0"/>
                      </a:moveTo>
                      <a:lnTo>
                        <a:pt x="2298" y="0"/>
                      </a:lnTo>
                      <a:lnTo>
                        <a:pt x="0" y="21600"/>
                      </a:lnTo>
                      <a:lnTo>
                        <a:pt x="21600" y="21600"/>
                      </a:lnTo>
                      <a:lnTo>
                        <a:pt x="19302" y="0"/>
                      </a:lnTo>
                      <a:close/>
                      <a:moveTo>
                        <a:pt x="8272" y="14893"/>
                      </a:moveTo>
                      <a:lnTo>
                        <a:pt x="9191" y="7037"/>
                      </a:lnTo>
                      <a:lnTo>
                        <a:pt x="12408" y="7037"/>
                      </a:lnTo>
                      <a:lnTo>
                        <a:pt x="13328" y="14893"/>
                      </a:lnTo>
                      <a:lnTo>
                        <a:pt x="8272" y="14893"/>
                      </a:lnTo>
                      <a:close/>
                    </a:path>
                  </a:pathLst>
                </a:custGeom>
                <a:solidFill>
                  <a:srgbClr val="7997B1"/>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sp>
              <p:nvSpPr>
                <p:cNvPr id="90" name="Shape 8709"/>
                <p:cNvSpPr/>
                <p:nvPr/>
              </p:nvSpPr>
              <p:spPr>
                <a:xfrm>
                  <a:off x="-1" y="223743"/>
                  <a:ext cx="306382" cy="12909"/>
                </a:xfrm>
                <a:custGeom>
                  <a:cxnLst>
                    <a:cxn ang="0">
                      <a:pos x="wd2" y="hd2"/>
                    </a:cxn>
                    <a:cxn ang="5400000">
                      <a:pos x="wd2" y="hd2"/>
                    </a:cxn>
                    <a:cxn ang="10800000">
                      <a:pos x="wd2" y="hd2"/>
                    </a:cxn>
                    <a:cxn ang="16200000">
                      <a:pos x="wd2" y="hd2"/>
                    </a:cxn>
                  </a:cxnLst>
                  <a:rect b="b" l="0" r="r" t="0"/>
                  <a:pathLst>
                    <a:path extrusionOk="0" h="21600" w="21600">
                      <a:moveTo>
                        <a:pt x="690" y="21600"/>
                      </a:moveTo>
                      <a:cubicBezTo>
                        <a:pt x="1465" y="21600"/>
                        <a:pt x="20318" y="21600"/>
                        <a:pt x="20911" y="21600"/>
                      </a:cubicBezTo>
                      <a:cubicBezTo>
                        <a:pt x="21552" y="21600"/>
                        <a:pt x="21600" y="0"/>
                        <a:pt x="21600" y="0"/>
                      </a:cubicBezTo>
                      <a:lnTo>
                        <a:pt x="0" y="0"/>
                      </a:lnTo>
                      <a:cubicBezTo>
                        <a:pt x="0" y="0"/>
                        <a:pt x="18" y="21600"/>
                        <a:pt x="690" y="21600"/>
                      </a:cubicBezTo>
                      <a:close/>
                    </a:path>
                  </a:pathLst>
                </a:custGeom>
                <a:solidFill>
                  <a:srgbClr val="7997B1"/>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grpSp>
          <p:sp>
            <p:nvSpPr>
              <p:cNvPr id="87" name="Shape 8711"/>
              <p:cNvSpPr/>
              <p:nvPr/>
            </p:nvSpPr>
            <p:spPr>
              <a:xfrm>
                <a:off x="0" y="0"/>
                <a:ext cx="787401" cy="78740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noFill/>
              <a:ln cap="flat" w="12700">
                <a:solidFill>
                  <a:srgbClr val="7997B1"/>
                </a:solidFill>
                <a:prstDash val="solid"/>
                <a:round/>
              </a:ln>
              <a:effectLst/>
            </p:spPr>
            <p:txBody>
              <a:bodyPr anchor="ctr" bIns="0" lIns="0" numCol="1" rIns="0" tIns="0" wrap="square">
                <a:noAutofit/>
              </a:bodyPr>
              <a:lstStyle/>
              <a:p>
                <a:pPr algn="ct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grpSp>
        <p:sp>
          <p:nvSpPr>
            <p:cNvPr id="82" name="Shape 8713"/>
            <p:cNvSpPr/>
            <p:nvPr/>
          </p:nvSpPr>
          <p:spPr>
            <a:xfrm>
              <a:off x="2207420" y="2361509"/>
              <a:ext cx="1277940" cy="43281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lnSpc>
                  <a:spcPct val="140000"/>
                </a:lnSpc>
                <a:defRPr sz="12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sp>
          <p:nvSpPr>
            <p:cNvPr id="83" name="Shape 8714"/>
            <p:cNvSpPr/>
            <p:nvPr/>
          </p:nvSpPr>
          <p:spPr>
            <a:xfrm>
              <a:off x="2190731" y="2975922"/>
              <a:ext cx="1294629" cy="10972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lnSpc>
                  <a:spcPct val="140000"/>
                </a:lnSpc>
                <a:defRPr sz="800">
                  <a:solidFill>
                    <a:srgbClr val="FFFFFF">
                      <a:alpha val="70000"/>
                    </a:srgbClr>
                  </a:solidFill>
                  <a:uFill>
                    <a:solidFill>
                      <a:srgbClr val="FFFFFF">
                        <a:alpha val="70000"/>
                      </a:srgbClr>
                    </a:solidFill>
                  </a:uFill>
                  <a:latin typeface="Roboto condensed"/>
                  <a:ea typeface="Roboto condensed"/>
                  <a:cs typeface="Roboto condensed"/>
                  <a:sym typeface="Roboto condensed"/>
                </a:defRPr>
              </a:lvl1pPr>
            </a:lstStyle>
            <a:p>
              <a:pPr algn="l" defTabSz="457130">
                <a:lnSpc>
                  <a:spcPct val="100000"/>
                </a:lnSpc>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sp>
          <p:nvSpPr>
            <p:cNvPr id="84" name="Shape 8715"/>
            <p:cNvSpPr/>
            <p:nvPr/>
          </p:nvSpPr>
          <p:spPr>
            <a:xfrm>
              <a:off x="2939709" y="1381688"/>
              <a:ext cx="288513" cy="288513"/>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alpha val="21176"/>
              </a:srgbClr>
            </a:solidFill>
            <a:ln cap="flat" w="12700">
              <a:solidFill>
                <a:srgbClr val="7997B1"/>
              </a:solidFill>
              <a:prstDash val="solid"/>
              <a:round/>
            </a:ln>
            <a:effectLst/>
          </p:spPr>
          <p:txBody>
            <a:bodyPr anchor="ctr" bIns="0" lIns="0" numCol="1" rIns="0" tIns="0" wrap="square">
              <a:noAutofit/>
            </a:bodyPr>
            <a:lstStyle/>
            <a:p>
              <a:pPr algn="ct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sp>
          <p:nvSpPr>
            <p:cNvPr id="85" name="Shape 8716"/>
            <p:cNvSpPr/>
            <p:nvPr/>
          </p:nvSpPr>
          <p:spPr>
            <a:xfrm>
              <a:off x="2935701" y="1312561"/>
              <a:ext cx="313914" cy="39014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lnSpc>
                  <a:spcPct val="140000"/>
                </a:lnSpc>
                <a:defRPr sz="10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kern="0" sz="1400">
                  <a:latin typeface="微软雅黑"/>
                  <a:ea typeface="微软雅黑"/>
                </a:rPr>
                <a:t>02</a:t>
              </a:r>
            </a:p>
          </p:txBody>
        </p:sp>
      </p:grpSp>
      <p:grpSp>
        <p:nvGrpSpPr>
          <p:cNvPr id="6" name="组合 5"/>
          <p:cNvGrpSpPr/>
          <p:nvPr/>
        </p:nvGrpSpPr>
        <p:grpSpPr>
          <a:xfrm>
            <a:off x="3920444" y="1312561"/>
            <a:ext cx="1294629" cy="2771357"/>
            <a:chOff x="3920444" y="1312561"/>
            <a:chExt cx="1294629" cy="2771357"/>
          </a:xfrm>
        </p:grpSpPr>
        <p:grpSp>
          <p:nvGrpSpPr>
            <p:cNvPr id="92" name="Group 8723"/>
            <p:cNvGrpSpPr/>
            <p:nvPr/>
          </p:nvGrpSpPr>
          <p:grpSpPr>
            <a:xfrm>
              <a:off x="4176711" y="1487844"/>
              <a:ext cx="787402" cy="787402"/>
              <a:chExt cx="787400" cy="787400"/>
            </a:xfrm>
          </p:grpSpPr>
          <p:grpSp>
            <p:nvGrpSpPr>
              <p:cNvPr id="97" name="Group 8721"/>
              <p:cNvGrpSpPr/>
              <p:nvPr/>
            </p:nvGrpSpPr>
            <p:grpSpPr>
              <a:xfrm>
                <a:off x="240335" y="261026"/>
                <a:ext cx="310607" cy="257783"/>
                <a:chExt cx="310605" cy="257782"/>
              </a:xfrm>
            </p:grpSpPr>
            <p:sp>
              <p:nvSpPr>
                <p:cNvPr id="99" name="Shape 8718"/>
                <p:cNvSpPr/>
                <p:nvPr/>
              </p:nvSpPr>
              <p:spPr>
                <a:xfrm>
                  <a:off x="0" y="0"/>
                  <a:ext cx="310607" cy="257783"/>
                </a:xfrm>
                <a:custGeom>
                  <a:cxnLst>
                    <a:cxn ang="0">
                      <a:pos x="wd2" y="hd2"/>
                    </a:cxn>
                    <a:cxn ang="5400000">
                      <a:pos x="wd2" y="hd2"/>
                    </a:cxn>
                    <a:cxn ang="10800000">
                      <a:pos x="wd2" y="hd2"/>
                    </a:cxn>
                    <a:cxn ang="16200000">
                      <a:pos x="wd2" y="hd2"/>
                    </a:cxn>
                  </a:cxnLst>
                  <a:rect b="b" l="0" r="r" t="0"/>
                  <a:pathLst>
                    <a:path extrusionOk="0" h="21600" w="21600">
                      <a:moveTo>
                        <a:pt x="17905" y="6300"/>
                      </a:moveTo>
                      <a:lnTo>
                        <a:pt x="15882" y="0"/>
                      </a:lnTo>
                      <a:lnTo>
                        <a:pt x="0" y="7315"/>
                      </a:lnTo>
                      <a:lnTo>
                        <a:pt x="4584" y="21593"/>
                      </a:lnTo>
                      <a:lnTo>
                        <a:pt x="4584" y="21600"/>
                      </a:lnTo>
                      <a:lnTo>
                        <a:pt x="21600" y="21600"/>
                      </a:lnTo>
                      <a:lnTo>
                        <a:pt x="21600" y="6301"/>
                      </a:lnTo>
                      <a:lnTo>
                        <a:pt x="17905" y="6301"/>
                      </a:lnTo>
                      <a:lnTo>
                        <a:pt x="17905" y="6300"/>
                      </a:lnTo>
                      <a:close/>
                      <a:moveTo>
                        <a:pt x="16384" y="6300"/>
                      </a:moveTo>
                      <a:lnTo>
                        <a:pt x="6158" y="6300"/>
                      </a:lnTo>
                      <a:lnTo>
                        <a:pt x="15067" y="2197"/>
                      </a:lnTo>
                      <a:lnTo>
                        <a:pt x="16384" y="6300"/>
                      </a:lnTo>
                      <a:close/>
                      <a:moveTo>
                        <a:pt x="1835" y="8292"/>
                      </a:moveTo>
                      <a:lnTo>
                        <a:pt x="4585" y="7025"/>
                      </a:lnTo>
                      <a:lnTo>
                        <a:pt x="4585" y="16856"/>
                      </a:lnTo>
                      <a:lnTo>
                        <a:pt x="1835" y="8292"/>
                      </a:lnTo>
                      <a:close/>
                      <a:moveTo>
                        <a:pt x="6004" y="19900"/>
                      </a:moveTo>
                      <a:lnTo>
                        <a:pt x="6004" y="8001"/>
                      </a:lnTo>
                      <a:lnTo>
                        <a:pt x="20180" y="8001"/>
                      </a:lnTo>
                      <a:lnTo>
                        <a:pt x="20180" y="19900"/>
                      </a:lnTo>
                      <a:lnTo>
                        <a:pt x="6004" y="19900"/>
                      </a:lnTo>
                      <a:close/>
                    </a:path>
                  </a:pathLst>
                </a:custGeom>
                <a:solidFill>
                  <a:srgbClr val="CD4E37"/>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sp>
              <p:nvSpPr>
                <p:cNvPr id="100" name="Shape 8719"/>
                <p:cNvSpPr/>
                <p:nvPr/>
              </p:nvSpPr>
              <p:spPr>
                <a:xfrm>
                  <a:off x="112358" y="128891"/>
                  <a:ext cx="160976" cy="91298"/>
                </a:xfrm>
                <a:custGeom>
                  <a:cxnLst>
                    <a:cxn ang="0">
                      <a:pos x="wd2" y="hd2"/>
                    </a:cxn>
                    <a:cxn ang="5400000">
                      <a:pos x="wd2" y="hd2"/>
                    </a:cxn>
                    <a:cxn ang="10800000">
                      <a:pos x="wd2" y="hd2"/>
                    </a:cxn>
                    <a:cxn ang="16200000">
                      <a:pos x="wd2" y="hd2"/>
                    </a:cxn>
                  </a:cxnLst>
                  <a:rect b="b" l="0" r="r" t="0"/>
                  <a:pathLst>
                    <a:path extrusionOk="0" h="21600" w="21600">
                      <a:moveTo>
                        <a:pt x="18676" y="4990"/>
                      </a:moveTo>
                      <a:lnTo>
                        <a:pt x="16483" y="6268"/>
                      </a:lnTo>
                      <a:lnTo>
                        <a:pt x="14584" y="0"/>
                      </a:lnTo>
                      <a:lnTo>
                        <a:pt x="8443" y="15510"/>
                      </a:lnTo>
                      <a:lnTo>
                        <a:pt x="5154" y="11801"/>
                      </a:lnTo>
                      <a:lnTo>
                        <a:pt x="0" y="21600"/>
                      </a:lnTo>
                      <a:lnTo>
                        <a:pt x="21600" y="21600"/>
                      </a:lnTo>
                      <a:lnTo>
                        <a:pt x="18676" y="4990"/>
                      </a:lnTo>
                      <a:close/>
                    </a:path>
                  </a:pathLst>
                </a:custGeom>
                <a:solidFill>
                  <a:srgbClr val="CD4E37"/>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sp>
              <p:nvSpPr>
                <p:cNvPr id="101" name="Shape 8720"/>
                <p:cNvSpPr/>
                <p:nvPr/>
              </p:nvSpPr>
              <p:spPr>
                <a:xfrm>
                  <a:off x="112358" y="119761"/>
                  <a:ext cx="38354" cy="38668"/>
                </a:xfrm>
                <a:custGeom>
                  <a:cxnLst>
                    <a:cxn ang="0">
                      <a:pos x="wd2" y="hd2"/>
                    </a:cxn>
                    <a:cxn ang="5400000">
                      <a:pos x="wd2" y="hd2"/>
                    </a:cxn>
                    <a:cxn ang="10800000">
                      <a:pos x="wd2" y="hd2"/>
                    </a:cxn>
                    <a:cxn ang="16200000">
                      <a:pos x="wd2" y="hd2"/>
                    </a:cxn>
                  </a:cxnLst>
                  <a:rect b="b" l="0" r="r" t="0"/>
                  <a:pathLst>
                    <a:path extrusionOk="0" h="21598" w="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path>
                  </a:pathLst>
                </a:custGeom>
                <a:solidFill>
                  <a:srgbClr val="CD4E37"/>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grpSp>
          <p:sp>
            <p:nvSpPr>
              <p:cNvPr id="98" name="Shape 8722"/>
              <p:cNvSpPr/>
              <p:nvPr/>
            </p:nvSpPr>
            <p:spPr>
              <a:xfrm>
                <a:off x="0" y="0"/>
                <a:ext cx="787401" cy="78740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noFill/>
              <a:ln cap="flat" w="12700">
                <a:solidFill>
                  <a:srgbClr val="F7AC12"/>
                </a:solidFill>
                <a:prstDash val="solid"/>
                <a:round/>
              </a:ln>
              <a:effectLst/>
            </p:spPr>
            <p:txBody>
              <a:bodyPr anchor="ctr" bIns="0" lIns="0" numCol="1" rIns="0" tIns="0" wrap="square">
                <a:noAutofit/>
              </a:bodyPr>
              <a:lstStyle/>
              <a:p>
                <a:pPr algn="ct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grpSp>
        <p:sp>
          <p:nvSpPr>
            <p:cNvPr id="93" name="Shape 8724"/>
            <p:cNvSpPr/>
            <p:nvPr/>
          </p:nvSpPr>
          <p:spPr>
            <a:xfrm>
              <a:off x="3928788" y="2361509"/>
              <a:ext cx="1277940" cy="43281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lnSpc>
                  <a:spcPct val="140000"/>
                </a:lnSpc>
                <a:defRPr sz="12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sp>
          <p:nvSpPr>
            <p:cNvPr id="94" name="Shape 8725"/>
            <p:cNvSpPr/>
            <p:nvPr/>
          </p:nvSpPr>
          <p:spPr>
            <a:xfrm>
              <a:off x="3920444" y="2975922"/>
              <a:ext cx="1294629" cy="10972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lnSpc>
                  <a:spcPct val="140000"/>
                </a:lnSpc>
                <a:defRPr sz="800">
                  <a:solidFill>
                    <a:srgbClr val="FFFFFF">
                      <a:alpha val="70000"/>
                    </a:srgbClr>
                  </a:solidFill>
                  <a:uFill>
                    <a:solidFill>
                      <a:srgbClr val="FFFFFF">
                        <a:alpha val="70000"/>
                      </a:srgbClr>
                    </a:solidFill>
                  </a:uFill>
                  <a:latin typeface="Roboto condensed"/>
                  <a:ea typeface="Roboto condensed"/>
                  <a:cs typeface="Roboto condensed"/>
                  <a:sym typeface="Roboto condensed"/>
                </a:defRPr>
              </a:lvl1pPr>
            </a:lstStyle>
            <a:p>
              <a:pPr algn="l" defTabSz="457130">
                <a:lnSpc>
                  <a:spcPct val="100000"/>
                </a:lnSpc>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sp>
          <p:nvSpPr>
            <p:cNvPr id="95" name="Shape 8726"/>
            <p:cNvSpPr/>
            <p:nvPr/>
          </p:nvSpPr>
          <p:spPr>
            <a:xfrm>
              <a:off x="4683614" y="1381688"/>
              <a:ext cx="288513" cy="288513"/>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alpha val="21176"/>
              </a:srgbClr>
            </a:solidFill>
            <a:ln cap="flat" w="12700">
              <a:solidFill>
                <a:srgbClr val="F7AC12"/>
              </a:solidFill>
              <a:prstDash val="solid"/>
              <a:round/>
            </a:ln>
            <a:effectLst/>
          </p:spPr>
          <p:txBody>
            <a:bodyPr anchor="ctr" bIns="0" lIns="0" numCol="1" rIns="0" tIns="0" wrap="square">
              <a:noAutofit/>
            </a:bodyPr>
            <a:lstStyle/>
            <a:p>
              <a:pPr algn="ct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sp>
          <p:nvSpPr>
            <p:cNvPr id="96" name="Shape 8727"/>
            <p:cNvSpPr/>
            <p:nvPr/>
          </p:nvSpPr>
          <p:spPr>
            <a:xfrm>
              <a:off x="4670913" y="1312561"/>
              <a:ext cx="313914" cy="39014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lnSpc>
                  <a:spcPct val="140000"/>
                </a:lnSpc>
                <a:defRPr sz="10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kern="0" sz="1400">
                  <a:latin typeface="微软雅黑"/>
                  <a:ea typeface="微软雅黑"/>
                </a:rPr>
                <a:t>03</a:t>
              </a:r>
            </a:p>
          </p:txBody>
        </p:sp>
      </p:grpSp>
      <p:grpSp>
        <p:nvGrpSpPr>
          <p:cNvPr id="8" name="组合 7"/>
          <p:cNvGrpSpPr/>
          <p:nvPr/>
        </p:nvGrpSpPr>
        <p:grpSpPr>
          <a:xfrm>
            <a:off x="5675021" y="1312561"/>
            <a:ext cx="1294629" cy="2771357"/>
            <a:chOff x="5675021" y="1312561"/>
            <a:chExt cx="1294629" cy="2771357"/>
          </a:xfrm>
        </p:grpSpPr>
        <p:grpSp>
          <p:nvGrpSpPr>
            <p:cNvPr id="103" name="Group 8733"/>
            <p:cNvGrpSpPr/>
            <p:nvPr/>
          </p:nvGrpSpPr>
          <p:grpSpPr>
            <a:xfrm>
              <a:off x="5910263" y="1487844"/>
              <a:ext cx="787402" cy="787402"/>
              <a:chExt cx="787400" cy="787400"/>
            </a:xfrm>
          </p:grpSpPr>
          <p:grpSp>
            <p:nvGrpSpPr>
              <p:cNvPr id="108" name="Group 8731"/>
              <p:cNvGrpSpPr/>
              <p:nvPr/>
            </p:nvGrpSpPr>
            <p:grpSpPr>
              <a:xfrm>
                <a:off x="232046" y="230100"/>
                <a:ext cx="310611" cy="308495"/>
                <a:chExt cx="310610" cy="308493"/>
              </a:xfrm>
            </p:grpSpPr>
            <p:sp>
              <p:nvSpPr>
                <p:cNvPr id="110" name="Shape 8729"/>
                <p:cNvSpPr/>
                <p:nvPr/>
              </p:nvSpPr>
              <p:spPr>
                <a:xfrm>
                  <a:off x="-1" y="198124"/>
                  <a:ext cx="109627" cy="110370"/>
                </a:xfrm>
                <a:custGeom>
                  <a:cxnLst>
                    <a:cxn ang="0">
                      <a:pos x="wd2" y="hd2"/>
                    </a:cxn>
                    <a:cxn ang="5400000">
                      <a:pos x="wd2" y="hd2"/>
                    </a:cxn>
                    <a:cxn ang="10800000">
                      <a:pos x="wd2" y="hd2"/>
                    </a:cxn>
                    <a:cxn ang="16200000">
                      <a:pos x="wd2" y="hd2"/>
                    </a:cxn>
                  </a:cxnLst>
                  <a:rect b="b" l="0" r="r" t="0"/>
                  <a:pathLst>
                    <a:path extrusionOk="0" h="21600" w="21600">
                      <a:moveTo>
                        <a:pt x="3093" y="8514"/>
                      </a:moveTo>
                      <a:cubicBezTo>
                        <a:pt x="4628" y="10540"/>
                        <a:pt x="3309" y="14706"/>
                        <a:pt x="0" y="18328"/>
                      </a:cubicBezTo>
                      <a:lnTo>
                        <a:pt x="3281" y="21600"/>
                      </a:lnTo>
                      <a:cubicBezTo>
                        <a:pt x="6860" y="18344"/>
                        <a:pt x="10975" y="17015"/>
                        <a:pt x="13037" y="18447"/>
                      </a:cubicBezTo>
                      <a:lnTo>
                        <a:pt x="21600" y="6893"/>
                      </a:lnTo>
                      <a:lnTo>
                        <a:pt x="14691" y="0"/>
                      </a:lnTo>
                      <a:lnTo>
                        <a:pt x="3093" y="8514"/>
                      </a:lnTo>
                      <a:close/>
                      <a:moveTo>
                        <a:pt x="9876" y="14477"/>
                      </a:moveTo>
                      <a:cubicBezTo>
                        <a:pt x="9122" y="15231"/>
                        <a:pt x="7895" y="15231"/>
                        <a:pt x="7140" y="14477"/>
                      </a:cubicBezTo>
                      <a:cubicBezTo>
                        <a:pt x="6386" y="13724"/>
                        <a:pt x="6386" y="12502"/>
                        <a:pt x="7140" y="11749"/>
                      </a:cubicBezTo>
                      <a:cubicBezTo>
                        <a:pt x="7895" y="10995"/>
                        <a:pt x="9122" y="10995"/>
                        <a:pt x="9876" y="11750"/>
                      </a:cubicBezTo>
                      <a:cubicBezTo>
                        <a:pt x="10630" y="12502"/>
                        <a:pt x="10630" y="13724"/>
                        <a:pt x="9876" y="14477"/>
                      </a:cubicBezTo>
                      <a:close/>
                    </a:path>
                  </a:pathLst>
                </a:custGeom>
                <a:solidFill>
                  <a:srgbClr val="A5C067"/>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sp>
              <p:nvSpPr>
                <p:cNvPr id="111" name="Shape 8730"/>
                <p:cNvSpPr/>
                <p:nvPr/>
              </p:nvSpPr>
              <p:spPr>
                <a:xfrm>
                  <a:off x="77382" y="-1"/>
                  <a:ext cx="233229" cy="233659"/>
                </a:xfrm>
                <a:custGeom>
                  <a:cxnLst>
                    <a:cxn ang="0">
                      <a:pos x="wd2" y="hd2"/>
                    </a:cxn>
                    <a:cxn ang="5400000">
                      <a:pos x="wd2" y="hd2"/>
                    </a:cxn>
                    <a:cxn ang="10800000">
                      <a:pos x="wd2" y="hd2"/>
                    </a:cxn>
                    <a:cxn ang="16200000">
                      <a:pos x="wd2" y="hd2"/>
                    </a:cxn>
                  </a:cxnLst>
                  <a:rect b="b" l="0" r="r" t="0"/>
                  <a:pathLst>
                    <a:path extrusionOk="0" h="21340" w="21339">
                      <a:moveTo>
                        <a:pt x="20558" y="780"/>
                      </a:moveTo>
                      <a:cubicBezTo>
                        <a:pt x="19516" y="-260"/>
                        <a:pt x="17828" y="-260"/>
                        <a:pt x="16786" y="780"/>
                      </a:cubicBezTo>
                      <a:lnTo>
                        <a:pt x="5149" y="12398"/>
                      </a:lnTo>
                      <a:lnTo>
                        <a:pt x="4701" y="11951"/>
                      </a:lnTo>
                      <a:lnTo>
                        <a:pt x="0" y="16646"/>
                      </a:lnTo>
                      <a:lnTo>
                        <a:pt x="4701" y="21340"/>
                      </a:lnTo>
                      <a:lnTo>
                        <a:pt x="9403" y="16645"/>
                      </a:lnTo>
                      <a:lnTo>
                        <a:pt x="8921" y="16164"/>
                      </a:lnTo>
                      <a:lnTo>
                        <a:pt x="20557" y="4546"/>
                      </a:lnTo>
                      <a:cubicBezTo>
                        <a:pt x="21600" y="3506"/>
                        <a:pt x="21600" y="1820"/>
                        <a:pt x="20558" y="780"/>
                      </a:cubicBezTo>
                      <a:close/>
                    </a:path>
                  </a:pathLst>
                </a:custGeom>
                <a:solidFill>
                  <a:srgbClr val="A5C067"/>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grpSp>
          <p:sp>
            <p:nvSpPr>
              <p:cNvPr id="109" name="Shape 8732"/>
              <p:cNvSpPr/>
              <p:nvPr/>
            </p:nvSpPr>
            <p:spPr>
              <a:xfrm>
                <a:off x="0" y="0"/>
                <a:ext cx="787401" cy="78740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noFill/>
              <a:ln cap="flat" w="12700">
                <a:solidFill>
                  <a:srgbClr val="A5C067"/>
                </a:solidFill>
                <a:prstDash val="solid"/>
                <a:round/>
              </a:ln>
              <a:effectLst/>
            </p:spPr>
            <p:txBody>
              <a:bodyPr anchor="ctr" bIns="0" lIns="0" numCol="1" rIns="0" tIns="0" wrap="square">
                <a:noAutofit/>
              </a:bodyPr>
              <a:lstStyle/>
              <a:p>
                <a:pPr algn="ct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grpSp>
        <p:sp>
          <p:nvSpPr>
            <p:cNvPr id="104" name="Shape 8734"/>
            <p:cNvSpPr/>
            <p:nvPr/>
          </p:nvSpPr>
          <p:spPr>
            <a:xfrm>
              <a:off x="5691710" y="2361509"/>
              <a:ext cx="1277940" cy="43281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lnSpc>
                  <a:spcPct val="140000"/>
                </a:lnSpc>
                <a:defRPr sz="12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sp>
          <p:nvSpPr>
            <p:cNvPr id="105" name="Shape 8735"/>
            <p:cNvSpPr/>
            <p:nvPr/>
          </p:nvSpPr>
          <p:spPr>
            <a:xfrm>
              <a:off x="5675021" y="2975922"/>
              <a:ext cx="1294629" cy="10972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lnSpc>
                  <a:spcPct val="140000"/>
                </a:lnSpc>
                <a:defRPr sz="800">
                  <a:solidFill>
                    <a:srgbClr val="FFFFFF">
                      <a:alpha val="70000"/>
                    </a:srgbClr>
                  </a:solidFill>
                  <a:uFill>
                    <a:solidFill>
                      <a:srgbClr val="FFFFFF">
                        <a:alpha val="70000"/>
                      </a:srgbClr>
                    </a:solidFill>
                  </a:uFill>
                  <a:latin typeface="Roboto condensed"/>
                  <a:ea typeface="Roboto condensed"/>
                  <a:cs typeface="Roboto condensed"/>
                  <a:sym typeface="Roboto condensed"/>
                </a:defRPr>
              </a:lvl1pPr>
            </a:lstStyle>
            <a:p>
              <a:pPr algn="l" defTabSz="457130">
                <a:lnSpc>
                  <a:spcPct val="100000"/>
                </a:lnSpc>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sp>
          <p:nvSpPr>
            <p:cNvPr id="106" name="Shape 8736"/>
            <p:cNvSpPr/>
            <p:nvPr/>
          </p:nvSpPr>
          <p:spPr>
            <a:xfrm>
              <a:off x="6427523" y="1381688"/>
              <a:ext cx="288513" cy="288513"/>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alpha val="21176"/>
              </a:srgbClr>
            </a:solidFill>
            <a:ln cap="flat" w="12700">
              <a:solidFill>
                <a:srgbClr val="A5C067"/>
              </a:solidFill>
              <a:prstDash val="solid"/>
              <a:round/>
            </a:ln>
            <a:effectLst/>
          </p:spPr>
          <p:txBody>
            <a:bodyPr anchor="ctr" bIns="0" lIns="0" numCol="1" rIns="0" tIns="0" wrap="square">
              <a:noAutofit/>
            </a:bodyPr>
            <a:lstStyle/>
            <a:p>
              <a:pPr algn="ct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sp>
          <p:nvSpPr>
            <p:cNvPr id="107" name="Shape 8737"/>
            <p:cNvSpPr/>
            <p:nvPr/>
          </p:nvSpPr>
          <p:spPr>
            <a:xfrm>
              <a:off x="6421173" y="1312561"/>
              <a:ext cx="313914" cy="39014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lnSpc>
                  <a:spcPct val="140000"/>
                </a:lnSpc>
                <a:defRPr sz="10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kern="0" sz="1400">
                  <a:latin typeface="微软雅黑"/>
                  <a:ea typeface="微软雅黑"/>
                </a:rPr>
                <a:t>04</a:t>
              </a:r>
            </a:p>
          </p:txBody>
        </p:sp>
      </p:grpSp>
      <p:grpSp>
        <p:nvGrpSpPr>
          <p:cNvPr id="9" name="组合 8"/>
          <p:cNvGrpSpPr/>
          <p:nvPr/>
        </p:nvGrpSpPr>
        <p:grpSpPr>
          <a:xfrm>
            <a:off x="7392173" y="1312561"/>
            <a:ext cx="1294629" cy="2771357"/>
            <a:chOff x="7392173" y="1312561"/>
            <a:chExt cx="1294629" cy="2771357"/>
          </a:xfrm>
        </p:grpSpPr>
        <p:grpSp>
          <p:nvGrpSpPr>
            <p:cNvPr id="113" name="Group 8743"/>
            <p:cNvGrpSpPr/>
            <p:nvPr/>
          </p:nvGrpSpPr>
          <p:grpSpPr>
            <a:xfrm>
              <a:off x="7643813" y="1487844"/>
              <a:ext cx="787402" cy="787402"/>
              <a:chExt cx="787400" cy="787400"/>
            </a:xfrm>
          </p:grpSpPr>
          <p:grpSp>
            <p:nvGrpSpPr>
              <p:cNvPr id="118" name="Group 8741"/>
              <p:cNvGrpSpPr/>
              <p:nvPr/>
            </p:nvGrpSpPr>
            <p:grpSpPr>
              <a:xfrm>
                <a:off x="267720" y="205812"/>
                <a:ext cx="259897" cy="308493"/>
                <a:chExt cx="259895" cy="308492"/>
              </a:xfrm>
            </p:grpSpPr>
            <p:sp>
              <p:nvSpPr>
                <p:cNvPr id="120" name="Shape 8739"/>
                <p:cNvSpPr/>
                <p:nvPr/>
              </p:nvSpPr>
              <p:spPr>
                <a:xfrm>
                  <a:off x="0" y="0"/>
                  <a:ext cx="259896" cy="308493"/>
                </a:xfrm>
                <a:custGeom>
                  <a:cxnLst>
                    <a:cxn ang="0">
                      <a:pos x="wd2" y="hd2"/>
                    </a:cxn>
                    <a:cxn ang="5400000">
                      <a:pos x="wd2" y="hd2"/>
                    </a:cxn>
                    <a:cxn ang="10800000">
                      <a:pos x="wd2" y="hd2"/>
                    </a:cxn>
                    <a:cxn ang="16200000">
                      <a:pos x="wd2" y="hd2"/>
                    </a:cxn>
                  </a:cxnLst>
                  <a:rect b="b" l="0" r="r" t="0"/>
                  <a:pathLst>
                    <a:path extrusionOk="0" h="21600" w="21600">
                      <a:moveTo>
                        <a:pt x="21600" y="2218"/>
                      </a:moveTo>
                      <a:lnTo>
                        <a:pt x="11590" y="2218"/>
                      </a:lnTo>
                      <a:lnTo>
                        <a:pt x="11590" y="756"/>
                      </a:lnTo>
                      <a:cubicBezTo>
                        <a:pt x="11590" y="339"/>
                        <a:pt x="11187" y="0"/>
                        <a:pt x="10690" y="0"/>
                      </a:cubicBezTo>
                      <a:cubicBezTo>
                        <a:pt x="10192" y="0"/>
                        <a:pt x="9789" y="339"/>
                        <a:pt x="9789" y="756"/>
                      </a:cubicBezTo>
                      <a:lnTo>
                        <a:pt x="9789" y="2218"/>
                      </a:lnTo>
                      <a:lnTo>
                        <a:pt x="0" y="2218"/>
                      </a:lnTo>
                      <a:lnTo>
                        <a:pt x="0" y="14675"/>
                      </a:lnTo>
                      <a:lnTo>
                        <a:pt x="6717" y="14675"/>
                      </a:lnTo>
                      <a:lnTo>
                        <a:pt x="4086" y="20400"/>
                      </a:lnTo>
                      <a:cubicBezTo>
                        <a:pt x="3877" y="20855"/>
                        <a:pt x="4146" y="21365"/>
                        <a:pt x="4688" y="21541"/>
                      </a:cubicBezTo>
                      <a:cubicBezTo>
                        <a:pt x="4812" y="21581"/>
                        <a:pt x="4940" y="21600"/>
                        <a:pt x="5066" y="21600"/>
                      </a:cubicBezTo>
                      <a:cubicBezTo>
                        <a:pt x="5488" y="21600"/>
                        <a:pt x="5886" y="21385"/>
                        <a:pt x="6047" y="21035"/>
                      </a:cubicBezTo>
                      <a:lnTo>
                        <a:pt x="8970" y="14675"/>
                      </a:lnTo>
                      <a:lnTo>
                        <a:pt x="12408" y="14675"/>
                      </a:lnTo>
                      <a:lnTo>
                        <a:pt x="15333" y="21035"/>
                      </a:lnTo>
                      <a:cubicBezTo>
                        <a:pt x="15494" y="21385"/>
                        <a:pt x="15892" y="21599"/>
                        <a:pt x="16314" y="21599"/>
                      </a:cubicBezTo>
                      <a:cubicBezTo>
                        <a:pt x="16440" y="21599"/>
                        <a:pt x="16568" y="21581"/>
                        <a:pt x="16692" y="21540"/>
                      </a:cubicBezTo>
                      <a:cubicBezTo>
                        <a:pt x="17234" y="21365"/>
                        <a:pt x="17503" y="20854"/>
                        <a:pt x="17294" y="20400"/>
                      </a:cubicBezTo>
                      <a:lnTo>
                        <a:pt x="14662" y="14675"/>
                      </a:lnTo>
                      <a:lnTo>
                        <a:pt x="21600" y="14675"/>
                      </a:lnTo>
                      <a:lnTo>
                        <a:pt x="21600" y="2218"/>
                      </a:lnTo>
                      <a:close/>
                      <a:moveTo>
                        <a:pt x="19498" y="12911"/>
                      </a:moveTo>
                      <a:lnTo>
                        <a:pt x="2102" y="12911"/>
                      </a:lnTo>
                      <a:lnTo>
                        <a:pt x="2102" y="3982"/>
                      </a:lnTo>
                      <a:lnTo>
                        <a:pt x="19498" y="3982"/>
                      </a:lnTo>
                      <a:lnTo>
                        <a:pt x="19498" y="12911"/>
                      </a:lnTo>
                      <a:close/>
                    </a:path>
                  </a:pathLst>
                </a:custGeom>
                <a:solidFill>
                  <a:srgbClr val="F7AC12"/>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sp>
              <p:nvSpPr>
                <p:cNvPr id="121" name="Shape 8740"/>
                <p:cNvSpPr/>
                <p:nvPr/>
              </p:nvSpPr>
              <p:spPr>
                <a:xfrm>
                  <a:off x="43046" y="72838"/>
                  <a:ext cx="171112" cy="88372"/>
                </a:xfrm>
                <a:custGeom>
                  <a:cxnLst>
                    <a:cxn ang="0">
                      <a:pos x="wd2" y="hd2"/>
                    </a:cxn>
                    <a:cxn ang="5400000">
                      <a:pos x="wd2" y="hd2"/>
                    </a:cxn>
                    <a:cxn ang="10800000">
                      <a:pos x="wd2" y="hd2"/>
                    </a:cxn>
                    <a:cxn ang="16200000">
                      <a:pos x="wd2" y="hd2"/>
                    </a:cxn>
                  </a:cxnLst>
                  <a:rect b="b" l="0" r="r" t="0"/>
                  <a:pathLst>
                    <a:path extrusionOk="0" h="21600" w="21600">
                      <a:moveTo>
                        <a:pt x="1160" y="21600"/>
                      </a:moveTo>
                      <a:lnTo>
                        <a:pt x="8499" y="12117"/>
                      </a:lnTo>
                      <a:lnTo>
                        <a:pt x="10271" y="17202"/>
                      </a:lnTo>
                      <a:lnTo>
                        <a:pt x="18215" y="6937"/>
                      </a:lnTo>
                      <a:lnTo>
                        <a:pt x="19235" y="9860"/>
                      </a:lnTo>
                      <a:lnTo>
                        <a:pt x="21600" y="0"/>
                      </a:lnTo>
                      <a:lnTo>
                        <a:pt x="15960" y="464"/>
                      </a:lnTo>
                      <a:lnTo>
                        <a:pt x="17056" y="3610"/>
                      </a:lnTo>
                      <a:lnTo>
                        <a:pt x="10840" y="11641"/>
                      </a:lnTo>
                      <a:lnTo>
                        <a:pt x="9067" y="6556"/>
                      </a:lnTo>
                      <a:lnTo>
                        <a:pt x="0" y="18276"/>
                      </a:lnTo>
                      <a:lnTo>
                        <a:pt x="1160" y="21600"/>
                      </a:lnTo>
                      <a:close/>
                    </a:path>
                  </a:pathLst>
                </a:custGeom>
                <a:solidFill>
                  <a:srgbClr val="F7AC12"/>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grpSp>
          <p:sp>
            <p:nvSpPr>
              <p:cNvPr id="119" name="Shape 8742"/>
              <p:cNvSpPr/>
              <p:nvPr/>
            </p:nvSpPr>
            <p:spPr>
              <a:xfrm>
                <a:off x="0" y="0"/>
                <a:ext cx="787401" cy="78740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noFill/>
              <a:ln cap="flat" w="12700">
                <a:solidFill>
                  <a:srgbClr val="03AE97"/>
                </a:solidFill>
                <a:prstDash val="solid"/>
                <a:round/>
              </a:ln>
              <a:effectLst/>
            </p:spPr>
            <p:txBody>
              <a:bodyPr anchor="ctr" bIns="0" lIns="0" numCol="1" rIns="0" tIns="0" wrap="square">
                <a:noAutofit/>
              </a:bodyPr>
              <a:lstStyle/>
              <a:p>
                <a:pPr algn="ct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grpSp>
        <p:sp>
          <p:nvSpPr>
            <p:cNvPr id="114" name="Shape 8744"/>
            <p:cNvSpPr/>
            <p:nvPr/>
          </p:nvSpPr>
          <p:spPr>
            <a:xfrm>
              <a:off x="7408862" y="2361509"/>
              <a:ext cx="1277940" cy="43281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lnSpc>
                  <a:spcPct val="140000"/>
                </a:lnSpc>
                <a:defRPr sz="12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sp>
          <p:nvSpPr>
            <p:cNvPr id="115" name="Shape 8745"/>
            <p:cNvSpPr/>
            <p:nvPr/>
          </p:nvSpPr>
          <p:spPr>
            <a:xfrm>
              <a:off x="7392173" y="2975922"/>
              <a:ext cx="1294629" cy="10972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lnSpc>
                  <a:spcPct val="140000"/>
                </a:lnSpc>
                <a:defRPr sz="800">
                  <a:solidFill>
                    <a:srgbClr val="FFFFFF">
                      <a:alpha val="70000"/>
                    </a:srgbClr>
                  </a:solidFill>
                  <a:uFill>
                    <a:solidFill>
                      <a:srgbClr val="FFFFFF">
                        <a:alpha val="70000"/>
                      </a:srgbClr>
                    </a:solidFill>
                  </a:uFill>
                  <a:latin typeface="Roboto condensed"/>
                  <a:ea typeface="Roboto condensed"/>
                  <a:cs typeface="Roboto condensed"/>
                  <a:sym typeface="Roboto condensed"/>
                </a:defRPr>
              </a:lvl1pPr>
            </a:lstStyle>
            <a:p>
              <a:pPr algn="l" defTabSz="457130">
                <a:lnSpc>
                  <a:spcPct val="100000"/>
                </a:lnSpc>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sp>
          <p:nvSpPr>
            <p:cNvPr id="116" name="Shape 8746"/>
            <p:cNvSpPr/>
            <p:nvPr/>
          </p:nvSpPr>
          <p:spPr>
            <a:xfrm>
              <a:off x="8171430" y="1381688"/>
              <a:ext cx="288513" cy="288513"/>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alpha val="21176"/>
              </a:srgbClr>
            </a:solidFill>
            <a:ln cap="flat" w="12700">
              <a:solidFill>
                <a:srgbClr val="F7AC12"/>
              </a:solidFill>
              <a:prstDash val="solid"/>
              <a:round/>
            </a:ln>
            <a:effectLst/>
          </p:spPr>
          <p:txBody>
            <a:bodyPr anchor="ctr" bIns="0" lIns="0" numCol="1" rIns="0" tIns="0" wrap="square">
              <a:noAutofit/>
            </a:bodyPr>
            <a:lstStyle/>
            <a:p>
              <a:pPr algn="ctr" defTabSz="457130">
                <a:defRPr>
                  <a:latin typeface="Roboto condensed"/>
                  <a:ea typeface="Roboto condensed"/>
                  <a:cs typeface="Roboto condensed"/>
                  <a:sym typeface="Roboto condensed"/>
                </a:defRPr>
              </a:pPr>
              <a:endParaRPr kern="0" sz="1600">
                <a:solidFill>
                  <a:sysClr lastClr="000000" val="windowText"/>
                </a:solidFill>
                <a:uFill>
                  <a:solidFill>
                    <a:prstClr val="black"/>
                  </a:solidFill>
                </a:uFill>
                <a:latin typeface="微软雅黑"/>
                <a:ea typeface="微软雅黑"/>
                <a:cs typeface="Roboto condensed"/>
                <a:sym typeface="Roboto condensed"/>
              </a:endParaRPr>
            </a:p>
          </p:txBody>
        </p:sp>
        <p:sp>
          <p:nvSpPr>
            <p:cNvPr id="117" name="Shape 8747"/>
            <p:cNvSpPr/>
            <p:nvPr/>
          </p:nvSpPr>
          <p:spPr>
            <a:xfrm>
              <a:off x="8165079" y="1312561"/>
              <a:ext cx="313914" cy="39014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lnSpc>
                  <a:spcPct val="140000"/>
                </a:lnSpc>
                <a:defRPr sz="10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kern="0" sz="1400">
                  <a:latin typeface="微软雅黑"/>
                  <a:ea typeface="微软雅黑"/>
                </a:rPr>
                <a:t>05</a:t>
              </a:r>
            </a:p>
          </p:txBody>
        </p:sp>
      </p:grpSp>
    </p:spTree>
    <p:extLst>
      <p:ext uri="{BB962C8B-B14F-4D97-AF65-F5344CB8AC3E}">
        <p14:creationId val="4118641249"/>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750" fill="hold" id="7"/>
                                        <p:tgtEl>
                                          <p:spTgt spid="7"/>
                                        </p:tgtEl>
                                        <p:attrNameLst>
                                          <p:attrName>ppt_x</p:attrName>
                                        </p:attrNameLst>
                                      </p:cBhvr>
                                      <p:tavLst>
                                        <p:tav tm="0">
                                          <p:val>
                                            <p:strVal val="0-#ppt_w/2"/>
                                          </p:val>
                                        </p:tav>
                                        <p:tav tm="100000">
                                          <p:val>
                                            <p:strVal val="#ppt_x"/>
                                          </p:val>
                                        </p:tav>
                                      </p:tavLst>
                                    </p:anim>
                                    <p:anim calcmode="lin" valueType="num">
                                      <p:cBhvr>
                                        <p:cTn dur="750" fill="hold" id="8"/>
                                        <p:tgtEl>
                                          <p:spTgt spid="7"/>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750"/>
                            </p:stCondLst>
                            <p:childTnLst>
                              <p:par>
                                <p:cTn fill="hold" id="10" nodeType="afterEffect" presetClass="entr" presetID="52" presetSubtype="0">
                                  <p:stCondLst>
                                    <p:cond delay="0"/>
                                  </p:stCondLst>
                                  <p:childTnLst>
                                    <p:set>
                                      <p:cBhvr>
                                        <p:cTn dur="1" fill="hold" id="11">
                                          <p:stCondLst>
                                            <p:cond delay="0"/>
                                          </p:stCondLst>
                                        </p:cTn>
                                        <p:tgtEl>
                                          <p:spTgt spid="4"/>
                                        </p:tgtEl>
                                        <p:attrNameLst>
                                          <p:attrName>style.visibility</p:attrName>
                                        </p:attrNameLst>
                                      </p:cBhvr>
                                      <p:to>
                                        <p:strVal val="visible"/>
                                      </p:to>
                                    </p:set>
                                    <p:animScale>
                                      <p:cBhvr>
                                        <p:cTn decel="50000" dur="1000" fill="hold" id="12">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3">
                                          <p:stCondLst>
                                            <p:cond delay="0"/>
                                          </p:stCondLst>
                                        </p:cTn>
                                        <p:tgtEl>
                                          <p:spTgt spid="4"/>
                                        </p:tgtEl>
                                        <p:attrNameLst>
                                          <p:attrName>ppt_x</p:attrName>
                                          <p:attrName>ppt_y</p:attrName>
                                        </p:attrNameLst>
                                      </p:cBhvr>
                                    </p:animMotion>
                                    <p:animEffect filter="fade" transition="in">
                                      <p:cBhvr>
                                        <p:cTn dur="1000" id="14"/>
                                        <p:tgtEl>
                                          <p:spTgt spid="4"/>
                                        </p:tgtEl>
                                      </p:cBhvr>
                                    </p:animEffect>
                                  </p:childTnLst>
                                </p:cTn>
                              </p:par>
                            </p:childTnLst>
                          </p:cTn>
                        </p:par>
                        <p:par>
                          <p:cTn fill="hold" id="15" nodeType="afterGroup">
                            <p:stCondLst>
                              <p:cond delay="1750"/>
                            </p:stCondLst>
                            <p:childTnLst>
                              <p:par>
                                <p:cTn fill="hold" id="16" nodeType="afterEffect" presetClass="entr" presetID="52" presetSubtype="0">
                                  <p:stCondLst>
                                    <p:cond delay="0"/>
                                  </p:stCondLst>
                                  <p:childTnLst>
                                    <p:set>
                                      <p:cBhvr>
                                        <p:cTn dur="1" fill="hold" id="17">
                                          <p:stCondLst>
                                            <p:cond delay="0"/>
                                          </p:stCondLst>
                                        </p:cTn>
                                        <p:tgtEl>
                                          <p:spTgt spid="5"/>
                                        </p:tgtEl>
                                        <p:attrNameLst>
                                          <p:attrName>style.visibility</p:attrName>
                                        </p:attrNameLst>
                                      </p:cBhvr>
                                      <p:to>
                                        <p:strVal val="visible"/>
                                      </p:to>
                                    </p:set>
                                    <p:animScale>
                                      <p:cBhvr>
                                        <p:cTn decel="50000" dur="1000" fill="hold" id="18">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9">
                                          <p:stCondLst>
                                            <p:cond delay="0"/>
                                          </p:stCondLst>
                                        </p:cTn>
                                        <p:tgtEl>
                                          <p:spTgt spid="5"/>
                                        </p:tgtEl>
                                        <p:attrNameLst>
                                          <p:attrName>ppt_x</p:attrName>
                                          <p:attrName>ppt_y</p:attrName>
                                        </p:attrNameLst>
                                      </p:cBhvr>
                                    </p:animMotion>
                                    <p:animEffect filter="fade" transition="in">
                                      <p:cBhvr>
                                        <p:cTn dur="1000" id="20"/>
                                        <p:tgtEl>
                                          <p:spTgt spid="5"/>
                                        </p:tgtEl>
                                      </p:cBhvr>
                                    </p:animEffect>
                                  </p:childTnLst>
                                </p:cTn>
                              </p:par>
                            </p:childTnLst>
                          </p:cTn>
                        </p:par>
                        <p:par>
                          <p:cTn fill="hold" id="21" nodeType="afterGroup">
                            <p:stCondLst>
                              <p:cond delay="2750"/>
                            </p:stCondLst>
                            <p:childTnLst>
                              <p:par>
                                <p:cTn fill="hold" id="22" nodeType="afterEffect" presetClass="entr" presetID="52" presetSubtype="0">
                                  <p:stCondLst>
                                    <p:cond delay="0"/>
                                  </p:stCondLst>
                                  <p:childTnLst>
                                    <p:set>
                                      <p:cBhvr>
                                        <p:cTn dur="1" fill="hold" id="23">
                                          <p:stCondLst>
                                            <p:cond delay="0"/>
                                          </p:stCondLst>
                                        </p:cTn>
                                        <p:tgtEl>
                                          <p:spTgt spid="6"/>
                                        </p:tgtEl>
                                        <p:attrNameLst>
                                          <p:attrName>style.visibility</p:attrName>
                                        </p:attrNameLst>
                                      </p:cBhvr>
                                      <p:to>
                                        <p:strVal val="visible"/>
                                      </p:to>
                                    </p:set>
                                    <p:animScale>
                                      <p:cBhvr>
                                        <p:cTn decel="50000" dur="1000" fill="hold" id="24">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5">
                                          <p:stCondLst>
                                            <p:cond delay="0"/>
                                          </p:stCondLst>
                                        </p:cTn>
                                        <p:tgtEl>
                                          <p:spTgt spid="6"/>
                                        </p:tgtEl>
                                        <p:attrNameLst>
                                          <p:attrName>ppt_x</p:attrName>
                                          <p:attrName>ppt_y</p:attrName>
                                        </p:attrNameLst>
                                      </p:cBhvr>
                                    </p:animMotion>
                                    <p:animEffect filter="fade" transition="in">
                                      <p:cBhvr>
                                        <p:cTn dur="1000" id="26"/>
                                        <p:tgtEl>
                                          <p:spTgt spid="6"/>
                                        </p:tgtEl>
                                      </p:cBhvr>
                                    </p:animEffect>
                                  </p:childTnLst>
                                </p:cTn>
                              </p:par>
                            </p:childTnLst>
                          </p:cTn>
                        </p:par>
                        <p:par>
                          <p:cTn fill="hold" id="27" nodeType="afterGroup">
                            <p:stCondLst>
                              <p:cond delay="3750"/>
                            </p:stCondLst>
                            <p:childTnLst>
                              <p:par>
                                <p:cTn fill="hold" id="28" nodeType="afterEffect" presetClass="entr" presetID="52" presetSubtype="0">
                                  <p:stCondLst>
                                    <p:cond delay="0"/>
                                  </p:stCondLst>
                                  <p:childTnLst>
                                    <p:set>
                                      <p:cBhvr>
                                        <p:cTn dur="1" fill="hold" id="29">
                                          <p:stCondLst>
                                            <p:cond delay="0"/>
                                          </p:stCondLst>
                                        </p:cTn>
                                        <p:tgtEl>
                                          <p:spTgt spid="8"/>
                                        </p:tgtEl>
                                        <p:attrNameLst>
                                          <p:attrName>style.visibility</p:attrName>
                                        </p:attrNameLst>
                                      </p:cBhvr>
                                      <p:to>
                                        <p:strVal val="visible"/>
                                      </p:to>
                                    </p:set>
                                    <p:animScale>
                                      <p:cBhvr>
                                        <p:cTn decel="50000" dur="1000" fill="hold" id="30">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31">
                                          <p:stCondLst>
                                            <p:cond delay="0"/>
                                          </p:stCondLst>
                                        </p:cTn>
                                        <p:tgtEl>
                                          <p:spTgt spid="8"/>
                                        </p:tgtEl>
                                        <p:attrNameLst>
                                          <p:attrName>ppt_x</p:attrName>
                                          <p:attrName>ppt_y</p:attrName>
                                        </p:attrNameLst>
                                      </p:cBhvr>
                                    </p:animMotion>
                                    <p:animEffect filter="fade" transition="in">
                                      <p:cBhvr>
                                        <p:cTn dur="1000" id="32"/>
                                        <p:tgtEl>
                                          <p:spTgt spid="8"/>
                                        </p:tgtEl>
                                      </p:cBhvr>
                                    </p:animEffect>
                                  </p:childTnLst>
                                </p:cTn>
                              </p:par>
                            </p:childTnLst>
                          </p:cTn>
                        </p:par>
                        <p:par>
                          <p:cTn fill="hold" id="33" nodeType="afterGroup">
                            <p:stCondLst>
                              <p:cond delay="4750"/>
                            </p:stCondLst>
                            <p:childTnLst>
                              <p:par>
                                <p:cTn fill="hold" id="34" nodeType="afterEffect" presetClass="entr" presetID="52" presetSubtype="0">
                                  <p:stCondLst>
                                    <p:cond delay="0"/>
                                  </p:stCondLst>
                                  <p:childTnLst>
                                    <p:set>
                                      <p:cBhvr>
                                        <p:cTn dur="1" fill="hold" id="35">
                                          <p:stCondLst>
                                            <p:cond delay="0"/>
                                          </p:stCondLst>
                                        </p:cTn>
                                        <p:tgtEl>
                                          <p:spTgt spid="9"/>
                                        </p:tgtEl>
                                        <p:attrNameLst>
                                          <p:attrName>style.visibility</p:attrName>
                                        </p:attrNameLst>
                                      </p:cBhvr>
                                      <p:to>
                                        <p:strVal val="visible"/>
                                      </p:to>
                                    </p:set>
                                    <p:animScale>
                                      <p:cBhvr>
                                        <p:cTn decel="50000" dur="1000" fill="hold" id="36">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37">
                                          <p:stCondLst>
                                            <p:cond delay="0"/>
                                          </p:stCondLst>
                                        </p:cTn>
                                        <p:tgtEl>
                                          <p:spTgt spid="9"/>
                                        </p:tgtEl>
                                        <p:attrNameLst>
                                          <p:attrName>ppt_x</p:attrName>
                                          <p:attrName>ppt_y</p:attrName>
                                        </p:attrNameLst>
                                      </p:cBhvr>
                                    </p:animMotion>
                                    <p:animEffect filter="fade" transition="in">
                                      <p:cBhvr>
                                        <p:cTn dur="1000" id="38"/>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6"/>
          <p:cNvSpPr>
            <a:spLocks noChangeArrowheads="1"/>
          </p:cNvSpPr>
          <p:nvPr/>
        </p:nvSpPr>
        <p:spPr bwMode="auto">
          <a:xfrm>
            <a:off x="0" y="627064"/>
            <a:ext cx="9144000" cy="4105275"/>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3" name="TextBox 7"/>
          <p:cNvSpPr>
            <a:spLocks noChangeArrowheads="1"/>
          </p:cNvSpPr>
          <p:nvPr/>
        </p:nvSpPr>
        <p:spPr bwMode="auto">
          <a:xfrm>
            <a:off x="6" y="365126"/>
            <a:ext cx="3203575" cy="518148"/>
          </a:xfrm>
          <a:prstGeom prst="rect">
            <a:avLst/>
          </a:prstGeom>
          <a:solidFill>
            <a:srgbClr val="E36C09"/>
          </a:solidFill>
          <a:ln>
            <a:noFill/>
          </a:ln>
          <a:extLs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endParaRPr altLang="en-US" b="1" kern="0" lang="zh-CN" sz="2800">
              <a:solidFill>
                <a:srgbClr val="FFFFFF"/>
              </a:solidFill>
              <a:ea typeface="微软雅黑"/>
              <a:sym charset="-122" panose="02010600030101010101" pitchFamily="2" typeface="宋体"/>
            </a:endParaRPr>
          </a:p>
        </p:txBody>
      </p:sp>
      <p:sp>
        <p:nvSpPr>
          <p:cNvPr id="41" name="矩形 38"/>
          <p:cNvSpPr>
            <a:spLocks noChangeArrowheads="1"/>
          </p:cNvSpPr>
          <p:nvPr/>
        </p:nvSpPr>
        <p:spPr bwMode="auto">
          <a:xfrm>
            <a:off x="6" y="365125"/>
            <a:ext cx="3203575" cy="51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lvl="0">
              <a:spcBef>
                <a:spcPct val="0"/>
              </a:spcBef>
              <a:spcAft>
                <a:spcPct val="0"/>
              </a:spcAft>
              <a:buNone/>
              <a:defRPr/>
            </a:pPr>
            <a:r>
              <a:rPr altLang="en-US" b="1" kern="0" lang="zh-CN" sz="2800">
                <a:solidFill>
                  <a:srgbClr val="FFFFFF"/>
                </a:solidFill>
                <a:ea typeface="微软雅黑"/>
              </a:rPr>
              <a:t>单击此处添加标题 </a:t>
            </a:r>
          </a:p>
        </p:txBody>
      </p:sp>
      <p:sp>
        <p:nvSpPr>
          <p:cNvPr id="43" name="Shape 8788"/>
          <p:cNvSpPr/>
          <p:nvPr/>
        </p:nvSpPr>
        <p:spPr>
          <a:xfrm>
            <a:off x="494229" y="2545036"/>
            <a:ext cx="7193268" cy="127760"/>
          </a:xfrm>
          <a:custGeom>
            <a:cxnLst>
              <a:cxn ang="0">
                <a:pos x="wd2" y="hd2"/>
              </a:cxn>
              <a:cxn ang="5400000">
                <a:pos x="wd2" y="hd2"/>
              </a:cxn>
              <a:cxn ang="10800000">
                <a:pos x="wd2" y="hd2"/>
              </a:cxn>
              <a:cxn ang="16200000">
                <a:pos x="wd2" y="hd2"/>
              </a:cxn>
            </a:cxnLst>
            <a:rect b="b" l="0" r="r" t="0"/>
            <a:pathLst>
              <a:path extrusionOk="0" h="21600" w="21600">
                <a:moveTo>
                  <a:pt x="0" y="5400"/>
                </a:moveTo>
                <a:lnTo>
                  <a:pt x="21408" y="5400"/>
                </a:lnTo>
                <a:lnTo>
                  <a:pt x="21408" y="0"/>
                </a:lnTo>
                <a:lnTo>
                  <a:pt x="21600" y="10800"/>
                </a:lnTo>
                <a:lnTo>
                  <a:pt x="21408" y="21600"/>
                </a:lnTo>
                <a:lnTo>
                  <a:pt x="21408" y="16200"/>
                </a:lnTo>
                <a:lnTo>
                  <a:pt x="0" y="16200"/>
                </a:lnTo>
                <a:lnTo>
                  <a:pt x="96" y="10800"/>
                </a:lnTo>
                <a:close/>
              </a:path>
            </a:pathLst>
          </a:custGeom>
          <a:solidFill>
            <a:srgbClr val="D9D9D9"/>
          </a:solidFill>
          <a:ln w="12700">
            <a:miter lim="400000"/>
          </a:ln>
        </p:spPr>
        <p:txBody>
          <a:bodyPr anchor="ctr" bIns="0" lIns="0" rIns="0" tIns="0"/>
          <a:lstStyle/>
          <a:p>
            <a:pPr algn="ctr" defTabSz="457130">
              <a:defRPr>
                <a:solidFill>
                  <a:srgbClr val="FFFFFF"/>
                </a:solidFill>
                <a:uFill>
                  <a:solidFill>
                    <a:srgbClr val="FFFFFF"/>
                  </a:solidFill>
                </a:uFill>
                <a:latin typeface="Roboto condensed"/>
                <a:ea typeface="Roboto condensed"/>
                <a:cs typeface="Roboto condensed"/>
                <a:sym typeface="Roboto condensed"/>
              </a:defRPr>
            </a:pPr>
            <a:endParaRPr kern="0">
              <a:solidFill>
                <a:srgbClr val="FFFFFF"/>
              </a:solidFill>
              <a:uFill>
                <a:solidFill>
                  <a:srgbClr val="FFFFFF"/>
                </a:solidFill>
              </a:uFill>
              <a:latin typeface="微软雅黑"/>
              <a:ea typeface="微软雅黑"/>
              <a:cs typeface="Roboto condensed"/>
              <a:sym typeface="Roboto condensed"/>
            </a:endParaRPr>
          </a:p>
        </p:txBody>
      </p:sp>
      <p:grpSp>
        <p:nvGrpSpPr>
          <p:cNvPr id="10" name="组合 9"/>
          <p:cNvGrpSpPr/>
          <p:nvPr/>
        </p:nvGrpSpPr>
        <p:grpSpPr>
          <a:xfrm>
            <a:off x="462094" y="1665122"/>
            <a:ext cx="1452136" cy="2377274"/>
            <a:chOff x="462094" y="1665122"/>
            <a:chExt cx="1452136" cy="2377274"/>
          </a:xfrm>
        </p:grpSpPr>
        <p:grpSp>
          <p:nvGrpSpPr>
            <p:cNvPr id="4" name="组合 3"/>
            <p:cNvGrpSpPr/>
            <p:nvPr/>
          </p:nvGrpSpPr>
          <p:grpSpPr>
            <a:xfrm>
              <a:off x="462094" y="1665122"/>
              <a:ext cx="687753" cy="994212"/>
              <a:chOff x="462094" y="1665122"/>
              <a:chExt cx="687753" cy="994212"/>
            </a:xfrm>
          </p:grpSpPr>
          <p:sp>
            <p:nvSpPr>
              <p:cNvPr id="45" name="Shape 8789"/>
              <p:cNvSpPr/>
              <p:nvPr/>
            </p:nvSpPr>
            <p:spPr>
              <a:xfrm flipH="1" rot="13500000">
                <a:off x="462094" y="1665122"/>
                <a:ext cx="687753" cy="687753"/>
              </a:xfrm>
              <a:custGeom>
                <a:cxnLst>
                  <a:cxn ang="0">
                    <a:pos x="wd2" y="hd2"/>
                  </a:cxn>
                  <a:cxn ang="5400000">
                    <a:pos x="wd2" y="hd2"/>
                  </a:cxn>
                  <a:cxn ang="10800000">
                    <a:pos x="wd2" y="hd2"/>
                  </a:cxn>
                  <a:cxn ang="16200000">
                    <a:pos x="wd2" y="hd2"/>
                  </a:cxn>
                </a:cxnLst>
                <a:rect b="b" l="0" r="r" t="0"/>
                <a:pathLst>
                  <a:path extrusionOk="0" h="21600" w="21600">
                    <a:moveTo>
                      <a:pt x="0" y="11012"/>
                    </a:moveTo>
                    <a:cubicBezTo>
                      <a:pt x="0" y="5164"/>
                      <a:pt x="4741" y="423"/>
                      <a:pt x="10588" y="423"/>
                    </a:cubicBezTo>
                    <a:cubicBezTo>
                      <a:pt x="14259" y="423"/>
                      <a:pt x="17929" y="282"/>
                      <a:pt x="21600" y="0"/>
                    </a:cubicBezTo>
                    <a:cubicBezTo>
                      <a:pt x="21318" y="3671"/>
                      <a:pt x="21177" y="7341"/>
                      <a:pt x="21177" y="11012"/>
                    </a:cubicBezTo>
                    <a:cubicBezTo>
                      <a:pt x="21177" y="16859"/>
                      <a:pt x="16436" y="21600"/>
                      <a:pt x="10588" y="21600"/>
                    </a:cubicBezTo>
                    <a:cubicBezTo>
                      <a:pt x="4741" y="21600"/>
                      <a:pt x="0" y="16859"/>
                      <a:pt x="0" y="11012"/>
                    </a:cubicBezTo>
                    <a:close/>
                  </a:path>
                </a:pathLst>
              </a:custGeom>
              <a:solidFill>
                <a:srgbClr val="4E5663"/>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latin typeface="Roboto condensed"/>
                    <a:ea typeface="Roboto condensed"/>
                    <a:cs typeface="Roboto condensed"/>
                    <a:sym typeface="Roboto condensed"/>
                  </a:defRPr>
                </a:pPr>
                <a:endParaRPr kern="0">
                  <a:solidFill>
                    <a:srgbClr val="FFFFFF"/>
                  </a:solidFill>
                  <a:uFill>
                    <a:solidFill>
                      <a:srgbClr val="FFFFFF"/>
                    </a:solidFill>
                  </a:uFill>
                  <a:latin typeface="微软雅黑"/>
                  <a:ea typeface="微软雅黑"/>
                  <a:cs typeface="Roboto condensed"/>
                  <a:sym typeface="Roboto condensed"/>
                </a:endParaRPr>
              </a:p>
            </p:txBody>
          </p:sp>
          <p:sp>
            <p:nvSpPr>
              <p:cNvPr id="46" name="Shape 8790"/>
              <p:cNvSpPr/>
              <p:nvPr/>
            </p:nvSpPr>
            <p:spPr>
              <a:xfrm>
                <a:off x="527309" y="1883944"/>
                <a:ext cx="557507" cy="2540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ctr" defTabSz="457130">
                  <a:lnSpc>
                    <a:spcPts val="1000"/>
                  </a:lnSpc>
                  <a:defRPr>
                    <a:uFillTx/>
                  </a:defRPr>
                </a:pPr>
                <a:r>
                  <a:rPr altLang="en-US" kern="0" lang="zh-CN" sz="1000">
                    <a:solidFill>
                      <a:srgbClr val="FFFFFF">
                        <a:alpha val="70000"/>
                      </a:srgbClr>
                    </a:solidFill>
                    <a:uFill>
                      <a:solidFill>
                        <a:srgbClr val="FFFFFF">
                          <a:alpha val="70000"/>
                        </a:srgbClr>
                      </a:solidFill>
                    </a:uFill>
                    <a:latin typeface="微软雅黑"/>
                    <a:ea typeface="微软雅黑"/>
                    <a:cs typeface="Roboto condensed"/>
                    <a:sym typeface="Roboto condensed"/>
                  </a:rPr>
                  <a:t>步骤 </a:t>
                </a:r>
              </a:p>
              <a:p>
                <a:pPr algn="ctr" defTabSz="457130">
                  <a:lnSpc>
                    <a:spcPts val="1000"/>
                  </a:lnSpc>
                  <a:defRPr>
                    <a:uFillTx/>
                  </a:defRPr>
                </a:pPr>
                <a:r>
                  <a:rPr altLang="en-US" kern="0" lang="zh-CN" sz="1000">
                    <a:solidFill>
                      <a:srgbClr val="FFFFFF">
                        <a:alpha val="70000"/>
                      </a:srgbClr>
                    </a:solidFill>
                    <a:uFill>
                      <a:solidFill>
                        <a:srgbClr val="FFFFFF">
                          <a:alpha val="70000"/>
                        </a:srgbClr>
                      </a:solidFill>
                    </a:uFill>
                    <a:latin typeface="微软雅黑"/>
                    <a:ea typeface="微软雅黑"/>
                    <a:cs typeface="Roboto condensed"/>
                    <a:sym typeface="Roboto condensed"/>
                  </a:rPr>
                  <a:t>01</a:t>
                </a:r>
              </a:p>
            </p:txBody>
          </p:sp>
          <p:sp>
            <p:nvSpPr>
              <p:cNvPr id="47" name="Shape 8792"/>
              <p:cNvSpPr/>
              <p:nvPr/>
            </p:nvSpPr>
            <p:spPr>
              <a:xfrm>
                <a:off x="755171" y="2557733"/>
                <a:ext cx="101601" cy="10160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4E5663"/>
              </a:solidFill>
              <a:ln w="12700">
                <a:miter lim="400000"/>
              </a:ln>
            </p:spPr>
            <p:txBody>
              <a:bodyPr anchor="ctr" bIns="0" lIns="0" rIns="0" tIns="0"/>
              <a:lstStyle/>
              <a:p>
                <a:pPr algn="ctr" defTabSz="457130">
                  <a:defRPr>
                    <a:solidFill>
                      <a:srgbClr val="FFFFFF"/>
                    </a:solidFill>
                    <a:uFill>
                      <a:solidFill>
                        <a:srgbClr val="FFFFFF"/>
                      </a:solidFill>
                    </a:uFill>
                    <a:latin typeface="Roboto condensed"/>
                    <a:ea typeface="Roboto condensed"/>
                    <a:cs typeface="Roboto condensed"/>
                    <a:sym typeface="Roboto condensed"/>
                  </a:defRPr>
                </a:pPr>
                <a:endParaRPr kern="0">
                  <a:solidFill>
                    <a:srgbClr val="FFFFFF"/>
                  </a:solidFill>
                  <a:uFill>
                    <a:solidFill>
                      <a:srgbClr val="FFFFFF"/>
                    </a:solidFill>
                  </a:uFill>
                  <a:latin typeface="微软雅黑"/>
                  <a:ea typeface="微软雅黑"/>
                  <a:cs typeface="Roboto condensed"/>
                  <a:sym typeface="Roboto condensed"/>
                </a:endParaRPr>
              </a:p>
            </p:txBody>
          </p:sp>
        </p:grpSp>
        <p:sp>
          <p:nvSpPr>
            <p:cNvPr id="65" name="Shape 8809"/>
            <p:cNvSpPr/>
            <p:nvPr/>
          </p:nvSpPr>
          <p:spPr>
            <a:xfrm>
              <a:off x="651301" y="2785099"/>
              <a:ext cx="1156103" cy="335266"/>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3" lIns="45713" numCol="1" rIns="45713" tIns="45713" wrap="square">
              <a:spAutoFit/>
            </a:bodyPr>
            <a:lstStyle>
              <a:lvl1pPr>
                <a:defRPr sz="1000">
                  <a:solidFill>
                    <a:srgbClr val="595959"/>
                  </a:solidFill>
                  <a:uFill>
                    <a:solidFill>
                      <a:srgbClr val="595959"/>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sp>
          <p:nvSpPr>
            <p:cNvPr id="66" name="Shape 8810"/>
            <p:cNvSpPr/>
            <p:nvPr/>
          </p:nvSpPr>
          <p:spPr>
            <a:xfrm>
              <a:off x="651297" y="3118575"/>
              <a:ext cx="1262933" cy="923821"/>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normAutofit fontScale="92500" lnSpcReduction="10000"/>
            </a:bodyPr>
            <a:lstStyle>
              <a:lvl1pPr>
                <a:lnSpc>
                  <a:spcPct val="120000"/>
                </a:lnSpc>
                <a:spcBef>
                  <a:spcPts val="100"/>
                </a:spcBef>
                <a:defRPr sz="800">
                  <a:solidFill>
                    <a:srgbClr val="808080"/>
                  </a:solidFill>
                  <a:uFill>
                    <a:solidFill>
                      <a:srgbClr val="808080"/>
                    </a:solidFill>
                  </a:uFill>
                  <a:latin typeface="Roboto condensed"/>
                  <a:ea typeface="Roboto condensed"/>
                  <a:cs typeface="Roboto condensed"/>
                  <a:sym typeface="Roboto condensed"/>
                </a:defRPr>
              </a:lvl1pPr>
            </a:lstStyle>
            <a:p>
              <a:pPr defTabSz="457130">
                <a:lnSpc>
                  <a:spcPct val="100000"/>
                </a:lnSpc>
                <a:spcBef>
                  <a:spcPct val="0"/>
                </a:spcBef>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grpSp>
      <p:grpSp>
        <p:nvGrpSpPr>
          <p:cNvPr id="11" name="组合 10"/>
          <p:cNvGrpSpPr/>
          <p:nvPr/>
        </p:nvGrpSpPr>
        <p:grpSpPr>
          <a:xfrm>
            <a:off x="1925771" y="1665122"/>
            <a:ext cx="1452131" cy="2377274"/>
            <a:chOff x="1925771" y="1665122"/>
            <a:chExt cx="1452131" cy="2377274"/>
          </a:xfrm>
        </p:grpSpPr>
        <p:grpSp>
          <p:nvGrpSpPr>
            <p:cNvPr id="5" name="组合 4"/>
            <p:cNvGrpSpPr/>
            <p:nvPr/>
          </p:nvGrpSpPr>
          <p:grpSpPr>
            <a:xfrm>
              <a:off x="1925771" y="1665122"/>
              <a:ext cx="687753" cy="994212"/>
              <a:chOff x="1925771" y="1665122"/>
              <a:chExt cx="687753" cy="994212"/>
            </a:xfrm>
          </p:grpSpPr>
          <p:sp>
            <p:nvSpPr>
              <p:cNvPr id="49" name="Shape 8793"/>
              <p:cNvSpPr/>
              <p:nvPr/>
            </p:nvSpPr>
            <p:spPr>
              <a:xfrm flipH="1" rot="13500000">
                <a:off x="1925771" y="1665122"/>
                <a:ext cx="687753" cy="687753"/>
              </a:xfrm>
              <a:custGeom>
                <a:cxnLst>
                  <a:cxn ang="0">
                    <a:pos x="wd2" y="hd2"/>
                  </a:cxn>
                  <a:cxn ang="5400000">
                    <a:pos x="wd2" y="hd2"/>
                  </a:cxn>
                  <a:cxn ang="10800000">
                    <a:pos x="wd2" y="hd2"/>
                  </a:cxn>
                  <a:cxn ang="16200000">
                    <a:pos x="wd2" y="hd2"/>
                  </a:cxn>
                </a:cxnLst>
                <a:rect b="b" l="0" r="r" t="0"/>
                <a:pathLst>
                  <a:path extrusionOk="0" h="21600" w="21600">
                    <a:moveTo>
                      <a:pt x="0" y="11012"/>
                    </a:moveTo>
                    <a:cubicBezTo>
                      <a:pt x="0" y="5164"/>
                      <a:pt x="4741" y="423"/>
                      <a:pt x="10588" y="423"/>
                    </a:cubicBezTo>
                    <a:cubicBezTo>
                      <a:pt x="14259" y="423"/>
                      <a:pt x="17929" y="282"/>
                      <a:pt x="21600" y="0"/>
                    </a:cubicBezTo>
                    <a:cubicBezTo>
                      <a:pt x="21318" y="3671"/>
                      <a:pt x="21177" y="7341"/>
                      <a:pt x="21177" y="11012"/>
                    </a:cubicBezTo>
                    <a:cubicBezTo>
                      <a:pt x="21177" y="16859"/>
                      <a:pt x="16436" y="21600"/>
                      <a:pt x="10588" y="21600"/>
                    </a:cubicBezTo>
                    <a:cubicBezTo>
                      <a:pt x="4741" y="21600"/>
                      <a:pt x="0" y="16859"/>
                      <a:pt x="0" y="11012"/>
                    </a:cubicBezTo>
                    <a:close/>
                  </a:path>
                </a:pathLst>
              </a:custGeom>
              <a:solidFill>
                <a:srgbClr val="3194C6"/>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latin typeface="Roboto condensed"/>
                    <a:ea typeface="Roboto condensed"/>
                    <a:cs typeface="Roboto condensed"/>
                    <a:sym typeface="Roboto condensed"/>
                  </a:defRPr>
                </a:pPr>
                <a:endParaRPr kern="0">
                  <a:solidFill>
                    <a:srgbClr val="FFFFFF"/>
                  </a:solidFill>
                  <a:uFill>
                    <a:solidFill>
                      <a:srgbClr val="FFFFFF"/>
                    </a:solidFill>
                  </a:uFill>
                  <a:latin typeface="微软雅黑"/>
                  <a:ea typeface="微软雅黑"/>
                  <a:cs typeface="Roboto condensed"/>
                  <a:sym typeface="Roboto condensed"/>
                </a:endParaRPr>
              </a:p>
            </p:txBody>
          </p:sp>
          <p:sp>
            <p:nvSpPr>
              <p:cNvPr id="50" name="Shape 8794"/>
              <p:cNvSpPr/>
              <p:nvPr/>
            </p:nvSpPr>
            <p:spPr>
              <a:xfrm>
                <a:off x="1990984" y="1883944"/>
                <a:ext cx="557507" cy="2540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ctr" defTabSz="457130">
                  <a:lnSpc>
                    <a:spcPts val="1000"/>
                  </a:lnSpc>
                  <a:defRPr>
                    <a:uFillTx/>
                  </a:defRPr>
                </a:pPr>
                <a:r>
                  <a:rPr altLang="en-US" kern="0" lang="zh-CN" sz="1000">
                    <a:solidFill>
                      <a:srgbClr val="FFFFFF">
                        <a:alpha val="70000"/>
                      </a:srgbClr>
                    </a:solidFill>
                    <a:uFill>
                      <a:solidFill>
                        <a:srgbClr val="FFFFFF">
                          <a:alpha val="70000"/>
                        </a:srgbClr>
                      </a:solidFill>
                    </a:uFill>
                    <a:latin typeface="微软雅黑"/>
                    <a:ea typeface="微软雅黑"/>
                    <a:cs typeface="Roboto condensed"/>
                    <a:sym typeface="Roboto condensed"/>
                  </a:rPr>
                  <a:t>步骤 </a:t>
                </a:r>
              </a:p>
              <a:p>
                <a:pPr algn="ctr" defTabSz="457130">
                  <a:lnSpc>
                    <a:spcPts val="1000"/>
                  </a:lnSpc>
                  <a:defRPr>
                    <a:uFillTx/>
                  </a:defRPr>
                </a:pPr>
                <a:r>
                  <a:rPr altLang="en-US" kern="0" lang="zh-CN" sz="1000">
                    <a:solidFill>
                      <a:srgbClr val="FFFFFF">
                        <a:alpha val="70000"/>
                      </a:srgbClr>
                    </a:solidFill>
                    <a:uFill>
                      <a:solidFill>
                        <a:srgbClr val="FFFFFF">
                          <a:alpha val="70000"/>
                        </a:srgbClr>
                      </a:solidFill>
                    </a:uFill>
                    <a:latin typeface="微软雅黑"/>
                    <a:ea typeface="微软雅黑"/>
                    <a:cs typeface="Roboto condensed"/>
                    <a:sym typeface="Roboto condensed"/>
                  </a:rPr>
                  <a:t>02</a:t>
                </a:r>
              </a:p>
            </p:txBody>
          </p:sp>
          <p:sp>
            <p:nvSpPr>
              <p:cNvPr id="51" name="Shape 8796"/>
              <p:cNvSpPr/>
              <p:nvPr/>
            </p:nvSpPr>
            <p:spPr>
              <a:xfrm>
                <a:off x="2222021" y="2557733"/>
                <a:ext cx="101601" cy="10160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E7535F"/>
              </a:solidFill>
              <a:ln w="12700">
                <a:miter lim="400000"/>
              </a:ln>
            </p:spPr>
            <p:txBody>
              <a:bodyPr anchor="ctr" bIns="0" lIns="0" rIns="0" tIns="0"/>
              <a:lstStyle/>
              <a:p>
                <a:pPr algn="ctr" defTabSz="457130">
                  <a:defRPr>
                    <a:solidFill>
                      <a:srgbClr val="FFFFFF"/>
                    </a:solidFill>
                    <a:uFill>
                      <a:solidFill>
                        <a:srgbClr val="FFFFFF"/>
                      </a:solidFill>
                    </a:uFill>
                    <a:latin typeface="Roboto condensed"/>
                    <a:ea typeface="Roboto condensed"/>
                    <a:cs typeface="Roboto condensed"/>
                    <a:sym typeface="Roboto condensed"/>
                  </a:defRPr>
                </a:pPr>
                <a:endParaRPr kern="0">
                  <a:solidFill>
                    <a:srgbClr val="FFFFFF"/>
                  </a:solidFill>
                  <a:uFill>
                    <a:solidFill>
                      <a:srgbClr val="FFFFFF"/>
                    </a:solidFill>
                  </a:uFill>
                  <a:latin typeface="微软雅黑"/>
                  <a:ea typeface="微软雅黑"/>
                  <a:cs typeface="Roboto condensed"/>
                  <a:sym typeface="Roboto condensed"/>
                </a:endParaRPr>
              </a:p>
            </p:txBody>
          </p:sp>
        </p:grpSp>
        <p:sp>
          <p:nvSpPr>
            <p:cNvPr id="68" name="Shape 8812"/>
            <p:cNvSpPr/>
            <p:nvPr/>
          </p:nvSpPr>
          <p:spPr>
            <a:xfrm>
              <a:off x="2114970" y="2785099"/>
              <a:ext cx="1156102" cy="335266"/>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3" lIns="45713" numCol="1" rIns="45713" tIns="45713" wrap="square">
              <a:spAutoFit/>
            </a:bodyPr>
            <a:lstStyle>
              <a:lvl1pPr>
                <a:defRPr sz="1000">
                  <a:solidFill>
                    <a:srgbClr val="595959"/>
                  </a:solidFill>
                  <a:uFill>
                    <a:solidFill>
                      <a:srgbClr val="595959"/>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sp>
          <p:nvSpPr>
            <p:cNvPr id="69" name="Shape 8813"/>
            <p:cNvSpPr/>
            <p:nvPr/>
          </p:nvSpPr>
          <p:spPr>
            <a:xfrm>
              <a:off x="2114970" y="3118575"/>
              <a:ext cx="1262932" cy="923821"/>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normAutofit fontScale="92500" lnSpcReduction="10000"/>
            </a:bodyPr>
            <a:lstStyle>
              <a:lvl1pPr>
                <a:lnSpc>
                  <a:spcPct val="120000"/>
                </a:lnSpc>
                <a:spcBef>
                  <a:spcPts val="100"/>
                </a:spcBef>
                <a:defRPr sz="800">
                  <a:solidFill>
                    <a:srgbClr val="808080"/>
                  </a:solidFill>
                  <a:uFill>
                    <a:solidFill>
                      <a:srgbClr val="808080"/>
                    </a:solidFill>
                  </a:uFill>
                  <a:latin typeface="Roboto condensed"/>
                  <a:ea typeface="Roboto condensed"/>
                  <a:cs typeface="Roboto condensed"/>
                  <a:sym typeface="Roboto condensed"/>
                </a:defRPr>
              </a:lvl1pPr>
            </a:lstStyle>
            <a:p>
              <a:pPr defTabSz="457130">
                <a:lnSpc>
                  <a:spcPct val="100000"/>
                </a:lnSpc>
                <a:spcBef>
                  <a:spcPct val="0"/>
                </a:spcBef>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grpSp>
      <p:grpSp>
        <p:nvGrpSpPr>
          <p:cNvPr id="12" name="组合 11"/>
          <p:cNvGrpSpPr/>
          <p:nvPr/>
        </p:nvGrpSpPr>
        <p:grpSpPr>
          <a:xfrm>
            <a:off x="3389444" y="1665122"/>
            <a:ext cx="1452134" cy="2377274"/>
            <a:chOff x="3389444" y="1665122"/>
            <a:chExt cx="1452134" cy="2377274"/>
          </a:xfrm>
        </p:grpSpPr>
        <p:sp>
          <p:nvSpPr>
            <p:cNvPr id="53" name="Shape 8797"/>
            <p:cNvSpPr/>
            <p:nvPr/>
          </p:nvSpPr>
          <p:spPr>
            <a:xfrm flipH="1" rot="13500000">
              <a:off x="3389444" y="1665122"/>
              <a:ext cx="687753" cy="687753"/>
            </a:xfrm>
            <a:custGeom>
              <a:cxnLst>
                <a:cxn ang="0">
                  <a:pos x="wd2" y="hd2"/>
                </a:cxn>
                <a:cxn ang="5400000">
                  <a:pos x="wd2" y="hd2"/>
                </a:cxn>
                <a:cxn ang="10800000">
                  <a:pos x="wd2" y="hd2"/>
                </a:cxn>
                <a:cxn ang="16200000">
                  <a:pos x="wd2" y="hd2"/>
                </a:cxn>
              </a:cxnLst>
              <a:rect b="b" l="0" r="r" t="0"/>
              <a:pathLst>
                <a:path extrusionOk="0" h="21600" w="21600">
                  <a:moveTo>
                    <a:pt x="0" y="11012"/>
                  </a:moveTo>
                  <a:cubicBezTo>
                    <a:pt x="0" y="5164"/>
                    <a:pt x="4741" y="423"/>
                    <a:pt x="10588" y="423"/>
                  </a:cubicBezTo>
                  <a:cubicBezTo>
                    <a:pt x="14259" y="423"/>
                    <a:pt x="17929" y="282"/>
                    <a:pt x="21600" y="0"/>
                  </a:cubicBezTo>
                  <a:cubicBezTo>
                    <a:pt x="21318" y="3671"/>
                    <a:pt x="21177" y="7341"/>
                    <a:pt x="21177" y="11012"/>
                  </a:cubicBezTo>
                  <a:cubicBezTo>
                    <a:pt x="21177" y="16859"/>
                    <a:pt x="16436" y="21600"/>
                    <a:pt x="10588" y="21600"/>
                  </a:cubicBezTo>
                  <a:cubicBezTo>
                    <a:pt x="4741" y="21600"/>
                    <a:pt x="0" y="16859"/>
                    <a:pt x="0" y="11012"/>
                  </a:cubicBezTo>
                  <a:close/>
                </a:path>
              </a:pathLst>
            </a:custGeom>
            <a:solidFill>
              <a:srgbClr val="F7AC12"/>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latin typeface="Roboto condensed"/>
                  <a:ea typeface="Roboto condensed"/>
                  <a:cs typeface="Roboto condensed"/>
                  <a:sym typeface="Roboto condensed"/>
                </a:defRPr>
              </a:pPr>
              <a:endParaRPr kern="0">
                <a:solidFill>
                  <a:srgbClr val="FFFFFF"/>
                </a:solidFill>
                <a:uFill>
                  <a:solidFill>
                    <a:srgbClr val="FFFFFF"/>
                  </a:solidFill>
                </a:uFill>
                <a:latin typeface="微软雅黑"/>
                <a:ea typeface="微软雅黑"/>
                <a:cs typeface="Roboto condensed"/>
                <a:sym typeface="Roboto condensed"/>
              </a:endParaRPr>
            </a:p>
          </p:txBody>
        </p:sp>
        <p:grpSp>
          <p:nvGrpSpPr>
            <p:cNvPr id="6" name="组合 5"/>
            <p:cNvGrpSpPr/>
            <p:nvPr/>
          </p:nvGrpSpPr>
          <p:grpSpPr>
            <a:xfrm>
              <a:off x="3454659" y="1819054"/>
              <a:ext cx="557507" cy="840280"/>
              <a:chOff x="3454659" y="1819054"/>
              <a:chExt cx="557507" cy="840280"/>
            </a:xfrm>
          </p:grpSpPr>
          <p:sp>
            <p:nvSpPr>
              <p:cNvPr id="54" name="Shape 8798"/>
              <p:cNvSpPr/>
              <p:nvPr/>
            </p:nvSpPr>
            <p:spPr>
              <a:xfrm>
                <a:off x="3454659" y="1883945"/>
                <a:ext cx="557507" cy="2540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ctr" defTabSz="457130">
                  <a:lnSpc>
                    <a:spcPts val="1000"/>
                  </a:lnSpc>
                  <a:defRPr>
                    <a:uFillTx/>
                  </a:defRPr>
                </a:pPr>
                <a:r>
                  <a:rPr altLang="en-US" kern="0" lang="zh-CN" sz="1000">
                    <a:solidFill>
                      <a:srgbClr val="FFFFFF">
                        <a:alpha val="70000"/>
                      </a:srgbClr>
                    </a:solidFill>
                    <a:uFill>
                      <a:solidFill>
                        <a:srgbClr val="FFFFFF">
                          <a:alpha val="70000"/>
                        </a:srgbClr>
                      </a:solidFill>
                    </a:uFill>
                    <a:latin typeface="微软雅黑"/>
                    <a:ea typeface="微软雅黑"/>
                    <a:cs typeface="Roboto condensed"/>
                    <a:sym typeface="Roboto condensed"/>
                  </a:rPr>
                  <a:t>步骤 </a:t>
                </a:r>
              </a:p>
              <a:p>
                <a:pPr algn="ctr" defTabSz="457130">
                  <a:lnSpc>
                    <a:spcPts val="1000"/>
                  </a:lnSpc>
                  <a:defRPr>
                    <a:uFillTx/>
                  </a:defRPr>
                </a:pPr>
                <a:r>
                  <a:rPr altLang="en-US" kern="0" lang="zh-CN" sz="1000">
                    <a:solidFill>
                      <a:srgbClr val="FFFFFF">
                        <a:alpha val="70000"/>
                      </a:srgbClr>
                    </a:solidFill>
                    <a:uFill>
                      <a:solidFill>
                        <a:srgbClr val="FFFFFF">
                          <a:alpha val="70000"/>
                        </a:srgbClr>
                      </a:solidFill>
                    </a:uFill>
                    <a:latin typeface="微软雅黑"/>
                    <a:ea typeface="微软雅黑"/>
                    <a:cs typeface="Roboto condensed"/>
                    <a:sym typeface="Roboto condensed"/>
                  </a:rPr>
                  <a:t>03</a:t>
                </a:r>
              </a:p>
            </p:txBody>
          </p:sp>
          <p:sp>
            <p:nvSpPr>
              <p:cNvPr id="55" name="Shape 8800"/>
              <p:cNvSpPr/>
              <p:nvPr/>
            </p:nvSpPr>
            <p:spPr>
              <a:xfrm>
                <a:off x="3682520" y="2557733"/>
                <a:ext cx="101601" cy="10160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7AC12"/>
              </a:solidFill>
              <a:ln w="12700">
                <a:miter lim="400000"/>
              </a:ln>
            </p:spPr>
            <p:txBody>
              <a:bodyPr anchor="ctr" bIns="0" lIns="0" rIns="0" tIns="0"/>
              <a:lstStyle/>
              <a:p>
                <a:pPr algn="ctr" defTabSz="457130">
                  <a:defRPr>
                    <a:solidFill>
                      <a:srgbClr val="FFFFFF"/>
                    </a:solidFill>
                    <a:uFill>
                      <a:solidFill>
                        <a:srgbClr val="FFFFFF"/>
                      </a:solidFill>
                    </a:uFill>
                    <a:latin typeface="Roboto condensed"/>
                    <a:ea typeface="Roboto condensed"/>
                    <a:cs typeface="Roboto condensed"/>
                    <a:sym typeface="Roboto condensed"/>
                  </a:defRPr>
                </a:pPr>
                <a:endParaRPr kern="0">
                  <a:solidFill>
                    <a:srgbClr val="FFFFFF"/>
                  </a:solidFill>
                  <a:uFill>
                    <a:solidFill>
                      <a:srgbClr val="FFFFFF"/>
                    </a:solidFill>
                  </a:uFill>
                  <a:latin typeface="微软雅黑"/>
                  <a:ea typeface="微软雅黑"/>
                  <a:cs typeface="Roboto condensed"/>
                  <a:sym typeface="Roboto condensed"/>
                </a:endParaRPr>
              </a:p>
            </p:txBody>
          </p:sp>
        </p:grpSp>
        <p:sp>
          <p:nvSpPr>
            <p:cNvPr id="71" name="Shape 8815"/>
            <p:cNvSpPr/>
            <p:nvPr/>
          </p:nvSpPr>
          <p:spPr>
            <a:xfrm>
              <a:off x="3578646" y="2785099"/>
              <a:ext cx="1156102" cy="335266"/>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3" lIns="45713" numCol="1" rIns="45713" tIns="45713" wrap="square">
              <a:spAutoFit/>
            </a:bodyPr>
            <a:lstStyle>
              <a:lvl1pPr>
                <a:defRPr sz="1000">
                  <a:solidFill>
                    <a:srgbClr val="595959"/>
                  </a:solidFill>
                  <a:uFill>
                    <a:solidFill>
                      <a:srgbClr val="595959"/>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sp>
          <p:nvSpPr>
            <p:cNvPr id="72" name="Shape 8816"/>
            <p:cNvSpPr/>
            <p:nvPr/>
          </p:nvSpPr>
          <p:spPr>
            <a:xfrm>
              <a:off x="3578646" y="3118575"/>
              <a:ext cx="1262932" cy="923821"/>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normAutofit fontScale="92500" lnSpcReduction="10000"/>
            </a:bodyPr>
            <a:lstStyle>
              <a:lvl1pPr>
                <a:lnSpc>
                  <a:spcPct val="120000"/>
                </a:lnSpc>
                <a:spcBef>
                  <a:spcPts val="100"/>
                </a:spcBef>
                <a:defRPr sz="800">
                  <a:solidFill>
                    <a:srgbClr val="808080"/>
                  </a:solidFill>
                  <a:uFill>
                    <a:solidFill>
                      <a:srgbClr val="808080"/>
                    </a:solidFill>
                  </a:uFill>
                  <a:latin typeface="Roboto condensed"/>
                  <a:ea typeface="Roboto condensed"/>
                  <a:cs typeface="Roboto condensed"/>
                  <a:sym typeface="Roboto condensed"/>
                </a:defRPr>
              </a:lvl1pPr>
            </a:lstStyle>
            <a:p>
              <a:pPr defTabSz="457130">
                <a:lnSpc>
                  <a:spcPct val="100000"/>
                </a:lnSpc>
                <a:spcBef>
                  <a:spcPct val="0"/>
                </a:spcBef>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grpSp>
      <p:grpSp>
        <p:nvGrpSpPr>
          <p:cNvPr id="13" name="组合 12"/>
          <p:cNvGrpSpPr/>
          <p:nvPr/>
        </p:nvGrpSpPr>
        <p:grpSpPr>
          <a:xfrm>
            <a:off x="4853120" y="1665122"/>
            <a:ext cx="1452131" cy="2377274"/>
            <a:chOff x="4853120" y="1665122"/>
            <a:chExt cx="1452131" cy="2377274"/>
          </a:xfrm>
        </p:grpSpPr>
        <p:grpSp>
          <p:nvGrpSpPr>
            <p:cNvPr id="8" name="组合 7"/>
            <p:cNvGrpSpPr/>
            <p:nvPr/>
          </p:nvGrpSpPr>
          <p:grpSpPr>
            <a:xfrm>
              <a:off x="4853120" y="1665122"/>
              <a:ext cx="687753" cy="994212"/>
              <a:chOff x="4853120" y="1665122"/>
              <a:chExt cx="687753" cy="994212"/>
            </a:xfrm>
          </p:grpSpPr>
          <p:sp>
            <p:nvSpPr>
              <p:cNvPr id="57" name="Shape 8801"/>
              <p:cNvSpPr/>
              <p:nvPr/>
            </p:nvSpPr>
            <p:spPr>
              <a:xfrm flipH="1" rot="13500000">
                <a:off x="4853120" y="1665122"/>
                <a:ext cx="687753" cy="687753"/>
              </a:xfrm>
              <a:custGeom>
                <a:cxnLst>
                  <a:cxn ang="0">
                    <a:pos x="wd2" y="hd2"/>
                  </a:cxn>
                  <a:cxn ang="5400000">
                    <a:pos x="wd2" y="hd2"/>
                  </a:cxn>
                  <a:cxn ang="10800000">
                    <a:pos x="wd2" y="hd2"/>
                  </a:cxn>
                  <a:cxn ang="16200000">
                    <a:pos x="wd2" y="hd2"/>
                  </a:cxn>
                </a:cxnLst>
                <a:rect b="b" l="0" r="r" t="0"/>
                <a:pathLst>
                  <a:path extrusionOk="0" h="21600" w="21600">
                    <a:moveTo>
                      <a:pt x="0" y="11012"/>
                    </a:moveTo>
                    <a:cubicBezTo>
                      <a:pt x="0" y="5164"/>
                      <a:pt x="4741" y="423"/>
                      <a:pt x="10588" y="423"/>
                    </a:cubicBezTo>
                    <a:cubicBezTo>
                      <a:pt x="14259" y="423"/>
                      <a:pt x="17929" y="282"/>
                      <a:pt x="21600" y="0"/>
                    </a:cubicBezTo>
                    <a:cubicBezTo>
                      <a:pt x="21318" y="3671"/>
                      <a:pt x="21177" y="7341"/>
                      <a:pt x="21177" y="11012"/>
                    </a:cubicBezTo>
                    <a:cubicBezTo>
                      <a:pt x="21177" y="16859"/>
                      <a:pt x="16436" y="21600"/>
                      <a:pt x="10588" y="21600"/>
                    </a:cubicBezTo>
                    <a:cubicBezTo>
                      <a:pt x="4741" y="21600"/>
                      <a:pt x="0" y="16859"/>
                      <a:pt x="0" y="11012"/>
                    </a:cubicBezTo>
                    <a:close/>
                  </a:path>
                </a:pathLst>
              </a:custGeom>
              <a:solidFill>
                <a:srgbClr val="A5C067"/>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latin typeface="Roboto condensed"/>
                    <a:ea typeface="Roboto condensed"/>
                    <a:cs typeface="Roboto condensed"/>
                    <a:sym typeface="Roboto condensed"/>
                  </a:defRPr>
                </a:pPr>
                <a:endParaRPr kern="0">
                  <a:solidFill>
                    <a:srgbClr val="FFFFFF"/>
                  </a:solidFill>
                  <a:uFill>
                    <a:solidFill>
                      <a:srgbClr val="FFFFFF"/>
                    </a:solidFill>
                  </a:uFill>
                  <a:latin typeface="微软雅黑"/>
                  <a:ea typeface="微软雅黑"/>
                  <a:cs typeface="Roboto condensed"/>
                  <a:sym typeface="Roboto condensed"/>
                </a:endParaRPr>
              </a:p>
            </p:txBody>
          </p:sp>
          <p:grpSp>
            <p:nvGrpSpPr>
              <p:cNvPr id="7" name="组合 6"/>
              <p:cNvGrpSpPr/>
              <p:nvPr/>
            </p:nvGrpSpPr>
            <p:grpSpPr>
              <a:xfrm>
                <a:off x="4918334" y="1819054"/>
                <a:ext cx="557507" cy="840280"/>
                <a:chOff x="4918334" y="1819054"/>
                <a:chExt cx="557507" cy="840280"/>
              </a:xfrm>
            </p:grpSpPr>
            <p:sp>
              <p:nvSpPr>
                <p:cNvPr id="58" name="Shape 8802"/>
                <p:cNvSpPr/>
                <p:nvPr/>
              </p:nvSpPr>
              <p:spPr>
                <a:xfrm>
                  <a:off x="4918334" y="1883945"/>
                  <a:ext cx="557507" cy="2540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ctr" defTabSz="457130">
                    <a:lnSpc>
                      <a:spcPts val="1000"/>
                    </a:lnSpc>
                    <a:defRPr>
                      <a:uFillTx/>
                    </a:defRPr>
                  </a:pPr>
                  <a:r>
                    <a:rPr altLang="en-US" kern="0" lang="zh-CN" sz="1000">
                      <a:solidFill>
                        <a:srgbClr val="FFFFFF">
                          <a:alpha val="70000"/>
                        </a:srgbClr>
                      </a:solidFill>
                      <a:uFill>
                        <a:solidFill>
                          <a:srgbClr val="FFFFFF">
                            <a:alpha val="70000"/>
                          </a:srgbClr>
                        </a:solidFill>
                      </a:uFill>
                      <a:latin typeface="微软雅黑"/>
                      <a:ea typeface="微软雅黑"/>
                      <a:cs typeface="Roboto condensed"/>
                      <a:sym typeface="Roboto condensed"/>
                    </a:rPr>
                    <a:t>步骤 </a:t>
                  </a:r>
                </a:p>
                <a:p>
                  <a:pPr algn="ctr" defTabSz="457130">
                    <a:lnSpc>
                      <a:spcPts val="1000"/>
                    </a:lnSpc>
                    <a:defRPr>
                      <a:uFillTx/>
                    </a:defRPr>
                  </a:pPr>
                  <a:r>
                    <a:rPr altLang="en-US" kern="0" lang="zh-CN" sz="1000">
                      <a:solidFill>
                        <a:srgbClr val="FFFFFF">
                          <a:alpha val="70000"/>
                        </a:srgbClr>
                      </a:solidFill>
                      <a:uFill>
                        <a:solidFill>
                          <a:srgbClr val="FFFFFF">
                            <a:alpha val="70000"/>
                          </a:srgbClr>
                        </a:solidFill>
                      </a:uFill>
                      <a:latin typeface="微软雅黑"/>
                      <a:ea typeface="微软雅黑"/>
                      <a:cs typeface="Roboto condensed"/>
                      <a:sym typeface="Roboto condensed"/>
                    </a:rPr>
                    <a:t>04</a:t>
                  </a:r>
                </a:p>
              </p:txBody>
            </p:sp>
            <p:sp>
              <p:nvSpPr>
                <p:cNvPr id="59" name="Shape 8804"/>
                <p:cNvSpPr/>
                <p:nvPr/>
              </p:nvSpPr>
              <p:spPr>
                <a:xfrm>
                  <a:off x="5149370" y="2557733"/>
                  <a:ext cx="101601" cy="10160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A5C067"/>
                </a:solidFill>
                <a:ln w="12700">
                  <a:miter lim="400000"/>
                </a:ln>
              </p:spPr>
              <p:txBody>
                <a:bodyPr anchor="ctr" bIns="0" lIns="0" rIns="0" tIns="0"/>
                <a:lstStyle/>
                <a:p>
                  <a:pPr algn="ctr" defTabSz="457130">
                    <a:defRPr>
                      <a:solidFill>
                        <a:srgbClr val="FFFFFF"/>
                      </a:solidFill>
                      <a:uFill>
                        <a:solidFill>
                          <a:srgbClr val="FFFFFF"/>
                        </a:solidFill>
                      </a:uFill>
                      <a:latin typeface="Roboto condensed"/>
                      <a:ea typeface="Roboto condensed"/>
                      <a:cs typeface="Roboto condensed"/>
                      <a:sym typeface="Roboto condensed"/>
                    </a:defRPr>
                  </a:pPr>
                  <a:endParaRPr kern="0">
                    <a:solidFill>
                      <a:srgbClr val="FFFFFF"/>
                    </a:solidFill>
                    <a:uFill>
                      <a:solidFill>
                        <a:srgbClr val="FFFFFF"/>
                      </a:solidFill>
                    </a:uFill>
                    <a:latin typeface="微软雅黑"/>
                    <a:ea typeface="微软雅黑"/>
                    <a:cs typeface="Roboto condensed"/>
                    <a:sym typeface="Roboto condensed"/>
                  </a:endParaRPr>
                </a:p>
              </p:txBody>
            </p:sp>
          </p:grpSp>
        </p:grpSp>
        <p:sp>
          <p:nvSpPr>
            <p:cNvPr id="74" name="Shape 8818"/>
            <p:cNvSpPr/>
            <p:nvPr/>
          </p:nvSpPr>
          <p:spPr>
            <a:xfrm>
              <a:off x="5042323" y="2785099"/>
              <a:ext cx="1156102" cy="335266"/>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3" lIns="45713" numCol="1" rIns="45713" tIns="45713" wrap="square">
              <a:spAutoFit/>
            </a:bodyPr>
            <a:lstStyle>
              <a:lvl1pPr>
                <a:defRPr sz="1000">
                  <a:solidFill>
                    <a:srgbClr val="595959"/>
                  </a:solidFill>
                  <a:uFill>
                    <a:solidFill>
                      <a:srgbClr val="595959"/>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sp>
          <p:nvSpPr>
            <p:cNvPr id="75" name="Shape 8819"/>
            <p:cNvSpPr/>
            <p:nvPr/>
          </p:nvSpPr>
          <p:spPr>
            <a:xfrm>
              <a:off x="5042319" y="3118575"/>
              <a:ext cx="1262932" cy="923821"/>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normAutofit fontScale="92500" lnSpcReduction="10000"/>
            </a:bodyPr>
            <a:lstStyle>
              <a:lvl1pPr>
                <a:lnSpc>
                  <a:spcPct val="120000"/>
                </a:lnSpc>
                <a:spcBef>
                  <a:spcPts val="100"/>
                </a:spcBef>
                <a:defRPr sz="800">
                  <a:solidFill>
                    <a:srgbClr val="808080"/>
                  </a:solidFill>
                  <a:uFill>
                    <a:solidFill>
                      <a:srgbClr val="808080"/>
                    </a:solidFill>
                  </a:uFill>
                  <a:latin typeface="Roboto condensed"/>
                  <a:ea typeface="Roboto condensed"/>
                  <a:cs typeface="Roboto condensed"/>
                  <a:sym typeface="Roboto condensed"/>
                </a:defRPr>
              </a:lvl1pPr>
            </a:lstStyle>
            <a:p>
              <a:pPr defTabSz="457130">
                <a:lnSpc>
                  <a:spcPct val="100000"/>
                </a:lnSpc>
                <a:spcBef>
                  <a:spcPct val="0"/>
                </a:spcBef>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grpSp>
      <p:grpSp>
        <p:nvGrpSpPr>
          <p:cNvPr id="14" name="组合 13"/>
          <p:cNvGrpSpPr/>
          <p:nvPr/>
        </p:nvGrpSpPr>
        <p:grpSpPr>
          <a:xfrm>
            <a:off x="6316796" y="1665122"/>
            <a:ext cx="1452131" cy="2377274"/>
            <a:chOff x="6316796" y="1665122"/>
            <a:chExt cx="1452131" cy="2377274"/>
          </a:xfrm>
        </p:grpSpPr>
        <p:grpSp>
          <p:nvGrpSpPr>
            <p:cNvPr id="9" name="组合 8"/>
            <p:cNvGrpSpPr/>
            <p:nvPr/>
          </p:nvGrpSpPr>
          <p:grpSpPr>
            <a:xfrm>
              <a:off x="6316796" y="1665122"/>
              <a:ext cx="687753" cy="994212"/>
              <a:chOff x="6316796" y="1665122"/>
              <a:chExt cx="687753" cy="994212"/>
            </a:xfrm>
          </p:grpSpPr>
          <p:sp>
            <p:nvSpPr>
              <p:cNvPr id="61" name="Shape 8805"/>
              <p:cNvSpPr/>
              <p:nvPr/>
            </p:nvSpPr>
            <p:spPr>
              <a:xfrm flipH="1" rot="13500000">
                <a:off x="6316796" y="1665122"/>
                <a:ext cx="687753" cy="687753"/>
              </a:xfrm>
              <a:custGeom>
                <a:cxnLst>
                  <a:cxn ang="0">
                    <a:pos x="wd2" y="hd2"/>
                  </a:cxn>
                  <a:cxn ang="5400000">
                    <a:pos x="wd2" y="hd2"/>
                  </a:cxn>
                  <a:cxn ang="10800000">
                    <a:pos x="wd2" y="hd2"/>
                  </a:cxn>
                  <a:cxn ang="16200000">
                    <a:pos x="wd2" y="hd2"/>
                  </a:cxn>
                </a:cxnLst>
                <a:rect b="b" l="0" r="r" t="0"/>
                <a:pathLst>
                  <a:path extrusionOk="0" h="21600" w="21600">
                    <a:moveTo>
                      <a:pt x="0" y="11012"/>
                    </a:moveTo>
                    <a:cubicBezTo>
                      <a:pt x="0" y="5164"/>
                      <a:pt x="4741" y="423"/>
                      <a:pt x="10588" y="423"/>
                    </a:cubicBezTo>
                    <a:cubicBezTo>
                      <a:pt x="14259" y="423"/>
                      <a:pt x="17929" y="282"/>
                      <a:pt x="21600" y="0"/>
                    </a:cubicBezTo>
                    <a:cubicBezTo>
                      <a:pt x="21318" y="3671"/>
                      <a:pt x="21177" y="7341"/>
                      <a:pt x="21177" y="11012"/>
                    </a:cubicBezTo>
                    <a:cubicBezTo>
                      <a:pt x="21177" y="16859"/>
                      <a:pt x="16436" y="21600"/>
                      <a:pt x="10588" y="21600"/>
                    </a:cubicBezTo>
                    <a:cubicBezTo>
                      <a:pt x="4741" y="21600"/>
                      <a:pt x="0" y="16859"/>
                      <a:pt x="0" y="11012"/>
                    </a:cubicBezTo>
                    <a:close/>
                  </a:path>
                </a:pathLst>
              </a:custGeom>
              <a:solidFill>
                <a:srgbClr val="03AE97"/>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latin typeface="Roboto condensed"/>
                    <a:ea typeface="Roboto condensed"/>
                    <a:cs typeface="Roboto condensed"/>
                    <a:sym typeface="Roboto condensed"/>
                  </a:defRPr>
                </a:pPr>
                <a:endParaRPr kern="0">
                  <a:solidFill>
                    <a:srgbClr val="FFFFFF"/>
                  </a:solidFill>
                  <a:uFill>
                    <a:solidFill>
                      <a:srgbClr val="FFFFFF"/>
                    </a:solidFill>
                  </a:uFill>
                  <a:latin typeface="微软雅黑"/>
                  <a:ea typeface="微软雅黑"/>
                  <a:cs typeface="Roboto condensed"/>
                  <a:sym typeface="Roboto condensed"/>
                </a:endParaRPr>
              </a:p>
            </p:txBody>
          </p:sp>
          <p:sp>
            <p:nvSpPr>
              <p:cNvPr id="62" name="Shape 8806"/>
              <p:cNvSpPr/>
              <p:nvPr/>
            </p:nvSpPr>
            <p:spPr>
              <a:xfrm>
                <a:off x="6382007" y="1883944"/>
                <a:ext cx="557507" cy="2540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ctr" defTabSz="457130">
                  <a:lnSpc>
                    <a:spcPts val="1000"/>
                  </a:lnSpc>
                  <a:defRPr>
                    <a:uFillTx/>
                  </a:defRPr>
                </a:pPr>
                <a:r>
                  <a:rPr altLang="en-US" kern="0" lang="zh-CN" sz="1000">
                    <a:solidFill>
                      <a:srgbClr val="FFFFFF">
                        <a:alpha val="70000"/>
                      </a:srgbClr>
                    </a:solidFill>
                    <a:uFill>
                      <a:solidFill>
                        <a:srgbClr val="FFFFFF">
                          <a:alpha val="70000"/>
                        </a:srgbClr>
                      </a:solidFill>
                    </a:uFill>
                    <a:latin typeface="微软雅黑"/>
                    <a:ea typeface="微软雅黑"/>
                    <a:cs typeface="Roboto condensed"/>
                    <a:sym typeface="Roboto condensed"/>
                  </a:rPr>
                  <a:t>步骤 </a:t>
                </a:r>
              </a:p>
              <a:p>
                <a:pPr algn="ctr" defTabSz="457130">
                  <a:lnSpc>
                    <a:spcPts val="1000"/>
                  </a:lnSpc>
                  <a:defRPr>
                    <a:uFillTx/>
                  </a:defRPr>
                </a:pPr>
                <a:r>
                  <a:rPr altLang="en-US" kern="0" lang="zh-CN" sz="1000">
                    <a:solidFill>
                      <a:srgbClr val="FFFFFF">
                        <a:alpha val="70000"/>
                      </a:srgbClr>
                    </a:solidFill>
                    <a:uFill>
                      <a:solidFill>
                        <a:srgbClr val="FFFFFF">
                          <a:alpha val="70000"/>
                        </a:srgbClr>
                      </a:solidFill>
                    </a:uFill>
                    <a:latin typeface="微软雅黑"/>
                    <a:ea typeface="微软雅黑"/>
                    <a:cs typeface="Roboto condensed"/>
                    <a:sym typeface="Roboto condensed"/>
                  </a:rPr>
                  <a:t>05</a:t>
                </a:r>
              </a:p>
            </p:txBody>
          </p:sp>
          <p:sp>
            <p:nvSpPr>
              <p:cNvPr id="63" name="Shape 8808"/>
              <p:cNvSpPr/>
              <p:nvPr/>
            </p:nvSpPr>
            <p:spPr>
              <a:xfrm>
                <a:off x="6609872" y="2557733"/>
                <a:ext cx="101601" cy="10160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03AE97"/>
              </a:solidFill>
              <a:ln w="12700">
                <a:miter lim="400000"/>
              </a:ln>
            </p:spPr>
            <p:txBody>
              <a:bodyPr anchor="ctr" bIns="0" lIns="0" rIns="0" tIns="0"/>
              <a:lstStyle/>
              <a:p>
                <a:pPr algn="ctr" defTabSz="457130">
                  <a:defRPr>
                    <a:solidFill>
                      <a:srgbClr val="FFFFFF"/>
                    </a:solidFill>
                    <a:uFill>
                      <a:solidFill>
                        <a:srgbClr val="FFFFFF"/>
                      </a:solidFill>
                    </a:uFill>
                    <a:latin typeface="Roboto condensed"/>
                    <a:ea typeface="Roboto condensed"/>
                    <a:cs typeface="Roboto condensed"/>
                    <a:sym typeface="Roboto condensed"/>
                  </a:defRPr>
                </a:pPr>
                <a:endParaRPr kern="0">
                  <a:solidFill>
                    <a:srgbClr val="FFFFFF"/>
                  </a:solidFill>
                  <a:uFill>
                    <a:solidFill>
                      <a:srgbClr val="FFFFFF"/>
                    </a:solidFill>
                  </a:uFill>
                  <a:latin typeface="微软雅黑"/>
                  <a:ea typeface="微软雅黑"/>
                  <a:cs typeface="Roboto condensed"/>
                  <a:sym typeface="Roboto condensed"/>
                </a:endParaRPr>
              </a:p>
            </p:txBody>
          </p:sp>
        </p:grpSp>
        <p:sp>
          <p:nvSpPr>
            <p:cNvPr id="77" name="Shape 8821"/>
            <p:cNvSpPr/>
            <p:nvPr/>
          </p:nvSpPr>
          <p:spPr>
            <a:xfrm>
              <a:off x="6505994" y="2785099"/>
              <a:ext cx="1156102" cy="335266"/>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3" lIns="45713" numCol="1" rIns="45713" tIns="45713" wrap="square">
              <a:spAutoFit/>
            </a:bodyPr>
            <a:lstStyle>
              <a:lvl1pPr>
                <a:defRPr sz="1000">
                  <a:solidFill>
                    <a:srgbClr val="595959"/>
                  </a:solidFill>
                  <a:uFill>
                    <a:solidFill>
                      <a:srgbClr val="595959"/>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600">
                  <a:latin typeface="微软雅黑"/>
                  <a:ea typeface="微软雅黑"/>
                </a:rPr>
                <a:t>添加标题</a:t>
              </a:r>
            </a:p>
          </p:txBody>
        </p:sp>
        <p:sp>
          <p:nvSpPr>
            <p:cNvPr id="78" name="Shape 8822"/>
            <p:cNvSpPr/>
            <p:nvPr/>
          </p:nvSpPr>
          <p:spPr>
            <a:xfrm>
              <a:off x="6505995" y="3118575"/>
              <a:ext cx="1262932" cy="923821"/>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normAutofit fontScale="92500" lnSpcReduction="10000"/>
            </a:bodyPr>
            <a:lstStyle>
              <a:lvl1pPr>
                <a:lnSpc>
                  <a:spcPct val="120000"/>
                </a:lnSpc>
                <a:spcBef>
                  <a:spcPts val="100"/>
                </a:spcBef>
                <a:defRPr sz="800">
                  <a:solidFill>
                    <a:srgbClr val="808080"/>
                  </a:solidFill>
                  <a:uFill>
                    <a:solidFill>
                      <a:srgbClr val="808080"/>
                    </a:solidFill>
                  </a:uFill>
                  <a:latin typeface="Roboto condensed"/>
                  <a:ea typeface="Roboto condensed"/>
                  <a:cs typeface="Roboto condensed"/>
                  <a:sym typeface="Roboto condensed"/>
                </a:defRPr>
              </a:lvl1pPr>
            </a:lstStyle>
            <a:p>
              <a:pPr defTabSz="457130">
                <a:lnSpc>
                  <a:spcPct val="100000"/>
                </a:lnSpc>
                <a:spcBef>
                  <a:spcPct val="0"/>
                </a:spcBef>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grpSp>
      <p:sp>
        <p:nvSpPr>
          <p:cNvPr id="79" name="Shape 8824"/>
          <p:cNvSpPr/>
          <p:nvPr/>
        </p:nvSpPr>
        <p:spPr>
          <a:xfrm>
            <a:off x="7794330" y="2503183"/>
            <a:ext cx="1140125" cy="213360"/>
          </a:xfrm>
          <a:prstGeom prst="rect">
            <a:avLst/>
          </a:prstGeom>
          <a:ln w="12700">
            <a:miter lim="400000"/>
          </a:ln>
          <a:extLst>
            <a:ext uri="{C572A759-6A51-4108-AA02-DFA0A04FC94B}">
              <ma14:wrappingTextBoxFlag xmlns:ma14="http://schemas.microsoft.com/office/mac/drawingml/2011/main" val="1"/>
            </a:ext>
          </a:extLst>
        </p:spPr>
        <p:txBody>
          <a:bodyPr anchor="ctr" bIns="0" lIns="0" rIns="0" tIns="0">
            <a:spAutoFit/>
          </a:bodyPr>
          <a:lstStyle/>
          <a:p>
            <a:pPr defTabSz="457130">
              <a:defRPr>
                <a:uFillTx/>
              </a:defRPr>
            </a:pPr>
            <a:r>
              <a:rPr altLang="en-US" kern="0" lang="zh-CN" sz="1400">
                <a:solidFill>
                  <a:srgbClr val="4E5663"/>
                </a:solidFill>
                <a:uFill>
                  <a:solidFill>
                    <a:srgbClr val="4E5663"/>
                  </a:solidFill>
                </a:uFill>
                <a:latin typeface="微软雅黑"/>
                <a:ea typeface="微软雅黑"/>
                <a:cs typeface="Roboto condensed"/>
                <a:sym typeface="Roboto condensed"/>
              </a:rPr>
              <a:t>添加标题 </a:t>
            </a:r>
          </a:p>
        </p:txBody>
      </p:sp>
    </p:spTree>
    <p:extLst>
      <p:ext uri="{BB962C8B-B14F-4D97-AF65-F5344CB8AC3E}">
        <p14:creationId val="2955253792"/>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41"/>
                                        </p:tgtEl>
                                        <p:attrNameLst>
                                          <p:attrName>style.visibility</p:attrName>
                                        </p:attrNameLst>
                                      </p:cBhvr>
                                      <p:to>
                                        <p:strVal val="visible"/>
                                      </p:to>
                                    </p:set>
                                    <p:anim calcmode="lin" valueType="num">
                                      <p:cBhvr>
                                        <p:cTn dur="750" fill="hold" id="7"/>
                                        <p:tgtEl>
                                          <p:spTgt spid="41"/>
                                        </p:tgtEl>
                                        <p:attrNameLst>
                                          <p:attrName>ppt_x</p:attrName>
                                        </p:attrNameLst>
                                      </p:cBhvr>
                                      <p:tavLst>
                                        <p:tav tm="0">
                                          <p:val>
                                            <p:strVal val="0-#ppt_w/2"/>
                                          </p:val>
                                        </p:tav>
                                        <p:tav tm="100000">
                                          <p:val>
                                            <p:strVal val="#ppt_x"/>
                                          </p:val>
                                        </p:tav>
                                      </p:tavLst>
                                    </p:anim>
                                    <p:anim calcmode="lin" valueType="num">
                                      <p:cBhvr>
                                        <p:cTn dur="750" fill="hold" id="8"/>
                                        <p:tgtEl>
                                          <p:spTgt spid="41"/>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cond delay="0" evt="onBegin">
                          <p:tn val="8"/>
                        </p:cond>
                      </p:stCondLst>
                      <p:childTnLst>
                        <p:par>
                          <p:cTn fill="hold" id="10" nodeType="afterGroup">
                            <p:stCondLst>
                              <p:cond delay="0"/>
                            </p:stCondLst>
                            <p:childTnLst>
                              <p:par>
                                <p:cTn fill="hold" grpId="0" id="11" nodeType="clickEffect" presetClass="entr" presetID="10" presetSubtype="0">
                                  <p:stCondLst>
                                    <p:cond delay="0"/>
                                  </p:stCondLst>
                                  <p:childTnLst>
                                    <p:set>
                                      <p:cBhvr>
                                        <p:cTn dur="1" fill="hold" id="12">
                                          <p:stCondLst>
                                            <p:cond delay="0"/>
                                          </p:stCondLst>
                                        </p:cTn>
                                        <p:tgtEl>
                                          <p:spTgt spid="79"/>
                                        </p:tgtEl>
                                        <p:attrNameLst>
                                          <p:attrName>style.visibility</p:attrName>
                                        </p:attrNameLst>
                                      </p:cBhvr>
                                      <p:to>
                                        <p:strVal val="visible"/>
                                      </p:to>
                                    </p:set>
                                    <p:animEffect filter="fade" transition="in">
                                      <p:cBhvr>
                                        <p:cTn dur="500" id="13"/>
                                        <p:tgtEl>
                                          <p:spTgt spid="79"/>
                                        </p:tgtEl>
                                      </p:cBhvr>
                                    </p:animEffect>
                                  </p:childTnLst>
                                </p:cTn>
                              </p:par>
                            </p:childTnLst>
                          </p:cTn>
                        </p:par>
                      </p:childTnLst>
                    </p:cTn>
                  </p:par>
                  <p:par>
                    <p:cTn fill="hold" id="14" nodeType="clickPar">
                      <p:stCondLst>
                        <p:cond delay="indefinite"/>
                        <p:cond delay="0" evt="onBegin">
                          <p:tn val="13"/>
                        </p:cond>
                      </p:stCondLst>
                      <p:childTnLst>
                        <p:par>
                          <p:cTn fill="hold" id="15" nodeType="afterGroup">
                            <p:stCondLst>
                              <p:cond delay="0"/>
                            </p:stCondLst>
                            <p:childTnLst>
                              <p:par>
                                <p:cTn fill="hold" grpId="0" id="16" nodeType="clickEffect" presetClass="entr" presetID="22" presetSubtype="8">
                                  <p:stCondLst>
                                    <p:cond delay="0"/>
                                  </p:stCondLst>
                                  <p:childTnLst>
                                    <p:set>
                                      <p:cBhvr>
                                        <p:cTn dur="1" fill="hold" id="17">
                                          <p:stCondLst>
                                            <p:cond delay="0"/>
                                          </p:stCondLst>
                                        </p:cTn>
                                        <p:tgtEl>
                                          <p:spTgt spid="43"/>
                                        </p:tgtEl>
                                        <p:attrNameLst>
                                          <p:attrName>style.visibility</p:attrName>
                                        </p:attrNameLst>
                                      </p:cBhvr>
                                      <p:to>
                                        <p:strVal val="visible"/>
                                      </p:to>
                                    </p:set>
                                    <p:animEffect filter="wipe(left)" transition="in">
                                      <p:cBhvr>
                                        <p:cTn dur="500" id="18"/>
                                        <p:tgtEl>
                                          <p:spTgt spid="43"/>
                                        </p:tgtEl>
                                      </p:cBhvr>
                                    </p:animEffect>
                                  </p:childTnLst>
                                </p:cTn>
                              </p:par>
                            </p:childTnLst>
                          </p:cTn>
                        </p:par>
                        <p:par>
                          <p:cTn fill="hold" id="19" nodeType="afterGroup">
                            <p:stCondLst>
                              <p:cond delay="500"/>
                            </p:stCondLst>
                            <p:childTnLst>
                              <p:par>
                                <p:cTn fill="hold" id="20" nodeType="afterEffect" presetClass="entr" presetID="15" presetSubtype="0">
                                  <p:stCondLst>
                                    <p:cond delay="0"/>
                                  </p:stCondLst>
                                  <p:childTnLst>
                                    <p:set>
                                      <p:cBhvr>
                                        <p:cTn dur="1" fill="hold" id="21">
                                          <p:stCondLst>
                                            <p:cond delay="0"/>
                                          </p:stCondLst>
                                        </p:cTn>
                                        <p:tgtEl>
                                          <p:spTgt spid="10"/>
                                        </p:tgtEl>
                                        <p:attrNameLst>
                                          <p:attrName>style.visibility</p:attrName>
                                        </p:attrNameLst>
                                      </p:cBhvr>
                                      <p:to>
                                        <p:strVal val="visible"/>
                                      </p:to>
                                    </p:set>
                                    <p:anim calcmode="lin" valueType="num">
                                      <p:cBhvr>
                                        <p:cTn dur="1000" fill="hold" id="22"/>
                                        <p:tgtEl>
                                          <p:spTgt spid="10"/>
                                        </p:tgtEl>
                                        <p:attrNameLst>
                                          <p:attrName>ppt_w</p:attrName>
                                        </p:attrNameLst>
                                      </p:cBhvr>
                                      <p:tavLst>
                                        <p:tav tm="0">
                                          <p:val>
                                            <p:fltVal val="0"/>
                                          </p:val>
                                        </p:tav>
                                        <p:tav tm="100000">
                                          <p:val>
                                            <p:strVal val="#ppt_w"/>
                                          </p:val>
                                        </p:tav>
                                      </p:tavLst>
                                    </p:anim>
                                    <p:anim calcmode="lin" valueType="num">
                                      <p:cBhvr>
                                        <p:cTn dur="1000" fill="hold" id="23"/>
                                        <p:tgtEl>
                                          <p:spTgt spid="10"/>
                                        </p:tgtEl>
                                        <p:attrNameLst>
                                          <p:attrName>ppt_h</p:attrName>
                                        </p:attrNameLst>
                                      </p:cBhvr>
                                      <p:tavLst>
                                        <p:tav tm="0">
                                          <p:val>
                                            <p:fltVal val="0"/>
                                          </p:val>
                                        </p:tav>
                                        <p:tav tm="100000">
                                          <p:val>
                                            <p:strVal val="#ppt_h"/>
                                          </p:val>
                                        </p:tav>
                                      </p:tavLst>
                                    </p:anim>
                                    <p:anim calcmode="lin" valueType="num">
                                      <p:cBhvr>
                                        <p:cTn dur="1000" fill="hold" id="24"/>
                                        <p:tgtEl>
                                          <p:spTgt spid="10"/>
                                        </p:tgtEl>
                                        <p:attrNameLst>
                                          <p:attrName>ppt_x</p:attrName>
                                        </p:attrNameLst>
                                      </p:cBhvr>
                                      <p:tavLst>
                                        <p:tav fmla="#ppt_x+(cos(-2*pi*(1-$))*-#ppt_x-sin(-2*pi*(1-$))*(1-#ppt_y))*(1-$)" tm="0">
                                          <p:val>
                                            <p:fltVal val="0"/>
                                          </p:val>
                                        </p:tav>
                                        <p:tav tm="100000">
                                          <p:val>
                                            <p:fltVal val="1"/>
                                          </p:val>
                                        </p:tav>
                                      </p:tavLst>
                                    </p:anim>
                                    <p:anim calcmode="lin" valueType="num">
                                      <p:cBhvr>
                                        <p:cTn dur="1000" fill="hold" id="25"/>
                                        <p:tgtEl>
                                          <p:spTgt spid="10"/>
                                        </p:tgtEl>
                                        <p:attrNameLst>
                                          <p:attrName>ppt_y</p:attrName>
                                        </p:attrNameLst>
                                      </p:cBhvr>
                                      <p:tavLst>
                                        <p:tav fmla="#ppt_y+(sin(-2*pi*(1-$))*-#ppt_x+cos(-2*pi*(1-$))*(1-#ppt_y))*(1-$)" tm="0">
                                          <p:val>
                                            <p:fltVal val="0"/>
                                          </p:val>
                                        </p:tav>
                                        <p:tav tm="100000">
                                          <p:val>
                                            <p:fltVal val="1"/>
                                          </p:val>
                                        </p:tav>
                                      </p:tavLst>
                                    </p:anim>
                                  </p:childTnLst>
                                </p:cTn>
                              </p:par>
                            </p:childTnLst>
                          </p:cTn>
                        </p:par>
                        <p:par>
                          <p:cTn fill="hold" id="26" nodeType="afterGroup">
                            <p:stCondLst>
                              <p:cond delay="1500"/>
                            </p:stCondLst>
                            <p:childTnLst>
                              <p:par>
                                <p:cTn fill="hold" id="27" nodeType="afterEffect" presetClass="entr" presetID="15" presetSubtype="0">
                                  <p:stCondLst>
                                    <p:cond delay="0"/>
                                  </p:stCondLst>
                                  <p:childTnLst>
                                    <p:set>
                                      <p:cBhvr>
                                        <p:cTn dur="1" fill="hold" id="28">
                                          <p:stCondLst>
                                            <p:cond delay="0"/>
                                          </p:stCondLst>
                                        </p:cTn>
                                        <p:tgtEl>
                                          <p:spTgt spid="11"/>
                                        </p:tgtEl>
                                        <p:attrNameLst>
                                          <p:attrName>style.visibility</p:attrName>
                                        </p:attrNameLst>
                                      </p:cBhvr>
                                      <p:to>
                                        <p:strVal val="visible"/>
                                      </p:to>
                                    </p:set>
                                    <p:anim calcmode="lin" valueType="num">
                                      <p:cBhvr>
                                        <p:cTn dur="1000" fill="hold" id="29"/>
                                        <p:tgtEl>
                                          <p:spTgt spid="11"/>
                                        </p:tgtEl>
                                        <p:attrNameLst>
                                          <p:attrName>ppt_w</p:attrName>
                                        </p:attrNameLst>
                                      </p:cBhvr>
                                      <p:tavLst>
                                        <p:tav tm="0">
                                          <p:val>
                                            <p:fltVal val="0"/>
                                          </p:val>
                                        </p:tav>
                                        <p:tav tm="100000">
                                          <p:val>
                                            <p:strVal val="#ppt_w"/>
                                          </p:val>
                                        </p:tav>
                                      </p:tavLst>
                                    </p:anim>
                                    <p:anim calcmode="lin" valueType="num">
                                      <p:cBhvr>
                                        <p:cTn dur="1000" fill="hold" id="30"/>
                                        <p:tgtEl>
                                          <p:spTgt spid="11"/>
                                        </p:tgtEl>
                                        <p:attrNameLst>
                                          <p:attrName>ppt_h</p:attrName>
                                        </p:attrNameLst>
                                      </p:cBhvr>
                                      <p:tavLst>
                                        <p:tav tm="0">
                                          <p:val>
                                            <p:fltVal val="0"/>
                                          </p:val>
                                        </p:tav>
                                        <p:tav tm="100000">
                                          <p:val>
                                            <p:strVal val="#ppt_h"/>
                                          </p:val>
                                        </p:tav>
                                      </p:tavLst>
                                    </p:anim>
                                    <p:anim calcmode="lin" valueType="num">
                                      <p:cBhvr>
                                        <p:cTn dur="1000" fill="hold" id="31"/>
                                        <p:tgtEl>
                                          <p:spTgt spid="11"/>
                                        </p:tgtEl>
                                        <p:attrNameLst>
                                          <p:attrName>ppt_x</p:attrName>
                                        </p:attrNameLst>
                                      </p:cBhvr>
                                      <p:tavLst>
                                        <p:tav fmla="#ppt_x+(cos(-2*pi*(1-$))*-#ppt_x-sin(-2*pi*(1-$))*(1-#ppt_y))*(1-$)" tm="0">
                                          <p:val>
                                            <p:fltVal val="0"/>
                                          </p:val>
                                        </p:tav>
                                        <p:tav tm="100000">
                                          <p:val>
                                            <p:fltVal val="1"/>
                                          </p:val>
                                        </p:tav>
                                      </p:tavLst>
                                    </p:anim>
                                    <p:anim calcmode="lin" valueType="num">
                                      <p:cBhvr>
                                        <p:cTn dur="1000" fill="hold" id="32"/>
                                        <p:tgtEl>
                                          <p:spTgt spid="11"/>
                                        </p:tgtEl>
                                        <p:attrNameLst>
                                          <p:attrName>ppt_y</p:attrName>
                                        </p:attrNameLst>
                                      </p:cBhvr>
                                      <p:tavLst>
                                        <p:tav fmla="#ppt_y+(sin(-2*pi*(1-$))*-#ppt_x+cos(-2*pi*(1-$))*(1-#ppt_y))*(1-$)" tm="0">
                                          <p:val>
                                            <p:fltVal val="0"/>
                                          </p:val>
                                        </p:tav>
                                        <p:tav tm="100000">
                                          <p:val>
                                            <p:fltVal val="1"/>
                                          </p:val>
                                        </p:tav>
                                      </p:tavLst>
                                    </p:anim>
                                  </p:childTnLst>
                                </p:cTn>
                              </p:par>
                            </p:childTnLst>
                          </p:cTn>
                        </p:par>
                        <p:par>
                          <p:cTn fill="hold" id="33" nodeType="afterGroup">
                            <p:stCondLst>
                              <p:cond delay="2500"/>
                            </p:stCondLst>
                            <p:childTnLst>
                              <p:par>
                                <p:cTn fill="hold" id="34" nodeType="afterEffect" presetClass="entr" presetID="15" presetSubtype="0">
                                  <p:stCondLst>
                                    <p:cond delay="0"/>
                                  </p:stCondLst>
                                  <p:childTnLst>
                                    <p:set>
                                      <p:cBhvr>
                                        <p:cTn dur="1" fill="hold" id="35">
                                          <p:stCondLst>
                                            <p:cond delay="0"/>
                                          </p:stCondLst>
                                        </p:cTn>
                                        <p:tgtEl>
                                          <p:spTgt spid="12"/>
                                        </p:tgtEl>
                                        <p:attrNameLst>
                                          <p:attrName>style.visibility</p:attrName>
                                        </p:attrNameLst>
                                      </p:cBhvr>
                                      <p:to>
                                        <p:strVal val="visible"/>
                                      </p:to>
                                    </p:set>
                                    <p:anim calcmode="lin" valueType="num">
                                      <p:cBhvr>
                                        <p:cTn dur="1000" fill="hold" id="36"/>
                                        <p:tgtEl>
                                          <p:spTgt spid="12"/>
                                        </p:tgtEl>
                                        <p:attrNameLst>
                                          <p:attrName>ppt_w</p:attrName>
                                        </p:attrNameLst>
                                      </p:cBhvr>
                                      <p:tavLst>
                                        <p:tav tm="0">
                                          <p:val>
                                            <p:fltVal val="0"/>
                                          </p:val>
                                        </p:tav>
                                        <p:tav tm="100000">
                                          <p:val>
                                            <p:strVal val="#ppt_w"/>
                                          </p:val>
                                        </p:tav>
                                      </p:tavLst>
                                    </p:anim>
                                    <p:anim calcmode="lin" valueType="num">
                                      <p:cBhvr>
                                        <p:cTn dur="1000" fill="hold" id="37"/>
                                        <p:tgtEl>
                                          <p:spTgt spid="12"/>
                                        </p:tgtEl>
                                        <p:attrNameLst>
                                          <p:attrName>ppt_h</p:attrName>
                                        </p:attrNameLst>
                                      </p:cBhvr>
                                      <p:tavLst>
                                        <p:tav tm="0">
                                          <p:val>
                                            <p:fltVal val="0"/>
                                          </p:val>
                                        </p:tav>
                                        <p:tav tm="100000">
                                          <p:val>
                                            <p:strVal val="#ppt_h"/>
                                          </p:val>
                                        </p:tav>
                                      </p:tavLst>
                                    </p:anim>
                                    <p:anim calcmode="lin" valueType="num">
                                      <p:cBhvr>
                                        <p:cTn dur="1000" fill="hold" id="38"/>
                                        <p:tgtEl>
                                          <p:spTgt spid="12"/>
                                        </p:tgtEl>
                                        <p:attrNameLst>
                                          <p:attrName>ppt_x</p:attrName>
                                        </p:attrNameLst>
                                      </p:cBhvr>
                                      <p:tavLst>
                                        <p:tav fmla="#ppt_x+(cos(-2*pi*(1-$))*-#ppt_x-sin(-2*pi*(1-$))*(1-#ppt_y))*(1-$)" tm="0">
                                          <p:val>
                                            <p:fltVal val="0"/>
                                          </p:val>
                                        </p:tav>
                                        <p:tav tm="100000">
                                          <p:val>
                                            <p:fltVal val="1"/>
                                          </p:val>
                                        </p:tav>
                                      </p:tavLst>
                                    </p:anim>
                                    <p:anim calcmode="lin" valueType="num">
                                      <p:cBhvr>
                                        <p:cTn dur="1000" fill="hold" id="39"/>
                                        <p:tgtEl>
                                          <p:spTgt spid="12"/>
                                        </p:tgtEl>
                                        <p:attrNameLst>
                                          <p:attrName>ppt_y</p:attrName>
                                        </p:attrNameLst>
                                      </p:cBhvr>
                                      <p:tavLst>
                                        <p:tav fmla="#ppt_y+(sin(-2*pi*(1-$))*-#ppt_x+cos(-2*pi*(1-$))*(1-#ppt_y))*(1-$)" tm="0">
                                          <p:val>
                                            <p:fltVal val="0"/>
                                          </p:val>
                                        </p:tav>
                                        <p:tav tm="100000">
                                          <p:val>
                                            <p:fltVal val="1"/>
                                          </p:val>
                                        </p:tav>
                                      </p:tavLst>
                                    </p:anim>
                                  </p:childTnLst>
                                </p:cTn>
                              </p:par>
                            </p:childTnLst>
                          </p:cTn>
                        </p:par>
                        <p:par>
                          <p:cTn fill="hold" id="40" nodeType="afterGroup">
                            <p:stCondLst>
                              <p:cond delay="3500"/>
                            </p:stCondLst>
                            <p:childTnLst>
                              <p:par>
                                <p:cTn fill="hold" id="41" nodeType="afterEffect" presetClass="entr" presetID="15" presetSubtype="0">
                                  <p:stCondLst>
                                    <p:cond delay="0"/>
                                  </p:stCondLst>
                                  <p:childTnLst>
                                    <p:set>
                                      <p:cBhvr>
                                        <p:cTn dur="1" fill="hold" id="42">
                                          <p:stCondLst>
                                            <p:cond delay="0"/>
                                          </p:stCondLst>
                                        </p:cTn>
                                        <p:tgtEl>
                                          <p:spTgt spid="13"/>
                                        </p:tgtEl>
                                        <p:attrNameLst>
                                          <p:attrName>style.visibility</p:attrName>
                                        </p:attrNameLst>
                                      </p:cBhvr>
                                      <p:to>
                                        <p:strVal val="visible"/>
                                      </p:to>
                                    </p:set>
                                    <p:anim calcmode="lin" valueType="num">
                                      <p:cBhvr>
                                        <p:cTn dur="1000" fill="hold" id="43"/>
                                        <p:tgtEl>
                                          <p:spTgt spid="13"/>
                                        </p:tgtEl>
                                        <p:attrNameLst>
                                          <p:attrName>ppt_w</p:attrName>
                                        </p:attrNameLst>
                                      </p:cBhvr>
                                      <p:tavLst>
                                        <p:tav tm="0">
                                          <p:val>
                                            <p:fltVal val="0"/>
                                          </p:val>
                                        </p:tav>
                                        <p:tav tm="100000">
                                          <p:val>
                                            <p:strVal val="#ppt_w"/>
                                          </p:val>
                                        </p:tav>
                                      </p:tavLst>
                                    </p:anim>
                                    <p:anim calcmode="lin" valueType="num">
                                      <p:cBhvr>
                                        <p:cTn dur="1000" fill="hold" id="44"/>
                                        <p:tgtEl>
                                          <p:spTgt spid="13"/>
                                        </p:tgtEl>
                                        <p:attrNameLst>
                                          <p:attrName>ppt_h</p:attrName>
                                        </p:attrNameLst>
                                      </p:cBhvr>
                                      <p:tavLst>
                                        <p:tav tm="0">
                                          <p:val>
                                            <p:fltVal val="0"/>
                                          </p:val>
                                        </p:tav>
                                        <p:tav tm="100000">
                                          <p:val>
                                            <p:strVal val="#ppt_h"/>
                                          </p:val>
                                        </p:tav>
                                      </p:tavLst>
                                    </p:anim>
                                    <p:anim calcmode="lin" valueType="num">
                                      <p:cBhvr>
                                        <p:cTn dur="1000" fill="hold" id="45"/>
                                        <p:tgtEl>
                                          <p:spTgt spid="13"/>
                                        </p:tgtEl>
                                        <p:attrNameLst>
                                          <p:attrName>ppt_x</p:attrName>
                                        </p:attrNameLst>
                                      </p:cBhvr>
                                      <p:tavLst>
                                        <p:tav fmla="#ppt_x+(cos(-2*pi*(1-$))*-#ppt_x-sin(-2*pi*(1-$))*(1-#ppt_y))*(1-$)" tm="0">
                                          <p:val>
                                            <p:fltVal val="0"/>
                                          </p:val>
                                        </p:tav>
                                        <p:tav tm="100000">
                                          <p:val>
                                            <p:fltVal val="1"/>
                                          </p:val>
                                        </p:tav>
                                      </p:tavLst>
                                    </p:anim>
                                    <p:anim calcmode="lin" valueType="num">
                                      <p:cBhvr>
                                        <p:cTn dur="1000" fill="hold" id="46"/>
                                        <p:tgtEl>
                                          <p:spTgt spid="13"/>
                                        </p:tgtEl>
                                        <p:attrNameLst>
                                          <p:attrName>ppt_y</p:attrName>
                                        </p:attrNameLst>
                                      </p:cBhvr>
                                      <p:tavLst>
                                        <p:tav fmla="#ppt_y+(sin(-2*pi*(1-$))*-#ppt_x+cos(-2*pi*(1-$))*(1-#ppt_y))*(1-$)" tm="0">
                                          <p:val>
                                            <p:fltVal val="0"/>
                                          </p:val>
                                        </p:tav>
                                        <p:tav tm="100000">
                                          <p:val>
                                            <p:fltVal val="1"/>
                                          </p:val>
                                        </p:tav>
                                      </p:tavLst>
                                    </p:anim>
                                  </p:childTnLst>
                                </p:cTn>
                              </p:par>
                            </p:childTnLst>
                          </p:cTn>
                        </p:par>
                        <p:par>
                          <p:cTn fill="hold" id="47" nodeType="afterGroup">
                            <p:stCondLst>
                              <p:cond delay="4500"/>
                            </p:stCondLst>
                            <p:childTnLst>
                              <p:par>
                                <p:cTn fill="hold" id="48" nodeType="afterEffect" presetClass="entr" presetID="15" presetSubtype="0">
                                  <p:stCondLst>
                                    <p:cond delay="0"/>
                                  </p:stCondLst>
                                  <p:childTnLst>
                                    <p:set>
                                      <p:cBhvr>
                                        <p:cTn dur="1" fill="hold" id="49">
                                          <p:stCondLst>
                                            <p:cond delay="0"/>
                                          </p:stCondLst>
                                        </p:cTn>
                                        <p:tgtEl>
                                          <p:spTgt spid="14"/>
                                        </p:tgtEl>
                                        <p:attrNameLst>
                                          <p:attrName>style.visibility</p:attrName>
                                        </p:attrNameLst>
                                      </p:cBhvr>
                                      <p:to>
                                        <p:strVal val="visible"/>
                                      </p:to>
                                    </p:set>
                                    <p:anim calcmode="lin" valueType="num">
                                      <p:cBhvr>
                                        <p:cTn dur="1000" fill="hold" id="50"/>
                                        <p:tgtEl>
                                          <p:spTgt spid="14"/>
                                        </p:tgtEl>
                                        <p:attrNameLst>
                                          <p:attrName>ppt_w</p:attrName>
                                        </p:attrNameLst>
                                      </p:cBhvr>
                                      <p:tavLst>
                                        <p:tav tm="0">
                                          <p:val>
                                            <p:fltVal val="0"/>
                                          </p:val>
                                        </p:tav>
                                        <p:tav tm="100000">
                                          <p:val>
                                            <p:strVal val="#ppt_w"/>
                                          </p:val>
                                        </p:tav>
                                      </p:tavLst>
                                    </p:anim>
                                    <p:anim calcmode="lin" valueType="num">
                                      <p:cBhvr>
                                        <p:cTn dur="1000" fill="hold" id="51"/>
                                        <p:tgtEl>
                                          <p:spTgt spid="14"/>
                                        </p:tgtEl>
                                        <p:attrNameLst>
                                          <p:attrName>ppt_h</p:attrName>
                                        </p:attrNameLst>
                                      </p:cBhvr>
                                      <p:tavLst>
                                        <p:tav tm="0">
                                          <p:val>
                                            <p:fltVal val="0"/>
                                          </p:val>
                                        </p:tav>
                                        <p:tav tm="100000">
                                          <p:val>
                                            <p:strVal val="#ppt_h"/>
                                          </p:val>
                                        </p:tav>
                                      </p:tavLst>
                                    </p:anim>
                                    <p:anim calcmode="lin" valueType="num">
                                      <p:cBhvr>
                                        <p:cTn dur="1000" fill="hold" id="52"/>
                                        <p:tgtEl>
                                          <p:spTgt spid="14"/>
                                        </p:tgtEl>
                                        <p:attrNameLst>
                                          <p:attrName>ppt_x</p:attrName>
                                        </p:attrNameLst>
                                      </p:cBhvr>
                                      <p:tavLst>
                                        <p:tav fmla="#ppt_x+(cos(-2*pi*(1-$))*-#ppt_x-sin(-2*pi*(1-$))*(1-#ppt_y))*(1-$)" tm="0">
                                          <p:val>
                                            <p:fltVal val="0"/>
                                          </p:val>
                                        </p:tav>
                                        <p:tav tm="100000">
                                          <p:val>
                                            <p:fltVal val="1"/>
                                          </p:val>
                                        </p:tav>
                                      </p:tavLst>
                                    </p:anim>
                                    <p:anim calcmode="lin" valueType="num">
                                      <p:cBhvr>
                                        <p:cTn dur="1000" fill="hold" id="53"/>
                                        <p:tgtEl>
                                          <p:spTgt spid="14"/>
                                        </p:tgtEl>
                                        <p:attrNameLst>
                                          <p:attrName>ppt_y</p:attrName>
                                        </p:attrNameLst>
                                      </p:cBhvr>
                                      <p:tavLst>
                                        <p:tav fmla="#ppt_y+(sin(-2*pi*(1-$))*-#ppt_x+cos(-2*pi*(1-$))*(1-#ppt_y))*(1-$)" tm="0">
                                          <p:val>
                                            <p:fltVal val="0"/>
                                          </p:val>
                                        </p:tav>
                                        <p:tav tm="100000">
                                          <p:val>
                                            <p:fltVal val="1"/>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
      <p:bldP grpId="0" spid="43"/>
      <p:bldP grpId="0" spid="79"/>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矩形 6"/>
          <p:cNvSpPr>
            <a:spLocks noChangeArrowheads="1"/>
          </p:cNvSpPr>
          <p:nvPr/>
        </p:nvSpPr>
        <p:spPr bwMode="auto">
          <a:xfrm>
            <a:off x="0" y="627064"/>
            <a:ext cx="9144000" cy="4105275"/>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25" name="TextBox 7"/>
          <p:cNvSpPr>
            <a:spLocks noChangeArrowheads="1"/>
          </p:cNvSpPr>
          <p:nvPr/>
        </p:nvSpPr>
        <p:spPr bwMode="auto">
          <a:xfrm>
            <a:off x="6" y="365126"/>
            <a:ext cx="3203575" cy="518148"/>
          </a:xfrm>
          <a:prstGeom prst="rect">
            <a:avLst/>
          </a:prstGeom>
          <a:solidFill>
            <a:srgbClr val="E36C09"/>
          </a:solidFill>
          <a:ln>
            <a:noFill/>
          </a:ln>
          <a:extLs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endParaRPr altLang="en-US" b="1" kern="0" lang="zh-CN" sz="2800">
              <a:solidFill>
                <a:srgbClr val="FFFFFF"/>
              </a:solidFill>
              <a:ea typeface="微软雅黑"/>
              <a:sym charset="-122" panose="02010600030101010101" pitchFamily="2" typeface="宋体"/>
            </a:endParaRPr>
          </a:p>
        </p:txBody>
      </p:sp>
      <p:sp>
        <p:nvSpPr>
          <p:cNvPr id="26" name="矩形 1"/>
          <p:cNvSpPr>
            <a:spLocks noChangeArrowheads="1"/>
          </p:cNvSpPr>
          <p:nvPr/>
        </p:nvSpPr>
        <p:spPr bwMode="auto">
          <a:xfrm>
            <a:off x="6" y="365126"/>
            <a:ext cx="3203575" cy="51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lvl="0">
              <a:spcBef>
                <a:spcPct val="0"/>
              </a:spcBef>
              <a:spcAft>
                <a:spcPct val="0"/>
              </a:spcAft>
              <a:buNone/>
              <a:defRPr/>
            </a:pPr>
            <a:r>
              <a:rPr altLang="en-US" b="1" kern="0" lang="zh-CN" sz="2800">
                <a:solidFill>
                  <a:srgbClr val="FFFFFF"/>
                </a:solidFill>
                <a:ea typeface="微软雅黑"/>
              </a:rPr>
              <a:t>单击此处添加标题 </a:t>
            </a:r>
          </a:p>
        </p:txBody>
      </p:sp>
      <p:grpSp>
        <p:nvGrpSpPr>
          <p:cNvPr id="2" name="组合 1"/>
          <p:cNvGrpSpPr/>
          <p:nvPr/>
        </p:nvGrpSpPr>
        <p:grpSpPr>
          <a:xfrm>
            <a:off x="7380312" y="932938"/>
            <a:ext cx="1152165" cy="3727044"/>
            <a:chOff x="7380312" y="932938"/>
            <a:chExt cx="1152165" cy="3727044"/>
          </a:xfrm>
        </p:grpSpPr>
        <p:sp>
          <p:nvSpPr>
            <p:cNvPr id="53" name="Oval 388"/>
            <p:cNvSpPr>
              <a:spLocks noChangeArrowheads="1"/>
            </p:cNvSpPr>
            <p:nvPr/>
          </p:nvSpPr>
          <p:spPr bwMode="auto">
            <a:xfrm>
              <a:off x="7387310" y="4476895"/>
              <a:ext cx="1000565" cy="183087"/>
            </a:xfrm>
            <a:prstGeom prst="ellipse">
              <a:avLst/>
            </a:prstGeom>
            <a:solidFill>
              <a:srgbClr val="4D8A8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54" name="Freeform 389"/>
            <p:cNvSpPr/>
            <p:nvPr/>
          </p:nvSpPr>
          <p:spPr bwMode="auto">
            <a:xfrm>
              <a:off x="7619958" y="932938"/>
              <a:ext cx="559756" cy="614565"/>
            </a:xfrm>
            <a:custGeom>
              <a:gdLst>
                <a:gd fmla="*/ 222 w 406" name="T0"/>
                <a:gd fmla="*/ 14 h 446" name="T1"/>
                <a:gd fmla="*/ 6 w 406" name="T2"/>
                <a:gd fmla="*/ 243 h 446" name="T3"/>
                <a:gd fmla="*/ 134 w 406" name="T4"/>
                <a:gd fmla="*/ 436 h 446" name="T5"/>
                <a:gd fmla="*/ 186 w 406" name="T6"/>
                <a:gd fmla="*/ 446 h 446" name="T7"/>
                <a:gd fmla="*/ 219 w 406" name="T8"/>
                <a:gd fmla="*/ 443 h 446" name="T9"/>
                <a:gd fmla="*/ 384 w 406" name="T10"/>
                <a:gd fmla="*/ 276 h 446" name="T11"/>
                <a:gd fmla="*/ 222 w 406" name="T12"/>
                <a:gd fmla="*/ 14 h 446" name="T13"/>
              </a:gdLst>
              <a:cxnLst>
                <a:cxn ang="0">
                  <a:pos x="T0" y="T1"/>
                </a:cxn>
                <a:cxn ang="0">
                  <a:pos x="T2" y="T3"/>
                </a:cxn>
                <a:cxn ang="0">
                  <a:pos x="T4" y="T5"/>
                </a:cxn>
                <a:cxn ang="0">
                  <a:pos x="T6" y="T7"/>
                </a:cxn>
                <a:cxn ang="0">
                  <a:pos x="T8" y="T9"/>
                </a:cxn>
                <a:cxn ang="0">
                  <a:pos x="T10" y="T11"/>
                </a:cxn>
                <a:cxn ang="0">
                  <a:pos x="T12" y="T13"/>
                </a:cxn>
              </a:cxnLst>
              <a:rect b="b" l="0" r="r" t="0"/>
              <a:pathLst>
                <a:path h="446" w="406">
                  <a:moveTo>
                    <a:pt x="222" y="14"/>
                  </a:moveTo>
                  <a:cubicBezTo>
                    <a:pt x="68" y="0"/>
                    <a:pt x="0" y="105"/>
                    <a:pt x="6" y="243"/>
                  </a:cubicBezTo>
                  <a:cubicBezTo>
                    <a:pt x="13" y="395"/>
                    <a:pt x="134" y="436"/>
                    <a:pt x="134" y="436"/>
                  </a:cubicBezTo>
                  <a:cubicBezTo>
                    <a:pt x="186" y="446"/>
                    <a:pt x="186" y="446"/>
                    <a:pt x="186" y="446"/>
                  </a:cubicBezTo>
                  <a:cubicBezTo>
                    <a:pt x="219" y="443"/>
                    <a:pt x="219" y="443"/>
                    <a:pt x="219" y="443"/>
                  </a:cubicBezTo>
                  <a:cubicBezTo>
                    <a:pt x="219" y="443"/>
                    <a:pt x="362" y="412"/>
                    <a:pt x="384" y="276"/>
                  </a:cubicBezTo>
                  <a:cubicBezTo>
                    <a:pt x="406" y="139"/>
                    <a:pt x="376" y="27"/>
                    <a:pt x="222" y="14"/>
                  </a:cubicBezTo>
                  <a:close/>
                </a:path>
              </a:pathLst>
            </a:custGeom>
            <a:solidFill>
              <a:srgbClr val="85461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55" name="Freeform 390"/>
            <p:cNvSpPr/>
            <p:nvPr/>
          </p:nvSpPr>
          <p:spPr bwMode="auto">
            <a:xfrm>
              <a:off x="7568064" y="1348674"/>
              <a:ext cx="586578" cy="356845"/>
            </a:xfrm>
            <a:custGeom>
              <a:gdLst>
                <a:gd fmla="*/ 380 w 426" name="T0"/>
                <a:gd fmla="*/ 52 h 259" name="T1"/>
                <a:gd fmla="*/ 426 w 426" name="T2"/>
                <a:gd fmla="*/ 193 h 259" name="T3"/>
                <a:gd fmla="*/ 396 w 426" name="T4"/>
                <a:gd fmla="*/ 231 h 259" name="T5"/>
                <a:gd fmla="*/ 415 w 426" name="T6"/>
                <a:gd fmla="*/ 259 h 259" name="T7"/>
                <a:gd fmla="*/ 378 w 426" name="T8"/>
                <a:gd fmla="*/ 255 h 259" name="T9"/>
                <a:gd fmla="*/ 1 w 426" name="T10"/>
                <a:gd fmla="*/ 222 h 259" name="T11"/>
                <a:gd fmla="*/ 40 w 426" name="T12"/>
                <a:gd fmla="*/ 156 h 259" name="T13"/>
                <a:gd fmla="*/ 19 w 426" name="T14"/>
                <a:gd fmla="*/ 110 h 259" name="T15"/>
                <a:gd fmla="*/ 60 w 426" name="T16"/>
                <a:gd fmla="*/ 0 h 259" name="T17"/>
                <a:gd fmla="*/ 380 w 426" name="T18"/>
                <a:gd fmla="*/ 52 h 25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59" w="426">
                  <a:moveTo>
                    <a:pt x="380" y="52"/>
                  </a:moveTo>
                  <a:cubicBezTo>
                    <a:pt x="380" y="52"/>
                    <a:pt x="290" y="168"/>
                    <a:pt x="426" y="193"/>
                  </a:cubicBezTo>
                  <a:cubicBezTo>
                    <a:pt x="426" y="193"/>
                    <a:pt x="421" y="218"/>
                    <a:pt x="396" y="231"/>
                  </a:cubicBezTo>
                  <a:cubicBezTo>
                    <a:pt x="396" y="231"/>
                    <a:pt x="411" y="247"/>
                    <a:pt x="415" y="259"/>
                  </a:cubicBezTo>
                  <a:cubicBezTo>
                    <a:pt x="378" y="255"/>
                    <a:pt x="378" y="255"/>
                    <a:pt x="378" y="255"/>
                  </a:cubicBezTo>
                  <a:cubicBezTo>
                    <a:pt x="334" y="252"/>
                    <a:pt x="1" y="222"/>
                    <a:pt x="1" y="222"/>
                  </a:cubicBezTo>
                  <a:cubicBezTo>
                    <a:pt x="0" y="167"/>
                    <a:pt x="40" y="156"/>
                    <a:pt x="40" y="156"/>
                  </a:cubicBezTo>
                  <a:cubicBezTo>
                    <a:pt x="19" y="142"/>
                    <a:pt x="19" y="110"/>
                    <a:pt x="19" y="110"/>
                  </a:cubicBezTo>
                  <a:cubicBezTo>
                    <a:pt x="109" y="118"/>
                    <a:pt x="60" y="0"/>
                    <a:pt x="60" y="0"/>
                  </a:cubicBezTo>
                  <a:cubicBezTo>
                    <a:pt x="380" y="52"/>
                    <a:pt x="380" y="52"/>
                    <a:pt x="380" y="52"/>
                  </a:cubicBezTo>
                </a:path>
              </a:pathLst>
            </a:custGeom>
            <a:solidFill>
              <a:srgbClr val="85461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56" name="Freeform 391"/>
            <p:cNvSpPr/>
            <p:nvPr/>
          </p:nvSpPr>
          <p:spPr bwMode="auto">
            <a:xfrm>
              <a:off x="7959310" y="1346341"/>
              <a:ext cx="143437" cy="297370"/>
            </a:xfrm>
            <a:custGeom>
              <a:gdLst>
                <a:gd fmla="*/ 104 w 104" name="T0"/>
                <a:gd fmla="*/ 0 h 216" name="T1"/>
                <a:gd fmla="*/ 62 w 104" name="T2"/>
                <a:gd fmla="*/ 96 h 216" name="T3"/>
                <a:gd fmla="*/ 70 w 104" name="T4"/>
                <a:gd fmla="*/ 175 h 216" name="T5"/>
                <a:gd fmla="*/ 45 w 104" name="T6"/>
                <a:gd fmla="*/ 101 h 216" name="T7"/>
                <a:gd fmla="*/ 45 w 104" name="T8"/>
                <a:gd fmla="*/ 38 h 216" name="T9"/>
                <a:gd fmla="*/ 104 w 104" name="T10"/>
                <a:gd fmla="*/ 0 h 216" name="T11"/>
              </a:gdLst>
              <a:cxnLst>
                <a:cxn ang="0">
                  <a:pos x="T0" y="T1"/>
                </a:cxn>
                <a:cxn ang="0">
                  <a:pos x="T2" y="T3"/>
                </a:cxn>
                <a:cxn ang="0">
                  <a:pos x="T4" y="T5"/>
                </a:cxn>
                <a:cxn ang="0">
                  <a:pos x="T6" y="T7"/>
                </a:cxn>
                <a:cxn ang="0">
                  <a:pos x="T8" y="T9"/>
                </a:cxn>
                <a:cxn ang="0">
                  <a:pos x="T10" y="T11"/>
                </a:cxn>
              </a:cxnLst>
              <a:rect b="b" l="0" r="r" t="0"/>
              <a:pathLst>
                <a:path h="216" w="104">
                  <a:moveTo>
                    <a:pt x="104" y="0"/>
                  </a:moveTo>
                  <a:cubicBezTo>
                    <a:pt x="104" y="0"/>
                    <a:pt x="83" y="64"/>
                    <a:pt x="62" y="96"/>
                  </a:cubicBezTo>
                  <a:cubicBezTo>
                    <a:pt x="40" y="128"/>
                    <a:pt x="32" y="189"/>
                    <a:pt x="70" y="175"/>
                  </a:cubicBezTo>
                  <a:cubicBezTo>
                    <a:pt x="70" y="175"/>
                    <a:pt x="0" y="216"/>
                    <a:pt x="45" y="101"/>
                  </a:cubicBezTo>
                  <a:cubicBezTo>
                    <a:pt x="67" y="40"/>
                    <a:pt x="45" y="38"/>
                    <a:pt x="45" y="38"/>
                  </a:cubicBezTo>
                  <a:lnTo>
                    <a:pt x="104" y="0"/>
                  </a:lnTo>
                  <a:close/>
                </a:path>
              </a:pathLst>
            </a:custGeom>
            <a:solidFill>
              <a:srgbClr val="64351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57" name="Freeform 392"/>
            <p:cNvSpPr/>
            <p:nvPr/>
          </p:nvSpPr>
          <p:spPr bwMode="auto">
            <a:xfrm>
              <a:off x="7894588" y="1458876"/>
              <a:ext cx="138773" cy="177840"/>
            </a:xfrm>
            <a:custGeom>
              <a:gdLst>
                <a:gd fmla="*/ 89 w 101" name="T0"/>
                <a:gd fmla="*/ 1 h 129" name="T1"/>
                <a:gd fmla="*/ 101 w 101" name="T2"/>
                <a:gd fmla="*/ 120 h 129" name="T3"/>
                <a:gd fmla="*/ 23 w 101" name="T4"/>
                <a:gd fmla="*/ 114 h 129" name="T5"/>
                <a:gd fmla="*/ 0 w 101" name="T6"/>
                <a:gd fmla="*/ 49 h 129" name="T7"/>
                <a:gd fmla="*/ 89 w 101" name="T8"/>
                <a:gd fmla="*/ 1 h 129" name="T9"/>
              </a:gdLst>
              <a:cxnLst>
                <a:cxn ang="0">
                  <a:pos x="T0" y="T1"/>
                </a:cxn>
                <a:cxn ang="0">
                  <a:pos x="T2" y="T3"/>
                </a:cxn>
                <a:cxn ang="0">
                  <a:pos x="T4" y="T5"/>
                </a:cxn>
                <a:cxn ang="0">
                  <a:pos x="T6" y="T7"/>
                </a:cxn>
                <a:cxn ang="0">
                  <a:pos x="T8" y="T9"/>
                </a:cxn>
              </a:cxnLst>
              <a:rect b="b" l="0" r="r" t="0"/>
              <a:pathLst>
                <a:path h="129" w="100">
                  <a:moveTo>
                    <a:pt x="89" y="1"/>
                  </a:moveTo>
                  <a:cubicBezTo>
                    <a:pt x="89" y="1"/>
                    <a:pt x="0" y="92"/>
                    <a:pt x="101" y="120"/>
                  </a:cubicBezTo>
                  <a:cubicBezTo>
                    <a:pt x="101" y="120"/>
                    <a:pt x="55" y="129"/>
                    <a:pt x="23" y="114"/>
                  </a:cubicBezTo>
                  <a:cubicBezTo>
                    <a:pt x="0" y="49"/>
                    <a:pt x="0" y="49"/>
                    <a:pt x="0" y="49"/>
                  </a:cubicBezTo>
                  <a:cubicBezTo>
                    <a:pt x="0" y="49"/>
                    <a:pt x="59" y="0"/>
                    <a:pt x="89" y="1"/>
                  </a:cubicBezTo>
                  <a:close/>
                </a:path>
              </a:pathLst>
            </a:custGeom>
            <a:solidFill>
              <a:srgbClr val="64351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58" name="Freeform 393"/>
            <p:cNvSpPr/>
            <p:nvPr/>
          </p:nvSpPr>
          <p:spPr bwMode="auto">
            <a:xfrm>
              <a:off x="7596634" y="1511353"/>
              <a:ext cx="85713" cy="74634"/>
            </a:xfrm>
            <a:custGeom>
              <a:gdLst>
                <a:gd fmla="*/ 0 w 62" name="T0"/>
                <a:gd fmla="*/ 0 h 54" name="T1"/>
                <a:gd fmla="*/ 62 w 62" name="T2"/>
                <a:gd fmla="*/ 46 h 54" name="T3"/>
                <a:gd fmla="*/ 0 w 62" name="T4"/>
                <a:gd fmla="*/ 0 h 54" name="T5"/>
              </a:gdLst>
              <a:cxnLst>
                <a:cxn ang="0">
                  <a:pos x="T0" y="T1"/>
                </a:cxn>
                <a:cxn ang="0">
                  <a:pos x="T2" y="T3"/>
                </a:cxn>
                <a:cxn ang="0">
                  <a:pos x="T4" y="T5"/>
                </a:cxn>
              </a:cxnLst>
              <a:rect b="b" l="0" r="r" t="0"/>
              <a:pathLst>
                <a:path h="54" w="62">
                  <a:moveTo>
                    <a:pt x="0" y="0"/>
                  </a:moveTo>
                  <a:cubicBezTo>
                    <a:pt x="0" y="0"/>
                    <a:pt x="8" y="54"/>
                    <a:pt x="62" y="46"/>
                  </a:cubicBezTo>
                  <a:cubicBezTo>
                    <a:pt x="62" y="46"/>
                    <a:pt x="14" y="43"/>
                    <a:pt x="0" y="0"/>
                  </a:cubicBezTo>
                  <a:close/>
                </a:path>
              </a:pathLst>
            </a:custGeom>
            <a:solidFill>
              <a:srgbClr val="64351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59" name="Freeform 394"/>
            <p:cNvSpPr/>
            <p:nvPr/>
          </p:nvSpPr>
          <p:spPr bwMode="auto">
            <a:xfrm>
              <a:off x="7574477" y="1587153"/>
              <a:ext cx="65305" cy="60640"/>
            </a:xfrm>
            <a:custGeom>
              <a:gdLst>
                <a:gd fmla="*/ 0 w 47" name="T0"/>
                <a:gd fmla="*/ 44 h 44" name="T1"/>
                <a:gd fmla="*/ 47 w 47" name="T2"/>
                <a:gd fmla="*/ 2 h 44" name="T3"/>
                <a:gd fmla="*/ 0 w 47" name="T4"/>
                <a:gd fmla="*/ 44 h 44" name="T5"/>
              </a:gdLst>
              <a:cxnLst>
                <a:cxn ang="0">
                  <a:pos x="T0" y="T1"/>
                </a:cxn>
                <a:cxn ang="0">
                  <a:pos x="T2" y="T3"/>
                </a:cxn>
                <a:cxn ang="0">
                  <a:pos x="T4" y="T5"/>
                </a:cxn>
              </a:cxnLst>
              <a:rect b="b" l="0" r="r" t="0"/>
              <a:pathLst>
                <a:path h="44" w="47">
                  <a:moveTo>
                    <a:pt x="0" y="44"/>
                  </a:moveTo>
                  <a:cubicBezTo>
                    <a:pt x="0" y="44"/>
                    <a:pt x="18" y="0"/>
                    <a:pt x="47" y="2"/>
                  </a:cubicBezTo>
                  <a:cubicBezTo>
                    <a:pt x="47" y="2"/>
                    <a:pt x="15" y="14"/>
                    <a:pt x="0" y="44"/>
                  </a:cubicBezTo>
                  <a:close/>
                </a:path>
              </a:pathLst>
            </a:custGeom>
            <a:solidFill>
              <a:srgbClr val="64351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60" name="Freeform 395"/>
            <p:cNvSpPr/>
            <p:nvPr/>
          </p:nvSpPr>
          <p:spPr bwMode="auto">
            <a:xfrm>
              <a:off x="7617625" y="1365583"/>
              <a:ext cx="117199" cy="172008"/>
            </a:xfrm>
            <a:custGeom>
              <a:gdLst>
                <a:gd fmla="*/ 0 w 85" name="T0"/>
                <a:gd fmla="*/ 100 h 125" name="T1"/>
                <a:gd fmla="*/ 48 w 85" name="T2"/>
                <a:gd fmla="*/ 61 h 125" name="T3"/>
                <a:gd fmla="*/ 44 w 85" name="T4"/>
                <a:gd fmla="*/ 0 h 125" name="T5"/>
                <a:gd fmla="*/ 0 w 85" name="T6"/>
                <a:gd fmla="*/ 100 h 125" name="T7"/>
              </a:gdLst>
              <a:cxnLst>
                <a:cxn ang="0">
                  <a:pos x="T0" y="T1"/>
                </a:cxn>
                <a:cxn ang="0">
                  <a:pos x="T2" y="T3"/>
                </a:cxn>
                <a:cxn ang="0">
                  <a:pos x="T4" y="T5"/>
                </a:cxn>
                <a:cxn ang="0">
                  <a:pos x="T6" y="T7"/>
                </a:cxn>
              </a:cxnLst>
              <a:rect b="b" l="0" r="r" t="0"/>
              <a:pathLst>
                <a:path h="125" w="85">
                  <a:moveTo>
                    <a:pt x="0" y="100"/>
                  </a:moveTo>
                  <a:cubicBezTo>
                    <a:pt x="0" y="100"/>
                    <a:pt x="48" y="105"/>
                    <a:pt x="48" y="61"/>
                  </a:cubicBezTo>
                  <a:cubicBezTo>
                    <a:pt x="48" y="17"/>
                    <a:pt x="44" y="0"/>
                    <a:pt x="44" y="0"/>
                  </a:cubicBezTo>
                  <a:cubicBezTo>
                    <a:pt x="44" y="0"/>
                    <a:pt x="85" y="125"/>
                    <a:pt x="0" y="100"/>
                  </a:cubicBezTo>
                  <a:close/>
                </a:path>
              </a:pathLst>
            </a:custGeom>
            <a:solidFill>
              <a:srgbClr val="9D6B4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61" name="Freeform 396"/>
            <p:cNvSpPr/>
            <p:nvPr/>
          </p:nvSpPr>
          <p:spPr bwMode="auto">
            <a:xfrm>
              <a:off x="7676516" y="1286868"/>
              <a:ext cx="89794" cy="317195"/>
            </a:xfrm>
            <a:custGeom>
              <a:gdLst>
                <a:gd fmla="*/ 0 w 65" name="T0"/>
                <a:gd fmla="*/ 0 h 230" name="T1"/>
                <a:gd fmla="*/ 25 w 65" name="T2"/>
                <a:gd fmla="*/ 101 h 230" name="T3"/>
                <a:gd fmla="*/ 3 w 65" name="T4"/>
                <a:gd fmla="*/ 177 h 230" name="T5"/>
                <a:gd fmla="*/ 41 w 65" name="T6"/>
                <a:gd fmla="*/ 109 h 230" name="T7"/>
                <a:gd fmla="*/ 51 w 65" name="T8"/>
                <a:gd fmla="*/ 47 h 230" name="T9"/>
                <a:gd fmla="*/ 0 w 65" name="T10"/>
                <a:gd fmla="*/ 0 h 230" name="T11"/>
              </a:gdLst>
              <a:cxnLst>
                <a:cxn ang="0">
                  <a:pos x="T0" y="T1"/>
                </a:cxn>
                <a:cxn ang="0">
                  <a:pos x="T2" y="T3"/>
                </a:cxn>
                <a:cxn ang="0">
                  <a:pos x="T4" y="T5"/>
                </a:cxn>
                <a:cxn ang="0">
                  <a:pos x="T6" y="T7"/>
                </a:cxn>
                <a:cxn ang="0">
                  <a:pos x="T8" y="T9"/>
                </a:cxn>
                <a:cxn ang="0">
                  <a:pos x="T10" y="T11"/>
                </a:cxn>
              </a:cxnLst>
              <a:rect b="b" l="0" r="r" t="0"/>
              <a:pathLst>
                <a:path h="230" w="65">
                  <a:moveTo>
                    <a:pt x="0" y="0"/>
                  </a:moveTo>
                  <a:cubicBezTo>
                    <a:pt x="0" y="0"/>
                    <a:pt x="9" y="66"/>
                    <a:pt x="25" y="101"/>
                  </a:cubicBezTo>
                  <a:cubicBezTo>
                    <a:pt x="41" y="137"/>
                    <a:pt x="38" y="198"/>
                    <a:pt x="3" y="177"/>
                  </a:cubicBezTo>
                  <a:cubicBezTo>
                    <a:pt x="3" y="177"/>
                    <a:pt x="65" y="230"/>
                    <a:pt x="41" y="109"/>
                  </a:cubicBezTo>
                  <a:cubicBezTo>
                    <a:pt x="29" y="45"/>
                    <a:pt x="51" y="47"/>
                    <a:pt x="51" y="47"/>
                  </a:cubicBezTo>
                  <a:lnTo>
                    <a:pt x="0" y="0"/>
                  </a:lnTo>
                  <a:close/>
                </a:path>
              </a:pathLst>
            </a:custGeom>
            <a:solidFill>
              <a:srgbClr val="64351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62" name="Freeform 397"/>
            <p:cNvSpPr/>
            <p:nvPr/>
          </p:nvSpPr>
          <p:spPr bwMode="auto">
            <a:xfrm>
              <a:off x="7719664" y="1446631"/>
              <a:ext cx="130610" cy="163845"/>
            </a:xfrm>
            <a:custGeom>
              <a:gdLst>
                <a:gd fmla="*/ 17 w 95" name="T0"/>
                <a:gd fmla="*/ 0 h 119" name="T1"/>
                <a:gd fmla="*/ 0 w 95" name="T2"/>
                <a:gd fmla="*/ 105 h 119" name="T3"/>
                <a:gd fmla="*/ 60 w 95" name="T4"/>
                <a:gd fmla="*/ 110 h 119" name="T5"/>
                <a:gd fmla="*/ 95 w 95" name="T6"/>
                <a:gd fmla="*/ 62 h 119" name="T7"/>
                <a:gd fmla="*/ 17 w 95" name="T8"/>
                <a:gd fmla="*/ 0 h 119" name="T9"/>
              </a:gdLst>
              <a:cxnLst>
                <a:cxn ang="0">
                  <a:pos x="T0" y="T1"/>
                </a:cxn>
                <a:cxn ang="0">
                  <a:pos x="T2" y="T3"/>
                </a:cxn>
                <a:cxn ang="0">
                  <a:pos x="T4" y="T5"/>
                </a:cxn>
                <a:cxn ang="0">
                  <a:pos x="T6" y="T7"/>
                </a:cxn>
                <a:cxn ang="0">
                  <a:pos x="T8" y="T9"/>
                </a:cxn>
              </a:cxnLst>
              <a:rect b="b" l="0" r="r" t="0"/>
              <a:pathLst>
                <a:path h="119" w="95">
                  <a:moveTo>
                    <a:pt x="17" y="0"/>
                  </a:moveTo>
                  <a:cubicBezTo>
                    <a:pt x="17" y="0"/>
                    <a:pt x="70" y="86"/>
                    <a:pt x="0" y="105"/>
                  </a:cubicBezTo>
                  <a:cubicBezTo>
                    <a:pt x="0" y="105"/>
                    <a:pt x="26" y="119"/>
                    <a:pt x="60" y="110"/>
                  </a:cubicBezTo>
                  <a:cubicBezTo>
                    <a:pt x="95" y="62"/>
                    <a:pt x="95" y="62"/>
                    <a:pt x="95" y="62"/>
                  </a:cubicBezTo>
                  <a:cubicBezTo>
                    <a:pt x="95" y="62"/>
                    <a:pt x="46" y="4"/>
                    <a:pt x="17" y="0"/>
                  </a:cubicBezTo>
                  <a:close/>
                </a:path>
              </a:pathLst>
            </a:custGeom>
            <a:solidFill>
              <a:srgbClr val="64351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63" name="Freeform 398"/>
            <p:cNvSpPr/>
            <p:nvPr/>
          </p:nvSpPr>
          <p:spPr bwMode="auto">
            <a:xfrm>
              <a:off x="8057268" y="1620389"/>
              <a:ext cx="76966" cy="38483"/>
            </a:xfrm>
            <a:custGeom>
              <a:gdLst>
                <a:gd fmla="*/ 56 w 56" name="T0"/>
                <a:gd fmla="*/ 0 h 28" name="T1"/>
                <a:gd fmla="*/ 0 w 56" name="T2"/>
                <a:gd fmla="*/ 17 h 28" name="T3"/>
                <a:gd fmla="*/ 56 w 56" name="T4"/>
                <a:gd fmla="*/ 0 h 28" name="T5"/>
              </a:gdLst>
              <a:cxnLst>
                <a:cxn ang="0">
                  <a:pos x="T0" y="T1"/>
                </a:cxn>
                <a:cxn ang="0">
                  <a:pos x="T2" y="T3"/>
                </a:cxn>
                <a:cxn ang="0">
                  <a:pos x="T4" y="T5"/>
                </a:cxn>
              </a:cxnLst>
              <a:rect b="b" l="0" r="r" t="0"/>
              <a:pathLst>
                <a:path h="28" w="56">
                  <a:moveTo>
                    <a:pt x="56" y="0"/>
                  </a:moveTo>
                  <a:cubicBezTo>
                    <a:pt x="56" y="0"/>
                    <a:pt x="46" y="28"/>
                    <a:pt x="0" y="17"/>
                  </a:cubicBezTo>
                  <a:cubicBezTo>
                    <a:pt x="0" y="17"/>
                    <a:pt x="36" y="20"/>
                    <a:pt x="56" y="0"/>
                  </a:cubicBezTo>
                  <a:close/>
                </a:path>
              </a:pathLst>
            </a:custGeom>
            <a:solidFill>
              <a:srgbClr val="9D6B4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64" name="Freeform 399"/>
            <p:cNvSpPr/>
            <p:nvPr/>
          </p:nvSpPr>
          <p:spPr bwMode="auto">
            <a:xfrm>
              <a:off x="7405385" y="1609310"/>
              <a:ext cx="303202" cy="667043"/>
            </a:xfrm>
            <a:custGeom>
              <a:gdLst>
                <a:gd fmla="*/ 196 w 220" name="T0"/>
                <a:gd fmla="*/ 21 h 484" name="T1"/>
                <a:gd fmla="*/ 67 w 220" name="T2"/>
                <a:gd fmla="*/ 165 h 484" name="T3"/>
                <a:gd fmla="*/ 8 w 220" name="T4"/>
                <a:gd fmla="*/ 436 h 484" name="T5"/>
                <a:gd fmla="*/ 66 w 220" name="T6"/>
                <a:gd fmla="*/ 441 h 484" name="T7"/>
                <a:gd fmla="*/ 168 w 220" name="T8"/>
                <a:gd fmla="*/ 169 h 484" name="T9"/>
                <a:gd fmla="*/ 196 w 220" name="T10"/>
                <a:gd fmla="*/ 21 h 484" name="T11"/>
              </a:gdLst>
              <a:cxnLst>
                <a:cxn ang="0">
                  <a:pos x="T0" y="T1"/>
                </a:cxn>
                <a:cxn ang="0">
                  <a:pos x="T2" y="T3"/>
                </a:cxn>
                <a:cxn ang="0">
                  <a:pos x="T4" y="T5"/>
                </a:cxn>
                <a:cxn ang="0">
                  <a:pos x="T6" y="T7"/>
                </a:cxn>
                <a:cxn ang="0">
                  <a:pos x="T8" y="T9"/>
                </a:cxn>
                <a:cxn ang="0">
                  <a:pos x="T10" y="T11"/>
                </a:cxn>
              </a:cxnLst>
              <a:rect b="b" l="0" r="r" t="0"/>
              <a:pathLst>
                <a:path h="482" w="220">
                  <a:moveTo>
                    <a:pt x="196" y="21"/>
                  </a:moveTo>
                  <a:cubicBezTo>
                    <a:pt x="196" y="21"/>
                    <a:pt x="104" y="0"/>
                    <a:pt x="67" y="165"/>
                  </a:cubicBezTo>
                  <a:cubicBezTo>
                    <a:pt x="30" y="331"/>
                    <a:pt x="0" y="389"/>
                    <a:pt x="8" y="436"/>
                  </a:cubicBezTo>
                  <a:cubicBezTo>
                    <a:pt x="16" y="484"/>
                    <a:pt x="66" y="441"/>
                    <a:pt x="66" y="441"/>
                  </a:cubicBezTo>
                  <a:cubicBezTo>
                    <a:pt x="66" y="441"/>
                    <a:pt x="72" y="376"/>
                    <a:pt x="168" y="169"/>
                  </a:cubicBezTo>
                  <a:cubicBezTo>
                    <a:pt x="220" y="57"/>
                    <a:pt x="196" y="21"/>
                    <a:pt x="196" y="21"/>
                  </a:cubicBez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65" name="Freeform 400"/>
            <p:cNvSpPr/>
            <p:nvPr/>
          </p:nvSpPr>
          <p:spPr bwMode="auto">
            <a:xfrm>
              <a:off x="7530747" y="2443114"/>
              <a:ext cx="372005" cy="1062370"/>
            </a:xfrm>
            <a:custGeom>
              <a:gdLst>
                <a:gd fmla="*/ 270 w 270" name="T0"/>
                <a:gd fmla="*/ 0 h 771" name="T1"/>
                <a:gd fmla="*/ 236 w 270" name="T2"/>
                <a:gd fmla="*/ 490 h 771" name="T3"/>
                <a:gd fmla="*/ 219 w 270" name="T4"/>
                <a:gd fmla="*/ 740 h 771" name="T5"/>
                <a:gd fmla="*/ 107 w 270" name="T6"/>
                <a:gd fmla="*/ 717 h 771" name="T7"/>
                <a:gd fmla="*/ 109 w 270" name="T8"/>
                <a:gd fmla="*/ 5 h 771" name="T9"/>
                <a:gd fmla="*/ 270 w 270" name="T10"/>
                <a:gd fmla="*/ 0 h 771" name="T11"/>
              </a:gdLst>
              <a:cxnLst>
                <a:cxn ang="0">
                  <a:pos x="T0" y="T1"/>
                </a:cxn>
                <a:cxn ang="0">
                  <a:pos x="T2" y="T3"/>
                </a:cxn>
                <a:cxn ang="0">
                  <a:pos x="T4" y="T5"/>
                </a:cxn>
                <a:cxn ang="0">
                  <a:pos x="T6" y="T7"/>
                </a:cxn>
                <a:cxn ang="0">
                  <a:pos x="T8" y="T9"/>
                </a:cxn>
                <a:cxn ang="0">
                  <a:pos x="T10" y="T11"/>
                </a:cxn>
              </a:cxnLst>
              <a:rect b="b" l="0" r="r" t="0"/>
              <a:pathLst>
                <a:path h="771" w="270">
                  <a:moveTo>
                    <a:pt x="270" y="0"/>
                  </a:moveTo>
                  <a:cubicBezTo>
                    <a:pt x="270" y="0"/>
                    <a:pt x="239" y="270"/>
                    <a:pt x="236" y="490"/>
                  </a:cubicBezTo>
                  <a:cubicBezTo>
                    <a:pt x="232" y="710"/>
                    <a:pt x="219" y="740"/>
                    <a:pt x="219" y="740"/>
                  </a:cubicBezTo>
                  <a:cubicBezTo>
                    <a:pt x="219" y="740"/>
                    <a:pt x="109" y="771"/>
                    <a:pt x="107" y="717"/>
                  </a:cubicBezTo>
                  <a:cubicBezTo>
                    <a:pt x="100" y="506"/>
                    <a:pt x="0" y="117"/>
                    <a:pt x="109" y="5"/>
                  </a:cubicBezTo>
                  <a:lnTo>
                    <a:pt x="270" y="0"/>
                  </a:ln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66" name="Freeform 401"/>
            <p:cNvSpPr/>
            <p:nvPr/>
          </p:nvSpPr>
          <p:spPr bwMode="auto">
            <a:xfrm>
              <a:off x="7625788" y="3403446"/>
              <a:ext cx="211074" cy="1205808"/>
            </a:xfrm>
            <a:custGeom>
              <a:gdLst>
                <a:gd fmla="*/ 153 w 153" name="T0"/>
                <a:gd fmla="*/ 32 h 875" name="T1"/>
                <a:gd fmla="*/ 108 w 153" name="T2"/>
                <a:gd fmla="*/ 813 h 875" name="T3"/>
                <a:gd fmla="*/ 37 w 153" name="T4"/>
                <a:gd fmla="*/ 784 h 875" name="T5"/>
                <a:gd fmla="*/ 23 w 153" name="T6"/>
                <a:gd fmla="*/ 465 h 875" name="T7"/>
                <a:gd fmla="*/ 42 w 153" name="T8"/>
                <a:gd fmla="*/ 0 h 875" name="T9"/>
                <a:gd fmla="*/ 153 w 153" name="T10"/>
                <a:gd fmla="*/ 32 h 875" name="T11"/>
              </a:gdLst>
              <a:cxnLst>
                <a:cxn ang="0">
                  <a:pos x="T0" y="T1"/>
                </a:cxn>
                <a:cxn ang="0">
                  <a:pos x="T2" y="T3"/>
                </a:cxn>
                <a:cxn ang="0">
                  <a:pos x="T4" y="T5"/>
                </a:cxn>
                <a:cxn ang="0">
                  <a:pos x="T6" y="T7"/>
                </a:cxn>
                <a:cxn ang="0">
                  <a:pos x="T8" y="T9"/>
                </a:cxn>
                <a:cxn ang="0">
                  <a:pos x="T10" y="T11"/>
                </a:cxn>
              </a:cxnLst>
              <a:rect b="b" l="0" r="r" t="0"/>
              <a:pathLst>
                <a:path h="875" w="153">
                  <a:moveTo>
                    <a:pt x="153" y="32"/>
                  </a:moveTo>
                  <a:cubicBezTo>
                    <a:pt x="153" y="32"/>
                    <a:pt x="57" y="530"/>
                    <a:pt x="108" y="813"/>
                  </a:cubicBezTo>
                  <a:cubicBezTo>
                    <a:pt x="108" y="813"/>
                    <a:pt x="76" y="875"/>
                    <a:pt x="37" y="784"/>
                  </a:cubicBezTo>
                  <a:cubicBezTo>
                    <a:pt x="37" y="784"/>
                    <a:pt x="42" y="679"/>
                    <a:pt x="23" y="465"/>
                  </a:cubicBezTo>
                  <a:cubicBezTo>
                    <a:pt x="9" y="314"/>
                    <a:pt x="0" y="227"/>
                    <a:pt x="42" y="0"/>
                  </a:cubicBezTo>
                  <a:lnTo>
                    <a:pt x="153" y="32"/>
                  </a:ln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67" name="Freeform 402"/>
            <p:cNvSpPr/>
            <p:nvPr/>
          </p:nvSpPr>
          <p:spPr bwMode="auto">
            <a:xfrm>
              <a:off x="7631036" y="4465816"/>
              <a:ext cx="164428" cy="186002"/>
            </a:xfrm>
            <a:custGeom>
              <a:gdLst>
                <a:gd fmla="*/ 95 w 119" name="T0"/>
                <a:gd fmla="*/ 49 h 135" name="T1"/>
                <a:gd fmla="*/ 35 w 119" name="T2"/>
                <a:gd fmla="*/ 11 h 135" name="T3"/>
                <a:gd fmla="*/ 33 w 119" name="T4"/>
                <a:gd fmla="*/ 0 h 135" name="T5"/>
                <a:gd fmla="*/ 46 w 119" name="T6"/>
                <a:gd fmla="*/ 82 h 135" name="T7"/>
                <a:gd fmla="*/ 109 w 119" name="T8"/>
                <a:gd fmla="*/ 66 h 135" name="T9"/>
                <a:gd fmla="*/ 100 w 119" name="T10"/>
                <a:gd fmla="*/ 21 h 135" name="T11"/>
                <a:gd fmla="*/ 95 w 119" name="T12"/>
                <a:gd fmla="*/ 49 h 135" name="T13"/>
              </a:gdLst>
              <a:cxnLst>
                <a:cxn ang="0">
                  <a:pos x="T0" y="T1"/>
                </a:cxn>
                <a:cxn ang="0">
                  <a:pos x="T2" y="T3"/>
                </a:cxn>
                <a:cxn ang="0">
                  <a:pos x="T4" y="T5"/>
                </a:cxn>
                <a:cxn ang="0">
                  <a:pos x="T6" y="T7"/>
                </a:cxn>
                <a:cxn ang="0">
                  <a:pos x="T8" y="T9"/>
                </a:cxn>
                <a:cxn ang="0">
                  <a:pos x="T10" y="T11"/>
                </a:cxn>
                <a:cxn ang="0">
                  <a:pos x="T12" y="T13"/>
                </a:cxn>
              </a:cxnLst>
              <a:rect b="b" l="0" r="r" t="0"/>
              <a:pathLst>
                <a:path h="135" w="119">
                  <a:moveTo>
                    <a:pt x="95" y="49"/>
                  </a:moveTo>
                  <a:cubicBezTo>
                    <a:pt x="89" y="56"/>
                    <a:pt x="53" y="71"/>
                    <a:pt x="35" y="11"/>
                  </a:cubicBezTo>
                  <a:cubicBezTo>
                    <a:pt x="33" y="0"/>
                    <a:pt x="33" y="0"/>
                    <a:pt x="33" y="0"/>
                  </a:cubicBezTo>
                  <a:cubicBezTo>
                    <a:pt x="33" y="0"/>
                    <a:pt x="0" y="29"/>
                    <a:pt x="46" y="82"/>
                  </a:cubicBezTo>
                  <a:cubicBezTo>
                    <a:pt x="92" y="135"/>
                    <a:pt x="93" y="107"/>
                    <a:pt x="109" y="66"/>
                  </a:cubicBezTo>
                  <a:cubicBezTo>
                    <a:pt x="109" y="66"/>
                    <a:pt x="119" y="39"/>
                    <a:pt x="100" y="21"/>
                  </a:cubicBezTo>
                  <a:cubicBezTo>
                    <a:pt x="100" y="21"/>
                    <a:pt x="104" y="38"/>
                    <a:pt x="95" y="49"/>
                  </a:cubicBezTo>
                  <a:close/>
                </a:path>
              </a:pathLst>
            </a:custGeom>
            <a:solidFill>
              <a:srgbClr val="EF463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68" name="Freeform 403"/>
            <p:cNvSpPr/>
            <p:nvPr/>
          </p:nvSpPr>
          <p:spPr bwMode="auto">
            <a:xfrm>
              <a:off x="7740072" y="4534620"/>
              <a:ext cx="37317" cy="67637"/>
            </a:xfrm>
            <a:custGeom>
              <a:gdLst>
                <a:gd fmla="*/ 22 w 27" name="T0"/>
                <a:gd fmla="*/ 0 h 49" name="T1"/>
                <a:gd fmla="*/ 0 w 27" name="T2"/>
                <a:gd fmla="*/ 12 h 49" name="T3"/>
                <a:gd fmla="*/ 12 w 27" name="T4"/>
                <a:gd fmla="*/ 21 h 49" name="T5"/>
                <a:gd fmla="*/ 8 w 27" name="T6"/>
                <a:gd fmla="*/ 49 h 49" name="T7"/>
                <a:gd fmla="*/ 22 w 27" name="T8"/>
                <a:gd fmla="*/ 0 h 49" name="T9"/>
              </a:gdLst>
              <a:cxnLst>
                <a:cxn ang="0">
                  <a:pos x="T0" y="T1"/>
                </a:cxn>
                <a:cxn ang="0">
                  <a:pos x="T2" y="T3"/>
                </a:cxn>
                <a:cxn ang="0">
                  <a:pos x="T4" y="T5"/>
                </a:cxn>
                <a:cxn ang="0">
                  <a:pos x="T6" y="T7"/>
                </a:cxn>
                <a:cxn ang="0">
                  <a:pos x="T8" y="T9"/>
                </a:cxn>
              </a:cxnLst>
              <a:rect b="b" l="0" r="r" t="0"/>
              <a:pathLst>
                <a:path h="49" w="27">
                  <a:moveTo>
                    <a:pt x="22" y="0"/>
                  </a:moveTo>
                  <a:cubicBezTo>
                    <a:pt x="22" y="0"/>
                    <a:pt x="10" y="12"/>
                    <a:pt x="0" y="12"/>
                  </a:cubicBezTo>
                  <a:cubicBezTo>
                    <a:pt x="12" y="21"/>
                    <a:pt x="12" y="21"/>
                    <a:pt x="12" y="21"/>
                  </a:cubicBezTo>
                  <a:cubicBezTo>
                    <a:pt x="8" y="49"/>
                    <a:pt x="8" y="49"/>
                    <a:pt x="8" y="49"/>
                  </a:cubicBezTo>
                  <a:cubicBezTo>
                    <a:pt x="8" y="49"/>
                    <a:pt x="27" y="24"/>
                    <a:pt x="22" y="0"/>
                  </a:cubicBezTo>
                  <a:close/>
                </a:path>
              </a:pathLst>
            </a:custGeom>
            <a:solidFill>
              <a:srgbClr val="E88C8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69" name="Freeform 404"/>
            <p:cNvSpPr/>
            <p:nvPr/>
          </p:nvSpPr>
          <p:spPr bwMode="auto">
            <a:xfrm>
              <a:off x="7638034" y="4469898"/>
              <a:ext cx="64722" cy="109036"/>
            </a:xfrm>
            <a:custGeom>
              <a:gdLst>
                <a:gd fmla="*/ 26 w 47" name="T0"/>
                <a:gd fmla="*/ 0 h 79" name="T1"/>
                <a:gd fmla="*/ 38 w 47" name="T2"/>
                <a:gd fmla="*/ 33 h 79" name="T3"/>
                <a:gd fmla="*/ 41 w 47" name="T4"/>
                <a:gd fmla="*/ 79 h 79" name="T5"/>
                <a:gd fmla="*/ 26 w 47" name="T6"/>
                <a:gd fmla="*/ 0 h 79" name="T7"/>
              </a:gdLst>
              <a:cxnLst>
                <a:cxn ang="0">
                  <a:pos x="T0" y="T1"/>
                </a:cxn>
                <a:cxn ang="0">
                  <a:pos x="T2" y="T3"/>
                </a:cxn>
                <a:cxn ang="0">
                  <a:pos x="T4" y="T5"/>
                </a:cxn>
                <a:cxn ang="0">
                  <a:pos x="T6" y="T7"/>
                </a:cxn>
              </a:cxnLst>
              <a:rect b="b" l="0" r="r" t="0"/>
              <a:pathLst>
                <a:path h="79" w="47">
                  <a:moveTo>
                    <a:pt x="26" y="0"/>
                  </a:moveTo>
                  <a:cubicBezTo>
                    <a:pt x="26" y="0"/>
                    <a:pt x="29" y="20"/>
                    <a:pt x="38" y="33"/>
                  </a:cubicBezTo>
                  <a:cubicBezTo>
                    <a:pt x="47" y="47"/>
                    <a:pt x="41" y="79"/>
                    <a:pt x="41" y="79"/>
                  </a:cubicBezTo>
                  <a:cubicBezTo>
                    <a:pt x="41" y="79"/>
                    <a:pt x="0" y="33"/>
                    <a:pt x="26" y="0"/>
                  </a:cubicBezTo>
                  <a:close/>
                </a:path>
              </a:pathLst>
            </a:custGeom>
            <a:solidFill>
              <a:srgbClr val="D93F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70" name="Freeform 405"/>
            <p:cNvSpPr/>
            <p:nvPr/>
          </p:nvSpPr>
          <p:spPr bwMode="auto">
            <a:xfrm>
              <a:off x="7842111" y="2433202"/>
              <a:ext cx="372005" cy="1061204"/>
            </a:xfrm>
            <a:custGeom>
              <a:gdLst>
                <a:gd fmla="*/ 0 w 270" name="T0"/>
                <a:gd fmla="*/ 0 h 770" name="T1"/>
                <a:gd fmla="*/ 35 w 270" name="T2"/>
                <a:gd fmla="*/ 489 h 770" name="T3"/>
                <a:gd fmla="*/ 51 w 270" name="T4"/>
                <a:gd fmla="*/ 739 h 770" name="T5"/>
                <a:gd fmla="*/ 163 w 270" name="T6"/>
                <a:gd fmla="*/ 716 h 770" name="T7"/>
                <a:gd fmla="*/ 161 w 270" name="T8"/>
                <a:gd fmla="*/ 5 h 770" name="T9"/>
                <a:gd fmla="*/ 0 w 270" name="T10"/>
                <a:gd fmla="*/ 0 h 770" name="T11"/>
              </a:gdLst>
              <a:cxnLst>
                <a:cxn ang="0">
                  <a:pos x="T0" y="T1"/>
                </a:cxn>
                <a:cxn ang="0">
                  <a:pos x="T2" y="T3"/>
                </a:cxn>
                <a:cxn ang="0">
                  <a:pos x="T4" y="T5"/>
                </a:cxn>
                <a:cxn ang="0">
                  <a:pos x="T6" y="T7"/>
                </a:cxn>
                <a:cxn ang="0">
                  <a:pos x="T8" y="T9"/>
                </a:cxn>
                <a:cxn ang="0">
                  <a:pos x="T10" y="T11"/>
                </a:cxn>
              </a:cxnLst>
              <a:rect b="b" l="0" r="r" t="0"/>
              <a:pathLst>
                <a:path h="770" w="270">
                  <a:moveTo>
                    <a:pt x="0" y="0"/>
                  </a:moveTo>
                  <a:cubicBezTo>
                    <a:pt x="0" y="0"/>
                    <a:pt x="31" y="269"/>
                    <a:pt x="35" y="489"/>
                  </a:cubicBezTo>
                  <a:cubicBezTo>
                    <a:pt x="38" y="710"/>
                    <a:pt x="51" y="739"/>
                    <a:pt x="51" y="739"/>
                  </a:cubicBezTo>
                  <a:cubicBezTo>
                    <a:pt x="51" y="739"/>
                    <a:pt x="161" y="770"/>
                    <a:pt x="163" y="716"/>
                  </a:cubicBezTo>
                  <a:cubicBezTo>
                    <a:pt x="171" y="506"/>
                    <a:pt x="270" y="116"/>
                    <a:pt x="161" y="5"/>
                  </a:cubicBezTo>
                  <a:lnTo>
                    <a:pt x="0" y="0"/>
                  </a:ln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71" name="Freeform 407"/>
            <p:cNvSpPr/>
            <p:nvPr/>
          </p:nvSpPr>
          <p:spPr bwMode="auto">
            <a:xfrm>
              <a:off x="7909749" y="3394117"/>
              <a:ext cx="209326" cy="1205225"/>
            </a:xfrm>
            <a:custGeom>
              <a:gdLst>
                <a:gd fmla="*/ 0 w 152" name="T0"/>
                <a:gd fmla="*/ 32 h 875" name="T1"/>
                <a:gd fmla="*/ 44 w 152" name="T2"/>
                <a:gd fmla="*/ 813 h 875" name="T3"/>
                <a:gd fmla="*/ 116 w 152" name="T4"/>
                <a:gd fmla="*/ 783 h 875" name="T5"/>
                <a:gd fmla="*/ 130 w 152" name="T6"/>
                <a:gd fmla="*/ 465 h 875" name="T7"/>
                <a:gd fmla="*/ 110 w 152" name="T8"/>
                <a:gd fmla="*/ 0 h 875" name="T9"/>
                <a:gd fmla="*/ 0 w 152" name="T10"/>
                <a:gd fmla="*/ 32 h 875" name="T11"/>
              </a:gdLst>
              <a:cxnLst>
                <a:cxn ang="0">
                  <a:pos x="T0" y="T1"/>
                </a:cxn>
                <a:cxn ang="0">
                  <a:pos x="T2" y="T3"/>
                </a:cxn>
                <a:cxn ang="0">
                  <a:pos x="T4" y="T5"/>
                </a:cxn>
                <a:cxn ang="0">
                  <a:pos x="T6" y="T7"/>
                </a:cxn>
                <a:cxn ang="0">
                  <a:pos x="T8" y="T9"/>
                </a:cxn>
                <a:cxn ang="0">
                  <a:pos x="T10" y="T11"/>
                </a:cxn>
              </a:cxnLst>
              <a:rect b="b" l="0" r="r" t="0"/>
              <a:pathLst>
                <a:path h="875" w="152">
                  <a:moveTo>
                    <a:pt x="0" y="32"/>
                  </a:moveTo>
                  <a:cubicBezTo>
                    <a:pt x="0" y="32"/>
                    <a:pt x="95" y="529"/>
                    <a:pt x="44" y="813"/>
                  </a:cubicBezTo>
                  <a:cubicBezTo>
                    <a:pt x="44" y="813"/>
                    <a:pt x="76" y="875"/>
                    <a:pt x="116" y="783"/>
                  </a:cubicBezTo>
                  <a:cubicBezTo>
                    <a:pt x="116" y="783"/>
                    <a:pt x="110" y="678"/>
                    <a:pt x="130" y="465"/>
                  </a:cubicBezTo>
                  <a:cubicBezTo>
                    <a:pt x="143" y="313"/>
                    <a:pt x="152" y="226"/>
                    <a:pt x="110" y="0"/>
                  </a:cubicBezTo>
                  <a:lnTo>
                    <a:pt x="0" y="32"/>
                  </a:ln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72" name="Freeform 408"/>
            <p:cNvSpPr/>
            <p:nvPr/>
          </p:nvSpPr>
          <p:spPr bwMode="auto">
            <a:xfrm>
              <a:off x="7949398" y="4456487"/>
              <a:ext cx="164428" cy="186002"/>
            </a:xfrm>
            <a:custGeom>
              <a:gdLst>
                <a:gd fmla="*/ 25 w 119" name="T0"/>
                <a:gd fmla="*/ 49 h 135" name="T1"/>
                <a:gd fmla="*/ 84 w 119" name="T2"/>
                <a:gd fmla="*/ 11 h 135" name="T3"/>
                <a:gd fmla="*/ 86 w 119" name="T4"/>
                <a:gd fmla="*/ 0 h 135" name="T5"/>
                <a:gd fmla="*/ 73 w 119" name="T6"/>
                <a:gd fmla="*/ 81 h 135" name="T7"/>
                <a:gd fmla="*/ 11 w 119" name="T8"/>
                <a:gd fmla="*/ 65 h 135" name="T9"/>
                <a:gd fmla="*/ 19 w 119" name="T10"/>
                <a:gd fmla="*/ 20 h 135" name="T11"/>
                <a:gd fmla="*/ 25 w 119" name="T12"/>
                <a:gd fmla="*/ 49 h 135" name="T13"/>
              </a:gdLst>
              <a:cxnLst>
                <a:cxn ang="0">
                  <a:pos x="T0" y="T1"/>
                </a:cxn>
                <a:cxn ang="0">
                  <a:pos x="T2" y="T3"/>
                </a:cxn>
                <a:cxn ang="0">
                  <a:pos x="T4" y="T5"/>
                </a:cxn>
                <a:cxn ang="0">
                  <a:pos x="T6" y="T7"/>
                </a:cxn>
                <a:cxn ang="0">
                  <a:pos x="T8" y="T9"/>
                </a:cxn>
                <a:cxn ang="0">
                  <a:pos x="T10" y="T11"/>
                </a:cxn>
                <a:cxn ang="0">
                  <a:pos x="T12" y="T13"/>
                </a:cxn>
              </a:cxnLst>
              <a:rect b="b" l="0" r="r" t="0"/>
              <a:pathLst>
                <a:path h="135" w="119">
                  <a:moveTo>
                    <a:pt x="25" y="49"/>
                  </a:moveTo>
                  <a:cubicBezTo>
                    <a:pt x="30" y="55"/>
                    <a:pt x="66" y="70"/>
                    <a:pt x="84" y="11"/>
                  </a:cubicBezTo>
                  <a:cubicBezTo>
                    <a:pt x="86" y="0"/>
                    <a:pt x="86" y="0"/>
                    <a:pt x="86" y="0"/>
                  </a:cubicBezTo>
                  <a:cubicBezTo>
                    <a:pt x="86" y="0"/>
                    <a:pt x="119" y="28"/>
                    <a:pt x="73" y="81"/>
                  </a:cubicBezTo>
                  <a:cubicBezTo>
                    <a:pt x="27" y="135"/>
                    <a:pt x="26" y="107"/>
                    <a:pt x="11" y="65"/>
                  </a:cubicBezTo>
                  <a:cubicBezTo>
                    <a:pt x="11" y="65"/>
                    <a:pt x="0" y="38"/>
                    <a:pt x="19" y="20"/>
                  </a:cubicBezTo>
                  <a:cubicBezTo>
                    <a:pt x="19" y="20"/>
                    <a:pt x="15" y="37"/>
                    <a:pt x="25" y="49"/>
                  </a:cubicBezTo>
                  <a:close/>
                </a:path>
              </a:pathLst>
            </a:custGeom>
            <a:solidFill>
              <a:srgbClr val="EF463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73" name="Freeform 409"/>
            <p:cNvSpPr/>
            <p:nvPr/>
          </p:nvSpPr>
          <p:spPr bwMode="auto">
            <a:xfrm>
              <a:off x="7967473" y="4523541"/>
              <a:ext cx="37317" cy="67637"/>
            </a:xfrm>
            <a:custGeom>
              <a:gdLst>
                <a:gd fmla="*/ 5 w 27" name="T0"/>
                <a:gd fmla="*/ 0 h 49" name="T1"/>
                <a:gd fmla="*/ 27 w 27" name="T2"/>
                <a:gd fmla="*/ 12 h 49" name="T3"/>
                <a:gd fmla="*/ 15 w 27" name="T4"/>
                <a:gd fmla="*/ 21 h 49" name="T5"/>
                <a:gd fmla="*/ 19 w 27" name="T6"/>
                <a:gd fmla="*/ 49 h 49" name="T7"/>
                <a:gd fmla="*/ 5 w 27" name="T8"/>
                <a:gd fmla="*/ 0 h 49" name="T9"/>
              </a:gdLst>
              <a:cxnLst>
                <a:cxn ang="0">
                  <a:pos x="T0" y="T1"/>
                </a:cxn>
                <a:cxn ang="0">
                  <a:pos x="T2" y="T3"/>
                </a:cxn>
                <a:cxn ang="0">
                  <a:pos x="T4" y="T5"/>
                </a:cxn>
                <a:cxn ang="0">
                  <a:pos x="T6" y="T7"/>
                </a:cxn>
                <a:cxn ang="0">
                  <a:pos x="T8" y="T9"/>
                </a:cxn>
              </a:cxnLst>
              <a:rect b="b" l="0" r="r" t="0"/>
              <a:pathLst>
                <a:path h="49" w="27">
                  <a:moveTo>
                    <a:pt x="5" y="0"/>
                  </a:moveTo>
                  <a:cubicBezTo>
                    <a:pt x="5" y="0"/>
                    <a:pt x="17" y="12"/>
                    <a:pt x="27" y="12"/>
                  </a:cubicBezTo>
                  <a:cubicBezTo>
                    <a:pt x="15" y="21"/>
                    <a:pt x="15" y="21"/>
                    <a:pt x="15" y="21"/>
                  </a:cubicBezTo>
                  <a:cubicBezTo>
                    <a:pt x="19" y="49"/>
                    <a:pt x="19" y="49"/>
                    <a:pt x="19" y="49"/>
                  </a:cubicBezTo>
                  <a:cubicBezTo>
                    <a:pt x="19" y="49"/>
                    <a:pt x="0" y="24"/>
                    <a:pt x="5" y="0"/>
                  </a:cubicBezTo>
                  <a:close/>
                </a:path>
              </a:pathLst>
            </a:custGeom>
            <a:solidFill>
              <a:srgbClr val="E88C8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74" name="Freeform 410"/>
            <p:cNvSpPr/>
            <p:nvPr/>
          </p:nvSpPr>
          <p:spPr bwMode="auto">
            <a:xfrm>
              <a:off x="8042107" y="4458819"/>
              <a:ext cx="64722" cy="109036"/>
            </a:xfrm>
            <a:custGeom>
              <a:gdLst>
                <a:gd fmla="*/ 21 w 47" name="T0"/>
                <a:gd fmla="*/ 0 h 79" name="T1"/>
                <a:gd fmla="*/ 9 w 47" name="T2"/>
                <a:gd fmla="*/ 34 h 79" name="T3"/>
                <a:gd fmla="*/ 6 w 47" name="T4"/>
                <a:gd fmla="*/ 79 h 79" name="T5"/>
                <a:gd fmla="*/ 21 w 47" name="T6"/>
                <a:gd fmla="*/ 0 h 79" name="T7"/>
              </a:gdLst>
              <a:cxnLst>
                <a:cxn ang="0">
                  <a:pos x="T0" y="T1"/>
                </a:cxn>
                <a:cxn ang="0">
                  <a:pos x="T2" y="T3"/>
                </a:cxn>
                <a:cxn ang="0">
                  <a:pos x="T4" y="T5"/>
                </a:cxn>
                <a:cxn ang="0">
                  <a:pos x="T6" y="T7"/>
                </a:cxn>
              </a:cxnLst>
              <a:rect b="b" l="0" r="r" t="0"/>
              <a:pathLst>
                <a:path h="79" w="47">
                  <a:moveTo>
                    <a:pt x="21" y="0"/>
                  </a:moveTo>
                  <a:cubicBezTo>
                    <a:pt x="21" y="0"/>
                    <a:pt x="18" y="20"/>
                    <a:pt x="9" y="34"/>
                  </a:cubicBezTo>
                  <a:cubicBezTo>
                    <a:pt x="0" y="47"/>
                    <a:pt x="6" y="79"/>
                    <a:pt x="6" y="79"/>
                  </a:cubicBezTo>
                  <a:cubicBezTo>
                    <a:pt x="6" y="79"/>
                    <a:pt x="47" y="34"/>
                    <a:pt x="21" y="0"/>
                  </a:cubicBezTo>
                  <a:close/>
                </a:path>
              </a:pathLst>
            </a:custGeom>
            <a:solidFill>
              <a:srgbClr val="D93F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75" name="Freeform 411"/>
            <p:cNvSpPr/>
            <p:nvPr/>
          </p:nvSpPr>
          <p:spPr bwMode="auto">
            <a:xfrm>
              <a:off x="7552904" y="2385389"/>
              <a:ext cx="641970" cy="923015"/>
            </a:xfrm>
            <a:custGeom>
              <a:gdLst>
                <a:gd fmla="*/ 46 w 466" name="T0"/>
                <a:gd fmla="*/ 1 h 670" name="T1"/>
                <a:gd fmla="*/ 36 w 466" name="T2"/>
                <a:gd fmla="*/ 345 h 670" name="T3"/>
                <a:gd fmla="*/ 22 w 466" name="T4"/>
                <a:gd fmla="*/ 592 h 670" name="T5"/>
                <a:gd fmla="*/ 432 w 466" name="T6"/>
                <a:gd fmla="*/ 582 h 670" name="T7"/>
                <a:gd fmla="*/ 444 w 466" name="T8"/>
                <a:gd fmla="*/ 326 h 670" name="T9"/>
                <a:gd fmla="*/ 393 w 466" name="T10"/>
                <a:gd fmla="*/ 0 h 670" name="T11"/>
                <a:gd fmla="*/ 46 w 466" name="T12"/>
                <a:gd fmla="*/ 1 h 670" name="T13"/>
              </a:gdLst>
              <a:cxnLst>
                <a:cxn ang="0">
                  <a:pos x="T0" y="T1"/>
                </a:cxn>
                <a:cxn ang="0">
                  <a:pos x="T2" y="T3"/>
                </a:cxn>
                <a:cxn ang="0">
                  <a:pos x="T4" y="T5"/>
                </a:cxn>
                <a:cxn ang="0">
                  <a:pos x="T6" y="T7"/>
                </a:cxn>
                <a:cxn ang="0">
                  <a:pos x="T8" y="T9"/>
                </a:cxn>
                <a:cxn ang="0">
                  <a:pos x="T10" y="T11"/>
                </a:cxn>
                <a:cxn ang="0">
                  <a:pos x="T12" y="T13"/>
                </a:cxn>
              </a:cxnLst>
              <a:rect b="b" l="0" r="r" t="0"/>
              <a:pathLst>
                <a:path h="670" w="466">
                  <a:moveTo>
                    <a:pt x="46" y="1"/>
                  </a:moveTo>
                  <a:cubicBezTo>
                    <a:pt x="46" y="1"/>
                    <a:pt x="0" y="137"/>
                    <a:pt x="36" y="345"/>
                  </a:cubicBezTo>
                  <a:cubicBezTo>
                    <a:pt x="64" y="506"/>
                    <a:pt x="22" y="592"/>
                    <a:pt x="22" y="592"/>
                  </a:cubicBezTo>
                  <a:cubicBezTo>
                    <a:pt x="22" y="592"/>
                    <a:pt x="217" y="670"/>
                    <a:pt x="432" y="582"/>
                  </a:cubicBezTo>
                  <a:cubicBezTo>
                    <a:pt x="432" y="582"/>
                    <a:pt x="422" y="461"/>
                    <a:pt x="444" y="326"/>
                  </a:cubicBezTo>
                  <a:cubicBezTo>
                    <a:pt x="466" y="195"/>
                    <a:pt x="456" y="94"/>
                    <a:pt x="393" y="0"/>
                  </a:cubicBezTo>
                  <a:lnTo>
                    <a:pt x="46" y="1"/>
                  </a:lnTo>
                  <a:close/>
                </a:path>
              </a:pathLst>
            </a:custGeom>
            <a:solidFill>
              <a:srgbClr val="12101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76" name="Freeform 412"/>
            <p:cNvSpPr/>
            <p:nvPr/>
          </p:nvSpPr>
          <p:spPr bwMode="auto">
            <a:xfrm>
              <a:off x="8098666" y="1624470"/>
              <a:ext cx="202329" cy="705526"/>
            </a:xfrm>
            <a:custGeom>
              <a:gdLst>
                <a:gd fmla="*/ 4 w 147" name="T0"/>
                <a:gd fmla="*/ 22 h 512" name="T1"/>
                <a:gd fmla="*/ 103 w 147" name="T2"/>
                <a:gd fmla="*/ 194 h 512" name="T3"/>
                <a:gd fmla="*/ 137 w 147" name="T4"/>
                <a:gd fmla="*/ 465 h 512" name="T5"/>
                <a:gd fmla="*/ 70 w 147" name="T6"/>
                <a:gd fmla="*/ 481 h 512" name="T7"/>
                <a:gd fmla="*/ 17 w 147" name="T8"/>
                <a:gd fmla="*/ 172 h 512" name="T9"/>
                <a:gd fmla="*/ 4 w 147" name="T10"/>
                <a:gd fmla="*/ 22 h 512" name="T11"/>
              </a:gdLst>
              <a:cxnLst>
                <a:cxn ang="0">
                  <a:pos x="T0" y="T1"/>
                </a:cxn>
                <a:cxn ang="0">
                  <a:pos x="T2" y="T3"/>
                </a:cxn>
                <a:cxn ang="0">
                  <a:pos x="T4" y="T5"/>
                </a:cxn>
                <a:cxn ang="0">
                  <a:pos x="T6" y="T7"/>
                </a:cxn>
                <a:cxn ang="0">
                  <a:pos x="T8" y="T9"/>
                </a:cxn>
                <a:cxn ang="0">
                  <a:pos x="T10" y="T11"/>
                </a:cxn>
              </a:cxnLst>
              <a:rect b="b" l="0" r="r" t="0"/>
              <a:pathLst>
                <a:path h="512" w="147">
                  <a:moveTo>
                    <a:pt x="4" y="22"/>
                  </a:moveTo>
                  <a:cubicBezTo>
                    <a:pt x="4" y="22"/>
                    <a:pt x="80" y="0"/>
                    <a:pt x="103" y="194"/>
                  </a:cubicBezTo>
                  <a:cubicBezTo>
                    <a:pt x="125" y="377"/>
                    <a:pt x="102" y="302"/>
                    <a:pt x="137" y="465"/>
                  </a:cubicBezTo>
                  <a:cubicBezTo>
                    <a:pt x="147" y="512"/>
                    <a:pt x="70" y="481"/>
                    <a:pt x="70" y="481"/>
                  </a:cubicBezTo>
                  <a:cubicBezTo>
                    <a:pt x="70" y="481"/>
                    <a:pt x="51" y="439"/>
                    <a:pt x="17" y="172"/>
                  </a:cubicBezTo>
                  <a:cubicBezTo>
                    <a:pt x="0" y="44"/>
                    <a:pt x="4" y="22"/>
                    <a:pt x="4" y="22"/>
                  </a:cubicBez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77" name="Freeform 413"/>
            <p:cNvSpPr/>
            <p:nvPr/>
          </p:nvSpPr>
          <p:spPr bwMode="auto">
            <a:xfrm>
              <a:off x="7747069" y="1469955"/>
              <a:ext cx="245477" cy="229150"/>
            </a:xfrm>
            <a:custGeom>
              <a:gdLst>
                <a:gd fmla="*/ 137 w 178" name="T0"/>
                <a:gd fmla="*/ 85 h 166" name="T1"/>
                <a:gd fmla="*/ 137 w 178" name="T2"/>
                <a:gd fmla="*/ 0 h 166" name="T3"/>
                <a:gd fmla="*/ 89 w 178" name="T4"/>
                <a:gd fmla="*/ 0 h 166" name="T5"/>
                <a:gd fmla="*/ 89 w 178" name="T6"/>
                <a:gd fmla="*/ 0 h 166" name="T7"/>
                <a:gd fmla="*/ 41 w 178" name="T8"/>
                <a:gd fmla="*/ 0 h 166" name="T9"/>
                <a:gd fmla="*/ 41 w 178" name="T10"/>
                <a:gd fmla="*/ 85 h 166" name="T11"/>
                <a:gd fmla="*/ 89 w 178" name="T12"/>
                <a:gd fmla="*/ 166 h 166" name="T13"/>
                <a:gd fmla="*/ 89 w 178" name="T14"/>
                <a:gd fmla="*/ 166 h 166" name="T15"/>
                <a:gd fmla="*/ 89 w 178" name="T16"/>
                <a:gd fmla="*/ 166 h 166" name="T17"/>
                <a:gd fmla="*/ 89 w 178" name="T18"/>
                <a:gd fmla="*/ 166 h 166" name="T19"/>
                <a:gd fmla="*/ 89 w 178" name="T20"/>
                <a:gd fmla="*/ 166 h 166" name="T21"/>
                <a:gd fmla="*/ 137 w 178" name="T22"/>
                <a:gd fmla="*/ 85 h 16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66" w="178">
                  <a:moveTo>
                    <a:pt x="137" y="85"/>
                  </a:moveTo>
                  <a:cubicBezTo>
                    <a:pt x="126" y="32"/>
                    <a:pt x="137" y="0"/>
                    <a:pt x="137" y="0"/>
                  </a:cubicBezTo>
                  <a:cubicBezTo>
                    <a:pt x="89" y="0"/>
                    <a:pt x="89" y="0"/>
                    <a:pt x="89" y="0"/>
                  </a:cubicBezTo>
                  <a:cubicBezTo>
                    <a:pt x="89" y="0"/>
                    <a:pt x="89" y="0"/>
                    <a:pt x="89" y="0"/>
                  </a:cubicBezTo>
                  <a:cubicBezTo>
                    <a:pt x="41" y="0"/>
                    <a:pt x="41" y="0"/>
                    <a:pt x="41" y="0"/>
                  </a:cubicBezTo>
                  <a:cubicBezTo>
                    <a:pt x="41" y="0"/>
                    <a:pt x="52" y="32"/>
                    <a:pt x="41" y="85"/>
                  </a:cubicBezTo>
                  <a:cubicBezTo>
                    <a:pt x="41" y="85"/>
                    <a:pt x="0" y="166"/>
                    <a:pt x="89" y="166"/>
                  </a:cubicBezTo>
                  <a:cubicBezTo>
                    <a:pt x="89" y="166"/>
                    <a:pt x="89" y="166"/>
                    <a:pt x="89" y="166"/>
                  </a:cubicBezTo>
                  <a:cubicBezTo>
                    <a:pt x="89" y="166"/>
                    <a:pt x="89" y="166"/>
                    <a:pt x="89" y="166"/>
                  </a:cubicBezTo>
                  <a:cubicBezTo>
                    <a:pt x="89" y="166"/>
                    <a:pt x="89" y="166"/>
                    <a:pt x="89" y="166"/>
                  </a:cubicBezTo>
                  <a:cubicBezTo>
                    <a:pt x="89" y="166"/>
                    <a:pt x="89" y="166"/>
                    <a:pt x="89" y="166"/>
                  </a:cubicBezTo>
                  <a:cubicBezTo>
                    <a:pt x="178" y="166"/>
                    <a:pt x="137" y="85"/>
                    <a:pt x="137" y="85"/>
                  </a:cubicBezTo>
                  <a:close/>
                </a:path>
              </a:pathLst>
            </a:custGeom>
            <a:solidFill>
              <a:srgbClr val="ECC19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78" name="Freeform 414"/>
            <p:cNvSpPr/>
            <p:nvPr/>
          </p:nvSpPr>
          <p:spPr bwMode="auto">
            <a:xfrm>
              <a:off x="7705671" y="1594150"/>
              <a:ext cx="295038" cy="417485"/>
            </a:xfrm>
            <a:custGeom>
              <a:gdLst>
                <a:gd fmla="*/ 71 w 214" name="T0"/>
                <a:gd fmla="*/ 0 h 303" name="T1"/>
                <a:gd fmla="*/ 55 w 214" name="T2"/>
                <a:gd fmla="*/ 1 h 303" name="T3"/>
                <a:gd fmla="*/ 4 w 214" name="T4"/>
                <a:gd fmla="*/ 91 h 303" name="T5"/>
                <a:gd fmla="*/ 115 w 214" name="T6"/>
                <a:gd fmla="*/ 303 h 303" name="T7"/>
                <a:gd fmla="*/ 214 w 214" name="T8"/>
                <a:gd fmla="*/ 86 h 303" name="T9"/>
                <a:gd fmla="*/ 164 w 214" name="T10"/>
                <a:gd fmla="*/ 0 h 303" name="T11"/>
                <a:gd fmla="*/ 71 w 214" name="T12"/>
                <a:gd fmla="*/ 0 h 303" name="T13"/>
              </a:gdLst>
              <a:cxnLst>
                <a:cxn ang="0">
                  <a:pos x="T0" y="T1"/>
                </a:cxn>
                <a:cxn ang="0">
                  <a:pos x="T2" y="T3"/>
                </a:cxn>
                <a:cxn ang="0">
                  <a:pos x="T4" y="T5"/>
                </a:cxn>
                <a:cxn ang="0">
                  <a:pos x="T6" y="T7"/>
                </a:cxn>
                <a:cxn ang="0">
                  <a:pos x="T8" y="T9"/>
                </a:cxn>
                <a:cxn ang="0">
                  <a:pos x="T10" y="T11"/>
                </a:cxn>
                <a:cxn ang="0">
                  <a:pos x="T12" y="T13"/>
                </a:cxn>
              </a:cxnLst>
              <a:rect b="b" l="0" r="r" t="0"/>
              <a:pathLst>
                <a:path h="303" w="214">
                  <a:moveTo>
                    <a:pt x="71" y="0"/>
                  </a:moveTo>
                  <a:cubicBezTo>
                    <a:pt x="55" y="1"/>
                    <a:pt x="55" y="1"/>
                    <a:pt x="55" y="1"/>
                  </a:cubicBezTo>
                  <a:cubicBezTo>
                    <a:pt x="55" y="1"/>
                    <a:pt x="8" y="54"/>
                    <a:pt x="4" y="91"/>
                  </a:cubicBezTo>
                  <a:cubicBezTo>
                    <a:pt x="0" y="128"/>
                    <a:pt x="115" y="303"/>
                    <a:pt x="115" y="303"/>
                  </a:cubicBezTo>
                  <a:cubicBezTo>
                    <a:pt x="214" y="86"/>
                    <a:pt x="214" y="86"/>
                    <a:pt x="214" y="86"/>
                  </a:cubicBezTo>
                  <a:cubicBezTo>
                    <a:pt x="214" y="86"/>
                    <a:pt x="209" y="3"/>
                    <a:pt x="164" y="0"/>
                  </a:cubicBezTo>
                  <a:lnTo>
                    <a:pt x="71" y="0"/>
                  </a:lnTo>
                  <a:close/>
                </a:path>
              </a:pathLst>
            </a:custGeom>
            <a:solidFill>
              <a:srgbClr val="ECC19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79" name="Freeform 415"/>
            <p:cNvSpPr/>
            <p:nvPr/>
          </p:nvSpPr>
          <p:spPr bwMode="auto">
            <a:xfrm>
              <a:off x="7609462" y="1609310"/>
              <a:ext cx="279295" cy="848964"/>
            </a:xfrm>
            <a:custGeom>
              <a:gdLst>
                <a:gd fmla="*/ 93 w 203" name="T0"/>
                <a:gd fmla="*/ 0 h 616" name="T1"/>
                <a:gd fmla="*/ 152 w 203" name="T2"/>
                <a:gd fmla="*/ 181 h 616" name="T3"/>
                <a:gd fmla="*/ 188 w 203" name="T4"/>
                <a:gd fmla="*/ 314 h 616" name="T5"/>
                <a:gd fmla="*/ 194 w 203" name="T6"/>
                <a:gd fmla="*/ 616 h 616" name="T7"/>
                <a:gd fmla="*/ 27 w 203" name="T8"/>
                <a:gd fmla="*/ 610 h 616" name="T9"/>
                <a:gd fmla="*/ 37 w 203" name="T10"/>
                <a:gd fmla="*/ 406 h 616" name="T11"/>
                <a:gd fmla="*/ 21 w 203" name="T12"/>
                <a:gd fmla="*/ 198 h 616" name="T13"/>
                <a:gd fmla="*/ 2 w 203" name="T14"/>
                <a:gd fmla="*/ 27 h 616" name="T15"/>
                <a:gd fmla="*/ 93 w 203" name="T16"/>
                <a:gd fmla="*/ 0 h 61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16" w="203">
                  <a:moveTo>
                    <a:pt x="93" y="0"/>
                  </a:moveTo>
                  <a:cubicBezTo>
                    <a:pt x="93" y="0"/>
                    <a:pt x="116" y="125"/>
                    <a:pt x="152" y="181"/>
                  </a:cubicBezTo>
                  <a:cubicBezTo>
                    <a:pt x="188" y="238"/>
                    <a:pt x="183" y="269"/>
                    <a:pt x="188" y="314"/>
                  </a:cubicBezTo>
                  <a:cubicBezTo>
                    <a:pt x="193" y="358"/>
                    <a:pt x="203" y="536"/>
                    <a:pt x="194" y="616"/>
                  </a:cubicBezTo>
                  <a:cubicBezTo>
                    <a:pt x="27" y="610"/>
                    <a:pt x="27" y="610"/>
                    <a:pt x="27" y="610"/>
                  </a:cubicBezTo>
                  <a:cubicBezTo>
                    <a:pt x="27" y="610"/>
                    <a:pt x="57" y="477"/>
                    <a:pt x="37" y="406"/>
                  </a:cubicBezTo>
                  <a:cubicBezTo>
                    <a:pt x="16" y="335"/>
                    <a:pt x="0" y="252"/>
                    <a:pt x="21" y="198"/>
                  </a:cubicBezTo>
                  <a:cubicBezTo>
                    <a:pt x="42" y="143"/>
                    <a:pt x="2" y="27"/>
                    <a:pt x="2" y="27"/>
                  </a:cubicBezTo>
                  <a:lnTo>
                    <a:pt x="93"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80" name="Freeform 416"/>
            <p:cNvSpPr/>
            <p:nvPr/>
          </p:nvSpPr>
          <p:spPr bwMode="auto">
            <a:xfrm>
              <a:off x="7854356" y="1609310"/>
              <a:ext cx="268800" cy="848964"/>
            </a:xfrm>
            <a:custGeom>
              <a:gdLst>
                <a:gd fmla="*/ 82 w 195" name="T0"/>
                <a:gd fmla="*/ 65 h 616" name="T1"/>
                <a:gd fmla="*/ 38 w 195" name="T2"/>
                <a:gd fmla="*/ 182 h 616" name="T3"/>
                <a:gd fmla="*/ 7 w 195" name="T4"/>
                <a:gd fmla="*/ 314 h 616" name="T5"/>
                <a:gd fmla="*/ 8 w 195" name="T6"/>
                <a:gd fmla="*/ 616 h 616" name="T7"/>
                <a:gd fmla="*/ 171 w 195" name="T8"/>
                <a:gd fmla="*/ 601 h 616" name="T9"/>
                <a:gd fmla="*/ 158 w 195" name="T10"/>
                <a:gd fmla="*/ 406 h 616" name="T11"/>
                <a:gd fmla="*/ 174 w 195" name="T12"/>
                <a:gd fmla="*/ 198 h 616" name="T13"/>
                <a:gd fmla="*/ 193 w 195" name="T14"/>
                <a:gd fmla="*/ 35 h 616" name="T15"/>
                <a:gd fmla="*/ 107 w 195" name="T16"/>
                <a:gd fmla="*/ 7 h 616" name="T17"/>
                <a:gd fmla="*/ 82 w 195" name="T18"/>
                <a:gd fmla="*/ 65 h 61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16" w="195">
                  <a:moveTo>
                    <a:pt x="82" y="65"/>
                  </a:moveTo>
                  <a:cubicBezTo>
                    <a:pt x="82" y="65"/>
                    <a:pt x="76" y="124"/>
                    <a:pt x="38" y="182"/>
                  </a:cubicBezTo>
                  <a:cubicBezTo>
                    <a:pt x="1" y="238"/>
                    <a:pt x="12" y="269"/>
                    <a:pt x="7" y="314"/>
                  </a:cubicBezTo>
                  <a:cubicBezTo>
                    <a:pt x="2" y="358"/>
                    <a:pt x="0" y="536"/>
                    <a:pt x="8" y="616"/>
                  </a:cubicBezTo>
                  <a:cubicBezTo>
                    <a:pt x="171" y="601"/>
                    <a:pt x="171" y="601"/>
                    <a:pt x="171" y="601"/>
                  </a:cubicBezTo>
                  <a:cubicBezTo>
                    <a:pt x="171" y="601"/>
                    <a:pt x="137" y="477"/>
                    <a:pt x="158" y="406"/>
                  </a:cubicBezTo>
                  <a:cubicBezTo>
                    <a:pt x="179" y="335"/>
                    <a:pt x="195" y="252"/>
                    <a:pt x="174" y="198"/>
                  </a:cubicBezTo>
                  <a:cubicBezTo>
                    <a:pt x="153" y="143"/>
                    <a:pt x="193" y="35"/>
                    <a:pt x="193" y="35"/>
                  </a:cubicBezTo>
                  <a:cubicBezTo>
                    <a:pt x="107" y="7"/>
                    <a:pt x="107" y="7"/>
                    <a:pt x="107" y="7"/>
                  </a:cubicBezTo>
                  <a:cubicBezTo>
                    <a:pt x="107" y="7"/>
                    <a:pt x="84" y="0"/>
                    <a:pt x="82" y="65"/>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81" name="Freeform 417"/>
            <p:cNvSpPr/>
            <p:nvPr/>
          </p:nvSpPr>
          <p:spPr bwMode="auto">
            <a:xfrm>
              <a:off x="7646196" y="2422123"/>
              <a:ext cx="443724" cy="84546"/>
            </a:xfrm>
            <a:custGeom>
              <a:gdLst>
                <a:gd fmla="*/ 3 w 322" name="T0"/>
                <a:gd fmla="*/ 8 h 61" name="T1"/>
                <a:gd fmla="*/ 320 w 322" name="T2"/>
                <a:gd fmla="*/ 0 h 61" name="T3"/>
                <a:gd fmla="*/ 322 w 322" name="T4"/>
                <a:gd fmla="*/ 11 h 61" name="T5"/>
                <a:gd fmla="*/ 0 w 322" name="T6"/>
                <a:gd fmla="*/ 20 h 61" name="T7"/>
                <a:gd fmla="*/ 3 w 322" name="T8"/>
                <a:gd fmla="*/ 8 h 61" name="T9"/>
              </a:gdLst>
              <a:cxnLst>
                <a:cxn ang="0">
                  <a:pos x="T0" y="T1"/>
                </a:cxn>
                <a:cxn ang="0">
                  <a:pos x="T2" y="T3"/>
                </a:cxn>
                <a:cxn ang="0">
                  <a:pos x="T4" y="T5"/>
                </a:cxn>
                <a:cxn ang="0">
                  <a:pos x="T6" y="T7"/>
                </a:cxn>
                <a:cxn ang="0">
                  <a:pos x="T8" y="T9"/>
                </a:cxn>
              </a:cxnLst>
              <a:rect b="b" l="0" r="r" t="0"/>
              <a:pathLst>
                <a:path h="61" w="322">
                  <a:moveTo>
                    <a:pt x="3" y="8"/>
                  </a:moveTo>
                  <a:cubicBezTo>
                    <a:pt x="3" y="8"/>
                    <a:pt x="166" y="47"/>
                    <a:pt x="320" y="0"/>
                  </a:cubicBezTo>
                  <a:cubicBezTo>
                    <a:pt x="322" y="11"/>
                    <a:pt x="322" y="11"/>
                    <a:pt x="322" y="11"/>
                  </a:cubicBezTo>
                  <a:cubicBezTo>
                    <a:pt x="322" y="11"/>
                    <a:pt x="211" y="61"/>
                    <a:pt x="0" y="20"/>
                  </a:cubicBezTo>
                  <a:lnTo>
                    <a:pt x="3" y="8"/>
                  </a:lnTo>
                  <a:close/>
                </a:path>
              </a:pathLst>
            </a:custGeom>
            <a:solidFill>
              <a:srgbClr val="EF463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82" name="Freeform 418"/>
            <p:cNvSpPr/>
            <p:nvPr/>
          </p:nvSpPr>
          <p:spPr bwMode="auto">
            <a:xfrm>
              <a:off x="7531913" y="1604063"/>
              <a:ext cx="335271" cy="1081612"/>
            </a:xfrm>
            <a:custGeom>
              <a:gdLst>
                <a:gd fmla="*/ 243 w 243" name="T0"/>
                <a:gd fmla="*/ 337 h 785" name="T1"/>
                <a:gd fmla="*/ 177 w 243" name="T2"/>
                <a:gd fmla="*/ 209 h 785" name="T3"/>
                <a:gd fmla="*/ 160 w 243" name="T4"/>
                <a:gd fmla="*/ 0 h 785" name="T5"/>
                <a:gd fmla="*/ 26 w 243" name="T6"/>
                <a:gd fmla="*/ 51 h 785" name="T7"/>
                <a:gd fmla="*/ 73 w 243" name="T8"/>
                <a:gd fmla="*/ 164 h 785" name="T9"/>
                <a:gd fmla="*/ 74 w 243" name="T10"/>
                <a:gd fmla="*/ 205 h 785" name="T11"/>
                <a:gd fmla="*/ 58 w 243" name="T12"/>
                <a:gd fmla="*/ 310 h 785" name="T13"/>
                <a:gd fmla="*/ 64 w 243" name="T14"/>
                <a:gd fmla="*/ 496 h 785" name="T15"/>
                <a:gd fmla="*/ 0 w 243" name="T16"/>
                <a:gd fmla="*/ 716 h 785" name="T17"/>
                <a:gd fmla="*/ 242 w 243" name="T18"/>
                <a:gd fmla="*/ 738 h 785" name="T19"/>
                <a:gd fmla="*/ 243 w 243" name="T20"/>
                <a:gd fmla="*/ 337 h 78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85" w="243">
                  <a:moveTo>
                    <a:pt x="243" y="337"/>
                  </a:moveTo>
                  <a:cubicBezTo>
                    <a:pt x="237" y="296"/>
                    <a:pt x="193" y="264"/>
                    <a:pt x="177" y="209"/>
                  </a:cubicBezTo>
                  <a:cubicBezTo>
                    <a:pt x="150" y="119"/>
                    <a:pt x="160" y="0"/>
                    <a:pt x="160" y="0"/>
                  </a:cubicBezTo>
                  <a:cubicBezTo>
                    <a:pt x="46" y="18"/>
                    <a:pt x="26" y="51"/>
                    <a:pt x="26" y="51"/>
                  </a:cubicBezTo>
                  <a:cubicBezTo>
                    <a:pt x="80" y="51"/>
                    <a:pt x="73" y="164"/>
                    <a:pt x="73" y="164"/>
                  </a:cubicBezTo>
                  <a:cubicBezTo>
                    <a:pt x="75" y="172"/>
                    <a:pt x="76" y="186"/>
                    <a:pt x="74" y="205"/>
                  </a:cubicBezTo>
                  <a:cubicBezTo>
                    <a:pt x="74" y="205"/>
                    <a:pt x="46" y="247"/>
                    <a:pt x="58" y="310"/>
                  </a:cubicBezTo>
                  <a:cubicBezTo>
                    <a:pt x="71" y="373"/>
                    <a:pt x="108" y="399"/>
                    <a:pt x="64" y="496"/>
                  </a:cubicBezTo>
                  <a:cubicBezTo>
                    <a:pt x="10" y="612"/>
                    <a:pt x="0" y="716"/>
                    <a:pt x="0" y="716"/>
                  </a:cubicBezTo>
                  <a:cubicBezTo>
                    <a:pt x="0" y="716"/>
                    <a:pt x="158" y="785"/>
                    <a:pt x="242" y="738"/>
                  </a:cubicBezTo>
                  <a:lnTo>
                    <a:pt x="243" y="337"/>
                  </a:ln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83" name="Freeform 419"/>
            <p:cNvSpPr/>
            <p:nvPr/>
          </p:nvSpPr>
          <p:spPr bwMode="auto">
            <a:xfrm>
              <a:off x="7632786" y="2404631"/>
              <a:ext cx="119531" cy="78132"/>
            </a:xfrm>
            <a:custGeom>
              <a:gdLst>
                <a:gd fmla="*/ 22 w 87" name="T0"/>
                <a:gd fmla="*/ 2 h 57" name="T1"/>
                <a:gd fmla="*/ 85 w 87" name="T2"/>
                <a:gd fmla="*/ 32 h 57" name="T3"/>
                <a:gd fmla="*/ 69 w 87" name="T4"/>
                <a:gd fmla="*/ 55 h 57" name="T5"/>
                <a:gd fmla="*/ 11 w 87" name="T6"/>
                <a:gd fmla="*/ 13 h 57" name="T7"/>
                <a:gd fmla="*/ 22 w 87" name="T8"/>
                <a:gd fmla="*/ 2 h 57" name="T9"/>
              </a:gdLst>
              <a:cxnLst>
                <a:cxn ang="0">
                  <a:pos x="T0" y="T1"/>
                </a:cxn>
                <a:cxn ang="0">
                  <a:pos x="T2" y="T3"/>
                </a:cxn>
                <a:cxn ang="0">
                  <a:pos x="T4" y="T5"/>
                </a:cxn>
                <a:cxn ang="0">
                  <a:pos x="T6" y="T7"/>
                </a:cxn>
                <a:cxn ang="0">
                  <a:pos x="T8" y="T9"/>
                </a:cxn>
              </a:cxnLst>
              <a:rect b="b" l="0" r="r" t="0"/>
              <a:pathLst>
                <a:path h="57" w="87">
                  <a:moveTo>
                    <a:pt x="22" y="2"/>
                  </a:moveTo>
                  <a:cubicBezTo>
                    <a:pt x="22" y="2"/>
                    <a:pt x="57" y="33"/>
                    <a:pt x="85" y="32"/>
                  </a:cubicBezTo>
                  <a:cubicBezTo>
                    <a:pt x="85" y="32"/>
                    <a:pt x="87" y="57"/>
                    <a:pt x="69" y="55"/>
                  </a:cubicBezTo>
                  <a:cubicBezTo>
                    <a:pt x="50" y="52"/>
                    <a:pt x="0" y="28"/>
                    <a:pt x="11" y="13"/>
                  </a:cubicBezTo>
                  <a:cubicBezTo>
                    <a:pt x="21" y="0"/>
                    <a:pt x="22" y="2"/>
                    <a:pt x="22" y="2"/>
                  </a:cubicBezTo>
                  <a:close/>
                </a:path>
              </a:pathLst>
            </a:custGeom>
            <a:solidFill>
              <a:srgbClr val="4F4C4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84" name="Freeform 420"/>
            <p:cNvSpPr/>
            <p:nvPr/>
          </p:nvSpPr>
          <p:spPr bwMode="auto">
            <a:xfrm>
              <a:off x="7865434" y="1604063"/>
              <a:ext cx="333522" cy="1081612"/>
            </a:xfrm>
            <a:custGeom>
              <a:gdLst>
                <a:gd fmla="*/ 12 w 242" name="T0"/>
                <a:gd fmla="*/ 336 h 785" name="T1"/>
                <a:gd fmla="*/ 65 w 242" name="T2"/>
                <a:gd fmla="*/ 209 h 785" name="T3"/>
                <a:gd fmla="*/ 82 w 242" name="T4"/>
                <a:gd fmla="*/ 0 h 785" name="T5"/>
                <a:gd fmla="*/ 216 w 242" name="T6"/>
                <a:gd fmla="*/ 51 h 785" name="T7"/>
                <a:gd fmla="*/ 177 w 242" name="T8"/>
                <a:gd fmla="*/ 156 h 785" name="T9"/>
                <a:gd fmla="*/ 176 w 242" name="T10"/>
                <a:gd fmla="*/ 197 h 785" name="T11"/>
                <a:gd fmla="*/ 184 w 242" name="T12"/>
                <a:gd fmla="*/ 310 h 785" name="T13"/>
                <a:gd fmla="*/ 172 w 242" name="T14"/>
                <a:gd fmla="*/ 476 h 785" name="T15"/>
                <a:gd fmla="*/ 242 w 242" name="T16"/>
                <a:gd fmla="*/ 716 h 785" name="T17"/>
                <a:gd fmla="*/ 0 w 242" name="T18"/>
                <a:gd fmla="*/ 738 h 785" name="T19"/>
                <a:gd fmla="*/ 12 w 242" name="T20"/>
                <a:gd fmla="*/ 336 h 78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85" w="241">
                  <a:moveTo>
                    <a:pt x="12" y="336"/>
                  </a:moveTo>
                  <a:cubicBezTo>
                    <a:pt x="18" y="295"/>
                    <a:pt x="49" y="264"/>
                    <a:pt x="65" y="209"/>
                  </a:cubicBezTo>
                  <a:cubicBezTo>
                    <a:pt x="92" y="119"/>
                    <a:pt x="82" y="0"/>
                    <a:pt x="82" y="0"/>
                  </a:cubicBezTo>
                  <a:cubicBezTo>
                    <a:pt x="196" y="18"/>
                    <a:pt x="216" y="51"/>
                    <a:pt x="216" y="51"/>
                  </a:cubicBezTo>
                  <a:cubicBezTo>
                    <a:pt x="162" y="51"/>
                    <a:pt x="177" y="156"/>
                    <a:pt x="177" y="156"/>
                  </a:cubicBezTo>
                  <a:cubicBezTo>
                    <a:pt x="175" y="164"/>
                    <a:pt x="175" y="178"/>
                    <a:pt x="176" y="197"/>
                  </a:cubicBezTo>
                  <a:cubicBezTo>
                    <a:pt x="176" y="197"/>
                    <a:pt x="197" y="247"/>
                    <a:pt x="184" y="310"/>
                  </a:cubicBezTo>
                  <a:cubicBezTo>
                    <a:pt x="171" y="373"/>
                    <a:pt x="142" y="402"/>
                    <a:pt x="172" y="476"/>
                  </a:cubicBezTo>
                  <a:cubicBezTo>
                    <a:pt x="205" y="558"/>
                    <a:pt x="242" y="716"/>
                    <a:pt x="242" y="716"/>
                  </a:cubicBezTo>
                  <a:cubicBezTo>
                    <a:pt x="242" y="716"/>
                    <a:pt x="84" y="785"/>
                    <a:pt x="0" y="738"/>
                  </a:cubicBezTo>
                  <a:lnTo>
                    <a:pt x="12" y="336"/>
                  </a:ln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85" name="Freeform 421"/>
            <p:cNvSpPr/>
            <p:nvPr/>
          </p:nvSpPr>
          <p:spPr bwMode="auto">
            <a:xfrm>
              <a:off x="7978552" y="2404631"/>
              <a:ext cx="120114" cy="78132"/>
            </a:xfrm>
            <a:custGeom>
              <a:gdLst>
                <a:gd fmla="*/ 65 w 87" name="T0"/>
                <a:gd fmla="*/ 2 h 57" name="T1"/>
                <a:gd fmla="*/ 2 w 87" name="T2"/>
                <a:gd fmla="*/ 32 h 57" name="T3"/>
                <a:gd fmla="*/ 18 w 87" name="T4"/>
                <a:gd fmla="*/ 55 h 57" name="T5"/>
                <a:gd fmla="*/ 76 w 87" name="T6"/>
                <a:gd fmla="*/ 13 h 57" name="T7"/>
                <a:gd fmla="*/ 65 w 87" name="T8"/>
                <a:gd fmla="*/ 2 h 57" name="T9"/>
              </a:gdLst>
              <a:cxnLst>
                <a:cxn ang="0">
                  <a:pos x="T0" y="T1"/>
                </a:cxn>
                <a:cxn ang="0">
                  <a:pos x="T2" y="T3"/>
                </a:cxn>
                <a:cxn ang="0">
                  <a:pos x="T4" y="T5"/>
                </a:cxn>
                <a:cxn ang="0">
                  <a:pos x="T6" y="T7"/>
                </a:cxn>
                <a:cxn ang="0">
                  <a:pos x="T8" y="T9"/>
                </a:cxn>
              </a:cxnLst>
              <a:rect b="b" l="0" r="r" t="0"/>
              <a:pathLst>
                <a:path h="57" w="87">
                  <a:moveTo>
                    <a:pt x="65" y="2"/>
                  </a:moveTo>
                  <a:cubicBezTo>
                    <a:pt x="65" y="2"/>
                    <a:pt x="31" y="33"/>
                    <a:pt x="2" y="32"/>
                  </a:cubicBezTo>
                  <a:cubicBezTo>
                    <a:pt x="2" y="32"/>
                    <a:pt x="0" y="57"/>
                    <a:pt x="18" y="55"/>
                  </a:cubicBezTo>
                  <a:cubicBezTo>
                    <a:pt x="37" y="52"/>
                    <a:pt x="87" y="28"/>
                    <a:pt x="76" y="13"/>
                  </a:cubicBezTo>
                  <a:cubicBezTo>
                    <a:pt x="67" y="0"/>
                    <a:pt x="65" y="2"/>
                    <a:pt x="65" y="2"/>
                  </a:cubicBezTo>
                  <a:close/>
                </a:path>
              </a:pathLst>
            </a:custGeom>
            <a:solidFill>
              <a:srgbClr val="4F4C4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86" name="Freeform 422"/>
            <p:cNvSpPr/>
            <p:nvPr/>
          </p:nvSpPr>
          <p:spPr bwMode="auto">
            <a:xfrm>
              <a:off x="8194874" y="1785983"/>
              <a:ext cx="247809" cy="662379"/>
            </a:xfrm>
            <a:custGeom>
              <a:gdLst>
                <a:gd fmla="*/ 0 w 180" name="T0"/>
                <a:gd fmla="*/ 364 h 481" name="T1"/>
                <a:gd fmla="*/ 123 w 180" name="T2"/>
                <a:gd fmla="*/ 310 h 481" name="T3"/>
                <a:gd fmla="*/ 180 w 180" name="T4"/>
                <a:gd fmla="*/ 27 h 481" name="T5"/>
                <a:gd fmla="*/ 172 w 180" name="T6"/>
                <a:gd fmla="*/ 28 h 481" name="T7"/>
                <a:gd fmla="*/ 141 w 180" name="T8"/>
                <a:gd fmla="*/ 0 h 481" name="T9"/>
                <a:gd fmla="*/ 104 w 180" name="T10"/>
                <a:gd fmla="*/ 162 h 481" name="T11"/>
                <a:gd fmla="*/ 49 w 180" name="T12"/>
                <a:gd fmla="*/ 305 h 481" name="T13"/>
                <a:gd fmla="*/ 0 w 180" name="T14"/>
                <a:gd fmla="*/ 364 h 48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81" w="180">
                  <a:moveTo>
                    <a:pt x="0" y="364"/>
                  </a:moveTo>
                  <a:cubicBezTo>
                    <a:pt x="0" y="364"/>
                    <a:pt x="65" y="481"/>
                    <a:pt x="123" y="310"/>
                  </a:cubicBezTo>
                  <a:cubicBezTo>
                    <a:pt x="175" y="155"/>
                    <a:pt x="151" y="148"/>
                    <a:pt x="180" y="27"/>
                  </a:cubicBezTo>
                  <a:cubicBezTo>
                    <a:pt x="172" y="28"/>
                    <a:pt x="172" y="28"/>
                    <a:pt x="172" y="28"/>
                  </a:cubicBezTo>
                  <a:cubicBezTo>
                    <a:pt x="141" y="0"/>
                    <a:pt x="141" y="0"/>
                    <a:pt x="141" y="0"/>
                  </a:cubicBezTo>
                  <a:cubicBezTo>
                    <a:pt x="141" y="0"/>
                    <a:pt x="125" y="97"/>
                    <a:pt x="104" y="162"/>
                  </a:cubicBezTo>
                  <a:cubicBezTo>
                    <a:pt x="83" y="226"/>
                    <a:pt x="47" y="275"/>
                    <a:pt x="49" y="305"/>
                  </a:cubicBezTo>
                  <a:lnTo>
                    <a:pt x="0" y="364"/>
                  </a:ln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87" name="Freeform 423"/>
            <p:cNvSpPr/>
            <p:nvPr/>
          </p:nvSpPr>
          <p:spPr bwMode="auto">
            <a:xfrm>
              <a:off x="7390224" y="2072275"/>
              <a:ext cx="194165" cy="592408"/>
            </a:xfrm>
            <a:custGeom>
              <a:gdLst>
                <a:gd fmla="*/ 76 w 141" name="T0"/>
                <a:gd fmla="*/ 19 h 430" name="T1"/>
                <a:gd fmla="*/ 22 w 141" name="T2"/>
                <a:gd fmla="*/ 123 h 430" name="T3"/>
                <a:gd fmla="*/ 80 w 141" name="T4"/>
                <a:gd fmla="*/ 372 h 430" name="T5"/>
                <a:gd fmla="*/ 99 w 141" name="T6"/>
                <a:gd fmla="*/ 430 h 430" name="T7"/>
                <a:gd fmla="*/ 141 w 141" name="T8"/>
                <a:gd fmla="*/ 410 h 430" name="T9"/>
                <a:gd fmla="*/ 104 w 141" name="T10"/>
                <a:gd fmla="*/ 248 h 430" name="T11"/>
                <a:gd fmla="*/ 73 w 141" name="T12"/>
                <a:gd fmla="*/ 76 h 430" name="T13"/>
                <a:gd fmla="*/ 76 w 141" name="T14"/>
                <a:gd fmla="*/ 19 h 43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0" w="141">
                  <a:moveTo>
                    <a:pt x="76" y="19"/>
                  </a:moveTo>
                  <a:cubicBezTo>
                    <a:pt x="76" y="19"/>
                    <a:pt x="0" y="0"/>
                    <a:pt x="22" y="123"/>
                  </a:cubicBezTo>
                  <a:cubicBezTo>
                    <a:pt x="45" y="254"/>
                    <a:pt x="54" y="251"/>
                    <a:pt x="80" y="372"/>
                  </a:cubicBezTo>
                  <a:cubicBezTo>
                    <a:pt x="99" y="430"/>
                    <a:pt x="99" y="430"/>
                    <a:pt x="99" y="430"/>
                  </a:cubicBezTo>
                  <a:cubicBezTo>
                    <a:pt x="141" y="410"/>
                    <a:pt x="141" y="410"/>
                    <a:pt x="141" y="410"/>
                  </a:cubicBezTo>
                  <a:cubicBezTo>
                    <a:pt x="141" y="410"/>
                    <a:pt x="113" y="315"/>
                    <a:pt x="104" y="248"/>
                  </a:cubicBezTo>
                  <a:cubicBezTo>
                    <a:pt x="94" y="181"/>
                    <a:pt x="88" y="103"/>
                    <a:pt x="73" y="76"/>
                  </a:cubicBezTo>
                  <a:lnTo>
                    <a:pt x="76" y="19"/>
                  </a:ln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88" name="Freeform 424"/>
            <p:cNvSpPr/>
            <p:nvPr/>
          </p:nvSpPr>
          <p:spPr bwMode="auto">
            <a:xfrm>
              <a:off x="7519668" y="2630283"/>
              <a:ext cx="152767" cy="223320"/>
            </a:xfrm>
            <a:custGeom>
              <a:gdLst>
                <a:gd fmla="*/ 57 w 111" name="T0"/>
                <a:gd fmla="*/ 34 h 162" name="T1"/>
                <a:gd fmla="*/ 74 w 111" name="T2"/>
                <a:gd fmla="*/ 58 h 162" name="T3"/>
                <a:gd fmla="*/ 94 w 111" name="T4"/>
                <a:gd fmla="*/ 86 h 162" name="T5"/>
                <a:gd fmla="*/ 77 w 111" name="T6"/>
                <a:gd fmla="*/ 91 h 162" name="T7"/>
                <a:gd fmla="*/ 60 w 111" name="T8"/>
                <a:gd fmla="*/ 68 h 162" name="T9"/>
                <a:gd fmla="*/ 79 w 111" name="T10"/>
                <a:gd fmla="*/ 110 h 162" name="T11"/>
                <a:gd fmla="*/ 99 w 111" name="T12"/>
                <a:gd fmla="*/ 135 h 162" name="T13"/>
                <a:gd fmla="*/ 75 w 111" name="T14"/>
                <a:gd fmla="*/ 128 h 162" name="T15"/>
                <a:gd fmla="*/ 46 w 111" name="T16"/>
                <a:gd fmla="*/ 75 h 162" name="T17"/>
                <a:gd fmla="*/ 95 w 111" name="T18"/>
                <a:gd fmla="*/ 144 h 162" name="T19"/>
                <a:gd fmla="*/ 82 w 111" name="T20"/>
                <a:gd fmla="*/ 150 h 162" name="T21"/>
                <a:gd fmla="*/ 52 w 111" name="T22"/>
                <a:gd fmla="*/ 122 h 162" name="T23"/>
                <a:gd fmla="*/ 37 w 111" name="T24"/>
                <a:gd fmla="*/ 89 h 162" name="T25"/>
                <a:gd fmla="*/ 77 w 111" name="T26"/>
                <a:gd fmla="*/ 153 h 162" name="T27"/>
                <a:gd fmla="*/ 69 w 111" name="T28"/>
                <a:gd fmla="*/ 157 h 162" name="T29"/>
                <a:gd fmla="*/ 28 w 111" name="T30"/>
                <a:gd fmla="*/ 107 h 162" name="T31"/>
                <a:gd fmla="*/ 24 w 111" name="T32"/>
                <a:gd fmla="*/ 97 h 162" name="T33"/>
                <a:gd fmla="*/ 52 w 111" name="T34"/>
                <a:gd fmla="*/ 151 h 162" name="T35"/>
                <a:gd fmla="*/ 41 w 111" name="T36"/>
                <a:gd fmla="*/ 149 h 162" name="T37"/>
                <a:gd fmla="*/ 15 w 111" name="T38"/>
                <a:gd fmla="*/ 105 h 162" name="T39"/>
                <a:gd fmla="*/ 11 w 111" name="T40"/>
                <a:gd fmla="*/ 40 h 162" name="T41"/>
                <a:gd fmla="*/ 3 w 111" name="T42"/>
                <a:gd fmla="*/ 18 h 162" name="T43"/>
                <a:gd fmla="*/ 46 w 111" name="T44"/>
                <a:gd fmla="*/ 0 h 162" name="T45"/>
                <a:gd fmla="*/ 57 w 111" name="T46"/>
                <a:gd fmla="*/ 34 h 162"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62" w="110">
                  <a:moveTo>
                    <a:pt x="57" y="34"/>
                  </a:moveTo>
                  <a:cubicBezTo>
                    <a:pt x="57" y="34"/>
                    <a:pt x="62" y="46"/>
                    <a:pt x="74" y="58"/>
                  </a:cubicBezTo>
                  <a:cubicBezTo>
                    <a:pt x="88" y="70"/>
                    <a:pt x="92" y="81"/>
                    <a:pt x="94" y="86"/>
                  </a:cubicBezTo>
                  <a:cubicBezTo>
                    <a:pt x="98" y="93"/>
                    <a:pt x="92" y="108"/>
                    <a:pt x="77" y="91"/>
                  </a:cubicBezTo>
                  <a:cubicBezTo>
                    <a:pt x="60" y="72"/>
                    <a:pt x="60" y="68"/>
                    <a:pt x="60" y="68"/>
                  </a:cubicBezTo>
                  <a:cubicBezTo>
                    <a:pt x="79" y="110"/>
                    <a:pt x="79" y="110"/>
                    <a:pt x="79" y="110"/>
                  </a:cubicBezTo>
                  <a:cubicBezTo>
                    <a:pt x="79" y="110"/>
                    <a:pt x="87" y="131"/>
                    <a:pt x="99" y="135"/>
                  </a:cubicBezTo>
                  <a:cubicBezTo>
                    <a:pt x="111" y="140"/>
                    <a:pt x="90" y="152"/>
                    <a:pt x="75" y="128"/>
                  </a:cubicBezTo>
                  <a:cubicBezTo>
                    <a:pt x="46" y="75"/>
                    <a:pt x="46" y="75"/>
                    <a:pt x="46" y="75"/>
                  </a:cubicBezTo>
                  <a:cubicBezTo>
                    <a:pt x="46" y="75"/>
                    <a:pt x="64" y="139"/>
                    <a:pt x="95" y="144"/>
                  </a:cubicBezTo>
                  <a:cubicBezTo>
                    <a:pt x="103" y="149"/>
                    <a:pt x="92" y="155"/>
                    <a:pt x="82" y="150"/>
                  </a:cubicBezTo>
                  <a:cubicBezTo>
                    <a:pt x="71" y="145"/>
                    <a:pt x="57" y="131"/>
                    <a:pt x="52" y="122"/>
                  </a:cubicBezTo>
                  <a:cubicBezTo>
                    <a:pt x="48" y="114"/>
                    <a:pt x="37" y="89"/>
                    <a:pt x="37" y="89"/>
                  </a:cubicBezTo>
                  <a:cubicBezTo>
                    <a:pt x="37" y="89"/>
                    <a:pt x="46" y="134"/>
                    <a:pt x="77" y="153"/>
                  </a:cubicBezTo>
                  <a:cubicBezTo>
                    <a:pt x="83" y="158"/>
                    <a:pt x="79" y="160"/>
                    <a:pt x="69" y="157"/>
                  </a:cubicBezTo>
                  <a:cubicBezTo>
                    <a:pt x="60" y="154"/>
                    <a:pt x="34" y="132"/>
                    <a:pt x="28" y="107"/>
                  </a:cubicBezTo>
                  <a:cubicBezTo>
                    <a:pt x="24" y="97"/>
                    <a:pt x="24" y="97"/>
                    <a:pt x="24" y="97"/>
                  </a:cubicBezTo>
                  <a:cubicBezTo>
                    <a:pt x="24" y="97"/>
                    <a:pt x="25" y="122"/>
                    <a:pt x="52" y="151"/>
                  </a:cubicBezTo>
                  <a:cubicBezTo>
                    <a:pt x="59" y="161"/>
                    <a:pt x="51" y="162"/>
                    <a:pt x="41" y="149"/>
                  </a:cubicBezTo>
                  <a:cubicBezTo>
                    <a:pt x="31" y="136"/>
                    <a:pt x="22" y="127"/>
                    <a:pt x="15" y="105"/>
                  </a:cubicBezTo>
                  <a:cubicBezTo>
                    <a:pt x="15" y="105"/>
                    <a:pt x="0" y="61"/>
                    <a:pt x="11" y="40"/>
                  </a:cubicBezTo>
                  <a:cubicBezTo>
                    <a:pt x="3" y="18"/>
                    <a:pt x="3" y="18"/>
                    <a:pt x="3" y="18"/>
                  </a:cubicBezTo>
                  <a:cubicBezTo>
                    <a:pt x="46" y="0"/>
                    <a:pt x="46" y="0"/>
                    <a:pt x="46" y="0"/>
                  </a:cubicBezTo>
                  <a:lnTo>
                    <a:pt x="57" y="34"/>
                  </a:ln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35" name="Freeform 425"/>
            <p:cNvSpPr/>
            <p:nvPr/>
          </p:nvSpPr>
          <p:spPr bwMode="auto">
            <a:xfrm>
              <a:off x="8028113" y="1634383"/>
              <a:ext cx="401159" cy="766166"/>
            </a:xfrm>
            <a:custGeom>
              <a:gdLst>
                <a:gd fmla="*/ 96 w 291" name="T0"/>
                <a:gd fmla="*/ 29 h 556" name="T1"/>
                <a:gd fmla="*/ 123 w 291" name="T2"/>
                <a:gd fmla="*/ 63 h 556" name="T3"/>
                <a:gd fmla="*/ 182 w 291" name="T4"/>
                <a:gd fmla="*/ 350 h 556" name="T5"/>
                <a:gd fmla="*/ 214 w 291" name="T6"/>
                <a:gd fmla="*/ 270 h 556" name="T7"/>
                <a:gd fmla="*/ 291 w 291" name="T8"/>
                <a:gd fmla="*/ 299 h 556" name="T9"/>
                <a:gd fmla="*/ 188 w 291" name="T10"/>
                <a:gd fmla="*/ 514 h 556" name="T11"/>
                <a:gd fmla="*/ 106 w 291" name="T12"/>
                <a:gd fmla="*/ 444 h 556" name="T13"/>
                <a:gd fmla="*/ 48 w 291" name="T14"/>
                <a:gd fmla="*/ 172 h 556" name="T15"/>
                <a:gd fmla="*/ 96 w 291" name="T16"/>
                <a:gd fmla="*/ 29 h 55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56" w="291">
                  <a:moveTo>
                    <a:pt x="96" y="29"/>
                  </a:moveTo>
                  <a:cubicBezTo>
                    <a:pt x="96" y="29"/>
                    <a:pt x="103" y="26"/>
                    <a:pt x="123" y="63"/>
                  </a:cubicBezTo>
                  <a:cubicBezTo>
                    <a:pt x="144" y="100"/>
                    <a:pt x="182" y="350"/>
                    <a:pt x="182" y="350"/>
                  </a:cubicBezTo>
                  <a:cubicBezTo>
                    <a:pt x="182" y="350"/>
                    <a:pt x="205" y="312"/>
                    <a:pt x="214" y="270"/>
                  </a:cubicBezTo>
                  <a:cubicBezTo>
                    <a:pt x="291" y="299"/>
                    <a:pt x="291" y="299"/>
                    <a:pt x="291" y="299"/>
                  </a:cubicBezTo>
                  <a:cubicBezTo>
                    <a:pt x="291" y="299"/>
                    <a:pt x="254" y="471"/>
                    <a:pt x="188" y="514"/>
                  </a:cubicBezTo>
                  <a:cubicBezTo>
                    <a:pt x="123" y="556"/>
                    <a:pt x="106" y="444"/>
                    <a:pt x="106" y="444"/>
                  </a:cubicBezTo>
                  <a:cubicBezTo>
                    <a:pt x="106" y="444"/>
                    <a:pt x="75" y="213"/>
                    <a:pt x="48" y="172"/>
                  </a:cubicBezTo>
                  <a:cubicBezTo>
                    <a:pt x="48" y="172"/>
                    <a:pt x="0" y="0"/>
                    <a:pt x="96" y="29"/>
                  </a:cubicBez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36" name="Freeform 426"/>
            <p:cNvSpPr/>
            <p:nvPr/>
          </p:nvSpPr>
          <p:spPr bwMode="auto">
            <a:xfrm>
              <a:off x="7919077" y="1590069"/>
              <a:ext cx="195915" cy="249558"/>
            </a:xfrm>
            <a:custGeom>
              <a:gdLst>
                <a:gd fmla="*/ 18 w 142" name="T0"/>
                <a:gd fmla="*/ 3 h 181" name="T1"/>
                <a:gd fmla="*/ 53 w 142" name="T2"/>
                <a:gd fmla="*/ 23 h 181" name="T3"/>
                <a:gd fmla="*/ 142 w 142" name="T4"/>
                <a:gd fmla="*/ 143 h 181" name="T5"/>
                <a:gd fmla="*/ 29 w 142" name="T6"/>
                <a:gd fmla="*/ 117 h 181" name="T7"/>
                <a:gd fmla="*/ 0 w 142" name="T8"/>
                <a:gd fmla="*/ 181 h 181" name="T9"/>
                <a:gd fmla="*/ 18 w 142" name="T10"/>
                <a:gd fmla="*/ 3 h 181" name="T11"/>
              </a:gdLst>
              <a:cxnLst>
                <a:cxn ang="0">
                  <a:pos x="T0" y="T1"/>
                </a:cxn>
                <a:cxn ang="0">
                  <a:pos x="T2" y="T3"/>
                </a:cxn>
                <a:cxn ang="0">
                  <a:pos x="T4" y="T5"/>
                </a:cxn>
                <a:cxn ang="0">
                  <a:pos x="T6" y="T7"/>
                </a:cxn>
                <a:cxn ang="0">
                  <a:pos x="T8" y="T9"/>
                </a:cxn>
                <a:cxn ang="0">
                  <a:pos x="T10" y="T11"/>
                </a:cxn>
              </a:cxnLst>
              <a:rect b="b" l="0" r="r" t="0"/>
              <a:pathLst>
                <a:path h="181" w="142">
                  <a:moveTo>
                    <a:pt x="18" y="3"/>
                  </a:moveTo>
                  <a:cubicBezTo>
                    <a:pt x="18" y="3"/>
                    <a:pt x="37" y="0"/>
                    <a:pt x="53" y="23"/>
                  </a:cubicBezTo>
                  <a:cubicBezTo>
                    <a:pt x="69" y="46"/>
                    <a:pt x="142" y="143"/>
                    <a:pt x="142" y="143"/>
                  </a:cubicBezTo>
                  <a:cubicBezTo>
                    <a:pt x="142" y="143"/>
                    <a:pt x="43" y="76"/>
                    <a:pt x="29" y="117"/>
                  </a:cubicBezTo>
                  <a:cubicBezTo>
                    <a:pt x="22" y="140"/>
                    <a:pt x="0" y="181"/>
                    <a:pt x="0" y="181"/>
                  </a:cubicBezTo>
                  <a:cubicBezTo>
                    <a:pt x="0" y="181"/>
                    <a:pt x="41" y="55"/>
                    <a:pt x="18" y="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37" name="Oval 427"/>
            <p:cNvSpPr>
              <a:spLocks noChangeArrowheads="1"/>
            </p:cNvSpPr>
            <p:nvPr/>
          </p:nvSpPr>
          <p:spPr bwMode="auto">
            <a:xfrm>
              <a:off x="7891672" y="2177230"/>
              <a:ext cx="27405" cy="27405"/>
            </a:xfrm>
            <a:prstGeom prst="ellipse">
              <a:avLst/>
            </a:prstGeom>
            <a:solidFill>
              <a:srgbClr val="93959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38" name="Oval 428"/>
            <p:cNvSpPr>
              <a:spLocks noChangeArrowheads="1"/>
            </p:cNvSpPr>
            <p:nvPr/>
          </p:nvSpPr>
          <p:spPr bwMode="auto">
            <a:xfrm>
              <a:off x="7891672" y="2307840"/>
              <a:ext cx="27405" cy="27988"/>
            </a:xfrm>
            <a:prstGeom prst="ellipse">
              <a:avLst/>
            </a:prstGeom>
            <a:solidFill>
              <a:srgbClr val="93959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39" name="Oval 429"/>
            <p:cNvSpPr>
              <a:spLocks noChangeArrowheads="1"/>
            </p:cNvSpPr>
            <p:nvPr/>
          </p:nvSpPr>
          <p:spPr bwMode="auto">
            <a:xfrm>
              <a:off x="7808876" y="2175480"/>
              <a:ext cx="27988" cy="29154"/>
            </a:xfrm>
            <a:prstGeom prst="ellipse">
              <a:avLst/>
            </a:prstGeom>
            <a:solidFill>
              <a:srgbClr val="93959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40" name="Oval 430"/>
            <p:cNvSpPr>
              <a:spLocks noChangeArrowheads="1"/>
            </p:cNvSpPr>
            <p:nvPr/>
          </p:nvSpPr>
          <p:spPr bwMode="auto">
            <a:xfrm>
              <a:off x="7808876" y="2306674"/>
              <a:ext cx="27988" cy="27405"/>
            </a:xfrm>
            <a:prstGeom prst="ellipse">
              <a:avLst/>
            </a:prstGeom>
            <a:solidFill>
              <a:srgbClr val="93959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41" name="Freeform 431"/>
            <p:cNvSpPr/>
            <p:nvPr/>
          </p:nvSpPr>
          <p:spPr bwMode="auto">
            <a:xfrm>
              <a:off x="7380312" y="1649543"/>
              <a:ext cx="300286" cy="931178"/>
            </a:xfrm>
            <a:custGeom>
              <a:gdLst>
                <a:gd fmla="*/ 148 w 218" name="T0"/>
                <a:gd fmla="*/ 11 h 676" name="T1"/>
                <a:gd fmla="*/ 50 w 218" name="T2"/>
                <a:gd fmla="*/ 202 h 676" name="T3"/>
                <a:gd fmla="*/ 13 w 218" name="T4"/>
                <a:gd fmla="*/ 422 h 676" name="T5"/>
                <a:gd fmla="*/ 68 w 218" name="T6"/>
                <a:gd fmla="*/ 676 h 676" name="T7"/>
                <a:gd fmla="*/ 140 w 218" name="T8"/>
                <a:gd fmla="*/ 650 h 676" name="T9"/>
                <a:gd fmla="*/ 97 w 218" name="T10"/>
                <a:gd fmla="*/ 401 h 676" name="T11"/>
                <a:gd fmla="*/ 128 w 218" name="T12"/>
                <a:gd fmla="*/ 275 h 676" name="T13"/>
                <a:gd fmla="*/ 201 w 218" name="T14"/>
                <a:gd fmla="*/ 133 h 676" name="T15"/>
                <a:gd fmla="*/ 148 w 218" name="T16"/>
                <a:gd fmla="*/ 11 h 67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76" w="218">
                  <a:moveTo>
                    <a:pt x="148" y="11"/>
                  </a:moveTo>
                  <a:cubicBezTo>
                    <a:pt x="148" y="11"/>
                    <a:pt x="93" y="22"/>
                    <a:pt x="50" y="202"/>
                  </a:cubicBezTo>
                  <a:cubicBezTo>
                    <a:pt x="6" y="382"/>
                    <a:pt x="0" y="361"/>
                    <a:pt x="13" y="422"/>
                  </a:cubicBezTo>
                  <a:cubicBezTo>
                    <a:pt x="25" y="484"/>
                    <a:pt x="68" y="676"/>
                    <a:pt x="68" y="676"/>
                  </a:cubicBezTo>
                  <a:cubicBezTo>
                    <a:pt x="140" y="650"/>
                    <a:pt x="140" y="650"/>
                    <a:pt x="140" y="650"/>
                  </a:cubicBezTo>
                  <a:cubicBezTo>
                    <a:pt x="140" y="650"/>
                    <a:pt x="104" y="440"/>
                    <a:pt x="97" y="401"/>
                  </a:cubicBezTo>
                  <a:cubicBezTo>
                    <a:pt x="91" y="362"/>
                    <a:pt x="111" y="316"/>
                    <a:pt x="128" y="275"/>
                  </a:cubicBezTo>
                  <a:cubicBezTo>
                    <a:pt x="144" y="234"/>
                    <a:pt x="201" y="133"/>
                    <a:pt x="201" y="133"/>
                  </a:cubicBezTo>
                  <a:cubicBezTo>
                    <a:pt x="201" y="133"/>
                    <a:pt x="218" y="0"/>
                    <a:pt x="148" y="11"/>
                  </a:cubicBez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42" name="Freeform 432"/>
            <p:cNvSpPr/>
            <p:nvPr/>
          </p:nvSpPr>
          <p:spPr bwMode="auto">
            <a:xfrm>
              <a:off x="7611795" y="1590069"/>
              <a:ext cx="197081" cy="251890"/>
            </a:xfrm>
            <a:custGeom>
              <a:gdLst>
                <a:gd fmla="*/ 135 w 143" name="T0"/>
                <a:gd fmla="*/ 3 h 183" name="T1"/>
                <a:gd fmla="*/ 90 w 143" name="T2"/>
                <a:gd fmla="*/ 23 h 183" name="T3"/>
                <a:gd fmla="*/ 0 w 143" name="T4"/>
                <a:gd fmla="*/ 143 h 183" name="T5"/>
                <a:gd fmla="*/ 113 w 143" name="T6"/>
                <a:gd fmla="*/ 117 h 183" name="T7"/>
                <a:gd fmla="*/ 143 w 143" name="T8"/>
                <a:gd fmla="*/ 183 h 183" name="T9"/>
                <a:gd fmla="*/ 135 w 143" name="T10"/>
                <a:gd fmla="*/ 3 h 183" name="T11"/>
              </a:gdLst>
              <a:cxnLst>
                <a:cxn ang="0">
                  <a:pos x="T0" y="T1"/>
                </a:cxn>
                <a:cxn ang="0">
                  <a:pos x="T2" y="T3"/>
                </a:cxn>
                <a:cxn ang="0">
                  <a:pos x="T4" y="T5"/>
                </a:cxn>
                <a:cxn ang="0">
                  <a:pos x="T6" y="T7"/>
                </a:cxn>
                <a:cxn ang="0">
                  <a:pos x="T8" y="T9"/>
                </a:cxn>
                <a:cxn ang="0">
                  <a:pos x="T10" y="T11"/>
                </a:cxn>
              </a:cxnLst>
              <a:rect b="b" l="0" r="r" t="0"/>
              <a:pathLst>
                <a:path h="183" w="143">
                  <a:moveTo>
                    <a:pt x="135" y="3"/>
                  </a:moveTo>
                  <a:cubicBezTo>
                    <a:pt x="135" y="3"/>
                    <a:pt x="106" y="0"/>
                    <a:pt x="90" y="23"/>
                  </a:cubicBezTo>
                  <a:cubicBezTo>
                    <a:pt x="73" y="46"/>
                    <a:pt x="0" y="143"/>
                    <a:pt x="0" y="143"/>
                  </a:cubicBezTo>
                  <a:cubicBezTo>
                    <a:pt x="0" y="143"/>
                    <a:pt x="100" y="76"/>
                    <a:pt x="113" y="117"/>
                  </a:cubicBezTo>
                  <a:cubicBezTo>
                    <a:pt x="121" y="140"/>
                    <a:pt x="143" y="183"/>
                    <a:pt x="143" y="183"/>
                  </a:cubicBezTo>
                  <a:cubicBezTo>
                    <a:pt x="143" y="183"/>
                    <a:pt x="96" y="46"/>
                    <a:pt x="135" y="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43" name="Freeform 433"/>
            <p:cNvSpPr/>
            <p:nvPr/>
          </p:nvSpPr>
          <p:spPr bwMode="auto">
            <a:xfrm>
              <a:off x="7682348" y="1026231"/>
              <a:ext cx="405241" cy="532351"/>
            </a:xfrm>
            <a:custGeom>
              <a:gdLst>
                <a:gd fmla="*/ 293 w 294" name="T0"/>
                <a:gd fmla="*/ 162 h 386" name="T1"/>
                <a:gd fmla="*/ 293 w 294" name="T2"/>
                <a:gd fmla="*/ 162 h 386" name="T3"/>
                <a:gd fmla="*/ 163 w 294" name="T4"/>
                <a:gd fmla="*/ 8 h 386" name="T5"/>
                <a:gd fmla="*/ 10 w 294" name="T6"/>
                <a:gd fmla="*/ 134 h 386" name="T7"/>
                <a:gd fmla="*/ 10 w 294" name="T8"/>
                <a:gd fmla="*/ 134 h 386" name="T9"/>
                <a:gd fmla="*/ 8 w 294" name="T10"/>
                <a:gd fmla="*/ 143 h 386" name="T11"/>
                <a:gd fmla="*/ 2 w 294" name="T12"/>
                <a:gd fmla="*/ 184 h 386" name="T13"/>
                <a:gd fmla="*/ 2 w 294" name="T14"/>
                <a:gd fmla="*/ 190 h 386" name="T15"/>
                <a:gd fmla="*/ 9 w 294" name="T16"/>
                <a:gd fmla="*/ 229 h 386" name="T17"/>
                <a:gd fmla="*/ 76 w 294" name="T18"/>
                <a:gd fmla="*/ 351 h 386" name="T19"/>
                <a:gd fmla="*/ 130 w 294" name="T20"/>
                <a:gd fmla="*/ 384 h 386" name="T21"/>
                <a:gd fmla="*/ 130 w 294" name="T22"/>
                <a:gd fmla="*/ 384 h 386" name="T23"/>
                <a:gd fmla="*/ 130 w 294" name="T24"/>
                <a:gd fmla="*/ 385 h 386" name="T25"/>
                <a:gd fmla="*/ 130 w 294" name="T26"/>
                <a:gd fmla="*/ 385 h 386" name="T27"/>
                <a:gd fmla="*/ 197 w 294" name="T28"/>
                <a:gd fmla="*/ 357 h 386" name="T29"/>
                <a:gd fmla="*/ 283 w 294" name="T30"/>
                <a:gd fmla="*/ 249 h 386" name="T31"/>
                <a:gd fmla="*/ 293 w 294" name="T32"/>
                <a:gd fmla="*/ 162 h 38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86" w="294">
                  <a:moveTo>
                    <a:pt x="293" y="162"/>
                  </a:moveTo>
                  <a:cubicBezTo>
                    <a:pt x="293" y="162"/>
                    <a:pt x="293" y="162"/>
                    <a:pt x="293" y="162"/>
                  </a:cubicBezTo>
                  <a:cubicBezTo>
                    <a:pt x="292" y="80"/>
                    <a:pt x="264" y="17"/>
                    <a:pt x="163" y="8"/>
                  </a:cubicBezTo>
                  <a:cubicBezTo>
                    <a:pt x="73" y="0"/>
                    <a:pt x="27" y="55"/>
                    <a:pt x="10" y="134"/>
                  </a:cubicBezTo>
                  <a:cubicBezTo>
                    <a:pt x="10" y="134"/>
                    <a:pt x="10" y="134"/>
                    <a:pt x="10" y="134"/>
                  </a:cubicBezTo>
                  <a:cubicBezTo>
                    <a:pt x="9" y="136"/>
                    <a:pt x="8" y="140"/>
                    <a:pt x="8" y="143"/>
                  </a:cubicBezTo>
                  <a:cubicBezTo>
                    <a:pt x="5" y="156"/>
                    <a:pt x="3" y="170"/>
                    <a:pt x="2" y="184"/>
                  </a:cubicBezTo>
                  <a:cubicBezTo>
                    <a:pt x="2" y="186"/>
                    <a:pt x="2" y="188"/>
                    <a:pt x="2" y="190"/>
                  </a:cubicBezTo>
                  <a:cubicBezTo>
                    <a:pt x="0" y="211"/>
                    <a:pt x="9" y="229"/>
                    <a:pt x="9" y="229"/>
                  </a:cubicBezTo>
                  <a:cubicBezTo>
                    <a:pt x="9" y="229"/>
                    <a:pt x="17" y="299"/>
                    <a:pt x="76" y="351"/>
                  </a:cubicBezTo>
                  <a:cubicBezTo>
                    <a:pt x="118" y="381"/>
                    <a:pt x="108" y="382"/>
                    <a:pt x="130" y="384"/>
                  </a:cubicBezTo>
                  <a:cubicBezTo>
                    <a:pt x="130" y="384"/>
                    <a:pt x="130" y="384"/>
                    <a:pt x="130" y="384"/>
                  </a:cubicBezTo>
                  <a:cubicBezTo>
                    <a:pt x="130" y="384"/>
                    <a:pt x="130" y="385"/>
                    <a:pt x="130" y="385"/>
                  </a:cubicBezTo>
                  <a:cubicBezTo>
                    <a:pt x="130" y="385"/>
                    <a:pt x="130" y="385"/>
                    <a:pt x="130" y="385"/>
                  </a:cubicBezTo>
                  <a:cubicBezTo>
                    <a:pt x="153" y="386"/>
                    <a:pt x="150" y="381"/>
                    <a:pt x="197" y="357"/>
                  </a:cubicBezTo>
                  <a:cubicBezTo>
                    <a:pt x="253" y="319"/>
                    <a:pt x="283" y="249"/>
                    <a:pt x="283" y="249"/>
                  </a:cubicBezTo>
                  <a:cubicBezTo>
                    <a:pt x="283" y="249"/>
                    <a:pt x="294" y="187"/>
                    <a:pt x="293" y="162"/>
                  </a:cubicBez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44" name="Freeform 434"/>
            <p:cNvSpPr/>
            <p:nvPr/>
          </p:nvSpPr>
          <p:spPr bwMode="auto">
            <a:xfrm>
              <a:off x="7858438" y="1303194"/>
              <a:ext cx="29154" cy="88628"/>
            </a:xfrm>
            <a:custGeom>
              <a:gdLst>
                <a:gd fmla="*/ 18 w 21" name="T0"/>
                <a:gd fmla="*/ 0 h 64" name="T1"/>
                <a:gd fmla="*/ 8 w 21" name="T2"/>
                <a:gd fmla="*/ 31 h 64" name="T3"/>
                <a:gd fmla="*/ 21 w 21" name="T4"/>
                <a:gd fmla="*/ 64 h 64" name="T5"/>
                <a:gd fmla="*/ 11 w 21" name="T6"/>
                <a:gd fmla="*/ 35 h 64" name="T7"/>
                <a:gd fmla="*/ 18 w 21" name="T8"/>
                <a:gd fmla="*/ 0 h 64" name="T9"/>
              </a:gdLst>
              <a:cxnLst>
                <a:cxn ang="0">
                  <a:pos x="T0" y="T1"/>
                </a:cxn>
                <a:cxn ang="0">
                  <a:pos x="T2" y="T3"/>
                </a:cxn>
                <a:cxn ang="0">
                  <a:pos x="T4" y="T5"/>
                </a:cxn>
                <a:cxn ang="0">
                  <a:pos x="T6" y="T7"/>
                </a:cxn>
                <a:cxn ang="0">
                  <a:pos x="T8" y="T9"/>
                </a:cxn>
              </a:cxnLst>
              <a:rect b="b" l="0" r="r" t="0"/>
              <a:pathLst>
                <a:path h="64" w="21">
                  <a:moveTo>
                    <a:pt x="18" y="0"/>
                  </a:moveTo>
                  <a:cubicBezTo>
                    <a:pt x="18" y="0"/>
                    <a:pt x="15" y="20"/>
                    <a:pt x="8" y="31"/>
                  </a:cubicBezTo>
                  <a:cubicBezTo>
                    <a:pt x="0" y="43"/>
                    <a:pt x="14" y="56"/>
                    <a:pt x="21" y="64"/>
                  </a:cubicBezTo>
                  <a:cubicBezTo>
                    <a:pt x="21" y="64"/>
                    <a:pt x="7" y="44"/>
                    <a:pt x="11" y="35"/>
                  </a:cubicBezTo>
                  <a:cubicBezTo>
                    <a:pt x="15" y="26"/>
                    <a:pt x="18" y="0"/>
                    <a:pt x="18" y="0"/>
                  </a:cubicBezTo>
                  <a:close/>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45" name="Freeform 435"/>
            <p:cNvSpPr/>
            <p:nvPr/>
          </p:nvSpPr>
          <p:spPr bwMode="auto">
            <a:xfrm>
              <a:off x="7748235" y="1230309"/>
              <a:ext cx="104955" cy="57725"/>
            </a:xfrm>
            <a:custGeom>
              <a:gdLst>
                <a:gd fmla="*/ 75 w 76" name="T0"/>
                <a:gd fmla="*/ 42 h 42" name="T1"/>
                <a:gd fmla="*/ 39 w 76" name="T2"/>
                <a:gd fmla="*/ 3 h 42" name="T3"/>
                <a:gd fmla="*/ 0 w 76" name="T4"/>
                <a:gd fmla="*/ 24 h 42" name="T5"/>
                <a:gd fmla="*/ 75 w 76" name="T6"/>
                <a:gd fmla="*/ 42 h 42" name="T7"/>
              </a:gdLst>
              <a:cxnLst>
                <a:cxn ang="0">
                  <a:pos x="T0" y="T1"/>
                </a:cxn>
                <a:cxn ang="0">
                  <a:pos x="T2" y="T3"/>
                </a:cxn>
                <a:cxn ang="0">
                  <a:pos x="T4" y="T5"/>
                </a:cxn>
                <a:cxn ang="0">
                  <a:pos x="T6" y="T7"/>
                </a:cxn>
              </a:cxnLst>
              <a:rect b="b" l="0" r="r" t="0"/>
              <a:pathLst>
                <a:path h="42" w="76">
                  <a:moveTo>
                    <a:pt x="75" y="42"/>
                  </a:moveTo>
                  <a:cubicBezTo>
                    <a:pt x="75" y="42"/>
                    <a:pt x="76" y="6"/>
                    <a:pt x="39" y="3"/>
                  </a:cubicBezTo>
                  <a:cubicBezTo>
                    <a:pt x="3" y="0"/>
                    <a:pt x="0" y="24"/>
                    <a:pt x="0" y="24"/>
                  </a:cubicBezTo>
                  <a:lnTo>
                    <a:pt x="75" y="42"/>
                  </a:lnTo>
                  <a:close/>
                </a:path>
              </a:pathLst>
            </a:custGeom>
            <a:solidFill>
              <a:srgbClr val="9C776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46" name="Freeform 436"/>
            <p:cNvSpPr/>
            <p:nvPr/>
          </p:nvSpPr>
          <p:spPr bwMode="auto">
            <a:xfrm>
              <a:off x="7752317" y="1246635"/>
              <a:ext cx="102039" cy="52477"/>
            </a:xfrm>
            <a:custGeom>
              <a:gdLst>
                <a:gd fmla="*/ 72 w 74" name="T0"/>
                <a:gd fmla="*/ 33 h 38" name="T1"/>
                <a:gd fmla="*/ 39 w 74" name="T2"/>
                <a:gd fmla="*/ 2 h 38" name="T3"/>
                <a:gd fmla="*/ 4 w 74" name="T4"/>
                <a:gd fmla="*/ 20 h 38" name="T5"/>
                <a:gd fmla="*/ 35 w 74" name="T6"/>
                <a:gd fmla="*/ 35 h 38" name="T7"/>
                <a:gd fmla="*/ 72 w 74" name="T8"/>
                <a:gd fmla="*/ 33 h 38" name="T9"/>
              </a:gdLst>
              <a:cxnLst>
                <a:cxn ang="0">
                  <a:pos x="T0" y="T1"/>
                </a:cxn>
                <a:cxn ang="0">
                  <a:pos x="T2" y="T3"/>
                </a:cxn>
                <a:cxn ang="0">
                  <a:pos x="T4" y="T5"/>
                </a:cxn>
                <a:cxn ang="0">
                  <a:pos x="T6" y="T7"/>
                </a:cxn>
                <a:cxn ang="0">
                  <a:pos x="T8" y="T9"/>
                </a:cxn>
              </a:cxnLst>
              <a:rect b="b" l="0" r="r" t="0"/>
              <a:pathLst>
                <a:path h="38" w="74">
                  <a:moveTo>
                    <a:pt x="72" y="33"/>
                  </a:moveTo>
                  <a:cubicBezTo>
                    <a:pt x="72" y="33"/>
                    <a:pt x="64" y="4"/>
                    <a:pt x="39" y="2"/>
                  </a:cubicBezTo>
                  <a:cubicBezTo>
                    <a:pt x="15" y="0"/>
                    <a:pt x="8" y="18"/>
                    <a:pt x="4" y="20"/>
                  </a:cubicBezTo>
                  <a:cubicBezTo>
                    <a:pt x="0" y="21"/>
                    <a:pt x="13" y="32"/>
                    <a:pt x="35" y="35"/>
                  </a:cubicBezTo>
                  <a:cubicBezTo>
                    <a:pt x="57" y="38"/>
                    <a:pt x="74" y="37"/>
                    <a:pt x="72" y="3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47" name="Freeform 437"/>
            <p:cNvSpPr/>
            <p:nvPr/>
          </p:nvSpPr>
          <p:spPr bwMode="auto">
            <a:xfrm>
              <a:off x="7780305" y="1246635"/>
              <a:ext cx="50728" cy="51311"/>
            </a:xfrm>
            <a:custGeom>
              <a:gdLst>
                <a:gd fmla="*/ 1 w 37" name="T0"/>
                <a:gd fmla="*/ 17 h 37" name="T1"/>
                <a:gd fmla="*/ 17 w 37" name="T2"/>
                <a:gd fmla="*/ 36 h 37" name="T3"/>
                <a:gd fmla="*/ 36 w 37" name="T4"/>
                <a:gd fmla="*/ 20 h 37" name="T5"/>
                <a:gd fmla="*/ 20 w 37" name="T6"/>
                <a:gd fmla="*/ 1 h 37" name="T7"/>
                <a:gd fmla="*/ 1 w 37" name="T8"/>
                <a:gd fmla="*/ 17 h 37" name="T9"/>
              </a:gdLst>
              <a:cxnLst>
                <a:cxn ang="0">
                  <a:pos x="T0" y="T1"/>
                </a:cxn>
                <a:cxn ang="0">
                  <a:pos x="T2" y="T3"/>
                </a:cxn>
                <a:cxn ang="0">
                  <a:pos x="T4" y="T5"/>
                </a:cxn>
                <a:cxn ang="0">
                  <a:pos x="T6" y="T7"/>
                </a:cxn>
                <a:cxn ang="0">
                  <a:pos x="T8" y="T9"/>
                </a:cxn>
              </a:cxnLst>
              <a:rect b="b" l="0" r="r" t="0"/>
              <a:pathLst>
                <a:path h="37" w="37">
                  <a:moveTo>
                    <a:pt x="1" y="17"/>
                  </a:moveTo>
                  <a:cubicBezTo>
                    <a:pt x="0" y="27"/>
                    <a:pt x="7" y="35"/>
                    <a:pt x="17" y="36"/>
                  </a:cubicBezTo>
                  <a:cubicBezTo>
                    <a:pt x="27" y="37"/>
                    <a:pt x="35" y="30"/>
                    <a:pt x="36" y="20"/>
                  </a:cubicBezTo>
                  <a:cubicBezTo>
                    <a:pt x="37" y="10"/>
                    <a:pt x="30" y="2"/>
                    <a:pt x="20" y="1"/>
                  </a:cubicBezTo>
                  <a:cubicBezTo>
                    <a:pt x="10" y="0"/>
                    <a:pt x="2" y="7"/>
                    <a:pt x="1" y="17"/>
                  </a:cubicBezTo>
                  <a:close/>
                </a:path>
              </a:pathLst>
            </a:custGeom>
            <a:solidFill>
              <a:srgbClr val="8E572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48" name="Freeform 438"/>
            <p:cNvSpPr/>
            <p:nvPr/>
          </p:nvSpPr>
          <p:spPr bwMode="auto">
            <a:xfrm>
              <a:off x="7789634" y="1255381"/>
              <a:ext cx="36151" cy="35568"/>
            </a:xfrm>
            <a:custGeom>
              <a:gdLst>
                <a:gd fmla="*/ 0 w 26" name="T0"/>
                <a:gd fmla="*/ 12 h 26" name="T1"/>
                <a:gd fmla="*/ 12 w 26" name="T2"/>
                <a:gd fmla="*/ 25 h 26" name="T3"/>
                <a:gd fmla="*/ 25 w 26" name="T4"/>
                <a:gd fmla="*/ 14 h 26" name="T5"/>
                <a:gd fmla="*/ 14 w 26" name="T6"/>
                <a:gd fmla="*/ 0 h 26" name="T7"/>
                <a:gd fmla="*/ 0 w 26" name="T8"/>
                <a:gd fmla="*/ 12 h 26" name="T9"/>
              </a:gdLst>
              <a:cxnLst>
                <a:cxn ang="0">
                  <a:pos x="T0" y="T1"/>
                </a:cxn>
                <a:cxn ang="0">
                  <a:pos x="T2" y="T3"/>
                </a:cxn>
                <a:cxn ang="0">
                  <a:pos x="T4" y="T5"/>
                </a:cxn>
                <a:cxn ang="0">
                  <a:pos x="T6" y="T7"/>
                </a:cxn>
                <a:cxn ang="0">
                  <a:pos x="T8" y="T9"/>
                </a:cxn>
              </a:cxnLst>
              <a:rect b="b" l="0" r="r" t="0"/>
              <a:pathLst>
                <a:path h="26" w="26">
                  <a:moveTo>
                    <a:pt x="0" y="12"/>
                  </a:moveTo>
                  <a:cubicBezTo>
                    <a:pt x="0" y="19"/>
                    <a:pt x="5" y="25"/>
                    <a:pt x="12" y="25"/>
                  </a:cubicBezTo>
                  <a:cubicBezTo>
                    <a:pt x="19" y="26"/>
                    <a:pt x="25" y="21"/>
                    <a:pt x="25" y="14"/>
                  </a:cubicBezTo>
                  <a:cubicBezTo>
                    <a:pt x="26" y="7"/>
                    <a:pt x="21" y="1"/>
                    <a:pt x="14" y="0"/>
                  </a:cubicBezTo>
                  <a:cubicBezTo>
                    <a:pt x="7" y="0"/>
                    <a:pt x="1" y="5"/>
                    <a:pt x="0" y="12"/>
                  </a:cubicBez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49" name="Freeform 439"/>
            <p:cNvSpPr/>
            <p:nvPr/>
          </p:nvSpPr>
          <p:spPr bwMode="auto">
            <a:xfrm>
              <a:off x="7786719" y="1283952"/>
              <a:ext cx="29154" cy="19242"/>
            </a:xfrm>
            <a:custGeom>
              <a:gdLst>
                <a:gd fmla="*/ 21 w 21" name="T0"/>
                <a:gd fmla="*/ 4 h 14" name="T1"/>
                <a:gd fmla="*/ 0 w 21" name="T2"/>
                <a:gd fmla="*/ 0 h 14" name="T3"/>
                <a:gd fmla="*/ 21 w 21" name="T4"/>
                <a:gd fmla="*/ 4 h 14" name="T5"/>
              </a:gdLst>
              <a:cxnLst>
                <a:cxn ang="0">
                  <a:pos x="T0" y="T1"/>
                </a:cxn>
                <a:cxn ang="0">
                  <a:pos x="T2" y="T3"/>
                </a:cxn>
                <a:cxn ang="0">
                  <a:pos x="T4" y="T5"/>
                </a:cxn>
              </a:cxnLst>
              <a:rect b="b" l="0" r="r" t="0"/>
              <a:pathLst>
                <a:path h="14" w="21">
                  <a:moveTo>
                    <a:pt x="21" y="4"/>
                  </a:moveTo>
                  <a:cubicBezTo>
                    <a:pt x="21" y="4"/>
                    <a:pt x="12" y="10"/>
                    <a:pt x="0" y="0"/>
                  </a:cubicBezTo>
                  <a:cubicBezTo>
                    <a:pt x="0" y="0"/>
                    <a:pt x="8" y="14"/>
                    <a:pt x="21" y="4"/>
                  </a:cubicBezTo>
                  <a:close/>
                </a:path>
              </a:pathLst>
            </a:custGeom>
            <a:solidFill>
              <a:srgbClr val="42250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50" name="Freeform 440"/>
            <p:cNvSpPr/>
            <p:nvPr/>
          </p:nvSpPr>
          <p:spPr bwMode="auto">
            <a:xfrm>
              <a:off x="7755232" y="1276955"/>
              <a:ext cx="34402" cy="16909"/>
            </a:xfrm>
            <a:custGeom>
              <a:gdLst>
                <a:gd fmla="*/ 25 w 25" name="T0"/>
                <a:gd fmla="*/ 12 h 12" name="T1"/>
                <a:gd fmla="*/ 3 w 25" name="T2"/>
                <a:gd fmla="*/ 0 h 12" name="T3"/>
                <a:gd fmla="*/ 25 w 25" name="T4"/>
                <a:gd fmla="*/ 12 h 12" name="T5"/>
              </a:gdLst>
              <a:cxnLst>
                <a:cxn ang="0">
                  <a:pos x="T0" y="T1"/>
                </a:cxn>
                <a:cxn ang="0">
                  <a:pos x="T2" y="T3"/>
                </a:cxn>
                <a:cxn ang="0">
                  <a:pos x="T4" y="T5"/>
                </a:cxn>
              </a:cxnLst>
              <a:rect b="b" l="0" r="r" t="0"/>
              <a:pathLst>
                <a:path h="12" w="25">
                  <a:moveTo>
                    <a:pt x="25" y="12"/>
                  </a:moveTo>
                  <a:cubicBezTo>
                    <a:pt x="25" y="12"/>
                    <a:pt x="8" y="5"/>
                    <a:pt x="3" y="0"/>
                  </a:cubicBezTo>
                  <a:cubicBezTo>
                    <a:pt x="3" y="0"/>
                    <a:pt x="0" y="5"/>
                    <a:pt x="25" y="12"/>
                  </a:cubicBez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51" name="Freeform 441"/>
            <p:cNvSpPr/>
            <p:nvPr/>
          </p:nvSpPr>
          <p:spPr bwMode="auto">
            <a:xfrm>
              <a:off x="7752317" y="1261795"/>
              <a:ext cx="22157" cy="18076"/>
            </a:xfrm>
            <a:custGeom>
              <a:gdLst>
                <a:gd fmla="*/ 16 w 16" name="T0"/>
                <a:gd fmla="*/ 0 h 13" name="T1"/>
                <a:gd fmla="*/ 8 w 16" name="T2"/>
                <a:gd fmla="*/ 13 h 13" name="T3"/>
                <a:gd fmla="*/ 3 w 16" name="T4"/>
                <a:gd fmla="*/ 11 h 13" name="T5"/>
                <a:gd fmla="*/ 2 w 16" name="T6"/>
                <a:gd fmla="*/ 5 h 13" name="T7"/>
                <a:gd fmla="*/ 16 w 16" name="T8"/>
                <a:gd fmla="*/ 0 h 13" name="T9"/>
              </a:gdLst>
              <a:cxnLst>
                <a:cxn ang="0">
                  <a:pos x="T0" y="T1"/>
                </a:cxn>
                <a:cxn ang="0">
                  <a:pos x="T2" y="T3"/>
                </a:cxn>
                <a:cxn ang="0">
                  <a:pos x="T4" y="T5"/>
                </a:cxn>
                <a:cxn ang="0">
                  <a:pos x="T6" y="T7"/>
                </a:cxn>
                <a:cxn ang="0">
                  <a:pos x="T8" y="T9"/>
                </a:cxn>
              </a:cxnLst>
              <a:rect b="b" l="0" r="r" t="0"/>
              <a:pathLst>
                <a:path h="13" w="16">
                  <a:moveTo>
                    <a:pt x="16" y="0"/>
                  </a:moveTo>
                  <a:cubicBezTo>
                    <a:pt x="16" y="0"/>
                    <a:pt x="0" y="8"/>
                    <a:pt x="8" y="13"/>
                  </a:cubicBezTo>
                  <a:cubicBezTo>
                    <a:pt x="3" y="11"/>
                    <a:pt x="3" y="11"/>
                    <a:pt x="3" y="11"/>
                  </a:cubicBezTo>
                  <a:cubicBezTo>
                    <a:pt x="2" y="5"/>
                    <a:pt x="2" y="5"/>
                    <a:pt x="2" y="5"/>
                  </a:cubicBezTo>
                  <a:lnTo>
                    <a:pt x="16" y="0"/>
                  </a:ln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52" name="Freeform 442"/>
            <p:cNvSpPr/>
            <p:nvPr/>
          </p:nvSpPr>
          <p:spPr bwMode="auto">
            <a:xfrm>
              <a:off x="7748235" y="1237306"/>
              <a:ext cx="104955" cy="52477"/>
            </a:xfrm>
            <a:custGeom>
              <a:gdLst>
                <a:gd fmla="*/ 0 w 76" name="T0"/>
                <a:gd fmla="*/ 19 h 38" name="T1"/>
                <a:gd fmla="*/ 43 w 76" name="T2"/>
                <a:gd fmla="*/ 5 h 38" name="T3"/>
                <a:gd fmla="*/ 76 w 76" name="T4"/>
                <a:gd fmla="*/ 38 h 38" name="T5"/>
                <a:gd fmla="*/ 43 w 76" name="T6"/>
                <a:gd fmla="*/ 12 h 38" name="T7"/>
                <a:gd fmla="*/ 8 w 76" name="T8"/>
                <a:gd fmla="*/ 26 h 38" name="T9"/>
                <a:gd fmla="*/ 10 w 76" name="T10"/>
                <a:gd fmla="*/ 21 h 38" name="T11"/>
                <a:gd fmla="*/ 7 w 76" name="T12"/>
                <a:gd fmla="*/ 23 h 38" name="T13"/>
                <a:gd fmla="*/ 0 w 76" name="T14"/>
                <a:gd fmla="*/ 19 h 3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8" w="76">
                  <a:moveTo>
                    <a:pt x="0" y="19"/>
                  </a:moveTo>
                  <a:cubicBezTo>
                    <a:pt x="0" y="19"/>
                    <a:pt x="18" y="0"/>
                    <a:pt x="43" y="5"/>
                  </a:cubicBezTo>
                  <a:cubicBezTo>
                    <a:pt x="71" y="11"/>
                    <a:pt x="76" y="38"/>
                    <a:pt x="76" y="38"/>
                  </a:cubicBezTo>
                  <a:cubicBezTo>
                    <a:pt x="76" y="38"/>
                    <a:pt x="68" y="14"/>
                    <a:pt x="43" y="12"/>
                  </a:cubicBezTo>
                  <a:cubicBezTo>
                    <a:pt x="30" y="11"/>
                    <a:pt x="12" y="21"/>
                    <a:pt x="8" y="26"/>
                  </a:cubicBezTo>
                  <a:cubicBezTo>
                    <a:pt x="8" y="26"/>
                    <a:pt x="9" y="24"/>
                    <a:pt x="10" y="21"/>
                  </a:cubicBezTo>
                  <a:cubicBezTo>
                    <a:pt x="7" y="23"/>
                    <a:pt x="7" y="23"/>
                    <a:pt x="7" y="23"/>
                  </a:cubicBezTo>
                  <a:lnTo>
                    <a:pt x="0" y="19"/>
                  </a:ln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53" name="Freeform 443"/>
            <p:cNvSpPr/>
            <p:nvPr/>
          </p:nvSpPr>
          <p:spPr bwMode="auto">
            <a:xfrm>
              <a:off x="7759314" y="1279871"/>
              <a:ext cx="89794" cy="29154"/>
            </a:xfrm>
            <a:custGeom>
              <a:gdLst>
                <a:gd fmla="*/ 65 w 65" name="T0"/>
                <a:gd fmla="*/ 11 h 21" name="T1"/>
                <a:gd fmla="*/ 0 w 65" name="T2"/>
                <a:gd fmla="*/ 0 h 21" name="T3"/>
                <a:gd fmla="*/ 65 w 65" name="T4"/>
                <a:gd fmla="*/ 11 h 21" name="T5"/>
              </a:gdLst>
              <a:cxnLst>
                <a:cxn ang="0">
                  <a:pos x="T0" y="T1"/>
                </a:cxn>
                <a:cxn ang="0">
                  <a:pos x="T2" y="T3"/>
                </a:cxn>
                <a:cxn ang="0">
                  <a:pos x="T4" y="T5"/>
                </a:cxn>
              </a:cxnLst>
              <a:rect b="b" l="0" r="r" t="0"/>
              <a:pathLst>
                <a:path h="21" w="65">
                  <a:moveTo>
                    <a:pt x="65" y="11"/>
                  </a:moveTo>
                  <a:cubicBezTo>
                    <a:pt x="65" y="11"/>
                    <a:pt x="32" y="19"/>
                    <a:pt x="0" y="0"/>
                  </a:cubicBezTo>
                  <a:cubicBezTo>
                    <a:pt x="0" y="0"/>
                    <a:pt x="26" y="21"/>
                    <a:pt x="65" y="11"/>
                  </a:cubicBezTo>
                  <a:close/>
                </a:path>
              </a:pathLst>
            </a:custGeom>
            <a:solidFill>
              <a:srgbClr val="DEB49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54" name="Freeform 444"/>
            <p:cNvSpPr/>
            <p:nvPr/>
          </p:nvSpPr>
          <p:spPr bwMode="auto">
            <a:xfrm>
              <a:off x="7738905" y="1274623"/>
              <a:ext cx="20408" cy="5248"/>
            </a:xfrm>
            <a:custGeom>
              <a:gdLst>
                <a:gd fmla="*/ 11 w 15" name="T0"/>
                <a:gd fmla="*/ 1 h 4" name="T1"/>
                <a:gd fmla="*/ 0 w 15" name="T2"/>
                <a:gd fmla="*/ 3 h 4" name="T3"/>
                <a:gd fmla="*/ 15 w 15" name="T4"/>
                <a:gd fmla="*/ 4 h 4" name="T5"/>
                <a:gd fmla="*/ 11 w 15" name="T6"/>
                <a:gd fmla="*/ 1 h 4" name="T7"/>
              </a:gdLst>
              <a:cxnLst>
                <a:cxn ang="0">
                  <a:pos x="T0" y="T1"/>
                </a:cxn>
                <a:cxn ang="0">
                  <a:pos x="T2" y="T3"/>
                </a:cxn>
                <a:cxn ang="0">
                  <a:pos x="T4" y="T5"/>
                </a:cxn>
                <a:cxn ang="0">
                  <a:pos x="T6" y="T7"/>
                </a:cxn>
              </a:cxnLst>
              <a:rect b="b" l="0" r="r" t="0"/>
              <a:pathLst>
                <a:path h="4" w="15">
                  <a:moveTo>
                    <a:pt x="11" y="1"/>
                  </a:moveTo>
                  <a:cubicBezTo>
                    <a:pt x="11" y="1"/>
                    <a:pt x="7" y="0"/>
                    <a:pt x="0" y="3"/>
                  </a:cubicBezTo>
                  <a:cubicBezTo>
                    <a:pt x="0" y="3"/>
                    <a:pt x="9" y="2"/>
                    <a:pt x="15" y="4"/>
                  </a:cubicBezTo>
                  <a:lnTo>
                    <a:pt x="11" y="1"/>
                  </a:ln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55" name="Freeform 445"/>
            <p:cNvSpPr/>
            <p:nvPr/>
          </p:nvSpPr>
          <p:spPr bwMode="auto">
            <a:xfrm>
              <a:off x="7751151" y="1279871"/>
              <a:ext cx="16326" cy="4082"/>
            </a:xfrm>
            <a:custGeom>
              <a:gdLst>
                <a:gd fmla="*/ 9 w 12" name="T0"/>
                <a:gd fmla="*/ 1 h 3" name="T1"/>
                <a:gd fmla="*/ 0 w 12" name="T2"/>
                <a:gd fmla="*/ 1 h 3" name="T3"/>
                <a:gd fmla="*/ 12 w 12" name="T4"/>
                <a:gd fmla="*/ 3 h 3" name="T5"/>
                <a:gd fmla="*/ 9 w 12" name="T6"/>
                <a:gd fmla="*/ 1 h 3" name="T7"/>
              </a:gdLst>
              <a:cxnLst>
                <a:cxn ang="0">
                  <a:pos x="T0" y="T1"/>
                </a:cxn>
                <a:cxn ang="0">
                  <a:pos x="T2" y="T3"/>
                </a:cxn>
                <a:cxn ang="0">
                  <a:pos x="T4" y="T5"/>
                </a:cxn>
                <a:cxn ang="0">
                  <a:pos x="T6" y="T7"/>
                </a:cxn>
              </a:cxnLst>
              <a:rect b="b" l="0" r="r" t="0"/>
              <a:pathLst>
                <a:path h="3" w="12">
                  <a:moveTo>
                    <a:pt x="9" y="1"/>
                  </a:moveTo>
                  <a:cubicBezTo>
                    <a:pt x="9" y="1"/>
                    <a:pt x="5" y="0"/>
                    <a:pt x="0" y="1"/>
                  </a:cubicBezTo>
                  <a:cubicBezTo>
                    <a:pt x="0" y="1"/>
                    <a:pt x="8" y="2"/>
                    <a:pt x="12" y="3"/>
                  </a:cubicBezTo>
                  <a:lnTo>
                    <a:pt x="9" y="1"/>
                  </a:ln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56" name="Freeform 446"/>
            <p:cNvSpPr/>
            <p:nvPr/>
          </p:nvSpPr>
          <p:spPr bwMode="auto">
            <a:xfrm>
              <a:off x="7733075" y="1257714"/>
              <a:ext cx="40233" cy="30320"/>
            </a:xfrm>
            <a:custGeom>
              <a:gdLst>
                <a:gd fmla="*/ 22 w 29" name="T0"/>
                <a:gd fmla="*/ 8 h 22" name="T1"/>
                <a:gd fmla="*/ 21 w 29" name="T2"/>
                <a:gd fmla="*/ 16 h 22" name="T3"/>
                <a:gd fmla="*/ 29 w 29" name="T4"/>
                <a:gd fmla="*/ 22 h 22" name="T5"/>
                <a:gd fmla="*/ 0 w 29" name="T6"/>
                <a:gd fmla="*/ 0 h 22" name="T7"/>
                <a:gd fmla="*/ 23 w 29" name="T8"/>
                <a:gd fmla="*/ 4 h 22" name="T9"/>
                <a:gd fmla="*/ 22 w 29" name="T10"/>
                <a:gd fmla="*/ 8 h 22" name="T11"/>
              </a:gdLst>
              <a:cxnLst>
                <a:cxn ang="0">
                  <a:pos x="T0" y="T1"/>
                </a:cxn>
                <a:cxn ang="0">
                  <a:pos x="T2" y="T3"/>
                </a:cxn>
                <a:cxn ang="0">
                  <a:pos x="T4" y="T5"/>
                </a:cxn>
                <a:cxn ang="0">
                  <a:pos x="T6" y="T7"/>
                </a:cxn>
                <a:cxn ang="0">
                  <a:pos x="T8" y="T9"/>
                </a:cxn>
                <a:cxn ang="0">
                  <a:pos x="T10" y="T11"/>
                </a:cxn>
              </a:cxnLst>
              <a:rect b="b" l="0" r="r" t="0"/>
              <a:pathLst>
                <a:path h="22" w="28">
                  <a:moveTo>
                    <a:pt x="22" y="8"/>
                  </a:moveTo>
                  <a:cubicBezTo>
                    <a:pt x="22" y="8"/>
                    <a:pt x="16" y="13"/>
                    <a:pt x="21" y="16"/>
                  </a:cubicBezTo>
                  <a:cubicBezTo>
                    <a:pt x="25" y="19"/>
                    <a:pt x="29" y="22"/>
                    <a:pt x="29" y="22"/>
                  </a:cubicBezTo>
                  <a:cubicBezTo>
                    <a:pt x="29" y="22"/>
                    <a:pt x="7" y="13"/>
                    <a:pt x="0" y="0"/>
                  </a:cubicBezTo>
                  <a:cubicBezTo>
                    <a:pt x="0" y="0"/>
                    <a:pt x="9" y="7"/>
                    <a:pt x="23" y="4"/>
                  </a:cubicBezTo>
                  <a:cubicBezTo>
                    <a:pt x="27" y="3"/>
                    <a:pt x="22" y="8"/>
                    <a:pt x="22" y="8"/>
                  </a:cubicBez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57" name="Freeform 447"/>
            <p:cNvSpPr/>
            <p:nvPr/>
          </p:nvSpPr>
          <p:spPr bwMode="auto">
            <a:xfrm>
              <a:off x="7784386" y="1260629"/>
              <a:ext cx="16326" cy="15160"/>
            </a:xfrm>
            <a:custGeom>
              <a:gdLst>
                <a:gd fmla="*/ 0 w 12" name="T0"/>
                <a:gd fmla="*/ 5 h 11" name="T1"/>
                <a:gd fmla="*/ 5 w 12" name="T2"/>
                <a:gd fmla="*/ 11 h 11" name="T3"/>
                <a:gd fmla="*/ 11 w 12" name="T4"/>
                <a:gd fmla="*/ 6 h 11" name="T5"/>
                <a:gd fmla="*/ 6 w 12" name="T6"/>
                <a:gd fmla="*/ 0 h 11" name="T7"/>
                <a:gd fmla="*/ 0 w 12" name="T8"/>
                <a:gd fmla="*/ 5 h 11" name="T9"/>
              </a:gdLst>
              <a:cxnLst>
                <a:cxn ang="0">
                  <a:pos x="T0" y="T1"/>
                </a:cxn>
                <a:cxn ang="0">
                  <a:pos x="T2" y="T3"/>
                </a:cxn>
                <a:cxn ang="0">
                  <a:pos x="T4" y="T5"/>
                </a:cxn>
                <a:cxn ang="0">
                  <a:pos x="T6" y="T7"/>
                </a:cxn>
                <a:cxn ang="0">
                  <a:pos x="T8" y="T9"/>
                </a:cxn>
              </a:cxnLst>
              <a:rect b="b" l="0" r="r" t="0"/>
              <a:pathLst>
                <a:path h="11" w="12">
                  <a:moveTo>
                    <a:pt x="0" y="5"/>
                  </a:moveTo>
                  <a:cubicBezTo>
                    <a:pt x="0" y="8"/>
                    <a:pt x="2" y="11"/>
                    <a:pt x="5" y="11"/>
                  </a:cubicBezTo>
                  <a:cubicBezTo>
                    <a:pt x="8" y="11"/>
                    <a:pt x="11" y="9"/>
                    <a:pt x="11" y="6"/>
                  </a:cubicBezTo>
                  <a:cubicBezTo>
                    <a:pt x="12" y="3"/>
                    <a:pt x="9" y="0"/>
                    <a:pt x="6" y="0"/>
                  </a:cubicBezTo>
                  <a:cubicBezTo>
                    <a:pt x="3" y="0"/>
                    <a:pt x="1" y="2"/>
                    <a:pt x="0" y="5"/>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58" name="Freeform 448"/>
            <p:cNvSpPr/>
            <p:nvPr/>
          </p:nvSpPr>
          <p:spPr bwMode="auto">
            <a:xfrm>
              <a:off x="7733075" y="1197074"/>
              <a:ext cx="132360" cy="32069"/>
            </a:xfrm>
            <a:custGeom>
              <a:gdLst>
                <a:gd fmla="*/ 93 w 96" name="T0"/>
                <a:gd fmla="*/ 23 h 23" name="T1"/>
                <a:gd fmla="*/ 33 w 96" name="T2"/>
                <a:gd fmla="*/ 8 h 23" name="T3"/>
                <a:gd fmla="*/ 0 w 96" name="T4"/>
                <a:gd fmla="*/ 21 h 23" name="T5"/>
                <a:gd fmla="*/ 39 w 96" name="T6"/>
                <a:gd fmla="*/ 2 h 23" name="T7"/>
                <a:gd fmla="*/ 93 w 96" name="T8"/>
                <a:gd fmla="*/ 23 h 23" name="T9"/>
              </a:gdLst>
              <a:cxnLst>
                <a:cxn ang="0">
                  <a:pos x="T0" y="T1"/>
                </a:cxn>
                <a:cxn ang="0">
                  <a:pos x="T2" y="T3"/>
                </a:cxn>
                <a:cxn ang="0">
                  <a:pos x="T4" y="T5"/>
                </a:cxn>
                <a:cxn ang="0">
                  <a:pos x="T6" y="T7"/>
                </a:cxn>
                <a:cxn ang="0">
                  <a:pos x="T8" y="T9"/>
                </a:cxn>
              </a:cxnLst>
              <a:rect b="b" l="0" r="r" t="0"/>
              <a:pathLst>
                <a:path h="23" w="96">
                  <a:moveTo>
                    <a:pt x="93" y="23"/>
                  </a:moveTo>
                  <a:cubicBezTo>
                    <a:pt x="93" y="23"/>
                    <a:pt x="53" y="3"/>
                    <a:pt x="33" y="8"/>
                  </a:cubicBezTo>
                  <a:cubicBezTo>
                    <a:pt x="13" y="14"/>
                    <a:pt x="7" y="17"/>
                    <a:pt x="0" y="21"/>
                  </a:cubicBezTo>
                  <a:cubicBezTo>
                    <a:pt x="0" y="21"/>
                    <a:pt x="19" y="5"/>
                    <a:pt x="39" y="2"/>
                  </a:cubicBezTo>
                  <a:cubicBezTo>
                    <a:pt x="61" y="0"/>
                    <a:pt x="96" y="8"/>
                    <a:pt x="93" y="23"/>
                  </a:cubicBezTo>
                  <a:close/>
                </a:path>
              </a:pathLst>
            </a:custGeom>
            <a:solidFill>
              <a:srgbClr val="713C1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59" name="Freeform 449"/>
            <p:cNvSpPr/>
            <p:nvPr/>
          </p:nvSpPr>
          <p:spPr bwMode="auto">
            <a:xfrm>
              <a:off x="8059600" y="1227393"/>
              <a:ext cx="82798" cy="175507"/>
            </a:xfrm>
            <a:custGeom>
              <a:gdLst>
                <a:gd fmla="*/ 7 w 60" name="T0"/>
                <a:gd fmla="*/ 19 h 127" name="T1"/>
                <a:gd fmla="*/ 43 w 60" name="T2"/>
                <a:gd fmla="*/ 16 h 127" name="T3"/>
                <a:gd fmla="*/ 38 w 60" name="T4"/>
                <a:gd fmla="*/ 102 h 127" name="T5"/>
                <a:gd fmla="*/ 0 w 60" name="T6"/>
                <a:gd fmla="*/ 90 h 127" name="T7"/>
                <a:gd fmla="*/ 7 w 60" name="T8"/>
                <a:gd fmla="*/ 19 h 127" name="T9"/>
              </a:gdLst>
              <a:cxnLst>
                <a:cxn ang="0">
                  <a:pos x="T0" y="T1"/>
                </a:cxn>
                <a:cxn ang="0">
                  <a:pos x="T2" y="T3"/>
                </a:cxn>
                <a:cxn ang="0">
                  <a:pos x="T4" y="T5"/>
                </a:cxn>
                <a:cxn ang="0">
                  <a:pos x="T6" y="T7"/>
                </a:cxn>
                <a:cxn ang="0">
                  <a:pos x="T8" y="T9"/>
                </a:cxn>
              </a:cxnLst>
              <a:rect b="b" l="0" r="r" t="0"/>
              <a:pathLst>
                <a:path h="127" w="60">
                  <a:moveTo>
                    <a:pt x="7" y="19"/>
                  </a:moveTo>
                  <a:cubicBezTo>
                    <a:pt x="7" y="19"/>
                    <a:pt x="27" y="0"/>
                    <a:pt x="43" y="16"/>
                  </a:cubicBezTo>
                  <a:cubicBezTo>
                    <a:pt x="60" y="33"/>
                    <a:pt x="52" y="87"/>
                    <a:pt x="38" y="102"/>
                  </a:cubicBezTo>
                  <a:cubicBezTo>
                    <a:pt x="14" y="127"/>
                    <a:pt x="7" y="118"/>
                    <a:pt x="0" y="90"/>
                  </a:cubicBezTo>
                  <a:lnTo>
                    <a:pt x="7" y="19"/>
                  </a:ln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60" name="Freeform 450"/>
            <p:cNvSpPr/>
            <p:nvPr/>
          </p:nvSpPr>
          <p:spPr bwMode="auto">
            <a:xfrm>
              <a:off x="7639782" y="1195907"/>
              <a:ext cx="89212" cy="177840"/>
            </a:xfrm>
            <a:custGeom>
              <a:gdLst>
                <a:gd fmla="*/ 65 w 65" name="T0"/>
                <a:gd fmla="*/ 24 h 129" name="T1"/>
                <a:gd fmla="*/ 24 w 65" name="T2"/>
                <a:gd fmla="*/ 14 h 129" name="T3"/>
                <a:gd fmla="*/ 14 w 65" name="T4"/>
                <a:gd fmla="*/ 99 h 129" name="T5"/>
                <a:gd fmla="*/ 58 w 65" name="T6"/>
                <a:gd fmla="*/ 94 h 129" name="T7"/>
                <a:gd fmla="*/ 65 w 65" name="T8"/>
                <a:gd fmla="*/ 24 h 129" name="T9"/>
              </a:gdLst>
              <a:cxnLst>
                <a:cxn ang="0">
                  <a:pos x="T0" y="T1"/>
                </a:cxn>
                <a:cxn ang="0">
                  <a:pos x="T2" y="T3"/>
                </a:cxn>
                <a:cxn ang="0">
                  <a:pos x="T4" y="T5"/>
                </a:cxn>
                <a:cxn ang="0">
                  <a:pos x="T6" y="T7"/>
                </a:cxn>
                <a:cxn ang="0">
                  <a:pos x="T8" y="T9"/>
                </a:cxn>
              </a:cxnLst>
              <a:rect b="b" l="0" r="r" t="0"/>
              <a:pathLst>
                <a:path h="129" w="65">
                  <a:moveTo>
                    <a:pt x="65" y="24"/>
                  </a:moveTo>
                  <a:cubicBezTo>
                    <a:pt x="65" y="24"/>
                    <a:pt x="45" y="0"/>
                    <a:pt x="24" y="14"/>
                  </a:cubicBezTo>
                  <a:cubicBezTo>
                    <a:pt x="2" y="27"/>
                    <a:pt x="0" y="82"/>
                    <a:pt x="14" y="99"/>
                  </a:cubicBezTo>
                  <a:cubicBezTo>
                    <a:pt x="36" y="129"/>
                    <a:pt x="46" y="121"/>
                    <a:pt x="58" y="94"/>
                  </a:cubicBezTo>
                  <a:lnTo>
                    <a:pt x="65" y="24"/>
                  </a:ln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61" name="Freeform 451"/>
            <p:cNvSpPr/>
            <p:nvPr/>
          </p:nvSpPr>
          <p:spPr bwMode="auto">
            <a:xfrm>
              <a:off x="7825785" y="1054219"/>
              <a:ext cx="202329" cy="121280"/>
            </a:xfrm>
            <a:custGeom>
              <a:gdLst>
                <a:gd fmla="*/ 147 w 147" name="T0"/>
                <a:gd fmla="*/ 4 h 88" name="T1"/>
                <a:gd fmla="*/ 0 w 147" name="T2"/>
                <a:gd fmla="*/ 88 h 88" name="T3"/>
                <a:gd fmla="*/ 100 w 147" name="T4"/>
                <a:gd fmla="*/ 0 h 88" name="T5"/>
                <a:gd fmla="*/ 147 w 147" name="T6"/>
                <a:gd fmla="*/ 4 h 88" name="T7"/>
              </a:gdLst>
              <a:cxnLst>
                <a:cxn ang="0">
                  <a:pos x="T0" y="T1"/>
                </a:cxn>
                <a:cxn ang="0">
                  <a:pos x="T2" y="T3"/>
                </a:cxn>
                <a:cxn ang="0">
                  <a:pos x="T4" y="T5"/>
                </a:cxn>
                <a:cxn ang="0">
                  <a:pos x="T6" y="T7"/>
                </a:cxn>
              </a:cxnLst>
              <a:rect b="b" l="0" r="r" t="0"/>
              <a:pathLst>
                <a:path h="88" w="147">
                  <a:moveTo>
                    <a:pt x="147" y="4"/>
                  </a:moveTo>
                  <a:cubicBezTo>
                    <a:pt x="147" y="4"/>
                    <a:pt x="92" y="73"/>
                    <a:pt x="0" y="88"/>
                  </a:cubicBezTo>
                  <a:cubicBezTo>
                    <a:pt x="0" y="88"/>
                    <a:pt x="85" y="50"/>
                    <a:pt x="100" y="0"/>
                  </a:cubicBezTo>
                  <a:lnTo>
                    <a:pt x="147" y="4"/>
                  </a:lnTo>
                  <a:close/>
                </a:path>
              </a:pathLst>
            </a:custGeom>
            <a:solidFill>
              <a:srgbClr val="85461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62" name="Freeform 452"/>
            <p:cNvSpPr/>
            <p:nvPr/>
          </p:nvSpPr>
          <p:spPr bwMode="auto">
            <a:xfrm>
              <a:off x="7726078" y="1026231"/>
              <a:ext cx="257721" cy="173758"/>
            </a:xfrm>
            <a:custGeom>
              <a:gdLst>
                <a:gd fmla="*/ 187 w 187" name="T0"/>
                <a:gd fmla="*/ 18 h 126" name="T1"/>
                <a:gd fmla="*/ 0 w 187" name="T2"/>
                <a:gd fmla="*/ 126 h 126" name="T3"/>
                <a:gd fmla="*/ 40 w 187" name="T4"/>
                <a:gd fmla="*/ 69 h 126" name="T5"/>
                <a:gd fmla="*/ 187 w 187" name="T6"/>
                <a:gd fmla="*/ 18 h 126" name="T7"/>
              </a:gdLst>
              <a:cxnLst>
                <a:cxn ang="0">
                  <a:pos x="T0" y="T1"/>
                </a:cxn>
                <a:cxn ang="0">
                  <a:pos x="T2" y="T3"/>
                </a:cxn>
                <a:cxn ang="0">
                  <a:pos x="T4" y="T5"/>
                </a:cxn>
                <a:cxn ang="0">
                  <a:pos x="T6" y="T7"/>
                </a:cxn>
              </a:cxnLst>
              <a:rect b="b" l="0" r="r" t="0"/>
              <a:pathLst>
                <a:path h="125" w="187">
                  <a:moveTo>
                    <a:pt x="187" y="18"/>
                  </a:moveTo>
                  <a:cubicBezTo>
                    <a:pt x="187" y="18"/>
                    <a:pt x="129" y="92"/>
                    <a:pt x="0" y="126"/>
                  </a:cubicBezTo>
                  <a:cubicBezTo>
                    <a:pt x="0" y="126"/>
                    <a:pt x="12" y="96"/>
                    <a:pt x="40" y="69"/>
                  </a:cubicBezTo>
                  <a:cubicBezTo>
                    <a:pt x="81" y="28"/>
                    <a:pt x="132" y="0"/>
                    <a:pt x="187" y="18"/>
                  </a:cubicBezTo>
                  <a:close/>
                </a:path>
              </a:pathLst>
            </a:custGeom>
            <a:solidFill>
              <a:srgbClr val="85461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63" name="Freeform 453"/>
            <p:cNvSpPr/>
            <p:nvPr/>
          </p:nvSpPr>
          <p:spPr bwMode="auto">
            <a:xfrm>
              <a:off x="7989630" y="1062382"/>
              <a:ext cx="136441" cy="255972"/>
            </a:xfrm>
            <a:custGeom>
              <a:gdLst>
                <a:gd fmla="*/ 0 w 99" name="T0"/>
                <a:gd fmla="*/ 1 h 186" name="T1"/>
                <a:gd fmla="*/ 65 w 99" name="T2"/>
                <a:gd fmla="*/ 186 h 186" name="T3"/>
                <a:gd fmla="*/ 50 w 99" name="T4"/>
                <a:gd fmla="*/ 22 h 186" name="T5"/>
                <a:gd fmla="*/ 0 w 99" name="T6"/>
                <a:gd fmla="*/ 1 h 186" name="T7"/>
              </a:gdLst>
              <a:cxnLst>
                <a:cxn ang="0">
                  <a:pos x="T0" y="T1"/>
                </a:cxn>
                <a:cxn ang="0">
                  <a:pos x="T2" y="T3"/>
                </a:cxn>
                <a:cxn ang="0">
                  <a:pos x="T4" y="T5"/>
                </a:cxn>
                <a:cxn ang="0">
                  <a:pos x="T6" y="T7"/>
                </a:cxn>
              </a:cxnLst>
              <a:rect b="b" l="0" r="r" t="0"/>
              <a:pathLst>
                <a:path h="186" w="99">
                  <a:moveTo>
                    <a:pt x="0" y="1"/>
                  </a:moveTo>
                  <a:cubicBezTo>
                    <a:pt x="0" y="1"/>
                    <a:pt x="74" y="96"/>
                    <a:pt x="65" y="186"/>
                  </a:cubicBezTo>
                  <a:cubicBezTo>
                    <a:pt x="65" y="186"/>
                    <a:pt x="99" y="56"/>
                    <a:pt x="50" y="22"/>
                  </a:cubicBezTo>
                  <a:cubicBezTo>
                    <a:pt x="18" y="0"/>
                    <a:pt x="0" y="1"/>
                    <a:pt x="0" y="1"/>
                  </a:cubicBezTo>
                  <a:close/>
                </a:path>
              </a:pathLst>
            </a:custGeom>
            <a:solidFill>
              <a:srgbClr val="85461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64" name="Freeform 454"/>
            <p:cNvSpPr/>
            <p:nvPr/>
          </p:nvSpPr>
          <p:spPr bwMode="auto">
            <a:xfrm>
              <a:off x="7671268" y="1062382"/>
              <a:ext cx="162679" cy="240812"/>
            </a:xfrm>
            <a:custGeom>
              <a:gdLst>
                <a:gd fmla="*/ 118 w 118" name="T0"/>
                <a:gd fmla="*/ 15 h 175" name="T1"/>
                <a:gd fmla="*/ 12 w 118" name="T2"/>
                <a:gd fmla="*/ 175 h 175" name="T3"/>
                <a:gd fmla="*/ 54 w 118" name="T4"/>
                <a:gd fmla="*/ 16 h 175" name="T5"/>
                <a:gd fmla="*/ 118 w 118" name="T6"/>
                <a:gd fmla="*/ 15 h 175" name="T7"/>
              </a:gdLst>
              <a:cxnLst>
                <a:cxn ang="0">
                  <a:pos x="T0" y="T1"/>
                </a:cxn>
                <a:cxn ang="0">
                  <a:pos x="T2" y="T3"/>
                </a:cxn>
                <a:cxn ang="0">
                  <a:pos x="T4" y="T5"/>
                </a:cxn>
                <a:cxn ang="0">
                  <a:pos x="T6" y="T7"/>
                </a:cxn>
              </a:cxnLst>
              <a:rect b="b" l="0" r="r" t="0"/>
              <a:pathLst>
                <a:path h="175" w="118">
                  <a:moveTo>
                    <a:pt x="118" y="15"/>
                  </a:moveTo>
                  <a:cubicBezTo>
                    <a:pt x="118" y="15"/>
                    <a:pt x="32" y="56"/>
                    <a:pt x="12" y="175"/>
                  </a:cubicBezTo>
                  <a:cubicBezTo>
                    <a:pt x="12" y="175"/>
                    <a:pt x="0" y="41"/>
                    <a:pt x="54" y="16"/>
                  </a:cubicBezTo>
                  <a:cubicBezTo>
                    <a:pt x="90" y="0"/>
                    <a:pt x="118" y="15"/>
                    <a:pt x="118" y="15"/>
                  </a:cubicBezTo>
                  <a:close/>
                </a:path>
              </a:pathLst>
            </a:custGeom>
            <a:solidFill>
              <a:srgbClr val="85461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65" name="Freeform 455"/>
            <p:cNvSpPr/>
            <p:nvPr/>
          </p:nvSpPr>
          <p:spPr bwMode="auto">
            <a:xfrm>
              <a:off x="7733075" y="997660"/>
              <a:ext cx="340518" cy="111369"/>
            </a:xfrm>
            <a:custGeom>
              <a:gdLst>
                <a:gd fmla="*/ 0 w 247" name="T0"/>
                <a:gd fmla="*/ 81 h 81" name="T1"/>
                <a:gd fmla="*/ 147 w 247" name="T2"/>
                <a:gd fmla="*/ 9 h 81" name="T3"/>
                <a:gd fmla="*/ 230 w 247" name="T4"/>
                <a:gd fmla="*/ 57 h 81" name="T5"/>
                <a:gd fmla="*/ 0 w 247" name="T6"/>
                <a:gd fmla="*/ 81 h 81" name="T7"/>
              </a:gdLst>
              <a:cxnLst>
                <a:cxn ang="0">
                  <a:pos x="T0" y="T1"/>
                </a:cxn>
                <a:cxn ang="0">
                  <a:pos x="T2" y="T3"/>
                </a:cxn>
                <a:cxn ang="0">
                  <a:pos x="T4" y="T5"/>
                </a:cxn>
                <a:cxn ang="0">
                  <a:pos x="T6" y="T7"/>
                </a:cxn>
              </a:cxnLst>
              <a:rect b="b" l="0" r="r" t="0"/>
              <a:pathLst>
                <a:path h="81" w="246">
                  <a:moveTo>
                    <a:pt x="0" y="81"/>
                  </a:moveTo>
                  <a:cubicBezTo>
                    <a:pt x="0" y="81"/>
                    <a:pt x="48" y="0"/>
                    <a:pt x="147" y="9"/>
                  </a:cubicBezTo>
                  <a:cubicBezTo>
                    <a:pt x="247" y="18"/>
                    <a:pt x="230" y="57"/>
                    <a:pt x="230" y="57"/>
                  </a:cubicBezTo>
                  <a:cubicBezTo>
                    <a:pt x="230" y="57"/>
                    <a:pt x="89" y="54"/>
                    <a:pt x="0" y="81"/>
                  </a:cubicBezTo>
                  <a:close/>
                </a:path>
              </a:pathLst>
            </a:custGeom>
            <a:solidFill>
              <a:srgbClr val="85461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66" name="Freeform 456"/>
            <p:cNvSpPr/>
            <p:nvPr/>
          </p:nvSpPr>
          <p:spPr bwMode="auto">
            <a:xfrm>
              <a:off x="7797797" y="989498"/>
              <a:ext cx="177840" cy="138773"/>
            </a:xfrm>
            <a:custGeom>
              <a:gdLst>
                <a:gd fmla="*/ 129 w 129" name="T0"/>
                <a:gd fmla="*/ 25 h 101" name="T1"/>
                <a:gd fmla="*/ 42 w 129" name="T2"/>
                <a:gd fmla="*/ 92 h 101" name="T3"/>
                <a:gd fmla="*/ 54 w 129" name="T4"/>
                <a:gd fmla="*/ 77 h 101" name="T5"/>
                <a:gd fmla="*/ 0 w 129" name="T6"/>
                <a:gd fmla="*/ 101 h 101" name="T7"/>
                <a:gd fmla="*/ 129 w 129" name="T8"/>
                <a:gd fmla="*/ 25 h 101" name="T9"/>
              </a:gdLst>
              <a:cxnLst>
                <a:cxn ang="0">
                  <a:pos x="T0" y="T1"/>
                </a:cxn>
                <a:cxn ang="0">
                  <a:pos x="T2" y="T3"/>
                </a:cxn>
                <a:cxn ang="0">
                  <a:pos x="T4" y="T5"/>
                </a:cxn>
                <a:cxn ang="0">
                  <a:pos x="T6" y="T7"/>
                </a:cxn>
                <a:cxn ang="0">
                  <a:pos x="T8" y="T9"/>
                </a:cxn>
              </a:cxnLst>
              <a:rect b="b" l="0" r="r" t="0"/>
              <a:pathLst>
                <a:path h="100" w="129">
                  <a:moveTo>
                    <a:pt x="129" y="25"/>
                  </a:moveTo>
                  <a:cubicBezTo>
                    <a:pt x="129" y="25"/>
                    <a:pt x="96" y="79"/>
                    <a:pt x="42" y="92"/>
                  </a:cubicBezTo>
                  <a:cubicBezTo>
                    <a:pt x="42" y="92"/>
                    <a:pt x="51" y="85"/>
                    <a:pt x="54" y="77"/>
                  </a:cubicBezTo>
                  <a:cubicBezTo>
                    <a:pt x="54" y="77"/>
                    <a:pt x="17" y="99"/>
                    <a:pt x="0" y="101"/>
                  </a:cubicBezTo>
                  <a:cubicBezTo>
                    <a:pt x="0" y="101"/>
                    <a:pt x="10" y="0"/>
                    <a:pt x="129" y="25"/>
                  </a:cubicBezTo>
                  <a:close/>
                </a:path>
              </a:pathLst>
            </a:custGeom>
            <a:solidFill>
              <a:srgbClr val="9D6B4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67" name="Freeform 457"/>
            <p:cNvSpPr/>
            <p:nvPr/>
          </p:nvSpPr>
          <p:spPr bwMode="auto">
            <a:xfrm>
              <a:off x="7731909" y="984832"/>
              <a:ext cx="246643" cy="156265"/>
            </a:xfrm>
            <a:custGeom>
              <a:gdLst>
                <a:gd fmla="*/ 104 w 179" name="T0"/>
                <a:gd fmla="*/ 8 h 113" name="T1"/>
                <a:gd fmla="*/ 7 w 179" name="T2"/>
                <a:gd fmla="*/ 79 h 113" name="T3"/>
                <a:gd fmla="*/ 34 w 179" name="T4"/>
                <a:gd fmla="*/ 71 h 113" name="T5"/>
                <a:gd fmla="*/ 0 w 179" name="T6"/>
                <a:gd fmla="*/ 113 h 113" name="T7"/>
                <a:gd fmla="*/ 114 w 179" name="T8"/>
                <a:gd fmla="*/ 33 h 113" name="T9"/>
                <a:gd fmla="*/ 179 w 179" name="T10"/>
                <a:gd fmla="*/ 14 h 113" name="T11"/>
                <a:gd fmla="*/ 104 w 179" name="T12"/>
                <a:gd fmla="*/ 8 h 113" name="T13"/>
              </a:gdLst>
              <a:cxnLst>
                <a:cxn ang="0">
                  <a:pos x="T0" y="T1"/>
                </a:cxn>
                <a:cxn ang="0">
                  <a:pos x="T2" y="T3"/>
                </a:cxn>
                <a:cxn ang="0">
                  <a:pos x="T4" y="T5"/>
                </a:cxn>
                <a:cxn ang="0">
                  <a:pos x="T6" y="T7"/>
                </a:cxn>
                <a:cxn ang="0">
                  <a:pos x="T8" y="T9"/>
                </a:cxn>
                <a:cxn ang="0">
                  <a:pos x="T10" y="T11"/>
                </a:cxn>
                <a:cxn ang="0">
                  <a:pos x="T12" y="T13"/>
                </a:cxn>
              </a:cxnLst>
              <a:rect b="b" l="0" r="r" t="0"/>
              <a:pathLst>
                <a:path h="113" w="179">
                  <a:moveTo>
                    <a:pt x="104" y="8"/>
                  </a:moveTo>
                  <a:cubicBezTo>
                    <a:pt x="104" y="8"/>
                    <a:pt x="36" y="17"/>
                    <a:pt x="7" y="79"/>
                  </a:cubicBezTo>
                  <a:cubicBezTo>
                    <a:pt x="7" y="79"/>
                    <a:pt x="25" y="72"/>
                    <a:pt x="34" y="71"/>
                  </a:cubicBezTo>
                  <a:cubicBezTo>
                    <a:pt x="34" y="71"/>
                    <a:pt x="8" y="87"/>
                    <a:pt x="0" y="113"/>
                  </a:cubicBezTo>
                  <a:cubicBezTo>
                    <a:pt x="0" y="113"/>
                    <a:pt x="67" y="53"/>
                    <a:pt x="114" y="33"/>
                  </a:cubicBezTo>
                  <a:cubicBezTo>
                    <a:pt x="161" y="13"/>
                    <a:pt x="179" y="14"/>
                    <a:pt x="179" y="14"/>
                  </a:cubicBezTo>
                  <a:cubicBezTo>
                    <a:pt x="179" y="14"/>
                    <a:pt x="146" y="0"/>
                    <a:pt x="104" y="8"/>
                  </a:cubicBezTo>
                  <a:close/>
                </a:path>
              </a:pathLst>
            </a:custGeom>
            <a:solidFill>
              <a:srgbClr val="9D6B4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68" name="Freeform 458"/>
            <p:cNvSpPr/>
            <p:nvPr/>
          </p:nvSpPr>
          <p:spPr bwMode="auto">
            <a:xfrm>
              <a:off x="7493429" y="1029146"/>
              <a:ext cx="478125" cy="442557"/>
            </a:xfrm>
            <a:custGeom>
              <a:gdLst>
                <a:gd fmla="*/ 347 w 347" name="T0"/>
                <a:gd fmla="*/ 0 h 321" name="T1"/>
                <a:gd fmla="*/ 181 w 347" name="T2"/>
                <a:gd fmla="*/ 135 h 321" name="T3"/>
                <a:gd fmla="*/ 53 w 347" name="T4"/>
                <a:gd fmla="*/ 321 h 321" name="T5"/>
                <a:gd fmla="*/ 165 w 347" name="T6"/>
                <a:gd fmla="*/ 127 h 321" name="T7"/>
                <a:gd fmla="*/ 253 w 347" name="T8"/>
                <a:gd fmla="*/ 72 h 321" name="T9"/>
                <a:gd fmla="*/ 347 w 347" name="T10"/>
                <a:gd fmla="*/ 0 h 321" name="T11"/>
              </a:gdLst>
              <a:cxnLst>
                <a:cxn ang="0">
                  <a:pos x="T0" y="T1"/>
                </a:cxn>
                <a:cxn ang="0">
                  <a:pos x="T2" y="T3"/>
                </a:cxn>
                <a:cxn ang="0">
                  <a:pos x="T4" y="T5"/>
                </a:cxn>
                <a:cxn ang="0">
                  <a:pos x="T6" y="T7"/>
                </a:cxn>
                <a:cxn ang="0">
                  <a:pos x="T8" y="T9"/>
                </a:cxn>
                <a:cxn ang="0">
                  <a:pos x="T10" y="T11"/>
                </a:cxn>
              </a:cxnLst>
              <a:rect b="b" l="0" r="r" t="0"/>
              <a:pathLst>
                <a:path h="321" w="347">
                  <a:moveTo>
                    <a:pt x="347" y="0"/>
                  </a:moveTo>
                  <a:cubicBezTo>
                    <a:pt x="347" y="0"/>
                    <a:pt x="272" y="81"/>
                    <a:pt x="181" y="135"/>
                  </a:cubicBezTo>
                  <a:cubicBezTo>
                    <a:pt x="90" y="189"/>
                    <a:pt x="25" y="237"/>
                    <a:pt x="53" y="321"/>
                  </a:cubicBezTo>
                  <a:cubicBezTo>
                    <a:pt x="53" y="321"/>
                    <a:pt x="0" y="220"/>
                    <a:pt x="165" y="127"/>
                  </a:cubicBezTo>
                  <a:cubicBezTo>
                    <a:pt x="165" y="127"/>
                    <a:pt x="223" y="96"/>
                    <a:pt x="253" y="72"/>
                  </a:cubicBezTo>
                  <a:cubicBezTo>
                    <a:pt x="283" y="48"/>
                    <a:pt x="347" y="0"/>
                    <a:pt x="347" y="0"/>
                  </a:cubicBezTo>
                  <a:close/>
                </a:path>
              </a:pathLst>
            </a:custGeom>
            <a:solidFill>
              <a:srgbClr val="9D6B4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69" name="Freeform 459"/>
            <p:cNvSpPr/>
            <p:nvPr/>
          </p:nvSpPr>
          <p:spPr bwMode="auto">
            <a:xfrm>
              <a:off x="7503342" y="1050137"/>
              <a:ext cx="403491" cy="232649"/>
            </a:xfrm>
            <a:custGeom>
              <a:gdLst>
                <a:gd fmla="*/ 293 w 293" name="T0"/>
                <a:gd fmla="*/ 0 h 169" name="T1"/>
                <a:gd fmla="*/ 46 w 293" name="T2"/>
                <a:gd fmla="*/ 124 h 169" name="T3"/>
                <a:gd fmla="*/ 81 w 293" name="T4"/>
                <a:gd fmla="*/ 71 h 169" name="T5"/>
                <a:gd fmla="*/ 76 w 293" name="T6"/>
                <a:gd fmla="*/ 109 h 169" name="T7"/>
                <a:gd fmla="*/ 81 w 293" name="T8"/>
                <a:gd fmla="*/ 80 h 169" name="T9"/>
                <a:gd fmla="*/ 40 w 293" name="T10"/>
                <a:gd fmla="*/ 102 h 169" name="T11"/>
                <a:gd fmla="*/ 145 w 293" name="T12"/>
                <a:gd fmla="*/ 101 h 169" name="T13"/>
                <a:gd fmla="*/ 293 w 293" name="T14"/>
                <a:gd fmla="*/ 0 h 16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9" w="293">
                  <a:moveTo>
                    <a:pt x="293" y="0"/>
                  </a:moveTo>
                  <a:cubicBezTo>
                    <a:pt x="293" y="0"/>
                    <a:pt x="126" y="169"/>
                    <a:pt x="46" y="124"/>
                  </a:cubicBezTo>
                  <a:cubicBezTo>
                    <a:pt x="0" y="98"/>
                    <a:pt x="51" y="43"/>
                    <a:pt x="81" y="71"/>
                  </a:cubicBezTo>
                  <a:cubicBezTo>
                    <a:pt x="81" y="71"/>
                    <a:pt x="107" y="94"/>
                    <a:pt x="76" y="109"/>
                  </a:cubicBezTo>
                  <a:cubicBezTo>
                    <a:pt x="76" y="109"/>
                    <a:pt x="93" y="95"/>
                    <a:pt x="81" y="80"/>
                  </a:cubicBezTo>
                  <a:cubicBezTo>
                    <a:pt x="68" y="64"/>
                    <a:pt x="35" y="79"/>
                    <a:pt x="40" y="102"/>
                  </a:cubicBezTo>
                  <a:cubicBezTo>
                    <a:pt x="46" y="124"/>
                    <a:pt x="86" y="137"/>
                    <a:pt x="145" y="101"/>
                  </a:cubicBezTo>
                  <a:cubicBezTo>
                    <a:pt x="204" y="66"/>
                    <a:pt x="293" y="0"/>
                    <a:pt x="293" y="0"/>
                  </a:cubicBezTo>
                  <a:close/>
                </a:path>
              </a:pathLst>
            </a:custGeom>
            <a:solidFill>
              <a:srgbClr val="9D6B4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70" name="Freeform 460"/>
            <p:cNvSpPr/>
            <p:nvPr/>
          </p:nvSpPr>
          <p:spPr bwMode="auto">
            <a:xfrm>
              <a:off x="8076509" y="1337595"/>
              <a:ext cx="92126" cy="292123"/>
            </a:xfrm>
            <a:custGeom>
              <a:gdLst>
                <a:gd fmla="*/ 43 w 67" name="T0"/>
                <a:gd fmla="*/ 0 h 212" name="T1"/>
                <a:gd fmla="*/ 67 w 67" name="T2"/>
                <a:gd fmla="*/ 176 h 212" name="T3"/>
                <a:gd fmla="*/ 43 w 67" name="T4"/>
                <a:gd fmla="*/ 0 h 212" name="T5"/>
              </a:gdLst>
              <a:cxnLst>
                <a:cxn ang="0">
                  <a:pos x="T0" y="T1"/>
                </a:cxn>
                <a:cxn ang="0">
                  <a:pos x="T2" y="T3"/>
                </a:cxn>
                <a:cxn ang="0">
                  <a:pos x="T4" y="T5"/>
                </a:cxn>
              </a:cxnLst>
              <a:rect b="b" l="0" r="r" t="0"/>
              <a:pathLst>
                <a:path h="211" w="67">
                  <a:moveTo>
                    <a:pt x="43" y="0"/>
                  </a:moveTo>
                  <a:cubicBezTo>
                    <a:pt x="43" y="0"/>
                    <a:pt x="19" y="193"/>
                    <a:pt x="67" y="176"/>
                  </a:cubicBezTo>
                  <a:cubicBezTo>
                    <a:pt x="67" y="176"/>
                    <a:pt x="0" y="212"/>
                    <a:pt x="43" y="0"/>
                  </a:cubicBezTo>
                  <a:close/>
                </a:path>
              </a:pathLst>
            </a:custGeom>
            <a:solidFill>
              <a:srgbClr val="9D6B4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71" name="Freeform 461"/>
            <p:cNvSpPr/>
            <p:nvPr/>
          </p:nvSpPr>
          <p:spPr bwMode="auto">
            <a:xfrm>
              <a:off x="8065430" y="1149261"/>
              <a:ext cx="213407" cy="443723"/>
            </a:xfrm>
            <a:custGeom>
              <a:gdLst>
                <a:gd fmla="*/ 0 w 155" name="T0"/>
                <a:gd fmla="*/ 0 h 322" name="T1"/>
                <a:gd fmla="*/ 64 w 155" name="T2"/>
                <a:gd fmla="*/ 150 h 322" name="T3"/>
                <a:gd fmla="*/ 84 w 155" name="T4"/>
                <a:gd fmla="*/ 322 h 322" name="T5"/>
                <a:gd fmla="*/ 78 w 155" name="T6"/>
                <a:gd fmla="*/ 150 h 322" name="T7"/>
                <a:gd fmla="*/ 37 w 155" name="T8"/>
                <a:gd fmla="*/ 82 h 322" name="T9"/>
                <a:gd fmla="*/ 0 w 155" name="T10"/>
                <a:gd fmla="*/ 0 h 322" name="T11"/>
              </a:gdLst>
              <a:cxnLst>
                <a:cxn ang="0">
                  <a:pos x="T0" y="T1"/>
                </a:cxn>
                <a:cxn ang="0">
                  <a:pos x="T2" y="T3"/>
                </a:cxn>
                <a:cxn ang="0">
                  <a:pos x="T4" y="T5"/>
                </a:cxn>
                <a:cxn ang="0">
                  <a:pos x="T6" y="T7"/>
                </a:cxn>
                <a:cxn ang="0">
                  <a:pos x="T8" y="T9"/>
                </a:cxn>
                <a:cxn ang="0">
                  <a:pos x="T10" y="T11"/>
                </a:cxn>
              </a:cxnLst>
              <a:rect b="b" l="0" r="r" t="0"/>
              <a:pathLst>
                <a:path h="322" w="155">
                  <a:moveTo>
                    <a:pt x="0" y="0"/>
                  </a:moveTo>
                  <a:cubicBezTo>
                    <a:pt x="0" y="0"/>
                    <a:pt x="22" y="81"/>
                    <a:pt x="64" y="150"/>
                  </a:cubicBezTo>
                  <a:cubicBezTo>
                    <a:pt x="106" y="219"/>
                    <a:pt x="133" y="275"/>
                    <a:pt x="84" y="322"/>
                  </a:cubicBezTo>
                  <a:cubicBezTo>
                    <a:pt x="84" y="322"/>
                    <a:pt x="155" y="273"/>
                    <a:pt x="78" y="150"/>
                  </a:cubicBezTo>
                  <a:cubicBezTo>
                    <a:pt x="78" y="150"/>
                    <a:pt x="49" y="108"/>
                    <a:pt x="37" y="82"/>
                  </a:cubicBezTo>
                  <a:cubicBezTo>
                    <a:pt x="26" y="55"/>
                    <a:pt x="0" y="0"/>
                    <a:pt x="0" y="0"/>
                  </a:cubicBezTo>
                  <a:close/>
                </a:path>
              </a:pathLst>
            </a:custGeom>
            <a:solidFill>
              <a:srgbClr val="9D6B4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72" name="Freeform 462"/>
            <p:cNvSpPr/>
            <p:nvPr/>
          </p:nvSpPr>
          <p:spPr bwMode="auto">
            <a:xfrm>
              <a:off x="7981467" y="1015153"/>
              <a:ext cx="205244" cy="499116"/>
            </a:xfrm>
            <a:custGeom>
              <a:gdLst>
                <a:gd fmla="*/ 0 w 149" name="T0"/>
                <a:gd fmla="*/ 0 h 362" name="T1"/>
                <a:gd fmla="*/ 93 w 149" name="T2"/>
                <a:gd fmla="*/ 199 h 362" name="T3"/>
                <a:gd fmla="*/ 149 w 149" name="T4"/>
                <a:gd fmla="*/ 325 h 362" name="T5"/>
                <a:gd fmla="*/ 90 w 149" name="T6"/>
                <a:gd fmla="*/ 252 h 362" name="T7"/>
                <a:gd fmla="*/ 0 w 149" name="T8"/>
                <a:gd fmla="*/ 0 h 362" name="T9"/>
              </a:gdLst>
              <a:cxnLst>
                <a:cxn ang="0">
                  <a:pos x="T0" y="T1"/>
                </a:cxn>
                <a:cxn ang="0">
                  <a:pos x="T2" y="T3"/>
                </a:cxn>
                <a:cxn ang="0">
                  <a:pos x="T4" y="T5"/>
                </a:cxn>
                <a:cxn ang="0">
                  <a:pos x="T6" y="T7"/>
                </a:cxn>
                <a:cxn ang="0">
                  <a:pos x="T8" y="T9"/>
                </a:cxn>
              </a:cxnLst>
              <a:rect b="b" l="0" r="r" t="0"/>
              <a:pathLst>
                <a:path h="362" w="149">
                  <a:moveTo>
                    <a:pt x="0" y="0"/>
                  </a:moveTo>
                  <a:cubicBezTo>
                    <a:pt x="0" y="0"/>
                    <a:pt x="92" y="9"/>
                    <a:pt x="93" y="199"/>
                  </a:cubicBezTo>
                  <a:cubicBezTo>
                    <a:pt x="95" y="308"/>
                    <a:pt x="108" y="345"/>
                    <a:pt x="149" y="325"/>
                  </a:cubicBezTo>
                  <a:cubicBezTo>
                    <a:pt x="149" y="325"/>
                    <a:pt x="92" y="362"/>
                    <a:pt x="90" y="252"/>
                  </a:cubicBezTo>
                  <a:cubicBezTo>
                    <a:pt x="89" y="144"/>
                    <a:pt x="82" y="46"/>
                    <a:pt x="0" y="0"/>
                  </a:cubicBezTo>
                  <a:close/>
                </a:path>
              </a:pathLst>
            </a:custGeom>
            <a:solidFill>
              <a:srgbClr val="9D6B4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73" name="Freeform 463"/>
            <p:cNvSpPr/>
            <p:nvPr/>
          </p:nvSpPr>
          <p:spPr bwMode="auto">
            <a:xfrm>
              <a:off x="7676516" y="1264711"/>
              <a:ext cx="67637" cy="195915"/>
            </a:xfrm>
            <a:custGeom>
              <a:gdLst>
                <a:gd fmla="*/ 14 w 49" name="T0"/>
                <a:gd fmla="*/ 0 h 142" name="T1"/>
                <a:gd fmla="*/ 49 w 49" name="T2"/>
                <a:gd fmla="*/ 142 h 142" name="T3"/>
                <a:gd fmla="*/ 14 w 49" name="T4"/>
                <a:gd fmla="*/ 0 h 142" name="T5"/>
              </a:gdLst>
              <a:cxnLst>
                <a:cxn ang="0">
                  <a:pos x="T0" y="T1"/>
                </a:cxn>
                <a:cxn ang="0">
                  <a:pos x="T2" y="T3"/>
                </a:cxn>
                <a:cxn ang="0">
                  <a:pos x="T4" y="T5"/>
                </a:cxn>
              </a:cxnLst>
              <a:rect b="b" l="0" r="r" t="0"/>
              <a:pathLst>
                <a:path h="142" w="49">
                  <a:moveTo>
                    <a:pt x="14" y="0"/>
                  </a:moveTo>
                  <a:cubicBezTo>
                    <a:pt x="14" y="0"/>
                    <a:pt x="0" y="82"/>
                    <a:pt x="49" y="142"/>
                  </a:cubicBezTo>
                  <a:cubicBezTo>
                    <a:pt x="49" y="142"/>
                    <a:pt x="11" y="88"/>
                    <a:pt x="14" y="0"/>
                  </a:cubicBezTo>
                  <a:close/>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74" name="Freeform 464"/>
            <p:cNvSpPr/>
            <p:nvPr/>
          </p:nvSpPr>
          <p:spPr bwMode="auto">
            <a:xfrm>
              <a:off x="8043273" y="1279871"/>
              <a:ext cx="13994" cy="9912"/>
            </a:xfrm>
            <a:custGeom>
              <a:gdLst>
                <a:gd fmla="*/ 0 w 10" name="T0"/>
                <a:gd fmla="*/ 2 h 7" name="T1"/>
                <a:gd fmla="*/ 10 w 10" name="T2"/>
                <a:gd fmla="*/ 0 h 7" name="T3"/>
                <a:gd fmla="*/ 2 w 10" name="T4"/>
                <a:gd fmla="*/ 7 h 7" name="T5"/>
                <a:gd fmla="*/ 0 w 10" name="T6"/>
                <a:gd fmla="*/ 2 h 7" name="T7"/>
              </a:gdLst>
              <a:cxnLst>
                <a:cxn ang="0">
                  <a:pos x="T0" y="T1"/>
                </a:cxn>
                <a:cxn ang="0">
                  <a:pos x="T2" y="T3"/>
                </a:cxn>
                <a:cxn ang="0">
                  <a:pos x="T4" y="T5"/>
                </a:cxn>
                <a:cxn ang="0">
                  <a:pos x="T6" y="T7"/>
                </a:cxn>
              </a:cxnLst>
              <a:rect b="b" l="0" r="r" t="0"/>
              <a:pathLst>
                <a:path h="7" w="10">
                  <a:moveTo>
                    <a:pt x="0" y="2"/>
                  </a:moveTo>
                  <a:cubicBezTo>
                    <a:pt x="0" y="2"/>
                    <a:pt x="7" y="4"/>
                    <a:pt x="10" y="0"/>
                  </a:cubicBezTo>
                  <a:cubicBezTo>
                    <a:pt x="10" y="0"/>
                    <a:pt x="8" y="5"/>
                    <a:pt x="2" y="7"/>
                  </a:cubicBezTo>
                  <a:lnTo>
                    <a:pt x="0" y="2"/>
                  </a:ln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75" name="Freeform 465"/>
            <p:cNvSpPr/>
            <p:nvPr/>
          </p:nvSpPr>
          <p:spPr bwMode="auto">
            <a:xfrm>
              <a:off x="7810625" y="1430305"/>
              <a:ext cx="138773" cy="75800"/>
            </a:xfrm>
            <a:custGeom>
              <a:gdLst>
                <a:gd fmla="*/ 0 w 101" name="T0"/>
                <a:gd fmla="*/ 0 h 55" name="T1"/>
                <a:gd fmla="*/ 15 w 101" name="T2"/>
                <a:gd fmla="*/ 7 h 55" name="T3"/>
                <a:gd fmla="*/ 81 w 101" name="T4"/>
                <a:gd fmla="*/ 16 h 55" name="T5"/>
                <a:gd fmla="*/ 101 w 101" name="T6"/>
                <a:gd fmla="*/ 9 h 55" name="T7"/>
                <a:gd fmla="*/ 90 w 101" name="T8"/>
                <a:gd fmla="*/ 20 h 55" name="T9"/>
                <a:gd fmla="*/ 12 w 101" name="T10"/>
                <a:gd fmla="*/ 15 h 55" name="T11"/>
                <a:gd fmla="*/ 0 w 101" name="T12"/>
                <a:gd fmla="*/ 0 h 55" name="T13"/>
              </a:gdLst>
              <a:cxnLst>
                <a:cxn ang="0">
                  <a:pos x="T0" y="T1"/>
                </a:cxn>
                <a:cxn ang="0">
                  <a:pos x="T2" y="T3"/>
                </a:cxn>
                <a:cxn ang="0">
                  <a:pos x="T4" y="T5"/>
                </a:cxn>
                <a:cxn ang="0">
                  <a:pos x="T6" y="T7"/>
                </a:cxn>
                <a:cxn ang="0">
                  <a:pos x="T8" y="T9"/>
                </a:cxn>
                <a:cxn ang="0">
                  <a:pos x="T10" y="T11"/>
                </a:cxn>
                <a:cxn ang="0">
                  <a:pos x="T12" y="T13"/>
                </a:cxn>
              </a:cxnLst>
              <a:rect b="b" l="0" r="r" t="0"/>
              <a:pathLst>
                <a:path h="55" w="100">
                  <a:moveTo>
                    <a:pt x="0" y="0"/>
                  </a:moveTo>
                  <a:cubicBezTo>
                    <a:pt x="0" y="0"/>
                    <a:pt x="8" y="2"/>
                    <a:pt x="15" y="7"/>
                  </a:cubicBezTo>
                  <a:cubicBezTo>
                    <a:pt x="23" y="12"/>
                    <a:pt x="49" y="27"/>
                    <a:pt x="81" y="16"/>
                  </a:cubicBezTo>
                  <a:cubicBezTo>
                    <a:pt x="96" y="9"/>
                    <a:pt x="101" y="9"/>
                    <a:pt x="101" y="9"/>
                  </a:cubicBezTo>
                  <a:cubicBezTo>
                    <a:pt x="101" y="9"/>
                    <a:pt x="94" y="15"/>
                    <a:pt x="90" y="20"/>
                  </a:cubicBezTo>
                  <a:cubicBezTo>
                    <a:pt x="86" y="24"/>
                    <a:pt x="49" y="55"/>
                    <a:pt x="12" y="15"/>
                  </a:cubicBezTo>
                  <a:cubicBezTo>
                    <a:pt x="5" y="7"/>
                    <a:pt x="5" y="3"/>
                    <a:pt x="0" y="0"/>
                  </a:cubicBezTo>
                  <a:close/>
                </a:path>
              </a:pathLst>
            </a:custGeom>
            <a:solidFill>
              <a:srgbClr val="F783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76" name="Freeform 466"/>
            <p:cNvSpPr/>
            <p:nvPr/>
          </p:nvSpPr>
          <p:spPr bwMode="auto">
            <a:xfrm>
              <a:off x="7829867" y="1433221"/>
              <a:ext cx="104371" cy="21574"/>
            </a:xfrm>
            <a:custGeom>
              <a:gdLst>
                <a:gd fmla="*/ 0 w 76" name="T0"/>
                <a:gd fmla="*/ 0 h 16" name="T1"/>
                <a:gd fmla="*/ 38 w 76" name="T2"/>
                <a:gd fmla="*/ 15 h 16" name="T3"/>
                <a:gd fmla="*/ 76 w 76" name="T4"/>
                <a:gd fmla="*/ 6 h 16" name="T5"/>
                <a:gd fmla="*/ 0 w 76" name="T6"/>
                <a:gd fmla="*/ 0 h 16" name="T7"/>
              </a:gdLst>
              <a:cxnLst>
                <a:cxn ang="0">
                  <a:pos x="T0" y="T1"/>
                </a:cxn>
                <a:cxn ang="0">
                  <a:pos x="T2" y="T3"/>
                </a:cxn>
                <a:cxn ang="0">
                  <a:pos x="T4" y="T5"/>
                </a:cxn>
                <a:cxn ang="0">
                  <a:pos x="T6" y="T7"/>
                </a:cxn>
              </a:cxnLst>
              <a:rect b="b" l="0" r="r" t="0"/>
              <a:pathLst>
                <a:path h="16" w="76">
                  <a:moveTo>
                    <a:pt x="0" y="0"/>
                  </a:moveTo>
                  <a:cubicBezTo>
                    <a:pt x="0" y="0"/>
                    <a:pt x="6" y="13"/>
                    <a:pt x="38" y="15"/>
                  </a:cubicBezTo>
                  <a:cubicBezTo>
                    <a:pt x="61" y="16"/>
                    <a:pt x="71" y="13"/>
                    <a:pt x="76" y="6"/>
                  </a:cubicBezTo>
                  <a:lnTo>
                    <a:pt x="0"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77" name="Freeform 467"/>
            <p:cNvSpPr/>
            <p:nvPr/>
          </p:nvSpPr>
          <p:spPr bwMode="auto">
            <a:xfrm>
              <a:off x="7808876" y="1424474"/>
              <a:ext cx="140522" cy="32069"/>
            </a:xfrm>
            <a:custGeom>
              <a:gdLst>
                <a:gd fmla="*/ 77 w 102" name="T0"/>
                <a:gd fmla="*/ 8 h 23" name="T1"/>
                <a:gd fmla="*/ 51 w 102" name="T2"/>
                <a:gd fmla="*/ 5 h 23" name="T3"/>
                <a:gd fmla="*/ 29 w 102" name="T4"/>
                <a:gd fmla="*/ 3 h 23" name="T5"/>
                <a:gd fmla="*/ 0 w 102" name="T6"/>
                <a:gd fmla="*/ 4 h 23" name="T7"/>
                <a:gd fmla="*/ 1 w 102" name="T8"/>
                <a:gd fmla="*/ 4 h 23" name="T9"/>
                <a:gd fmla="*/ 1 w 102" name="T10"/>
                <a:gd fmla="*/ 4 h 23" name="T11"/>
                <a:gd fmla="*/ 102 w 102" name="T12"/>
                <a:gd fmla="*/ 13 h 23" name="T13"/>
                <a:gd fmla="*/ 77 w 102" name="T14"/>
                <a:gd fmla="*/ 8 h 2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3" w="102">
                  <a:moveTo>
                    <a:pt x="77" y="8"/>
                  </a:moveTo>
                  <a:cubicBezTo>
                    <a:pt x="68" y="3"/>
                    <a:pt x="62" y="1"/>
                    <a:pt x="51" y="5"/>
                  </a:cubicBezTo>
                  <a:cubicBezTo>
                    <a:pt x="42" y="1"/>
                    <a:pt x="39" y="0"/>
                    <a:pt x="29" y="3"/>
                  </a:cubicBezTo>
                  <a:cubicBezTo>
                    <a:pt x="19" y="6"/>
                    <a:pt x="0" y="4"/>
                    <a:pt x="0" y="4"/>
                  </a:cubicBezTo>
                  <a:cubicBezTo>
                    <a:pt x="0" y="4"/>
                    <a:pt x="1" y="4"/>
                    <a:pt x="1" y="4"/>
                  </a:cubicBezTo>
                  <a:cubicBezTo>
                    <a:pt x="1" y="4"/>
                    <a:pt x="1" y="4"/>
                    <a:pt x="1" y="4"/>
                  </a:cubicBezTo>
                  <a:cubicBezTo>
                    <a:pt x="1" y="4"/>
                    <a:pt x="47" y="23"/>
                    <a:pt x="102" y="13"/>
                  </a:cubicBezTo>
                  <a:cubicBezTo>
                    <a:pt x="102" y="13"/>
                    <a:pt x="87" y="14"/>
                    <a:pt x="77" y="8"/>
                  </a:cubicBezTo>
                  <a:close/>
                </a:path>
              </a:pathLst>
            </a:custGeom>
            <a:solidFill>
              <a:srgbClr val="F783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78" name="Freeform 468"/>
            <p:cNvSpPr/>
            <p:nvPr/>
          </p:nvSpPr>
          <p:spPr bwMode="auto">
            <a:xfrm>
              <a:off x="7941234" y="1242554"/>
              <a:ext cx="111951" cy="52477"/>
            </a:xfrm>
            <a:custGeom>
              <a:gdLst>
                <a:gd fmla="*/ 0 w 81" name="T0"/>
                <a:gd fmla="*/ 38 h 38" name="T1"/>
                <a:gd fmla="*/ 60 w 81" name="T2"/>
                <a:gd fmla="*/ 12 h 38" name="T3"/>
                <a:gd fmla="*/ 72 w 81" name="T4"/>
                <a:gd fmla="*/ 34 h 38" name="T5"/>
                <a:gd fmla="*/ 0 w 81" name="T6"/>
                <a:gd fmla="*/ 38 h 38" name="T7"/>
              </a:gdLst>
              <a:cxnLst>
                <a:cxn ang="0">
                  <a:pos x="T0" y="T1"/>
                </a:cxn>
                <a:cxn ang="0">
                  <a:pos x="T2" y="T3"/>
                </a:cxn>
                <a:cxn ang="0">
                  <a:pos x="T4" y="T5"/>
                </a:cxn>
                <a:cxn ang="0">
                  <a:pos x="T6" y="T7"/>
                </a:cxn>
              </a:cxnLst>
              <a:rect b="b" l="0" r="r" t="0"/>
              <a:pathLst>
                <a:path h="38" w="81">
                  <a:moveTo>
                    <a:pt x="0" y="38"/>
                  </a:moveTo>
                  <a:cubicBezTo>
                    <a:pt x="0" y="38"/>
                    <a:pt x="12" y="0"/>
                    <a:pt x="60" y="12"/>
                  </a:cubicBezTo>
                  <a:cubicBezTo>
                    <a:pt x="81" y="18"/>
                    <a:pt x="72" y="34"/>
                    <a:pt x="72" y="34"/>
                  </a:cubicBezTo>
                  <a:cubicBezTo>
                    <a:pt x="72" y="34"/>
                    <a:pt x="37" y="4"/>
                    <a:pt x="0" y="38"/>
                  </a:cubicBezTo>
                  <a:close/>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79" name="Freeform 469"/>
            <p:cNvSpPr/>
            <p:nvPr/>
          </p:nvSpPr>
          <p:spPr bwMode="auto">
            <a:xfrm>
              <a:off x="8022866" y="1282786"/>
              <a:ext cx="19242" cy="20408"/>
            </a:xfrm>
            <a:custGeom>
              <a:gdLst>
                <a:gd fmla="*/ 0 w 14" name="T0"/>
                <a:gd fmla="*/ 0 h 15" name="T1"/>
                <a:gd fmla="*/ 5 w 14" name="T2"/>
                <a:gd fmla="*/ 15 h 15" name="T3"/>
                <a:gd fmla="*/ 10 w 14" name="T4"/>
                <a:gd fmla="*/ 13 h 15" name="T5"/>
                <a:gd fmla="*/ 13 w 14" name="T6"/>
                <a:gd fmla="*/ 7 h 15" name="T7"/>
                <a:gd fmla="*/ 0 w 14" name="T8"/>
                <a:gd fmla="*/ 0 h 15" name="T9"/>
              </a:gdLst>
              <a:cxnLst>
                <a:cxn ang="0">
                  <a:pos x="T0" y="T1"/>
                </a:cxn>
                <a:cxn ang="0">
                  <a:pos x="T2" y="T3"/>
                </a:cxn>
                <a:cxn ang="0">
                  <a:pos x="T4" y="T5"/>
                </a:cxn>
                <a:cxn ang="0">
                  <a:pos x="T6" y="T7"/>
                </a:cxn>
                <a:cxn ang="0">
                  <a:pos x="T8" y="T9"/>
                </a:cxn>
              </a:cxnLst>
              <a:rect b="b" l="0" r="r" t="0"/>
              <a:pathLst>
                <a:path h="15" w="14">
                  <a:moveTo>
                    <a:pt x="0" y="0"/>
                  </a:moveTo>
                  <a:cubicBezTo>
                    <a:pt x="0" y="0"/>
                    <a:pt x="14" y="11"/>
                    <a:pt x="5" y="15"/>
                  </a:cubicBezTo>
                  <a:cubicBezTo>
                    <a:pt x="10" y="13"/>
                    <a:pt x="10" y="13"/>
                    <a:pt x="10" y="13"/>
                  </a:cubicBezTo>
                  <a:cubicBezTo>
                    <a:pt x="13" y="7"/>
                    <a:pt x="13" y="7"/>
                    <a:pt x="13" y="7"/>
                  </a:cubicBezTo>
                  <a:lnTo>
                    <a:pt x="0" y="0"/>
                  </a:ln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80" name="Freeform 470"/>
            <p:cNvSpPr/>
            <p:nvPr/>
          </p:nvSpPr>
          <p:spPr bwMode="auto">
            <a:xfrm>
              <a:off x="7940068" y="1267626"/>
              <a:ext cx="107287" cy="29154"/>
            </a:xfrm>
            <a:custGeom>
              <a:gdLst>
                <a:gd fmla="*/ 78 w 78" name="T0"/>
                <a:gd fmla="*/ 15 h 21" name="T1"/>
                <a:gd fmla="*/ 37 w 78" name="T2"/>
                <a:gd fmla="*/ 1 h 21" name="T3"/>
                <a:gd fmla="*/ 0 w 78" name="T4"/>
                <a:gd fmla="*/ 21 h 21" name="T5"/>
                <a:gd fmla="*/ 37 w 78" name="T6"/>
                <a:gd fmla="*/ 8 h 21" name="T7"/>
                <a:gd fmla="*/ 67 w 78" name="T8"/>
                <a:gd fmla="*/ 19 h 21" name="T9"/>
                <a:gd fmla="*/ 68 w 78" name="T10"/>
                <a:gd fmla="*/ 15 h 21" name="T11"/>
                <a:gd fmla="*/ 71 w 78" name="T12"/>
                <a:gd fmla="*/ 18 h 21" name="T13"/>
                <a:gd fmla="*/ 78 w 78" name="T14"/>
                <a:gd fmla="*/ 15 h 2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 w="78">
                  <a:moveTo>
                    <a:pt x="78" y="15"/>
                  </a:moveTo>
                  <a:cubicBezTo>
                    <a:pt x="78" y="15"/>
                    <a:pt x="69" y="0"/>
                    <a:pt x="37" y="1"/>
                  </a:cubicBezTo>
                  <a:cubicBezTo>
                    <a:pt x="9" y="2"/>
                    <a:pt x="0" y="21"/>
                    <a:pt x="0" y="21"/>
                  </a:cubicBezTo>
                  <a:cubicBezTo>
                    <a:pt x="0" y="21"/>
                    <a:pt x="12" y="5"/>
                    <a:pt x="37" y="8"/>
                  </a:cubicBezTo>
                  <a:cubicBezTo>
                    <a:pt x="49" y="9"/>
                    <a:pt x="64" y="13"/>
                    <a:pt x="67" y="19"/>
                  </a:cubicBezTo>
                  <a:cubicBezTo>
                    <a:pt x="67" y="19"/>
                    <a:pt x="69" y="18"/>
                    <a:pt x="68" y="15"/>
                  </a:cubicBezTo>
                  <a:cubicBezTo>
                    <a:pt x="71" y="18"/>
                    <a:pt x="71" y="18"/>
                    <a:pt x="71" y="18"/>
                  </a:cubicBezTo>
                  <a:lnTo>
                    <a:pt x="78" y="15"/>
                  </a:ln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81" name="Freeform 471"/>
            <p:cNvSpPr/>
            <p:nvPr/>
          </p:nvSpPr>
          <p:spPr bwMode="auto">
            <a:xfrm>
              <a:off x="8024032" y="1282786"/>
              <a:ext cx="38483" cy="23323"/>
            </a:xfrm>
            <a:custGeom>
              <a:gdLst>
                <a:gd fmla="*/ 5 w 28" name="T0"/>
                <a:gd fmla="*/ 6 h 17" name="T1"/>
                <a:gd fmla="*/ 5 w 28" name="T2"/>
                <a:gd fmla="*/ 15 h 17" name="T3"/>
                <a:gd fmla="*/ 7 w 28" name="T4"/>
                <a:gd fmla="*/ 15 h 17" name="T5"/>
                <a:gd fmla="*/ 28 w 28" name="T6"/>
                <a:gd fmla="*/ 2 h 17" name="T7"/>
                <a:gd fmla="*/ 5 w 28" name="T8"/>
                <a:gd fmla="*/ 2 h 17" name="T9"/>
                <a:gd fmla="*/ 5 w 28" name="T10"/>
                <a:gd fmla="*/ 6 h 17" name="T11"/>
              </a:gdLst>
              <a:cxnLst>
                <a:cxn ang="0">
                  <a:pos x="T0" y="T1"/>
                </a:cxn>
                <a:cxn ang="0">
                  <a:pos x="T2" y="T3"/>
                </a:cxn>
                <a:cxn ang="0">
                  <a:pos x="T4" y="T5"/>
                </a:cxn>
                <a:cxn ang="0">
                  <a:pos x="T6" y="T7"/>
                </a:cxn>
                <a:cxn ang="0">
                  <a:pos x="T8" y="T9"/>
                </a:cxn>
                <a:cxn ang="0">
                  <a:pos x="T10" y="T11"/>
                </a:cxn>
              </a:cxnLst>
              <a:rect b="b" l="0" r="r" t="0"/>
              <a:pathLst>
                <a:path h="17" w="28">
                  <a:moveTo>
                    <a:pt x="5" y="6"/>
                  </a:moveTo>
                  <a:cubicBezTo>
                    <a:pt x="5" y="6"/>
                    <a:pt x="10" y="12"/>
                    <a:pt x="5" y="15"/>
                  </a:cubicBezTo>
                  <a:cubicBezTo>
                    <a:pt x="0" y="17"/>
                    <a:pt x="7" y="15"/>
                    <a:pt x="7" y="15"/>
                  </a:cubicBezTo>
                  <a:cubicBezTo>
                    <a:pt x="7" y="15"/>
                    <a:pt x="20" y="13"/>
                    <a:pt x="28" y="2"/>
                  </a:cubicBezTo>
                  <a:cubicBezTo>
                    <a:pt x="28" y="2"/>
                    <a:pt x="18" y="7"/>
                    <a:pt x="5" y="2"/>
                  </a:cubicBezTo>
                  <a:cubicBezTo>
                    <a:pt x="1" y="0"/>
                    <a:pt x="5" y="6"/>
                    <a:pt x="5" y="6"/>
                  </a:cubicBez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82" name="Freeform 472"/>
            <p:cNvSpPr/>
            <p:nvPr/>
          </p:nvSpPr>
          <p:spPr bwMode="auto">
            <a:xfrm>
              <a:off x="7942401" y="1211067"/>
              <a:ext cx="127112" cy="42565"/>
            </a:xfrm>
            <a:custGeom>
              <a:gdLst>
                <a:gd fmla="*/ 0 w 92" name="T0"/>
                <a:gd fmla="*/ 18 h 31" name="T1"/>
                <a:gd fmla="*/ 61 w 92" name="T2"/>
                <a:gd fmla="*/ 14 h 31" name="T3"/>
                <a:gd fmla="*/ 92 w 92" name="T4"/>
                <a:gd fmla="*/ 31 h 31" name="T5"/>
                <a:gd fmla="*/ 56 w 92" name="T6"/>
                <a:gd fmla="*/ 7 h 31" name="T7"/>
                <a:gd fmla="*/ 0 w 92" name="T8"/>
                <a:gd fmla="*/ 18 h 31" name="T9"/>
              </a:gdLst>
              <a:cxnLst>
                <a:cxn ang="0">
                  <a:pos x="T0" y="T1"/>
                </a:cxn>
                <a:cxn ang="0">
                  <a:pos x="T2" y="T3"/>
                </a:cxn>
                <a:cxn ang="0">
                  <a:pos x="T4" y="T5"/>
                </a:cxn>
                <a:cxn ang="0">
                  <a:pos x="T6" y="T7"/>
                </a:cxn>
                <a:cxn ang="0">
                  <a:pos x="T8" y="T9"/>
                </a:cxn>
              </a:cxnLst>
              <a:rect b="b" l="0" r="r" t="0"/>
              <a:pathLst>
                <a:path h="31" w="92">
                  <a:moveTo>
                    <a:pt x="0" y="18"/>
                  </a:moveTo>
                  <a:cubicBezTo>
                    <a:pt x="0" y="18"/>
                    <a:pt x="43" y="5"/>
                    <a:pt x="61" y="14"/>
                  </a:cubicBezTo>
                  <a:cubicBezTo>
                    <a:pt x="80" y="22"/>
                    <a:pt x="86" y="26"/>
                    <a:pt x="92" y="31"/>
                  </a:cubicBezTo>
                  <a:cubicBezTo>
                    <a:pt x="92" y="31"/>
                    <a:pt x="76" y="13"/>
                    <a:pt x="56" y="7"/>
                  </a:cubicBezTo>
                  <a:cubicBezTo>
                    <a:pt x="36" y="0"/>
                    <a:pt x="0" y="3"/>
                    <a:pt x="0" y="18"/>
                  </a:cubicBezTo>
                  <a:close/>
                </a:path>
              </a:pathLst>
            </a:custGeom>
            <a:solidFill>
              <a:srgbClr val="713C1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83" name="Freeform 473"/>
            <p:cNvSpPr/>
            <p:nvPr/>
          </p:nvSpPr>
          <p:spPr bwMode="auto">
            <a:xfrm>
              <a:off x="8386707" y="1642546"/>
              <a:ext cx="138773" cy="191250"/>
            </a:xfrm>
            <a:custGeom>
              <a:gdLst>
                <a:gd fmla="*/ 2 w 101" name="T0"/>
                <a:gd fmla="*/ 104 h 139" name="T1"/>
                <a:gd fmla="*/ 4 w 101" name="T2"/>
                <a:gd fmla="*/ 53 h 139" name="T3"/>
                <a:gd fmla="*/ 38 w 101" name="T4"/>
                <a:gd fmla="*/ 7 h 139" name="T5"/>
                <a:gd fmla="*/ 42 w 101" name="T6"/>
                <a:gd fmla="*/ 27 h 139" name="T7"/>
                <a:gd fmla="*/ 29 w 101" name="T8"/>
                <a:gd fmla="*/ 53 h 139" name="T9"/>
                <a:gd fmla="*/ 49 w 101" name="T10"/>
                <a:gd fmla="*/ 130 h 139" name="T11"/>
                <a:gd fmla="*/ 39 w 101" name="T12"/>
                <a:gd fmla="*/ 139 h 139" name="T13"/>
                <a:gd fmla="*/ 2 w 101" name="T14"/>
                <a:gd fmla="*/ 104 h 13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39" w="100">
                  <a:moveTo>
                    <a:pt x="2" y="104"/>
                  </a:moveTo>
                  <a:cubicBezTo>
                    <a:pt x="2" y="104"/>
                    <a:pt x="7" y="74"/>
                    <a:pt x="4" y="53"/>
                  </a:cubicBezTo>
                  <a:cubicBezTo>
                    <a:pt x="0" y="32"/>
                    <a:pt x="30" y="13"/>
                    <a:pt x="38" y="7"/>
                  </a:cubicBezTo>
                  <a:cubicBezTo>
                    <a:pt x="47" y="0"/>
                    <a:pt x="55" y="12"/>
                    <a:pt x="42" y="27"/>
                  </a:cubicBezTo>
                  <a:cubicBezTo>
                    <a:pt x="28" y="42"/>
                    <a:pt x="29" y="53"/>
                    <a:pt x="29" y="53"/>
                  </a:cubicBezTo>
                  <a:cubicBezTo>
                    <a:pt x="29" y="53"/>
                    <a:pt x="101" y="81"/>
                    <a:pt x="49" y="130"/>
                  </a:cubicBezTo>
                  <a:cubicBezTo>
                    <a:pt x="39" y="139"/>
                    <a:pt x="39" y="139"/>
                    <a:pt x="39" y="139"/>
                  </a:cubicBezTo>
                  <a:lnTo>
                    <a:pt x="2" y="104"/>
                  </a:ln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184" name="Freeform 474"/>
            <p:cNvSpPr/>
            <p:nvPr/>
          </p:nvSpPr>
          <p:spPr bwMode="auto">
            <a:xfrm>
              <a:off x="8396037" y="1689193"/>
              <a:ext cx="116033" cy="92126"/>
            </a:xfrm>
            <a:custGeom>
              <a:gdLst>
                <a:gd fmla="*/ 36 w 84" name="T0"/>
                <a:gd fmla="*/ 2 h 67" name="T1"/>
                <a:gd fmla="*/ 8 w 84" name="T2"/>
                <a:gd fmla="*/ 11 h 67" name="T3"/>
                <a:gd fmla="*/ 39 w 84" name="T4"/>
                <a:gd fmla="*/ 62 h 67" name="T5"/>
                <a:gd fmla="*/ 81 w 84" name="T6"/>
                <a:gd fmla="*/ 57 h 67" name="T7"/>
                <a:gd fmla="*/ 36 w 84" name="T8"/>
                <a:gd fmla="*/ 2 h 67" name="T9"/>
              </a:gdLst>
              <a:cxnLst>
                <a:cxn ang="0">
                  <a:pos x="T0" y="T1"/>
                </a:cxn>
                <a:cxn ang="0">
                  <a:pos x="T2" y="T3"/>
                </a:cxn>
                <a:cxn ang="0">
                  <a:pos x="T4" y="T5"/>
                </a:cxn>
                <a:cxn ang="0">
                  <a:pos x="T6" y="T7"/>
                </a:cxn>
                <a:cxn ang="0">
                  <a:pos x="T8" y="T9"/>
                </a:cxn>
              </a:cxnLst>
              <a:rect b="b" l="0" r="r" t="0"/>
              <a:pathLst>
                <a:path h="67" w="84">
                  <a:moveTo>
                    <a:pt x="36" y="2"/>
                  </a:moveTo>
                  <a:cubicBezTo>
                    <a:pt x="36" y="2"/>
                    <a:pt x="15" y="0"/>
                    <a:pt x="8" y="11"/>
                  </a:cubicBezTo>
                  <a:cubicBezTo>
                    <a:pt x="0" y="23"/>
                    <a:pt x="17" y="56"/>
                    <a:pt x="39" y="62"/>
                  </a:cubicBezTo>
                  <a:cubicBezTo>
                    <a:pt x="60" y="67"/>
                    <a:pt x="74" y="60"/>
                    <a:pt x="81" y="57"/>
                  </a:cubicBezTo>
                  <a:cubicBezTo>
                    <a:pt x="81" y="57"/>
                    <a:pt x="84" y="2"/>
                    <a:pt x="36" y="2"/>
                  </a:cubicBezTo>
                  <a:close/>
                </a:path>
              </a:pathLst>
            </a:custGeom>
            <a:solidFill>
              <a:srgbClr val="DEBCA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200" name="Freeform 490"/>
            <p:cNvSpPr/>
            <p:nvPr/>
          </p:nvSpPr>
          <p:spPr bwMode="auto">
            <a:xfrm>
              <a:off x="8398952" y="1667036"/>
              <a:ext cx="114284" cy="59474"/>
            </a:xfrm>
            <a:custGeom>
              <a:gdLst>
                <a:gd fmla="*/ 80 w 83" name="T0"/>
                <a:gd fmla="*/ 14 h 43" name="T1"/>
                <a:gd fmla="*/ 70 w 83" name="T2"/>
                <a:gd fmla="*/ 1 h 43" name="T3"/>
                <a:gd fmla="*/ 16 w 83" name="T4"/>
                <a:gd fmla="*/ 24 h 43" name="T5"/>
                <a:gd fmla="*/ 34 w 83" name="T6"/>
                <a:gd fmla="*/ 34 h 43" name="T7"/>
                <a:gd fmla="*/ 80 w 83" name="T8"/>
                <a:gd fmla="*/ 14 h 43" name="T9"/>
              </a:gdLst>
              <a:cxnLst>
                <a:cxn ang="0">
                  <a:pos x="T0" y="T1"/>
                </a:cxn>
                <a:cxn ang="0">
                  <a:pos x="T2" y="T3"/>
                </a:cxn>
                <a:cxn ang="0">
                  <a:pos x="T4" y="T5"/>
                </a:cxn>
                <a:cxn ang="0">
                  <a:pos x="T6" y="T7"/>
                </a:cxn>
                <a:cxn ang="0">
                  <a:pos x="T8" y="T9"/>
                </a:cxn>
              </a:cxnLst>
              <a:rect b="b" l="0" r="r" t="0"/>
              <a:pathLst>
                <a:path h="43" w="83">
                  <a:moveTo>
                    <a:pt x="80" y="14"/>
                  </a:moveTo>
                  <a:cubicBezTo>
                    <a:pt x="80" y="14"/>
                    <a:pt x="83" y="2"/>
                    <a:pt x="70" y="1"/>
                  </a:cubicBezTo>
                  <a:cubicBezTo>
                    <a:pt x="57" y="0"/>
                    <a:pt x="33" y="22"/>
                    <a:pt x="16" y="24"/>
                  </a:cubicBezTo>
                  <a:cubicBezTo>
                    <a:pt x="0" y="27"/>
                    <a:pt x="10" y="43"/>
                    <a:pt x="34" y="34"/>
                  </a:cubicBezTo>
                  <a:cubicBezTo>
                    <a:pt x="57" y="24"/>
                    <a:pt x="73" y="23"/>
                    <a:pt x="80" y="14"/>
                  </a:cubicBez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201" name="Freeform 491"/>
            <p:cNvSpPr/>
            <p:nvPr/>
          </p:nvSpPr>
          <p:spPr bwMode="auto">
            <a:xfrm>
              <a:off x="8412363" y="1718346"/>
              <a:ext cx="120114" cy="38483"/>
            </a:xfrm>
            <a:custGeom>
              <a:gdLst>
                <a:gd fmla="*/ 81 w 87" name="T0"/>
                <a:gd fmla="*/ 19 h 28" name="T1"/>
                <a:gd fmla="*/ 75 w 87" name="T2"/>
                <a:gd fmla="*/ 4 h 28" name="T3"/>
                <a:gd fmla="*/ 17 w 87" name="T4"/>
                <a:gd fmla="*/ 12 h 28" name="T5"/>
                <a:gd fmla="*/ 31 w 87" name="T6"/>
                <a:gd fmla="*/ 25 h 28" name="T7"/>
                <a:gd fmla="*/ 81 w 87" name="T8"/>
                <a:gd fmla="*/ 19 h 28" name="T9"/>
              </a:gdLst>
              <a:cxnLst>
                <a:cxn ang="0">
                  <a:pos x="T0" y="T1"/>
                </a:cxn>
                <a:cxn ang="0">
                  <a:pos x="T2" y="T3"/>
                </a:cxn>
                <a:cxn ang="0">
                  <a:pos x="T4" y="T5"/>
                </a:cxn>
                <a:cxn ang="0">
                  <a:pos x="T6" y="T7"/>
                </a:cxn>
                <a:cxn ang="0">
                  <a:pos x="T8" y="T9"/>
                </a:cxn>
              </a:cxnLst>
              <a:rect b="b" l="0" r="r" t="0"/>
              <a:pathLst>
                <a:path h="28" w="87">
                  <a:moveTo>
                    <a:pt x="81" y="19"/>
                  </a:moveTo>
                  <a:cubicBezTo>
                    <a:pt x="81" y="19"/>
                    <a:pt x="87" y="9"/>
                    <a:pt x="75" y="4"/>
                  </a:cubicBezTo>
                  <a:cubicBezTo>
                    <a:pt x="63" y="0"/>
                    <a:pt x="34" y="14"/>
                    <a:pt x="17" y="12"/>
                  </a:cubicBezTo>
                  <a:cubicBezTo>
                    <a:pt x="0" y="9"/>
                    <a:pt x="6" y="28"/>
                    <a:pt x="31" y="25"/>
                  </a:cubicBezTo>
                  <a:cubicBezTo>
                    <a:pt x="56" y="23"/>
                    <a:pt x="72" y="26"/>
                    <a:pt x="81" y="19"/>
                  </a:cubicBez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202" name="Freeform 492"/>
            <p:cNvSpPr/>
            <p:nvPr/>
          </p:nvSpPr>
          <p:spPr bwMode="auto">
            <a:xfrm>
              <a:off x="8441517" y="1746917"/>
              <a:ext cx="79882" cy="25073"/>
            </a:xfrm>
            <a:custGeom>
              <a:gdLst>
                <a:gd fmla="*/ 54 w 58" name="T0"/>
                <a:gd fmla="*/ 12 h 18" name="T1"/>
                <a:gd fmla="*/ 50 w 58" name="T2"/>
                <a:gd fmla="*/ 3 h 18" name="T3"/>
                <a:gd fmla="*/ 11 w 58" name="T4"/>
                <a:gd fmla="*/ 7 h 18" name="T5"/>
                <a:gd fmla="*/ 20 w 58" name="T6"/>
                <a:gd fmla="*/ 17 h 18" name="T7"/>
                <a:gd fmla="*/ 54 w 58" name="T8"/>
                <a:gd fmla="*/ 12 h 18" name="T9"/>
              </a:gdLst>
              <a:cxnLst>
                <a:cxn ang="0">
                  <a:pos x="T0" y="T1"/>
                </a:cxn>
                <a:cxn ang="0">
                  <a:pos x="T2" y="T3"/>
                </a:cxn>
                <a:cxn ang="0">
                  <a:pos x="T4" y="T5"/>
                </a:cxn>
                <a:cxn ang="0">
                  <a:pos x="T6" y="T7"/>
                </a:cxn>
                <a:cxn ang="0">
                  <a:pos x="T8" y="T9"/>
                </a:cxn>
              </a:cxnLst>
              <a:rect b="b" l="0" r="r" t="0"/>
              <a:pathLst>
                <a:path h="18" w="57">
                  <a:moveTo>
                    <a:pt x="54" y="12"/>
                  </a:moveTo>
                  <a:cubicBezTo>
                    <a:pt x="54" y="12"/>
                    <a:pt x="58" y="6"/>
                    <a:pt x="50" y="3"/>
                  </a:cubicBezTo>
                  <a:cubicBezTo>
                    <a:pt x="42" y="0"/>
                    <a:pt x="22" y="9"/>
                    <a:pt x="11" y="7"/>
                  </a:cubicBezTo>
                  <a:cubicBezTo>
                    <a:pt x="0" y="6"/>
                    <a:pt x="3" y="18"/>
                    <a:pt x="20" y="17"/>
                  </a:cubicBezTo>
                  <a:cubicBezTo>
                    <a:pt x="37" y="15"/>
                    <a:pt x="47" y="17"/>
                    <a:pt x="54" y="12"/>
                  </a:cubicBez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sp>
          <p:nvSpPr>
            <p:cNvPr id="203" name="Freeform 493"/>
            <p:cNvSpPr/>
            <p:nvPr/>
          </p:nvSpPr>
          <p:spPr bwMode="auto">
            <a:xfrm>
              <a:off x="8400118" y="1696189"/>
              <a:ext cx="121280" cy="45480"/>
            </a:xfrm>
            <a:custGeom>
              <a:gdLst>
                <a:gd fmla="*/ 87 w 88" name="T0"/>
                <a:gd fmla="*/ 11 h 33" name="T1"/>
                <a:gd fmla="*/ 76 w 88" name="T2"/>
                <a:gd fmla="*/ 0 h 33" name="T3"/>
                <a:gd fmla="*/ 17 w 88" name="T4"/>
                <a:gd fmla="*/ 16 h 33" name="T5"/>
                <a:gd fmla="*/ 27 w 88" name="T6"/>
                <a:gd fmla="*/ 26 h 33" name="T7"/>
                <a:gd fmla="*/ 87 w 88" name="T8"/>
                <a:gd fmla="*/ 11 h 33" name="T9"/>
              </a:gdLst>
              <a:cxnLst>
                <a:cxn ang="0">
                  <a:pos x="T0" y="T1"/>
                </a:cxn>
                <a:cxn ang="0">
                  <a:pos x="T2" y="T3"/>
                </a:cxn>
                <a:cxn ang="0">
                  <a:pos x="T4" y="T5"/>
                </a:cxn>
                <a:cxn ang="0">
                  <a:pos x="T6" y="T7"/>
                </a:cxn>
                <a:cxn ang="0">
                  <a:pos x="T8" y="T9"/>
                </a:cxn>
              </a:cxnLst>
              <a:rect b="b" l="0" r="r" t="0"/>
              <a:pathLst>
                <a:path h="33" w="88">
                  <a:moveTo>
                    <a:pt x="87" y="11"/>
                  </a:moveTo>
                  <a:cubicBezTo>
                    <a:pt x="87" y="11"/>
                    <a:pt x="88" y="0"/>
                    <a:pt x="76" y="0"/>
                  </a:cubicBezTo>
                  <a:cubicBezTo>
                    <a:pt x="66" y="0"/>
                    <a:pt x="34" y="15"/>
                    <a:pt x="17" y="16"/>
                  </a:cubicBezTo>
                  <a:cubicBezTo>
                    <a:pt x="0" y="16"/>
                    <a:pt x="3" y="33"/>
                    <a:pt x="27" y="26"/>
                  </a:cubicBezTo>
                  <a:cubicBezTo>
                    <a:pt x="52" y="19"/>
                    <a:pt x="88" y="19"/>
                    <a:pt x="87" y="11"/>
                  </a:cubicBezTo>
                  <a:close/>
                </a:path>
              </a:pathLst>
            </a:custGeom>
            <a:solidFill>
              <a:srgbClr val="F0D0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715"/>
              <a:endParaRPr altLang="en-US" lang="zh-CN" sz="1400">
                <a:solidFill>
                  <a:prstClr val="black"/>
                </a:solidFill>
              </a:endParaRPr>
            </a:p>
          </p:txBody>
        </p:sp>
      </p:grpSp>
      <p:grpSp>
        <p:nvGrpSpPr>
          <p:cNvPr id="5" name="组合 4"/>
          <p:cNvGrpSpPr/>
          <p:nvPr/>
        </p:nvGrpSpPr>
        <p:grpSpPr>
          <a:xfrm>
            <a:off x="1552879" y="1444631"/>
            <a:ext cx="5159289" cy="639764"/>
            <a:chOff x="1552879" y="1444631"/>
            <a:chExt cx="5159289" cy="639764"/>
          </a:xfrm>
        </p:grpSpPr>
        <p:grpSp>
          <p:nvGrpSpPr>
            <p:cNvPr id="105" name="Group 9685"/>
            <p:cNvGrpSpPr/>
            <p:nvPr/>
          </p:nvGrpSpPr>
          <p:grpSpPr>
            <a:xfrm>
              <a:off x="3877526" y="1590693"/>
              <a:ext cx="2834642" cy="347308"/>
              <a:chExt cx="2834640" cy="347307"/>
            </a:xfrm>
          </p:grpSpPr>
          <p:sp>
            <p:nvSpPr>
              <p:cNvPr id="106" name="Shape 9683"/>
              <p:cNvSpPr/>
              <p:nvPr/>
            </p:nvSpPr>
            <p:spPr>
              <a:xfrm>
                <a:off x="0" y="0"/>
                <a:ext cx="2834640" cy="347307"/>
              </a:xfrm>
              <a:prstGeom prst="roundRect">
                <a:avLst>
                  <a:gd fmla="val 17090" name="adj"/>
                </a:avLst>
              </a:prstGeom>
              <a:solidFill>
                <a:srgbClr val="A5C067"/>
              </a:solidFill>
              <a:ln cap="flat" w="12700">
                <a:noFill/>
                <a:miter lim="400000"/>
              </a:ln>
              <a:effectLst/>
            </p:spPr>
            <p:txBody>
              <a:bodyPr anchor="ctr" bIns="0" lIns="0" numCol="1" rIns="0" tIns="0" wrap="square">
                <a:noAutofit/>
              </a:bodyPr>
              <a:lstStyle/>
              <a:p>
                <a:pPr algn="r" defTabSz="457130">
                  <a:defRPr spc="-60">
                    <a:solidFill>
                      <a:srgbClr val="FFFFFF"/>
                    </a:solidFill>
                    <a:uFill>
                      <a:solidFill>
                        <a:srgbClr val="FFFFFF"/>
                      </a:solidFill>
                    </a:uFill>
                    <a:latin typeface="Roboto condensed"/>
                    <a:ea typeface="Roboto condensed"/>
                    <a:cs typeface="Roboto condensed"/>
                    <a:sym typeface="Roboto condensed"/>
                  </a:defRPr>
                </a:pPr>
                <a:endParaRPr kern="0" spc="-60">
                  <a:solidFill>
                    <a:srgbClr val="FFFFFF"/>
                  </a:solidFill>
                  <a:uFill>
                    <a:solidFill>
                      <a:srgbClr val="FFFFFF"/>
                    </a:solidFill>
                  </a:uFill>
                  <a:latin typeface="微软雅黑"/>
                  <a:ea typeface="微软雅黑"/>
                  <a:cs typeface="Roboto condensed"/>
                  <a:sym typeface="Roboto condensed"/>
                </a:endParaRPr>
              </a:p>
            </p:txBody>
          </p:sp>
          <p:sp>
            <p:nvSpPr>
              <p:cNvPr id="107" name="Shape 9684"/>
              <p:cNvSpPr/>
              <p:nvPr/>
            </p:nvSpPr>
            <p:spPr>
              <a:xfrm>
                <a:off x="2347358" y="36494"/>
                <a:ext cx="469900"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lgn="r">
                  <a:defRPr spc="-60">
                    <a:solidFill>
                      <a:srgbClr val="FFFFFF"/>
                    </a:solidFill>
                    <a:uFill>
                      <a:solidFill>
                        <a:srgbClr val="FFFFFF"/>
                      </a:solidFill>
                    </a:uFill>
                    <a:latin typeface="Roboto condensed"/>
                    <a:ea typeface="Roboto condensed"/>
                    <a:cs typeface="Roboto condensed"/>
                    <a:sym typeface="Roboto condensed"/>
                  </a:defRPr>
                </a:lvl1pPr>
              </a:lstStyle>
              <a:p>
                <a:pPr defTabSz="457130">
                  <a:defRPr spc="0">
                    <a:solidFill>
                      <a:srgbClr val="000000"/>
                    </a:solidFill>
                    <a:uFillTx/>
                  </a:defRPr>
                </a:pPr>
                <a:r>
                  <a:rPr kern="0">
                    <a:latin typeface="微软雅黑"/>
                    <a:ea typeface="微软雅黑"/>
                  </a:rPr>
                  <a:t>74%</a:t>
                </a:r>
              </a:p>
            </p:txBody>
          </p:sp>
        </p:grpSp>
        <p:grpSp>
          <p:nvGrpSpPr>
            <p:cNvPr id="108" name="Group 9688"/>
            <p:cNvGrpSpPr/>
            <p:nvPr/>
          </p:nvGrpSpPr>
          <p:grpSpPr>
            <a:xfrm>
              <a:off x="1552879" y="1590693"/>
              <a:ext cx="2324650" cy="347308"/>
              <a:chExt cx="2324649" cy="347307"/>
            </a:xfrm>
          </p:grpSpPr>
          <p:sp>
            <p:nvSpPr>
              <p:cNvPr id="109" name="Shape 9686"/>
              <p:cNvSpPr/>
              <p:nvPr/>
            </p:nvSpPr>
            <p:spPr>
              <a:xfrm>
                <a:off x="0" y="0"/>
                <a:ext cx="2324649" cy="347307"/>
              </a:xfrm>
              <a:prstGeom prst="roundRect">
                <a:avLst>
                  <a:gd fmla="val 22575" name="adj"/>
                </a:avLst>
              </a:prstGeom>
              <a:solidFill>
                <a:srgbClr val="819C41"/>
              </a:solidFill>
              <a:ln cap="flat" w="12700">
                <a:noFill/>
                <a:miter lim="400000"/>
              </a:ln>
              <a:effectLst/>
            </p:spPr>
            <p:txBody>
              <a:bodyPr anchor="ctr" bIns="0" lIns="0" numCol="1" rIns="0" tIns="0" wrap="square">
                <a:noAutofit/>
              </a:bodyPr>
              <a:lstStyle/>
              <a:p>
                <a:pPr defTabSz="457130">
                  <a:defRPr spc="-60">
                    <a:solidFill>
                      <a:srgbClr val="FFFFFF"/>
                    </a:solidFill>
                    <a:uFill>
                      <a:solidFill>
                        <a:srgbClr val="FFFFFF"/>
                      </a:solidFill>
                    </a:uFill>
                    <a:latin typeface="Roboto condensed"/>
                    <a:ea typeface="Roboto condensed"/>
                    <a:cs typeface="Roboto condensed"/>
                    <a:sym typeface="Roboto condensed"/>
                  </a:defRPr>
                </a:pPr>
                <a:endParaRPr kern="0" spc="-60">
                  <a:solidFill>
                    <a:srgbClr val="FFFFFF"/>
                  </a:solidFill>
                  <a:uFill>
                    <a:solidFill>
                      <a:srgbClr val="FFFFFF"/>
                    </a:solidFill>
                  </a:uFill>
                  <a:latin typeface="微软雅黑"/>
                  <a:ea typeface="微软雅黑"/>
                  <a:cs typeface="Roboto condensed"/>
                  <a:sym typeface="Roboto condensed"/>
                </a:endParaRPr>
              </a:p>
            </p:txBody>
          </p:sp>
          <p:sp>
            <p:nvSpPr>
              <p:cNvPr id="110" name="Shape 9687"/>
              <p:cNvSpPr/>
              <p:nvPr/>
            </p:nvSpPr>
            <p:spPr>
              <a:xfrm>
                <a:off x="22963" y="36494"/>
                <a:ext cx="469900"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pc="-60">
                    <a:solidFill>
                      <a:srgbClr val="FFFFFF"/>
                    </a:solidFill>
                    <a:uFill>
                      <a:solidFill>
                        <a:srgbClr val="FFFFFF"/>
                      </a:solidFill>
                    </a:uFill>
                    <a:latin typeface="Roboto condensed"/>
                    <a:ea typeface="Roboto condensed"/>
                    <a:cs typeface="Roboto condensed"/>
                    <a:sym typeface="Roboto condensed"/>
                  </a:defRPr>
                </a:lvl1pPr>
              </a:lstStyle>
              <a:p>
                <a:pPr defTabSz="457130">
                  <a:defRPr spc="0">
                    <a:solidFill>
                      <a:srgbClr val="000000"/>
                    </a:solidFill>
                    <a:uFillTx/>
                  </a:defRPr>
                </a:pPr>
                <a:r>
                  <a:rPr kern="0">
                    <a:latin typeface="微软雅黑"/>
                    <a:ea typeface="微软雅黑"/>
                  </a:rPr>
                  <a:t>68%</a:t>
                </a:r>
              </a:p>
            </p:txBody>
          </p:sp>
        </p:grpSp>
        <p:sp>
          <p:nvSpPr>
            <p:cNvPr id="111" name="Shape 9689"/>
            <p:cNvSpPr/>
            <p:nvPr/>
          </p:nvSpPr>
          <p:spPr>
            <a:xfrm>
              <a:off x="2565671" y="1633547"/>
              <a:ext cx="1005826" cy="365748"/>
            </a:xfrm>
            <a:prstGeom prst="rect">
              <a:avLst/>
            </a:prstGeom>
            <a:ln w="12700">
              <a:miter lim="400000"/>
            </a:ln>
            <a:extLst>
              <a:ext uri="{C572A759-6A51-4108-AA02-DFA0A04FC94B}">
                <ma14:wrappingTextBoxFlag xmlns:ma14="http://schemas.microsoft.com/office/mac/drawingml/2011/main" val="1"/>
              </a:ext>
            </a:extLst>
          </p:spPr>
          <p:txBody>
            <a:bodyPr bIns="45714" lIns="45713" rIns="45713" tIns="45714" wrap="none">
              <a:spAutoFit/>
            </a:bodyPr>
            <a:lstStyle>
              <a:lvl1pPr algn="r">
                <a:defRPr sz="11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添加标题</a:t>
              </a:r>
            </a:p>
          </p:txBody>
        </p:sp>
        <p:sp>
          <p:nvSpPr>
            <p:cNvPr id="112" name="Shape 9690"/>
            <p:cNvSpPr/>
            <p:nvPr/>
          </p:nvSpPr>
          <p:spPr>
            <a:xfrm>
              <a:off x="4210192" y="1633547"/>
              <a:ext cx="1005826" cy="365748"/>
            </a:xfrm>
            <a:prstGeom prst="rect">
              <a:avLst/>
            </a:prstGeom>
            <a:ln w="12700">
              <a:miter lim="400000"/>
            </a:ln>
            <a:extLst>
              <a:ext uri="{C572A759-6A51-4108-AA02-DFA0A04FC94B}">
                <ma14:wrappingTextBoxFlag xmlns:ma14="http://schemas.microsoft.com/office/mac/drawingml/2011/main" val="1"/>
              </a:ext>
            </a:extLst>
          </p:spPr>
          <p:txBody>
            <a:bodyPr bIns="45714" lIns="45713" rIns="45713" tIns="45714" wrap="none">
              <a:spAutoFit/>
            </a:bodyPr>
            <a:lstStyle>
              <a:lvl1pPr>
                <a:defRPr sz="11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添加标题</a:t>
              </a:r>
            </a:p>
          </p:txBody>
        </p:sp>
        <p:sp>
          <p:nvSpPr>
            <p:cNvPr id="122" name="Shape 9699"/>
            <p:cNvSpPr/>
            <p:nvPr/>
          </p:nvSpPr>
          <p:spPr>
            <a:xfrm>
              <a:off x="3570195" y="1444631"/>
              <a:ext cx="636590" cy="639764"/>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4833" y="0"/>
                    <a:pt x="0" y="4826"/>
                    <a:pt x="0" y="10796"/>
                  </a:cubicBezTo>
                  <a:cubicBezTo>
                    <a:pt x="0" y="16765"/>
                    <a:pt x="4833" y="21600"/>
                    <a:pt x="10800" y="21600"/>
                  </a:cubicBezTo>
                  <a:cubicBezTo>
                    <a:pt x="16767" y="21600"/>
                    <a:pt x="21600" y="16765"/>
                    <a:pt x="21600" y="10796"/>
                  </a:cubicBezTo>
                  <a:cubicBezTo>
                    <a:pt x="21600" y="4826"/>
                    <a:pt x="16767" y="0"/>
                    <a:pt x="10800" y="0"/>
                  </a:cubicBezTo>
                  <a:close/>
                </a:path>
              </a:pathLst>
            </a:custGeom>
            <a:solidFill>
              <a:srgbClr val="A5C067"/>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a:solidFill>
                  <a:sysClr lastClr="000000" val="windowText"/>
                </a:solidFill>
                <a:uFill>
                  <a:solidFill>
                    <a:prstClr val="black"/>
                  </a:solidFill>
                </a:uFill>
                <a:latin typeface="微软雅黑"/>
                <a:ea typeface="微软雅黑"/>
                <a:cs typeface="Roboto condensed"/>
                <a:sym typeface="Roboto condensed"/>
              </a:endParaRPr>
            </a:p>
          </p:txBody>
        </p:sp>
        <p:grpSp>
          <p:nvGrpSpPr>
            <p:cNvPr id="3" name="组合 2"/>
            <p:cNvGrpSpPr/>
            <p:nvPr/>
          </p:nvGrpSpPr>
          <p:grpSpPr>
            <a:xfrm>
              <a:off x="3719118" y="1612940"/>
              <a:ext cx="371910" cy="293025"/>
              <a:chOff x="1879601" y="623888"/>
              <a:chExt cx="544513" cy="519113"/>
            </a:xfrm>
          </p:grpSpPr>
          <p:sp>
            <p:nvSpPr>
              <p:cNvPr id="206" name="Freeform 11"/>
              <p:cNvSpPr>
                <a:spLocks noEditPoints="1"/>
              </p:cNvSpPr>
              <p:nvPr/>
            </p:nvSpPr>
            <p:spPr bwMode="auto">
              <a:xfrm>
                <a:off x="1879601" y="623888"/>
                <a:ext cx="544513" cy="519113"/>
              </a:xfrm>
              <a:custGeom>
                <a:gdLst>
                  <a:gd fmla="*/ 101 w 201" name="T0"/>
                  <a:gd fmla="*/ 8 h 192" name="T1"/>
                  <a:gd fmla="*/ 115 w 201" name="T2"/>
                  <a:gd fmla="*/ 13 h 192" name="T3"/>
                  <a:gd fmla="*/ 185 w 201" name="T4"/>
                  <a:gd fmla="*/ 75 h 192" name="T5"/>
                  <a:gd fmla="*/ 188 w 201" name="T6"/>
                  <a:gd fmla="*/ 78 h 192" name="T7"/>
                  <a:gd fmla="*/ 183 w 201" name="T8"/>
                  <a:gd fmla="*/ 78 h 192" name="T9"/>
                  <a:gd fmla="*/ 174 w 201" name="T10"/>
                  <a:gd fmla="*/ 78 h 192" name="T11"/>
                  <a:gd fmla="*/ 166 w 201" name="T12"/>
                  <a:gd fmla="*/ 78 h 192" name="T13"/>
                  <a:gd fmla="*/ 166 w 201" name="T14"/>
                  <a:gd fmla="*/ 86 h 192" name="T15"/>
                  <a:gd fmla="*/ 166 w 201" name="T16"/>
                  <a:gd fmla="*/ 184 h 192" name="T17"/>
                  <a:gd fmla="*/ 36 w 201" name="T18"/>
                  <a:gd fmla="*/ 184 h 192" name="T19"/>
                  <a:gd fmla="*/ 36 w 201" name="T20"/>
                  <a:gd fmla="*/ 86 h 192" name="T21"/>
                  <a:gd fmla="*/ 36 w 201" name="T22"/>
                  <a:gd fmla="*/ 78 h 192" name="T23"/>
                  <a:gd fmla="*/ 28 w 201" name="T24"/>
                  <a:gd fmla="*/ 78 h 192" name="T25"/>
                  <a:gd fmla="*/ 18 w 201" name="T26"/>
                  <a:gd fmla="*/ 78 h 192" name="T27"/>
                  <a:gd fmla="*/ 13 w 201" name="T28"/>
                  <a:gd fmla="*/ 78 h 192" name="T29"/>
                  <a:gd fmla="*/ 16 w 201" name="T30"/>
                  <a:gd fmla="*/ 75 h 192" name="T31"/>
                  <a:gd fmla="*/ 86 w 201" name="T32"/>
                  <a:gd fmla="*/ 13 h 192" name="T33"/>
                  <a:gd fmla="*/ 101 w 201" name="T34"/>
                  <a:gd fmla="*/ 8 h 192" name="T35"/>
                  <a:gd fmla="*/ 101 w 201" name="T36"/>
                  <a:gd fmla="*/ 0 h 192" name="T37"/>
                  <a:gd fmla="*/ 81 w 201" name="T38"/>
                  <a:gd fmla="*/ 7 h 192" name="T39"/>
                  <a:gd fmla="*/ 11 w 201" name="T40"/>
                  <a:gd fmla="*/ 69 h 192" name="T41"/>
                  <a:gd fmla="*/ 18 w 201" name="T42"/>
                  <a:gd fmla="*/ 86 h 192" name="T43"/>
                  <a:gd fmla="*/ 28 w 201" name="T44"/>
                  <a:gd fmla="*/ 86 h 192" name="T45"/>
                  <a:gd fmla="*/ 28 w 201" name="T46"/>
                  <a:gd fmla="*/ 192 h 192" name="T47"/>
                  <a:gd fmla="*/ 174 w 201" name="T48"/>
                  <a:gd fmla="*/ 192 h 192" name="T49"/>
                  <a:gd fmla="*/ 174 w 201" name="T50"/>
                  <a:gd fmla="*/ 86 h 192" name="T51"/>
                  <a:gd fmla="*/ 183 w 201" name="T52"/>
                  <a:gd fmla="*/ 86 h 192" name="T53"/>
                  <a:gd fmla="*/ 190 w 201" name="T54"/>
                  <a:gd fmla="*/ 69 h 192" name="T55"/>
                  <a:gd fmla="*/ 121 w 201" name="T56"/>
                  <a:gd fmla="*/ 7 h 192" name="T57"/>
                  <a:gd fmla="*/ 101 w 201" name="T58"/>
                  <a:gd fmla="*/ 0 h 192"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92" w="201">
                    <a:moveTo>
                      <a:pt x="101" y="8"/>
                    </a:moveTo>
                    <a:cubicBezTo>
                      <a:pt x="106" y="8"/>
                      <a:pt x="112" y="10"/>
                      <a:pt x="115" y="13"/>
                    </a:cubicBezTo>
                    <a:cubicBezTo>
                      <a:pt x="185" y="75"/>
                      <a:pt x="185" y="75"/>
                      <a:pt x="185" y="75"/>
                    </a:cubicBezTo>
                    <a:cubicBezTo>
                      <a:pt x="186" y="76"/>
                      <a:pt x="187" y="77"/>
                      <a:pt x="188" y="78"/>
                    </a:cubicBezTo>
                    <a:cubicBezTo>
                      <a:pt x="187" y="78"/>
                      <a:pt x="185" y="78"/>
                      <a:pt x="183" y="78"/>
                    </a:cubicBezTo>
                    <a:cubicBezTo>
                      <a:pt x="174" y="78"/>
                      <a:pt x="174" y="78"/>
                      <a:pt x="174" y="78"/>
                    </a:cubicBezTo>
                    <a:cubicBezTo>
                      <a:pt x="166" y="78"/>
                      <a:pt x="166" y="78"/>
                      <a:pt x="166" y="78"/>
                    </a:cubicBezTo>
                    <a:cubicBezTo>
                      <a:pt x="166" y="86"/>
                      <a:pt x="166" y="86"/>
                      <a:pt x="166" y="86"/>
                    </a:cubicBezTo>
                    <a:cubicBezTo>
                      <a:pt x="166" y="184"/>
                      <a:pt x="166" y="184"/>
                      <a:pt x="166" y="184"/>
                    </a:cubicBezTo>
                    <a:cubicBezTo>
                      <a:pt x="36" y="184"/>
                      <a:pt x="36" y="184"/>
                      <a:pt x="36" y="184"/>
                    </a:cubicBezTo>
                    <a:cubicBezTo>
                      <a:pt x="36" y="86"/>
                      <a:pt x="36" y="86"/>
                      <a:pt x="36" y="86"/>
                    </a:cubicBezTo>
                    <a:cubicBezTo>
                      <a:pt x="36" y="78"/>
                      <a:pt x="36" y="78"/>
                      <a:pt x="36" y="78"/>
                    </a:cubicBezTo>
                    <a:cubicBezTo>
                      <a:pt x="28" y="78"/>
                      <a:pt x="28" y="78"/>
                      <a:pt x="28" y="78"/>
                    </a:cubicBezTo>
                    <a:cubicBezTo>
                      <a:pt x="18" y="78"/>
                      <a:pt x="18" y="78"/>
                      <a:pt x="18" y="78"/>
                    </a:cubicBezTo>
                    <a:cubicBezTo>
                      <a:pt x="16" y="78"/>
                      <a:pt x="14" y="78"/>
                      <a:pt x="13" y="78"/>
                    </a:cubicBezTo>
                    <a:cubicBezTo>
                      <a:pt x="14" y="77"/>
                      <a:pt x="15" y="76"/>
                      <a:pt x="16" y="75"/>
                    </a:cubicBezTo>
                    <a:cubicBezTo>
                      <a:pt x="86" y="13"/>
                      <a:pt x="86" y="13"/>
                      <a:pt x="86" y="13"/>
                    </a:cubicBezTo>
                    <a:cubicBezTo>
                      <a:pt x="90" y="10"/>
                      <a:pt x="95" y="8"/>
                      <a:pt x="101" y="8"/>
                    </a:cubicBezTo>
                    <a:moveTo>
                      <a:pt x="101" y="0"/>
                    </a:moveTo>
                    <a:cubicBezTo>
                      <a:pt x="93" y="0"/>
                      <a:pt x="86" y="2"/>
                      <a:pt x="81" y="7"/>
                    </a:cubicBezTo>
                    <a:cubicBezTo>
                      <a:pt x="11" y="69"/>
                      <a:pt x="11" y="69"/>
                      <a:pt x="11" y="69"/>
                    </a:cubicBezTo>
                    <a:cubicBezTo>
                      <a:pt x="0" y="78"/>
                      <a:pt x="3" y="86"/>
                      <a:pt x="18" y="86"/>
                    </a:cubicBezTo>
                    <a:cubicBezTo>
                      <a:pt x="28" y="86"/>
                      <a:pt x="28" y="86"/>
                      <a:pt x="28" y="86"/>
                    </a:cubicBezTo>
                    <a:cubicBezTo>
                      <a:pt x="28" y="192"/>
                      <a:pt x="28" y="192"/>
                      <a:pt x="28" y="192"/>
                    </a:cubicBezTo>
                    <a:cubicBezTo>
                      <a:pt x="174" y="192"/>
                      <a:pt x="174" y="192"/>
                      <a:pt x="174" y="192"/>
                    </a:cubicBezTo>
                    <a:cubicBezTo>
                      <a:pt x="174" y="86"/>
                      <a:pt x="174" y="86"/>
                      <a:pt x="174" y="86"/>
                    </a:cubicBezTo>
                    <a:cubicBezTo>
                      <a:pt x="183" y="86"/>
                      <a:pt x="183" y="86"/>
                      <a:pt x="183" y="86"/>
                    </a:cubicBezTo>
                    <a:cubicBezTo>
                      <a:pt x="198" y="86"/>
                      <a:pt x="201" y="78"/>
                      <a:pt x="190" y="69"/>
                    </a:cubicBezTo>
                    <a:cubicBezTo>
                      <a:pt x="121" y="7"/>
                      <a:pt x="121" y="7"/>
                      <a:pt x="121" y="7"/>
                    </a:cubicBezTo>
                    <a:cubicBezTo>
                      <a:pt x="115" y="2"/>
                      <a:pt x="108" y="0"/>
                      <a:pt x="101" y="0"/>
                    </a:cubicBezTo>
                    <a:close/>
                  </a:path>
                </a:pathLst>
              </a:cu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sp>
            <p:nvSpPr>
              <p:cNvPr id="207" name="Freeform 12"/>
              <p:cNvSpPr>
                <a:spLocks noEditPoints="1"/>
              </p:cNvSpPr>
              <p:nvPr/>
            </p:nvSpPr>
            <p:spPr bwMode="auto">
              <a:xfrm>
                <a:off x="2063751" y="890588"/>
                <a:ext cx="176213" cy="252413"/>
              </a:xfrm>
              <a:custGeom>
                <a:gdLst>
                  <a:gd fmla="*/ 57 w 65" name="T0"/>
                  <a:gd fmla="*/ 8 h 93" name="T1"/>
                  <a:gd fmla="*/ 57 w 65" name="T2"/>
                  <a:gd fmla="*/ 85 h 93" name="T3"/>
                  <a:gd fmla="*/ 8 w 65" name="T4"/>
                  <a:gd fmla="*/ 85 h 93" name="T5"/>
                  <a:gd fmla="*/ 8 w 65" name="T6"/>
                  <a:gd fmla="*/ 8 h 93" name="T7"/>
                  <a:gd fmla="*/ 57 w 65" name="T8"/>
                  <a:gd fmla="*/ 8 h 93" name="T9"/>
                  <a:gd fmla="*/ 61 w 65" name="T10"/>
                  <a:gd fmla="*/ 0 h 93" name="T11"/>
                  <a:gd fmla="*/ 4 w 65" name="T12"/>
                  <a:gd fmla="*/ 0 h 93" name="T13"/>
                  <a:gd fmla="*/ 0 w 65" name="T14"/>
                  <a:gd fmla="*/ 4 h 93" name="T15"/>
                  <a:gd fmla="*/ 0 w 65" name="T16"/>
                  <a:gd fmla="*/ 89 h 93" name="T17"/>
                  <a:gd fmla="*/ 4 w 65" name="T18"/>
                  <a:gd fmla="*/ 93 h 93" name="T19"/>
                  <a:gd fmla="*/ 61 w 65" name="T20"/>
                  <a:gd fmla="*/ 93 h 93" name="T21"/>
                  <a:gd fmla="*/ 65 w 65" name="T22"/>
                  <a:gd fmla="*/ 89 h 93" name="T23"/>
                  <a:gd fmla="*/ 65 w 65" name="T24"/>
                  <a:gd fmla="*/ 4 h 93" name="T25"/>
                  <a:gd fmla="*/ 61 w 65" name="T26"/>
                  <a:gd fmla="*/ 0 h 9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93" w="65">
                    <a:moveTo>
                      <a:pt x="57" y="8"/>
                    </a:moveTo>
                    <a:cubicBezTo>
                      <a:pt x="57" y="85"/>
                      <a:pt x="57" y="85"/>
                      <a:pt x="57" y="85"/>
                    </a:cubicBezTo>
                    <a:cubicBezTo>
                      <a:pt x="8" y="85"/>
                      <a:pt x="8" y="85"/>
                      <a:pt x="8" y="85"/>
                    </a:cubicBezTo>
                    <a:cubicBezTo>
                      <a:pt x="8" y="8"/>
                      <a:pt x="8" y="8"/>
                      <a:pt x="8" y="8"/>
                    </a:cubicBezTo>
                    <a:cubicBezTo>
                      <a:pt x="57" y="8"/>
                      <a:pt x="57" y="8"/>
                      <a:pt x="57" y="8"/>
                    </a:cubicBezTo>
                    <a:moveTo>
                      <a:pt x="61" y="0"/>
                    </a:moveTo>
                    <a:cubicBezTo>
                      <a:pt x="4" y="0"/>
                      <a:pt x="4" y="0"/>
                      <a:pt x="4" y="0"/>
                    </a:cubicBezTo>
                    <a:cubicBezTo>
                      <a:pt x="2" y="0"/>
                      <a:pt x="0" y="2"/>
                      <a:pt x="0" y="4"/>
                    </a:cubicBezTo>
                    <a:cubicBezTo>
                      <a:pt x="0" y="89"/>
                      <a:pt x="0" y="89"/>
                      <a:pt x="0" y="89"/>
                    </a:cubicBezTo>
                    <a:cubicBezTo>
                      <a:pt x="0" y="91"/>
                      <a:pt x="2" y="93"/>
                      <a:pt x="4" y="93"/>
                    </a:cubicBezTo>
                    <a:cubicBezTo>
                      <a:pt x="61" y="93"/>
                      <a:pt x="61" y="93"/>
                      <a:pt x="61" y="93"/>
                    </a:cubicBezTo>
                    <a:cubicBezTo>
                      <a:pt x="63" y="93"/>
                      <a:pt x="65" y="91"/>
                      <a:pt x="65" y="89"/>
                    </a:cubicBezTo>
                    <a:cubicBezTo>
                      <a:pt x="65" y="4"/>
                      <a:pt x="65" y="4"/>
                      <a:pt x="65" y="4"/>
                    </a:cubicBezTo>
                    <a:cubicBezTo>
                      <a:pt x="65" y="2"/>
                      <a:pt x="63" y="0"/>
                      <a:pt x="61" y="0"/>
                    </a:cubicBezTo>
                    <a:close/>
                  </a:path>
                </a:pathLst>
              </a:cu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a:endParaRPr altLang="en-US" lang="zh-CN">
                  <a:solidFill>
                    <a:prstClr val="black"/>
                  </a:solidFill>
                  <a:latin typeface="微软雅黑"/>
                  <a:ea typeface="微软雅黑"/>
                </a:endParaRPr>
              </a:p>
            </p:txBody>
          </p:sp>
        </p:grpSp>
      </p:grpSp>
      <p:grpSp>
        <p:nvGrpSpPr>
          <p:cNvPr id="6" name="组合 5"/>
          <p:cNvGrpSpPr/>
          <p:nvPr/>
        </p:nvGrpSpPr>
        <p:grpSpPr>
          <a:xfrm>
            <a:off x="1072627" y="2192335"/>
            <a:ext cx="5182341" cy="638177"/>
            <a:chOff x="1072627" y="2192335"/>
            <a:chExt cx="5182341" cy="638177"/>
          </a:xfrm>
        </p:grpSpPr>
        <p:grpSp>
          <p:nvGrpSpPr>
            <p:cNvPr id="89" name="Group 9669"/>
            <p:cNvGrpSpPr/>
            <p:nvPr/>
          </p:nvGrpSpPr>
          <p:grpSpPr>
            <a:xfrm>
              <a:off x="3877526" y="2336970"/>
              <a:ext cx="2377442" cy="347308"/>
              <a:chExt cx="2377440" cy="347307"/>
            </a:xfrm>
          </p:grpSpPr>
          <p:sp>
            <p:nvSpPr>
              <p:cNvPr id="90" name="Shape 9667"/>
              <p:cNvSpPr/>
              <p:nvPr/>
            </p:nvSpPr>
            <p:spPr>
              <a:xfrm>
                <a:off x="0" y="0"/>
                <a:ext cx="2377440" cy="347307"/>
              </a:xfrm>
              <a:prstGeom prst="roundRect">
                <a:avLst>
                  <a:gd fmla="val 18918" name="adj"/>
                </a:avLst>
              </a:prstGeom>
              <a:solidFill>
                <a:srgbClr val="3194C6"/>
              </a:solidFill>
              <a:ln cap="flat" w="12700">
                <a:noFill/>
                <a:miter lim="400000"/>
              </a:ln>
              <a:effectLst/>
            </p:spPr>
            <p:txBody>
              <a:bodyPr anchor="ctr" bIns="0" lIns="0" numCol="1" rIns="0" tIns="0" wrap="square">
                <a:noAutofit/>
              </a:bodyPr>
              <a:lstStyle/>
              <a:p>
                <a:pPr algn="r" defTabSz="457130">
                  <a:defRPr spc="-60">
                    <a:solidFill>
                      <a:srgbClr val="FFFFFF"/>
                    </a:solidFill>
                    <a:uFill>
                      <a:solidFill>
                        <a:srgbClr val="FFFFFF"/>
                      </a:solidFill>
                    </a:uFill>
                    <a:latin typeface="Roboto condensed"/>
                    <a:ea typeface="Roboto condensed"/>
                    <a:cs typeface="Roboto condensed"/>
                    <a:sym typeface="Roboto condensed"/>
                  </a:defRPr>
                </a:pPr>
                <a:endParaRPr kern="0" spc="-60">
                  <a:solidFill>
                    <a:srgbClr val="FFFFFF"/>
                  </a:solidFill>
                  <a:uFill>
                    <a:solidFill>
                      <a:srgbClr val="FFFFFF"/>
                    </a:solidFill>
                  </a:uFill>
                  <a:latin typeface="微软雅黑"/>
                  <a:ea typeface="微软雅黑"/>
                  <a:cs typeface="Roboto condensed"/>
                  <a:sym typeface="Roboto condensed"/>
                </a:endParaRPr>
              </a:p>
            </p:txBody>
          </p:sp>
          <p:sp>
            <p:nvSpPr>
              <p:cNvPr id="91" name="Shape 9668"/>
              <p:cNvSpPr/>
              <p:nvPr/>
            </p:nvSpPr>
            <p:spPr>
              <a:xfrm>
                <a:off x="1888296" y="36494"/>
                <a:ext cx="469900"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lgn="r">
                  <a:defRPr spc="-60">
                    <a:solidFill>
                      <a:srgbClr val="FFFFFF"/>
                    </a:solidFill>
                    <a:uFill>
                      <a:solidFill>
                        <a:srgbClr val="FFFFFF"/>
                      </a:solidFill>
                    </a:uFill>
                    <a:latin typeface="Roboto condensed"/>
                    <a:ea typeface="Roboto condensed"/>
                    <a:cs typeface="Roboto condensed"/>
                    <a:sym typeface="Roboto condensed"/>
                  </a:defRPr>
                </a:lvl1pPr>
              </a:lstStyle>
              <a:p>
                <a:pPr defTabSz="457130">
                  <a:defRPr spc="0">
                    <a:solidFill>
                      <a:srgbClr val="000000"/>
                    </a:solidFill>
                    <a:uFillTx/>
                  </a:defRPr>
                </a:pPr>
                <a:r>
                  <a:rPr kern="0">
                    <a:latin typeface="微软雅黑"/>
                    <a:ea typeface="微软雅黑"/>
                  </a:rPr>
                  <a:t>62%</a:t>
                </a:r>
              </a:p>
            </p:txBody>
          </p:sp>
        </p:grpSp>
        <p:grpSp>
          <p:nvGrpSpPr>
            <p:cNvPr id="92" name="Group 9672"/>
            <p:cNvGrpSpPr/>
            <p:nvPr/>
          </p:nvGrpSpPr>
          <p:grpSpPr>
            <a:xfrm>
              <a:off x="1072627" y="2336970"/>
              <a:ext cx="2804905" cy="347308"/>
              <a:chExt cx="2804904" cy="347307"/>
            </a:xfrm>
          </p:grpSpPr>
          <p:sp>
            <p:nvSpPr>
              <p:cNvPr id="93" name="Shape 9670"/>
              <p:cNvSpPr/>
              <p:nvPr/>
            </p:nvSpPr>
            <p:spPr>
              <a:xfrm>
                <a:off x="0" y="0"/>
                <a:ext cx="2804904" cy="347307"/>
              </a:xfrm>
              <a:prstGeom prst="roundRect">
                <a:avLst>
                  <a:gd fmla="val 22575" name="adj"/>
                </a:avLst>
              </a:prstGeom>
              <a:solidFill>
                <a:srgbClr val="256F95"/>
              </a:solidFill>
              <a:ln cap="flat" w="12700">
                <a:noFill/>
                <a:miter lim="400000"/>
              </a:ln>
              <a:effectLst/>
            </p:spPr>
            <p:txBody>
              <a:bodyPr anchor="ctr" bIns="0" lIns="0" numCol="1" rIns="0" tIns="0" wrap="square">
                <a:noAutofit/>
              </a:bodyPr>
              <a:lstStyle/>
              <a:p>
                <a:pPr defTabSz="457130">
                  <a:defRPr spc="-60">
                    <a:solidFill>
                      <a:srgbClr val="FFFFFF"/>
                    </a:solidFill>
                    <a:uFill>
                      <a:solidFill>
                        <a:srgbClr val="FFFFFF"/>
                      </a:solidFill>
                    </a:uFill>
                    <a:latin typeface="Roboto condensed"/>
                    <a:ea typeface="Roboto condensed"/>
                    <a:cs typeface="Roboto condensed"/>
                    <a:sym typeface="Roboto condensed"/>
                  </a:defRPr>
                </a:pPr>
                <a:endParaRPr kern="0" spc="-60">
                  <a:solidFill>
                    <a:srgbClr val="FFFFFF"/>
                  </a:solidFill>
                  <a:uFill>
                    <a:solidFill>
                      <a:srgbClr val="FFFFFF"/>
                    </a:solidFill>
                  </a:uFill>
                  <a:latin typeface="微软雅黑"/>
                  <a:ea typeface="微软雅黑"/>
                  <a:cs typeface="Roboto condensed"/>
                  <a:sym typeface="Roboto condensed"/>
                </a:endParaRPr>
              </a:p>
            </p:txBody>
          </p:sp>
          <p:sp>
            <p:nvSpPr>
              <p:cNvPr id="94" name="Shape 9671"/>
              <p:cNvSpPr/>
              <p:nvPr/>
            </p:nvSpPr>
            <p:spPr>
              <a:xfrm>
                <a:off x="22963" y="36494"/>
                <a:ext cx="469900"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pc="-60">
                    <a:solidFill>
                      <a:srgbClr val="FFFFFF"/>
                    </a:solidFill>
                    <a:uFill>
                      <a:solidFill>
                        <a:srgbClr val="FFFFFF"/>
                      </a:solidFill>
                    </a:uFill>
                    <a:latin typeface="Roboto condensed"/>
                    <a:ea typeface="Roboto condensed"/>
                    <a:cs typeface="Roboto condensed"/>
                    <a:sym typeface="Roboto condensed"/>
                  </a:defRPr>
                </a:lvl1pPr>
              </a:lstStyle>
              <a:p>
                <a:pPr defTabSz="457130">
                  <a:defRPr spc="0">
                    <a:solidFill>
                      <a:srgbClr val="000000"/>
                    </a:solidFill>
                    <a:uFillTx/>
                  </a:defRPr>
                </a:pPr>
                <a:r>
                  <a:rPr kern="0">
                    <a:latin typeface="微软雅黑"/>
                    <a:ea typeface="微软雅黑"/>
                  </a:rPr>
                  <a:t>79%</a:t>
                </a:r>
              </a:p>
            </p:txBody>
          </p:sp>
        </p:grpSp>
        <p:sp>
          <p:nvSpPr>
            <p:cNvPr id="95" name="Shape 9673"/>
            <p:cNvSpPr/>
            <p:nvPr/>
          </p:nvSpPr>
          <p:spPr>
            <a:xfrm>
              <a:off x="2565671" y="2379824"/>
              <a:ext cx="1005826" cy="365748"/>
            </a:xfrm>
            <a:prstGeom prst="rect">
              <a:avLst/>
            </a:prstGeom>
            <a:ln w="12700">
              <a:miter lim="400000"/>
            </a:ln>
            <a:extLst>
              <a:ext uri="{C572A759-6A51-4108-AA02-DFA0A04FC94B}">
                <ma14:wrappingTextBoxFlag xmlns:ma14="http://schemas.microsoft.com/office/mac/drawingml/2011/main" val="1"/>
              </a:ext>
            </a:extLst>
          </p:spPr>
          <p:txBody>
            <a:bodyPr bIns="45714" lIns="45713" rIns="45713" tIns="45714" wrap="none">
              <a:spAutoFit/>
            </a:bodyPr>
            <a:lstStyle>
              <a:lvl1pPr algn="r">
                <a:defRPr sz="11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添加标题</a:t>
              </a:r>
            </a:p>
          </p:txBody>
        </p:sp>
        <p:sp>
          <p:nvSpPr>
            <p:cNvPr id="96" name="Shape 9674"/>
            <p:cNvSpPr/>
            <p:nvPr/>
          </p:nvSpPr>
          <p:spPr>
            <a:xfrm>
              <a:off x="4210192" y="2379824"/>
              <a:ext cx="1005826" cy="365748"/>
            </a:xfrm>
            <a:prstGeom prst="rect">
              <a:avLst/>
            </a:prstGeom>
            <a:ln w="12700">
              <a:miter lim="400000"/>
            </a:ln>
            <a:extLst>
              <a:ext uri="{C572A759-6A51-4108-AA02-DFA0A04FC94B}">
                <ma14:wrappingTextBoxFlag xmlns:ma14="http://schemas.microsoft.com/office/mac/drawingml/2011/main" val="1"/>
              </a:ext>
            </a:extLst>
          </p:spPr>
          <p:txBody>
            <a:bodyPr bIns="45714" lIns="45713" rIns="45713" tIns="45714" wrap="none">
              <a:spAutoFit/>
            </a:bodyPr>
            <a:lstStyle>
              <a:lvl1pPr>
                <a:defRPr sz="11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添加标题</a:t>
              </a:r>
            </a:p>
          </p:txBody>
        </p:sp>
        <p:sp>
          <p:nvSpPr>
            <p:cNvPr id="125" name="Shape 9702"/>
            <p:cNvSpPr/>
            <p:nvPr/>
          </p:nvSpPr>
          <p:spPr>
            <a:xfrm>
              <a:off x="3570195" y="2192335"/>
              <a:ext cx="636590" cy="638177"/>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4834" y="0"/>
                    <a:pt x="0" y="4830"/>
                    <a:pt x="0" y="10796"/>
                  </a:cubicBezTo>
                  <a:cubicBezTo>
                    <a:pt x="0" y="16762"/>
                    <a:pt x="4834" y="21600"/>
                    <a:pt x="10800" y="21600"/>
                  </a:cubicBezTo>
                  <a:cubicBezTo>
                    <a:pt x="16766" y="21600"/>
                    <a:pt x="21600" y="16762"/>
                    <a:pt x="21600" y="10796"/>
                  </a:cubicBezTo>
                  <a:cubicBezTo>
                    <a:pt x="21600" y="4830"/>
                    <a:pt x="16766" y="0"/>
                    <a:pt x="10800" y="0"/>
                  </a:cubicBezTo>
                  <a:close/>
                </a:path>
              </a:pathLst>
            </a:custGeom>
            <a:solidFill>
              <a:srgbClr val="3194C6"/>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a:solidFill>
                  <a:sysClr lastClr="000000" val="windowText"/>
                </a:solidFill>
                <a:uFill>
                  <a:solidFill>
                    <a:prstClr val="black"/>
                  </a:solidFill>
                </a:uFill>
                <a:latin typeface="微软雅黑"/>
                <a:ea typeface="微软雅黑"/>
                <a:cs typeface="Roboto condensed"/>
                <a:sym typeface="Roboto condensed"/>
              </a:endParaRPr>
            </a:p>
          </p:txBody>
        </p:sp>
        <p:sp>
          <p:nvSpPr>
            <p:cNvPr id="208" name="Freeform 108"/>
            <p:cNvSpPr/>
            <p:nvPr/>
          </p:nvSpPr>
          <p:spPr bwMode="auto">
            <a:xfrm>
              <a:off x="3771648" y="2361624"/>
              <a:ext cx="322328" cy="323314"/>
            </a:xfrm>
            <a:custGeom>
              <a:gdLst>
                <a:gd fmla="*/ 168 w 192" name="T0"/>
                <a:gd fmla="*/ 73 h 192" name="T1"/>
                <a:gd fmla="*/ 147 w 192" name="T2"/>
                <a:gd fmla="*/ 73 h 192" name="T3"/>
                <a:gd fmla="*/ 107 w 192" name="T4"/>
                <a:gd fmla="*/ 0 h 192" name="T5"/>
                <a:gd fmla="*/ 74 w 192" name="T6"/>
                <a:gd fmla="*/ 0 h 192" name="T7"/>
                <a:gd fmla="*/ 95 w 192" name="T8"/>
                <a:gd fmla="*/ 73 h 192" name="T9"/>
                <a:gd fmla="*/ 48 w 192" name="T10"/>
                <a:gd fmla="*/ 73 h 192" name="T11"/>
                <a:gd fmla="*/ 28 w 192" name="T12"/>
                <a:gd fmla="*/ 45 h 192" name="T13"/>
                <a:gd fmla="*/ 0 w 192" name="T14"/>
                <a:gd fmla="*/ 45 h 192" name="T15"/>
                <a:gd fmla="*/ 13 w 192" name="T16"/>
                <a:gd fmla="*/ 96 h 192" name="T17"/>
                <a:gd fmla="*/ 0 w 192" name="T18"/>
                <a:gd fmla="*/ 146 h 192" name="T19"/>
                <a:gd fmla="*/ 28 w 192" name="T20"/>
                <a:gd fmla="*/ 146 h 192" name="T21"/>
                <a:gd fmla="*/ 48 w 192" name="T22"/>
                <a:gd fmla="*/ 119 h 192" name="T23"/>
                <a:gd fmla="*/ 95 w 192" name="T24"/>
                <a:gd fmla="*/ 119 h 192" name="T25"/>
                <a:gd fmla="*/ 74 w 192" name="T26"/>
                <a:gd fmla="*/ 192 h 192" name="T27"/>
                <a:gd fmla="*/ 107 w 192" name="T28"/>
                <a:gd fmla="*/ 192 h 192" name="T29"/>
                <a:gd fmla="*/ 147 w 192" name="T30"/>
                <a:gd fmla="*/ 119 h 192" name="T31"/>
                <a:gd fmla="*/ 168 w 192" name="T32"/>
                <a:gd fmla="*/ 119 h 192" name="T33"/>
                <a:gd fmla="*/ 192 w 192" name="T34"/>
                <a:gd fmla="*/ 96 h 192" name="T35"/>
                <a:gd fmla="*/ 168 w 192" name="T36"/>
                <a:gd fmla="*/ 73 h 19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92" w="192">
                  <a:moveTo>
                    <a:pt x="168" y="73"/>
                  </a:moveTo>
                  <a:cubicBezTo>
                    <a:pt x="147" y="73"/>
                    <a:pt x="147" y="73"/>
                    <a:pt x="147" y="73"/>
                  </a:cubicBezTo>
                  <a:cubicBezTo>
                    <a:pt x="107" y="0"/>
                    <a:pt x="107" y="0"/>
                    <a:pt x="107" y="0"/>
                  </a:cubicBezTo>
                  <a:cubicBezTo>
                    <a:pt x="74" y="0"/>
                    <a:pt x="74" y="0"/>
                    <a:pt x="74" y="0"/>
                  </a:cubicBezTo>
                  <a:cubicBezTo>
                    <a:pt x="95" y="73"/>
                    <a:pt x="95" y="73"/>
                    <a:pt x="95" y="73"/>
                  </a:cubicBezTo>
                  <a:cubicBezTo>
                    <a:pt x="48" y="73"/>
                    <a:pt x="48" y="73"/>
                    <a:pt x="48" y="73"/>
                  </a:cubicBezTo>
                  <a:cubicBezTo>
                    <a:pt x="28" y="45"/>
                    <a:pt x="28" y="45"/>
                    <a:pt x="28" y="45"/>
                  </a:cubicBezTo>
                  <a:cubicBezTo>
                    <a:pt x="0" y="45"/>
                    <a:pt x="0" y="45"/>
                    <a:pt x="0" y="45"/>
                  </a:cubicBezTo>
                  <a:cubicBezTo>
                    <a:pt x="13" y="96"/>
                    <a:pt x="13" y="96"/>
                    <a:pt x="13" y="96"/>
                  </a:cubicBezTo>
                  <a:cubicBezTo>
                    <a:pt x="0" y="146"/>
                    <a:pt x="0" y="146"/>
                    <a:pt x="0" y="146"/>
                  </a:cubicBezTo>
                  <a:cubicBezTo>
                    <a:pt x="28" y="146"/>
                    <a:pt x="28" y="146"/>
                    <a:pt x="28" y="146"/>
                  </a:cubicBezTo>
                  <a:cubicBezTo>
                    <a:pt x="48" y="119"/>
                    <a:pt x="48" y="119"/>
                    <a:pt x="48" y="119"/>
                  </a:cubicBezTo>
                  <a:cubicBezTo>
                    <a:pt x="95" y="119"/>
                    <a:pt x="95" y="119"/>
                    <a:pt x="95" y="119"/>
                  </a:cubicBezTo>
                  <a:cubicBezTo>
                    <a:pt x="74" y="192"/>
                    <a:pt x="74" y="192"/>
                    <a:pt x="74" y="192"/>
                  </a:cubicBezTo>
                  <a:cubicBezTo>
                    <a:pt x="107" y="192"/>
                    <a:pt x="107" y="192"/>
                    <a:pt x="107" y="192"/>
                  </a:cubicBezTo>
                  <a:cubicBezTo>
                    <a:pt x="147" y="119"/>
                    <a:pt x="147" y="119"/>
                    <a:pt x="147" y="119"/>
                  </a:cubicBezTo>
                  <a:cubicBezTo>
                    <a:pt x="168" y="119"/>
                    <a:pt x="168" y="119"/>
                    <a:pt x="168" y="119"/>
                  </a:cubicBezTo>
                  <a:cubicBezTo>
                    <a:pt x="181" y="119"/>
                    <a:pt x="192" y="109"/>
                    <a:pt x="192" y="96"/>
                  </a:cubicBezTo>
                  <a:cubicBezTo>
                    <a:pt x="192" y="83"/>
                    <a:pt x="181" y="73"/>
                    <a:pt x="168" y="73"/>
                  </a:cubicBezTo>
                  <a:close/>
                </a:path>
              </a:pathLst>
            </a:custGeom>
            <a:noFill/>
            <a:ln cap="rnd" w="20638">
              <a:solidFill>
                <a:srgbClr val="000000"/>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7" name="组合 6"/>
          <p:cNvGrpSpPr/>
          <p:nvPr/>
        </p:nvGrpSpPr>
        <p:grpSpPr>
          <a:xfrm>
            <a:off x="1300112" y="2936872"/>
            <a:ext cx="4873576" cy="638177"/>
            <a:chOff x="1300112" y="2936872"/>
            <a:chExt cx="4873576" cy="638177"/>
          </a:xfrm>
        </p:grpSpPr>
        <p:grpSp>
          <p:nvGrpSpPr>
            <p:cNvPr id="97" name="Group 9677"/>
            <p:cNvGrpSpPr/>
            <p:nvPr/>
          </p:nvGrpSpPr>
          <p:grpSpPr>
            <a:xfrm>
              <a:off x="3877526" y="3083250"/>
              <a:ext cx="2296162" cy="347308"/>
              <a:chExt cx="2296161" cy="347307"/>
            </a:xfrm>
          </p:grpSpPr>
          <p:sp>
            <p:nvSpPr>
              <p:cNvPr id="98" name="Shape 9675"/>
              <p:cNvSpPr/>
              <p:nvPr/>
            </p:nvSpPr>
            <p:spPr>
              <a:xfrm>
                <a:off x="0" y="0"/>
                <a:ext cx="2296161" cy="347307"/>
              </a:xfrm>
              <a:prstGeom prst="roundRect">
                <a:avLst>
                  <a:gd fmla="val 18918" name="adj"/>
                </a:avLst>
              </a:prstGeom>
              <a:solidFill>
                <a:srgbClr val="F7AC12"/>
              </a:solidFill>
              <a:ln cap="flat" w="12700">
                <a:noFill/>
                <a:miter lim="400000"/>
              </a:ln>
              <a:effectLst/>
            </p:spPr>
            <p:txBody>
              <a:bodyPr anchor="ctr" bIns="0" lIns="0" numCol="1" rIns="0" tIns="0" wrap="square">
                <a:noAutofit/>
              </a:bodyPr>
              <a:lstStyle/>
              <a:p>
                <a:pPr algn="r" defTabSz="457130">
                  <a:defRPr spc="-60">
                    <a:solidFill>
                      <a:srgbClr val="FFFFFF"/>
                    </a:solidFill>
                    <a:uFill>
                      <a:solidFill>
                        <a:srgbClr val="FFFFFF"/>
                      </a:solidFill>
                    </a:uFill>
                    <a:latin typeface="Roboto condensed"/>
                    <a:ea typeface="Roboto condensed"/>
                    <a:cs typeface="Roboto condensed"/>
                    <a:sym typeface="Roboto condensed"/>
                  </a:defRPr>
                </a:pPr>
                <a:endParaRPr kern="0" spc="-60">
                  <a:solidFill>
                    <a:srgbClr val="FFFFFF"/>
                  </a:solidFill>
                  <a:uFill>
                    <a:solidFill>
                      <a:srgbClr val="FFFFFF"/>
                    </a:solidFill>
                  </a:uFill>
                  <a:latin typeface="微软雅黑"/>
                  <a:ea typeface="微软雅黑"/>
                  <a:cs typeface="Roboto condensed"/>
                  <a:sym typeface="Roboto condensed"/>
                </a:endParaRPr>
              </a:p>
            </p:txBody>
          </p:sp>
          <p:sp>
            <p:nvSpPr>
              <p:cNvPr id="99" name="Shape 9676"/>
              <p:cNvSpPr/>
              <p:nvPr/>
            </p:nvSpPr>
            <p:spPr>
              <a:xfrm>
                <a:off x="1807017" y="36493"/>
                <a:ext cx="469900"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lgn="r">
                  <a:defRPr spc="-60">
                    <a:solidFill>
                      <a:srgbClr val="FFFFFF"/>
                    </a:solidFill>
                    <a:uFill>
                      <a:solidFill>
                        <a:srgbClr val="FFFFFF"/>
                      </a:solidFill>
                    </a:uFill>
                    <a:latin typeface="Roboto condensed"/>
                    <a:ea typeface="Roboto condensed"/>
                    <a:cs typeface="Roboto condensed"/>
                    <a:sym typeface="Roboto condensed"/>
                  </a:defRPr>
                </a:lvl1pPr>
              </a:lstStyle>
              <a:p>
                <a:pPr defTabSz="457130">
                  <a:defRPr spc="0">
                    <a:solidFill>
                      <a:srgbClr val="000000"/>
                    </a:solidFill>
                    <a:uFillTx/>
                  </a:defRPr>
                </a:pPr>
                <a:r>
                  <a:rPr kern="0">
                    <a:latin typeface="微软雅黑"/>
                    <a:ea typeface="微软雅黑"/>
                  </a:rPr>
                  <a:t>60%</a:t>
                </a:r>
              </a:p>
            </p:txBody>
          </p:sp>
        </p:grpSp>
        <p:grpSp>
          <p:nvGrpSpPr>
            <p:cNvPr id="100" name="Group 9680"/>
            <p:cNvGrpSpPr/>
            <p:nvPr/>
          </p:nvGrpSpPr>
          <p:grpSpPr>
            <a:xfrm>
              <a:off x="1300112" y="3083250"/>
              <a:ext cx="2577416" cy="347308"/>
              <a:chExt cx="2577414" cy="347307"/>
            </a:xfrm>
          </p:grpSpPr>
          <p:sp>
            <p:nvSpPr>
              <p:cNvPr id="101" name="Shape 9678"/>
              <p:cNvSpPr/>
              <p:nvPr/>
            </p:nvSpPr>
            <p:spPr>
              <a:xfrm>
                <a:off x="0" y="0"/>
                <a:ext cx="2577414" cy="347307"/>
              </a:xfrm>
              <a:prstGeom prst="roundRect">
                <a:avLst>
                  <a:gd fmla="val 22575" name="adj"/>
                </a:avLst>
              </a:prstGeom>
              <a:solidFill>
                <a:srgbClr val="C08306"/>
              </a:solidFill>
              <a:ln cap="flat" w="12700">
                <a:noFill/>
                <a:miter lim="400000"/>
              </a:ln>
              <a:effectLst/>
            </p:spPr>
            <p:txBody>
              <a:bodyPr anchor="ctr" bIns="0" lIns="0" numCol="1" rIns="0" tIns="0" wrap="square">
                <a:noAutofit/>
              </a:bodyPr>
              <a:lstStyle/>
              <a:p>
                <a:pPr defTabSz="457130">
                  <a:defRPr spc="-60">
                    <a:solidFill>
                      <a:srgbClr val="FFFFFF"/>
                    </a:solidFill>
                    <a:uFill>
                      <a:solidFill>
                        <a:srgbClr val="FFFFFF"/>
                      </a:solidFill>
                    </a:uFill>
                    <a:latin typeface="Roboto condensed"/>
                    <a:ea typeface="Roboto condensed"/>
                    <a:cs typeface="Roboto condensed"/>
                    <a:sym typeface="Roboto condensed"/>
                  </a:defRPr>
                </a:pPr>
                <a:endParaRPr kern="0" spc="-60">
                  <a:solidFill>
                    <a:srgbClr val="FFFFFF"/>
                  </a:solidFill>
                  <a:uFill>
                    <a:solidFill>
                      <a:srgbClr val="FFFFFF"/>
                    </a:solidFill>
                  </a:uFill>
                  <a:latin typeface="微软雅黑"/>
                  <a:ea typeface="微软雅黑"/>
                  <a:cs typeface="Roboto condensed"/>
                  <a:sym typeface="Roboto condensed"/>
                </a:endParaRPr>
              </a:p>
            </p:txBody>
          </p:sp>
          <p:sp>
            <p:nvSpPr>
              <p:cNvPr id="102" name="Shape 9679"/>
              <p:cNvSpPr/>
              <p:nvPr/>
            </p:nvSpPr>
            <p:spPr>
              <a:xfrm>
                <a:off x="22964" y="36493"/>
                <a:ext cx="469900"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pc="-60">
                    <a:solidFill>
                      <a:srgbClr val="FFFFFF"/>
                    </a:solidFill>
                    <a:uFill>
                      <a:solidFill>
                        <a:srgbClr val="FFFFFF"/>
                      </a:solidFill>
                    </a:uFill>
                    <a:latin typeface="Roboto condensed"/>
                    <a:ea typeface="Roboto condensed"/>
                    <a:cs typeface="Roboto condensed"/>
                    <a:sym typeface="Roboto condensed"/>
                  </a:defRPr>
                </a:lvl1pPr>
              </a:lstStyle>
              <a:p>
                <a:pPr defTabSz="457130">
                  <a:defRPr spc="0">
                    <a:solidFill>
                      <a:srgbClr val="000000"/>
                    </a:solidFill>
                    <a:uFillTx/>
                  </a:defRPr>
                </a:pPr>
                <a:r>
                  <a:rPr kern="0">
                    <a:latin typeface="微软雅黑"/>
                    <a:ea typeface="微软雅黑"/>
                  </a:rPr>
                  <a:t>71%</a:t>
                </a:r>
              </a:p>
            </p:txBody>
          </p:sp>
        </p:grpSp>
        <p:sp>
          <p:nvSpPr>
            <p:cNvPr id="103" name="Shape 9681"/>
            <p:cNvSpPr/>
            <p:nvPr/>
          </p:nvSpPr>
          <p:spPr>
            <a:xfrm>
              <a:off x="2565671" y="3126101"/>
              <a:ext cx="1005826" cy="365748"/>
            </a:xfrm>
            <a:prstGeom prst="rect">
              <a:avLst/>
            </a:prstGeom>
            <a:ln w="12700">
              <a:miter lim="400000"/>
            </a:ln>
            <a:extLst>
              <a:ext uri="{C572A759-6A51-4108-AA02-DFA0A04FC94B}">
                <ma14:wrappingTextBoxFlag xmlns:ma14="http://schemas.microsoft.com/office/mac/drawingml/2011/main" val="1"/>
              </a:ext>
            </a:extLst>
          </p:spPr>
          <p:txBody>
            <a:bodyPr bIns="45714" lIns="45713" rIns="45713" tIns="45714" wrap="none">
              <a:spAutoFit/>
            </a:bodyPr>
            <a:lstStyle>
              <a:lvl1pPr algn="r">
                <a:defRPr sz="11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添加标题</a:t>
              </a:r>
            </a:p>
          </p:txBody>
        </p:sp>
        <p:sp>
          <p:nvSpPr>
            <p:cNvPr id="104" name="Shape 9682"/>
            <p:cNvSpPr/>
            <p:nvPr/>
          </p:nvSpPr>
          <p:spPr>
            <a:xfrm>
              <a:off x="4210193" y="3126101"/>
              <a:ext cx="1005826" cy="365748"/>
            </a:xfrm>
            <a:prstGeom prst="rect">
              <a:avLst/>
            </a:prstGeom>
            <a:ln w="12700">
              <a:miter lim="400000"/>
            </a:ln>
            <a:extLst>
              <a:ext uri="{C572A759-6A51-4108-AA02-DFA0A04FC94B}">
                <ma14:wrappingTextBoxFlag xmlns:ma14="http://schemas.microsoft.com/office/mac/drawingml/2011/main" val="1"/>
              </a:ext>
            </a:extLst>
          </p:spPr>
          <p:txBody>
            <a:bodyPr bIns="45714" lIns="45713" rIns="45713" tIns="45714" wrap="none">
              <a:spAutoFit/>
            </a:bodyPr>
            <a:lstStyle>
              <a:lvl1pPr>
                <a:defRPr sz="11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添加标题</a:t>
              </a:r>
            </a:p>
          </p:txBody>
        </p:sp>
        <p:sp>
          <p:nvSpPr>
            <p:cNvPr id="128" name="Shape 9705"/>
            <p:cNvSpPr/>
            <p:nvPr/>
          </p:nvSpPr>
          <p:spPr>
            <a:xfrm>
              <a:off x="3570195" y="2936872"/>
              <a:ext cx="636591" cy="638177"/>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4830" y="0"/>
                    <a:pt x="0" y="4830"/>
                    <a:pt x="0" y="10793"/>
                  </a:cubicBezTo>
                  <a:cubicBezTo>
                    <a:pt x="0" y="16763"/>
                    <a:pt x="4830" y="21600"/>
                    <a:pt x="10800" y="21600"/>
                  </a:cubicBezTo>
                  <a:cubicBezTo>
                    <a:pt x="16763" y="21600"/>
                    <a:pt x="21600" y="16763"/>
                    <a:pt x="21600" y="10793"/>
                  </a:cubicBezTo>
                  <a:cubicBezTo>
                    <a:pt x="21600" y="4830"/>
                    <a:pt x="16763" y="0"/>
                    <a:pt x="10800" y="0"/>
                  </a:cubicBezTo>
                  <a:close/>
                </a:path>
              </a:pathLst>
            </a:custGeom>
            <a:solidFill>
              <a:srgbClr val="F7AC12"/>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a:solidFill>
                  <a:sysClr lastClr="000000" val="windowText"/>
                </a:solidFill>
                <a:uFill>
                  <a:solidFill>
                    <a:prstClr val="black"/>
                  </a:solidFill>
                </a:uFill>
                <a:latin typeface="微软雅黑"/>
                <a:ea typeface="微软雅黑"/>
                <a:cs typeface="Roboto condensed"/>
                <a:sym typeface="Roboto condensed"/>
              </a:endParaRPr>
            </a:p>
          </p:txBody>
        </p:sp>
        <p:grpSp>
          <p:nvGrpSpPr>
            <p:cNvPr id="216" name="组合 215"/>
            <p:cNvGrpSpPr/>
            <p:nvPr/>
          </p:nvGrpSpPr>
          <p:grpSpPr>
            <a:xfrm>
              <a:off x="3727792" y="3101990"/>
              <a:ext cx="354561" cy="307938"/>
              <a:chOff x="1898651" y="2697163"/>
              <a:chExt cx="519113" cy="450851"/>
            </a:xfrm>
          </p:grpSpPr>
          <p:sp>
            <p:nvSpPr>
              <p:cNvPr id="217" name="Line 92"/>
              <p:cNvSpPr>
                <a:spLocks noChangeShapeType="1"/>
              </p:cNvSpPr>
              <p:nvPr/>
            </p:nvSpPr>
            <p:spPr bwMode="auto">
              <a:xfrm>
                <a:off x="2109789" y="3095626"/>
                <a:ext cx="103188" cy="0"/>
              </a:xfrm>
              <a:prstGeom prst="line">
                <a:avLst/>
              </a:prstGeom>
              <a:noFill/>
              <a:ln cap="flat" w="20638">
                <a:solidFill>
                  <a:srgbClr val="000000"/>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18" name="Freeform 93"/>
              <p:cNvSpPr/>
              <p:nvPr/>
            </p:nvSpPr>
            <p:spPr bwMode="auto">
              <a:xfrm>
                <a:off x="1898651" y="2697163"/>
                <a:ext cx="519113" cy="398463"/>
              </a:xfrm>
              <a:custGeom>
                <a:gdLst>
                  <a:gd fmla="*/ 159 w 192" name="T0"/>
                  <a:gd fmla="*/ 147 h 147" name="T1"/>
                  <a:gd fmla="*/ 168 w 192" name="T2"/>
                  <a:gd fmla="*/ 147 h 147" name="T3"/>
                  <a:gd fmla="*/ 192 w 192" name="T4"/>
                  <a:gd fmla="*/ 123 h 147" name="T5"/>
                  <a:gd fmla="*/ 192 w 192" name="T6"/>
                  <a:gd fmla="*/ 78 h 147" name="T7"/>
                  <a:gd fmla="*/ 102 w 192" name="T8"/>
                  <a:gd fmla="*/ 78 h 147" name="T9"/>
                  <a:gd fmla="*/ 102 w 192" name="T10"/>
                  <a:gd fmla="*/ 0 h 147" name="T11"/>
                  <a:gd fmla="*/ 24 w 192" name="T12"/>
                  <a:gd fmla="*/ 0 h 147" name="T13"/>
                  <a:gd fmla="*/ 0 w 192" name="T14"/>
                  <a:gd fmla="*/ 24 h 147" name="T15"/>
                  <a:gd fmla="*/ 0 w 192" name="T16"/>
                  <a:gd fmla="*/ 123 h 147" name="T17"/>
                  <a:gd fmla="*/ 24 w 192" name="T18"/>
                  <a:gd fmla="*/ 147 h 147" name="T19"/>
                  <a:gd fmla="*/ 36 w 192" name="T20"/>
                  <a:gd fmla="*/ 147 h 14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47" w="192">
                    <a:moveTo>
                      <a:pt x="159" y="147"/>
                    </a:moveTo>
                    <a:cubicBezTo>
                      <a:pt x="168" y="147"/>
                      <a:pt x="168" y="147"/>
                      <a:pt x="168" y="147"/>
                    </a:cubicBezTo>
                    <a:cubicBezTo>
                      <a:pt x="181" y="147"/>
                      <a:pt x="192" y="136"/>
                      <a:pt x="192" y="123"/>
                    </a:cubicBezTo>
                    <a:cubicBezTo>
                      <a:pt x="192" y="78"/>
                      <a:pt x="192" y="78"/>
                      <a:pt x="192" y="78"/>
                    </a:cubicBezTo>
                    <a:cubicBezTo>
                      <a:pt x="102" y="78"/>
                      <a:pt x="102" y="78"/>
                      <a:pt x="102" y="78"/>
                    </a:cubicBezTo>
                    <a:cubicBezTo>
                      <a:pt x="102" y="0"/>
                      <a:pt x="102" y="0"/>
                      <a:pt x="102" y="0"/>
                    </a:cubicBezTo>
                    <a:cubicBezTo>
                      <a:pt x="24" y="0"/>
                      <a:pt x="24" y="0"/>
                      <a:pt x="24" y="0"/>
                    </a:cubicBezTo>
                    <a:cubicBezTo>
                      <a:pt x="10" y="0"/>
                      <a:pt x="0" y="11"/>
                      <a:pt x="0" y="24"/>
                    </a:cubicBezTo>
                    <a:cubicBezTo>
                      <a:pt x="0" y="123"/>
                      <a:pt x="0" y="123"/>
                      <a:pt x="0" y="123"/>
                    </a:cubicBezTo>
                    <a:cubicBezTo>
                      <a:pt x="0" y="136"/>
                      <a:pt x="10" y="147"/>
                      <a:pt x="24" y="147"/>
                    </a:cubicBezTo>
                    <a:cubicBezTo>
                      <a:pt x="36" y="147"/>
                      <a:pt x="36" y="147"/>
                      <a:pt x="36" y="147"/>
                    </a:cubicBezTo>
                  </a:path>
                </a:pathLst>
              </a:custGeom>
              <a:noFill/>
              <a:ln cap="flat" w="20638">
                <a:solidFill>
                  <a:srgbClr val="000000"/>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19" name="Freeform 94"/>
              <p:cNvSpPr/>
              <p:nvPr/>
            </p:nvSpPr>
            <p:spPr bwMode="auto">
              <a:xfrm>
                <a:off x="2163764" y="2727326"/>
                <a:ext cx="252413" cy="180975"/>
              </a:xfrm>
              <a:custGeom>
                <a:gdLst>
                  <a:gd fmla="*/ 0 w 159" name="T0"/>
                  <a:gd fmla="*/ 0 h 114" name="T1"/>
                  <a:gd fmla="*/ 79 w 159" name="T2"/>
                  <a:gd fmla="*/ 0 h 114" name="T3"/>
                  <a:gd fmla="*/ 159 w 159" name="T4"/>
                  <a:gd fmla="*/ 114 h 114" name="T5"/>
                </a:gdLst>
                <a:cxnLst>
                  <a:cxn ang="0">
                    <a:pos x="T0" y="T1"/>
                  </a:cxn>
                  <a:cxn ang="0">
                    <a:pos x="T2" y="T3"/>
                  </a:cxn>
                  <a:cxn ang="0">
                    <a:pos x="T4" y="T5"/>
                  </a:cxn>
                </a:cxnLst>
                <a:rect b="b" l="0" r="r" t="0"/>
                <a:pathLst>
                  <a:path h="114" w="159">
                    <a:moveTo>
                      <a:pt x="0" y="0"/>
                    </a:moveTo>
                    <a:lnTo>
                      <a:pt x="79" y="0"/>
                    </a:lnTo>
                    <a:lnTo>
                      <a:pt x="159" y="114"/>
                    </a:lnTo>
                  </a:path>
                </a:pathLst>
              </a:custGeom>
              <a:noFill/>
              <a:ln cap="flat" w="20638">
                <a:solidFill>
                  <a:srgbClr val="000000"/>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20" name="Oval 95"/>
              <p:cNvSpPr>
                <a:spLocks noChangeArrowheads="1"/>
              </p:cNvSpPr>
              <p:nvPr/>
            </p:nvSpPr>
            <p:spPr bwMode="auto">
              <a:xfrm>
                <a:off x="1985964" y="3025776"/>
                <a:ext cx="123825" cy="122238"/>
              </a:xfrm>
              <a:prstGeom prst="ellipse">
                <a:avLst/>
              </a:prstGeom>
              <a:noFill/>
              <a:ln cap="flat" w="20638">
                <a:solidFill>
                  <a:srgbClr val="000000"/>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21" name="Oval 96"/>
              <p:cNvSpPr>
                <a:spLocks noChangeArrowheads="1"/>
              </p:cNvSpPr>
              <p:nvPr/>
            </p:nvSpPr>
            <p:spPr bwMode="auto">
              <a:xfrm>
                <a:off x="2212976" y="3025776"/>
                <a:ext cx="123825" cy="122238"/>
              </a:xfrm>
              <a:prstGeom prst="ellipse">
                <a:avLst/>
              </a:prstGeom>
              <a:noFill/>
              <a:ln cap="flat" w="20638">
                <a:solidFill>
                  <a:srgbClr val="000000"/>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8" name="组合 7"/>
          <p:cNvGrpSpPr/>
          <p:nvPr/>
        </p:nvGrpSpPr>
        <p:grpSpPr>
          <a:xfrm>
            <a:off x="541813" y="3683006"/>
            <a:ext cx="6622475" cy="639765"/>
            <a:chOff x="541813" y="3683006"/>
            <a:chExt cx="6622475" cy="639765"/>
          </a:xfrm>
        </p:grpSpPr>
        <p:grpSp>
          <p:nvGrpSpPr>
            <p:cNvPr id="113" name="Group 9693"/>
            <p:cNvGrpSpPr/>
            <p:nvPr/>
          </p:nvGrpSpPr>
          <p:grpSpPr>
            <a:xfrm>
              <a:off x="3877527" y="3829527"/>
              <a:ext cx="3286761" cy="347308"/>
              <a:chExt cx="3286760" cy="347307"/>
            </a:xfrm>
          </p:grpSpPr>
          <p:sp>
            <p:nvSpPr>
              <p:cNvPr id="114" name="Shape 9691"/>
              <p:cNvSpPr/>
              <p:nvPr/>
            </p:nvSpPr>
            <p:spPr>
              <a:xfrm>
                <a:off x="0" y="0"/>
                <a:ext cx="3286760" cy="347307"/>
              </a:xfrm>
              <a:prstGeom prst="roundRect">
                <a:avLst>
                  <a:gd fmla="val 26231" name="adj"/>
                </a:avLst>
              </a:prstGeom>
              <a:solidFill>
                <a:srgbClr val="3A5063"/>
              </a:solidFill>
              <a:ln cap="flat" w="12700">
                <a:noFill/>
                <a:miter lim="400000"/>
              </a:ln>
              <a:effectLst/>
            </p:spPr>
            <p:txBody>
              <a:bodyPr anchor="ctr" bIns="0" lIns="0" numCol="1" rIns="0" tIns="0" wrap="square">
                <a:noAutofit/>
              </a:bodyPr>
              <a:lstStyle/>
              <a:p>
                <a:pPr algn="r" defTabSz="457130">
                  <a:defRPr spc="-60">
                    <a:solidFill>
                      <a:srgbClr val="FFFFFF"/>
                    </a:solidFill>
                    <a:uFill>
                      <a:solidFill>
                        <a:srgbClr val="FFFFFF"/>
                      </a:solidFill>
                    </a:uFill>
                    <a:latin typeface="Roboto condensed"/>
                    <a:ea typeface="Roboto condensed"/>
                    <a:cs typeface="Roboto condensed"/>
                    <a:sym typeface="Roboto condensed"/>
                  </a:defRPr>
                </a:pPr>
                <a:endParaRPr kern="0" spc="-60">
                  <a:solidFill>
                    <a:srgbClr val="FFFFFF"/>
                  </a:solidFill>
                  <a:uFill>
                    <a:solidFill>
                      <a:srgbClr val="FFFFFF"/>
                    </a:solidFill>
                  </a:uFill>
                  <a:latin typeface="微软雅黑"/>
                  <a:ea typeface="微软雅黑"/>
                  <a:cs typeface="Roboto condensed"/>
                  <a:sym typeface="Roboto condensed"/>
                </a:endParaRPr>
              </a:p>
            </p:txBody>
          </p:sp>
          <p:sp>
            <p:nvSpPr>
              <p:cNvPr id="115" name="Shape 9692"/>
              <p:cNvSpPr/>
              <p:nvPr/>
            </p:nvSpPr>
            <p:spPr>
              <a:xfrm>
                <a:off x="2790177" y="36494"/>
                <a:ext cx="469900"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lgn="r">
                  <a:defRPr spc="-60">
                    <a:solidFill>
                      <a:srgbClr val="FFFFFF"/>
                    </a:solidFill>
                    <a:uFill>
                      <a:solidFill>
                        <a:srgbClr val="FFFFFF"/>
                      </a:solidFill>
                    </a:uFill>
                    <a:latin typeface="Roboto condensed"/>
                    <a:ea typeface="Roboto condensed"/>
                    <a:cs typeface="Roboto condensed"/>
                    <a:sym typeface="Roboto condensed"/>
                  </a:defRPr>
                </a:lvl1pPr>
              </a:lstStyle>
              <a:p>
                <a:pPr defTabSz="457130">
                  <a:defRPr spc="0">
                    <a:solidFill>
                      <a:srgbClr val="000000"/>
                    </a:solidFill>
                    <a:uFillTx/>
                  </a:defRPr>
                </a:pPr>
                <a:r>
                  <a:rPr kern="0">
                    <a:latin typeface="微软雅黑"/>
                    <a:ea typeface="微软雅黑"/>
                  </a:rPr>
                  <a:t>96%</a:t>
                </a:r>
              </a:p>
            </p:txBody>
          </p:sp>
        </p:grpSp>
        <p:grpSp>
          <p:nvGrpSpPr>
            <p:cNvPr id="116" name="Group 9696"/>
            <p:cNvGrpSpPr/>
            <p:nvPr/>
          </p:nvGrpSpPr>
          <p:grpSpPr>
            <a:xfrm>
              <a:off x="541813" y="3829527"/>
              <a:ext cx="3335714" cy="347308"/>
              <a:chExt cx="3335712" cy="347307"/>
            </a:xfrm>
          </p:grpSpPr>
          <p:sp>
            <p:nvSpPr>
              <p:cNvPr id="117" name="Shape 9694"/>
              <p:cNvSpPr/>
              <p:nvPr/>
            </p:nvSpPr>
            <p:spPr>
              <a:xfrm>
                <a:off x="0" y="0"/>
                <a:ext cx="3335712" cy="347307"/>
              </a:xfrm>
              <a:prstGeom prst="roundRect">
                <a:avLst>
                  <a:gd fmla="val 22575" name="adj"/>
                </a:avLst>
              </a:prstGeom>
              <a:solidFill>
                <a:srgbClr val="2C3C4A"/>
              </a:solidFill>
              <a:ln cap="flat" w="12700">
                <a:noFill/>
                <a:miter lim="400000"/>
              </a:ln>
              <a:effectLst/>
            </p:spPr>
            <p:txBody>
              <a:bodyPr anchor="ctr" bIns="0" lIns="0" numCol="1" rIns="0" tIns="0" wrap="square">
                <a:noAutofit/>
              </a:bodyPr>
              <a:lstStyle/>
              <a:p>
                <a:pPr defTabSz="457130">
                  <a:defRPr spc="-60">
                    <a:solidFill>
                      <a:srgbClr val="FFFFFF"/>
                    </a:solidFill>
                    <a:uFill>
                      <a:solidFill>
                        <a:srgbClr val="FFFFFF"/>
                      </a:solidFill>
                    </a:uFill>
                    <a:latin typeface="Roboto condensed"/>
                    <a:ea typeface="Roboto condensed"/>
                    <a:cs typeface="Roboto condensed"/>
                    <a:sym typeface="Roboto condensed"/>
                  </a:defRPr>
                </a:pPr>
                <a:endParaRPr kern="0" spc="-60">
                  <a:solidFill>
                    <a:srgbClr val="FFFFFF"/>
                  </a:solidFill>
                  <a:uFill>
                    <a:solidFill>
                      <a:srgbClr val="FFFFFF"/>
                    </a:solidFill>
                  </a:uFill>
                  <a:latin typeface="微软雅黑"/>
                  <a:ea typeface="微软雅黑"/>
                  <a:cs typeface="Roboto condensed"/>
                  <a:sym typeface="Roboto condensed"/>
                </a:endParaRPr>
              </a:p>
            </p:txBody>
          </p:sp>
          <p:sp>
            <p:nvSpPr>
              <p:cNvPr id="118" name="Shape 9695"/>
              <p:cNvSpPr/>
              <p:nvPr/>
            </p:nvSpPr>
            <p:spPr>
              <a:xfrm>
                <a:off x="22963" y="36494"/>
                <a:ext cx="469900"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pc="-60">
                    <a:solidFill>
                      <a:srgbClr val="FFFFFF"/>
                    </a:solidFill>
                    <a:uFill>
                      <a:solidFill>
                        <a:srgbClr val="FFFFFF"/>
                      </a:solidFill>
                    </a:uFill>
                    <a:latin typeface="Roboto condensed"/>
                    <a:ea typeface="Roboto condensed"/>
                    <a:cs typeface="Roboto condensed"/>
                    <a:sym typeface="Roboto condensed"/>
                  </a:defRPr>
                </a:lvl1pPr>
              </a:lstStyle>
              <a:p>
                <a:pPr defTabSz="457130">
                  <a:defRPr spc="0">
                    <a:solidFill>
                      <a:srgbClr val="000000"/>
                    </a:solidFill>
                    <a:uFillTx/>
                  </a:defRPr>
                </a:pPr>
                <a:r>
                  <a:rPr kern="0">
                    <a:latin typeface="微软雅黑"/>
                    <a:ea typeface="微软雅黑"/>
                  </a:rPr>
                  <a:t>98%</a:t>
                </a:r>
              </a:p>
            </p:txBody>
          </p:sp>
        </p:grpSp>
        <p:sp>
          <p:nvSpPr>
            <p:cNvPr id="119" name="Shape 9697"/>
            <p:cNvSpPr/>
            <p:nvPr/>
          </p:nvSpPr>
          <p:spPr>
            <a:xfrm>
              <a:off x="2565671" y="3872378"/>
              <a:ext cx="1005826" cy="365748"/>
            </a:xfrm>
            <a:prstGeom prst="rect">
              <a:avLst/>
            </a:prstGeom>
            <a:ln w="12700">
              <a:miter lim="400000"/>
            </a:ln>
            <a:extLst>
              <a:ext uri="{C572A759-6A51-4108-AA02-DFA0A04FC94B}">
                <ma14:wrappingTextBoxFlag xmlns:ma14="http://schemas.microsoft.com/office/mac/drawingml/2011/main" val="1"/>
              </a:ext>
            </a:extLst>
          </p:spPr>
          <p:txBody>
            <a:bodyPr bIns="45714" lIns="45713" rIns="45713" tIns="45714" wrap="none">
              <a:spAutoFit/>
            </a:bodyPr>
            <a:lstStyle>
              <a:lvl1pPr algn="r">
                <a:defRPr sz="11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添加标题</a:t>
              </a:r>
            </a:p>
          </p:txBody>
        </p:sp>
        <p:sp>
          <p:nvSpPr>
            <p:cNvPr id="120" name="Shape 9698"/>
            <p:cNvSpPr/>
            <p:nvPr/>
          </p:nvSpPr>
          <p:spPr>
            <a:xfrm>
              <a:off x="4210192" y="3872378"/>
              <a:ext cx="1005826" cy="365748"/>
            </a:xfrm>
            <a:prstGeom prst="rect">
              <a:avLst/>
            </a:prstGeom>
            <a:ln w="12700">
              <a:miter lim="400000"/>
            </a:ln>
            <a:extLst>
              <a:ext uri="{C572A759-6A51-4108-AA02-DFA0A04FC94B}">
                <ma14:wrappingTextBoxFlag xmlns:ma14="http://schemas.microsoft.com/office/mac/drawingml/2011/main" val="1"/>
              </a:ext>
            </a:extLst>
          </p:spPr>
          <p:txBody>
            <a:bodyPr bIns="45714" lIns="45713" rIns="45713" tIns="45714" wrap="none">
              <a:spAutoFit/>
            </a:bodyPr>
            <a:lstStyle>
              <a:lvl1pPr>
                <a:defRPr sz="1100">
                  <a:solidFill>
                    <a:srgbClr val="FFFFFF"/>
                  </a:solidFill>
                  <a:uFill>
                    <a:solidFill>
                      <a:srgbClr val="FFFFFF"/>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添加标题</a:t>
              </a:r>
            </a:p>
          </p:txBody>
        </p:sp>
        <p:sp>
          <p:nvSpPr>
            <p:cNvPr id="131" name="Shape 9708"/>
            <p:cNvSpPr/>
            <p:nvPr/>
          </p:nvSpPr>
          <p:spPr>
            <a:xfrm>
              <a:off x="3570187" y="3683006"/>
              <a:ext cx="638177" cy="639765"/>
            </a:xfrm>
            <a:custGeom>
              <a:cxnLst>
                <a:cxn ang="0">
                  <a:pos x="wd2" y="hd2"/>
                </a:cxn>
                <a:cxn ang="5400000">
                  <a:pos x="wd2" y="hd2"/>
                </a:cxn>
                <a:cxn ang="10800000">
                  <a:pos x="wd2" y="hd2"/>
                </a:cxn>
                <a:cxn ang="16200000">
                  <a:pos x="wd2" y="hd2"/>
                </a:cxn>
              </a:cxnLst>
              <a:rect b="b" l="0" r="r" t="0"/>
              <a:pathLst>
                <a:path extrusionOk="0" h="21600" w="21600">
                  <a:moveTo>
                    <a:pt x="10797" y="0"/>
                  </a:moveTo>
                  <a:cubicBezTo>
                    <a:pt x="4835" y="0"/>
                    <a:pt x="0" y="4829"/>
                    <a:pt x="0" y="10797"/>
                  </a:cubicBezTo>
                  <a:cubicBezTo>
                    <a:pt x="0" y="16758"/>
                    <a:pt x="4835" y="21600"/>
                    <a:pt x="10797" y="21600"/>
                  </a:cubicBezTo>
                  <a:cubicBezTo>
                    <a:pt x="16765" y="21600"/>
                    <a:pt x="21600" y="16758"/>
                    <a:pt x="21600" y="10797"/>
                  </a:cubicBezTo>
                  <a:cubicBezTo>
                    <a:pt x="21600" y="4829"/>
                    <a:pt x="16765" y="0"/>
                    <a:pt x="10797" y="0"/>
                  </a:cubicBezTo>
                  <a:close/>
                </a:path>
              </a:pathLst>
            </a:custGeom>
            <a:solidFill>
              <a:srgbClr val="3A5063"/>
            </a:solidFill>
            <a:ln cap="flat" w="12700">
              <a:noFill/>
              <a:miter lim="400000"/>
            </a:ln>
            <a:effectLst/>
          </p:spPr>
          <p:txBody>
            <a:bodyPr anchor="t" bIns="0" lIns="0" numCol="1" rIns="0" tIns="0" wrap="square">
              <a:noAutofit/>
            </a:bodyPr>
            <a:lstStyle/>
            <a:p>
              <a:pPr defTabSz="457130">
                <a:defRPr>
                  <a:latin typeface="Roboto condensed"/>
                  <a:ea typeface="Roboto condensed"/>
                  <a:cs typeface="Roboto condensed"/>
                  <a:sym typeface="Roboto condensed"/>
                </a:defRPr>
              </a:pPr>
              <a:endParaRPr kern="0">
                <a:solidFill>
                  <a:sysClr lastClr="000000" val="windowText"/>
                </a:solidFill>
                <a:uFill>
                  <a:solidFill>
                    <a:prstClr val="black"/>
                  </a:solidFill>
                </a:uFill>
                <a:latin typeface="微软雅黑"/>
                <a:ea typeface="微软雅黑"/>
                <a:cs typeface="Roboto condensed"/>
                <a:sym typeface="Roboto condensed"/>
              </a:endParaRPr>
            </a:p>
          </p:txBody>
        </p:sp>
        <p:grpSp>
          <p:nvGrpSpPr>
            <p:cNvPr id="4" name="组合 3"/>
            <p:cNvGrpSpPr/>
            <p:nvPr/>
          </p:nvGrpSpPr>
          <p:grpSpPr>
            <a:xfrm>
              <a:off x="3765065" y="3837317"/>
              <a:ext cx="339855" cy="306169"/>
              <a:chOff x="6391371" y="767919"/>
              <a:chExt cx="497583" cy="448262"/>
            </a:xfrm>
          </p:grpSpPr>
          <p:sp>
            <p:nvSpPr>
              <p:cNvPr id="222" name="Freeform 37"/>
              <p:cNvSpPr/>
              <p:nvPr/>
            </p:nvSpPr>
            <p:spPr bwMode="auto">
              <a:xfrm>
                <a:off x="6391371" y="938894"/>
                <a:ext cx="385791" cy="277287"/>
              </a:xfrm>
              <a:custGeom>
                <a:gdLst>
                  <a:gd fmla="*/ 149 w 149" name="T0"/>
                  <a:gd fmla="*/ 103 h 107" name="T1"/>
                  <a:gd fmla="*/ 145 w 149" name="T2"/>
                  <a:gd fmla="*/ 107 h 107" name="T3"/>
                  <a:gd fmla="*/ 4 w 149" name="T4"/>
                  <a:gd fmla="*/ 107 h 107" name="T5"/>
                  <a:gd fmla="*/ 0 w 149" name="T6"/>
                  <a:gd fmla="*/ 103 h 107" name="T7"/>
                  <a:gd fmla="*/ 0 w 149" name="T8"/>
                  <a:gd fmla="*/ 4 h 107" name="T9"/>
                  <a:gd fmla="*/ 4 w 149" name="T10"/>
                  <a:gd fmla="*/ 0 h 107" name="T11"/>
                  <a:gd fmla="*/ 145 w 149" name="T12"/>
                  <a:gd fmla="*/ 0 h 107" name="T13"/>
                  <a:gd fmla="*/ 149 w 149" name="T14"/>
                  <a:gd fmla="*/ 4 h 107" name="T15"/>
                  <a:gd fmla="*/ 149 w 149" name="T16"/>
                  <a:gd fmla="*/ 103 h 10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7" w="149">
                    <a:moveTo>
                      <a:pt x="149" y="103"/>
                    </a:moveTo>
                    <a:cubicBezTo>
                      <a:pt x="149" y="105"/>
                      <a:pt x="147" y="107"/>
                      <a:pt x="145" y="107"/>
                    </a:cubicBezTo>
                    <a:cubicBezTo>
                      <a:pt x="4" y="107"/>
                      <a:pt x="4" y="107"/>
                      <a:pt x="4" y="107"/>
                    </a:cubicBezTo>
                    <a:cubicBezTo>
                      <a:pt x="2" y="107"/>
                      <a:pt x="0" y="105"/>
                      <a:pt x="0" y="103"/>
                    </a:cubicBezTo>
                    <a:cubicBezTo>
                      <a:pt x="0" y="4"/>
                      <a:pt x="0" y="4"/>
                      <a:pt x="0" y="4"/>
                    </a:cubicBezTo>
                    <a:cubicBezTo>
                      <a:pt x="0" y="2"/>
                      <a:pt x="2" y="0"/>
                      <a:pt x="4" y="0"/>
                    </a:cubicBezTo>
                    <a:cubicBezTo>
                      <a:pt x="145" y="0"/>
                      <a:pt x="145" y="0"/>
                      <a:pt x="145" y="0"/>
                    </a:cubicBezTo>
                    <a:cubicBezTo>
                      <a:pt x="147" y="0"/>
                      <a:pt x="149" y="2"/>
                      <a:pt x="149" y="4"/>
                    </a:cubicBezTo>
                    <a:lnTo>
                      <a:pt x="149" y="103"/>
                    </a:lnTo>
                    <a:close/>
                  </a:path>
                </a:pathLst>
              </a:custGeom>
              <a:noFill/>
              <a:ln cap="rnd" w="19050">
                <a:solidFill>
                  <a:srgbClr val="000000"/>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23" name="Freeform 38"/>
              <p:cNvSpPr/>
              <p:nvPr/>
            </p:nvSpPr>
            <p:spPr bwMode="auto">
              <a:xfrm>
                <a:off x="6788122" y="959718"/>
                <a:ext cx="100832" cy="235639"/>
              </a:xfrm>
              <a:custGeom>
                <a:gdLst>
                  <a:gd fmla="*/ 0 w 92" name="T0"/>
                  <a:gd fmla="*/ 52 h 215" name="T1"/>
                  <a:gd fmla="*/ 92 w 92" name="T2"/>
                  <a:gd fmla="*/ 0 h 215" name="T3"/>
                  <a:gd fmla="*/ 92 w 92" name="T4"/>
                  <a:gd fmla="*/ 215 h 215" name="T5"/>
                  <a:gd fmla="*/ 0 w 92" name="T6"/>
                  <a:gd fmla="*/ 166 h 215" name="T7"/>
                </a:gdLst>
                <a:cxnLst>
                  <a:cxn ang="0">
                    <a:pos x="T0" y="T1"/>
                  </a:cxn>
                  <a:cxn ang="0">
                    <a:pos x="T2" y="T3"/>
                  </a:cxn>
                  <a:cxn ang="0">
                    <a:pos x="T4" y="T5"/>
                  </a:cxn>
                  <a:cxn ang="0">
                    <a:pos x="T6" y="T7"/>
                  </a:cxn>
                </a:cxnLst>
                <a:rect b="b" l="0" r="r" t="0"/>
                <a:pathLst>
                  <a:path h="215" w="92">
                    <a:moveTo>
                      <a:pt x="0" y="52"/>
                    </a:moveTo>
                    <a:lnTo>
                      <a:pt x="92" y="0"/>
                    </a:lnTo>
                    <a:lnTo>
                      <a:pt x="92" y="215"/>
                    </a:lnTo>
                    <a:lnTo>
                      <a:pt x="0" y="166"/>
                    </a:lnTo>
                  </a:path>
                </a:pathLst>
              </a:custGeom>
              <a:noFill/>
              <a:ln cap="rnd" w="19050">
                <a:solidFill>
                  <a:srgbClr val="000000"/>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24" name="Line 39"/>
              <p:cNvSpPr>
                <a:spLocks noChangeShapeType="1"/>
              </p:cNvSpPr>
              <p:nvPr/>
            </p:nvSpPr>
            <p:spPr bwMode="auto">
              <a:xfrm>
                <a:off x="6482338" y="1146038"/>
                <a:ext cx="204951" cy="0"/>
              </a:xfrm>
              <a:prstGeom prst="line">
                <a:avLst/>
              </a:prstGeom>
              <a:noFill/>
              <a:ln cap="rnd" w="19050">
                <a:solidFill>
                  <a:srgbClr val="000000"/>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25" name="Oval 40"/>
              <p:cNvSpPr>
                <a:spLocks noChangeArrowheads="1"/>
              </p:cNvSpPr>
              <p:nvPr/>
            </p:nvSpPr>
            <p:spPr bwMode="auto">
              <a:xfrm>
                <a:off x="6442883" y="767919"/>
                <a:ext cx="138096" cy="134808"/>
              </a:xfrm>
              <a:prstGeom prst="ellipse">
                <a:avLst/>
              </a:prstGeom>
              <a:noFill/>
              <a:ln cap="rnd" w="19050">
                <a:solidFill>
                  <a:srgbClr val="000000"/>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26" name="Oval 41"/>
              <p:cNvSpPr>
                <a:spLocks noChangeArrowheads="1"/>
              </p:cNvSpPr>
              <p:nvPr/>
            </p:nvSpPr>
            <p:spPr bwMode="auto">
              <a:xfrm>
                <a:off x="6637970" y="790935"/>
                <a:ext cx="100832" cy="100832"/>
              </a:xfrm>
              <a:prstGeom prst="ellipse">
                <a:avLst/>
              </a:prstGeom>
              <a:noFill/>
              <a:ln cap="rnd" w="19050">
                <a:solidFill>
                  <a:srgbClr val="000000"/>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grpSp>
    </p:spTree>
    <p:extLst>
      <p:ext uri="{BB962C8B-B14F-4D97-AF65-F5344CB8AC3E}">
        <p14:creationId val="1477907982"/>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750" fill="hold" id="7"/>
                                        <p:tgtEl>
                                          <p:spTgt spid="26"/>
                                        </p:tgtEl>
                                        <p:attrNameLst>
                                          <p:attrName>ppt_x</p:attrName>
                                        </p:attrNameLst>
                                      </p:cBhvr>
                                      <p:tavLst>
                                        <p:tav tm="0">
                                          <p:val>
                                            <p:strVal val="0-#ppt_w/2"/>
                                          </p:val>
                                        </p:tav>
                                        <p:tav tm="100000">
                                          <p:val>
                                            <p:strVal val="#ppt_x"/>
                                          </p:val>
                                        </p:tav>
                                      </p:tavLst>
                                    </p:anim>
                                    <p:anim calcmode="lin" valueType="num">
                                      <p:cBhvr>
                                        <p:cTn dur="750" fill="hold" id="8"/>
                                        <p:tgtEl>
                                          <p:spTgt spid="26"/>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750"/>
                            </p:stCondLst>
                            <p:childTnLst>
                              <p:par>
                                <p:cTn fill="hold" id="10" nodeType="afterEffect" presetClass="entr" presetID="10" presetSubtype="0">
                                  <p:stCondLst>
                                    <p:cond delay="0"/>
                                  </p:stCondLst>
                                  <p:childTnLst>
                                    <p:set>
                                      <p:cBhvr>
                                        <p:cTn dur="1" fill="hold" id="11">
                                          <p:stCondLst>
                                            <p:cond delay="0"/>
                                          </p:stCondLst>
                                        </p:cTn>
                                        <p:tgtEl>
                                          <p:spTgt spid="2"/>
                                        </p:tgtEl>
                                        <p:attrNameLst>
                                          <p:attrName>style.visibility</p:attrName>
                                        </p:attrNameLst>
                                      </p:cBhvr>
                                      <p:to>
                                        <p:strVal val="visible"/>
                                      </p:to>
                                    </p:set>
                                    <p:animEffect filter="fade" transition="in">
                                      <p:cBhvr>
                                        <p:cTn dur="500" id="12"/>
                                        <p:tgtEl>
                                          <p:spTgt spid="2"/>
                                        </p:tgtEl>
                                      </p:cBhvr>
                                    </p:animEffect>
                                  </p:childTnLst>
                                </p:cTn>
                              </p:par>
                            </p:childTnLst>
                          </p:cTn>
                        </p:par>
                        <p:par>
                          <p:cTn fill="hold" id="13" nodeType="afterGroup">
                            <p:stCondLst>
                              <p:cond delay="1250"/>
                            </p:stCondLst>
                            <p:childTnLst>
                              <p:par>
                                <p:cTn fill="hold" id="14" nodeType="afterEffect" presetClass="entr" presetID="42" presetSubtype="0">
                                  <p:stCondLst>
                                    <p:cond delay="0"/>
                                  </p:stCondLst>
                                  <p:childTnLst>
                                    <p:set>
                                      <p:cBhvr>
                                        <p:cTn dur="1" fill="hold" id="15">
                                          <p:stCondLst>
                                            <p:cond delay="0"/>
                                          </p:stCondLst>
                                        </p:cTn>
                                        <p:tgtEl>
                                          <p:spTgt spid="5"/>
                                        </p:tgtEl>
                                        <p:attrNameLst>
                                          <p:attrName>style.visibility</p:attrName>
                                        </p:attrNameLst>
                                      </p:cBhvr>
                                      <p:to>
                                        <p:strVal val="visible"/>
                                      </p:to>
                                    </p:set>
                                    <p:animEffect filter="fade" transition="in">
                                      <p:cBhvr>
                                        <p:cTn dur="1000" id="16"/>
                                        <p:tgtEl>
                                          <p:spTgt spid="5"/>
                                        </p:tgtEl>
                                      </p:cBhvr>
                                    </p:animEffect>
                                    <p:anim calcmode="lin" valueType="num">
                                      <p:cBhvr>
                                        <p:cTn dur="1000" fill="hold" id="17"/>
                                        <p:tgtEl>
                                          <p:spTgt spid="5"/>
                                        </p:tgtEl>
                                        <p:attrNameLst>
                                          <p:attrName>ppt_x</p:attrName>
                                        </p:attrNameLst>
                                      </p:cBhvr>
                                      <p:tavLst>
                                        <p:tav tm="0">
                                          <p:val>
                                            <p:strVal val="#ppt_x"/>
                                          </p:val>
                                        </p:tav>
                                        <p:tav tm="100000">
                                          <p:val>
                                            <p:strVal val="#ppt_x"/>
                                          </p:val>
                                        </p:tav>
                                      </p:tavLst>
                                    </p:anim>
                                    <p:anim calcmode="lin" valueType="num">
                                      <p:cBhvr>
                                        <p:cTn dur="1000" fill="hold" id="18"/>
                                        <p:tgtEl>
                                          <p:spTgt spid="5"/>
                                        </p:tgtEl>
                                        <p:attrNameLst>
                                          <p:attrName>ppt_y</p:attrName>
                                        </p:attrNameLst>
                                      </p:cBhvr>
                                      <p:tavLst>
                                        <p:tav tm="0">
                                          <p:val>
                                            <p:strVal val="#ppt_y+.1"/>
                                          </p:val>
                                        </p:tav>
                                        <p:tav tm="100000">
                                          <p:val>
                                            <p:strVal val="#ppt_y"/>
                                          </p:val>
                                        </p:tav>
                                      </p:tavLst>
                                    </p:anim>
                                  </p:childTnLst>
                                </p:cTn>
                              </p:par>
                            </p:childTnLst>
                          </p:cTn>
                        </p:par>
                        <p:par>
                          <p:cTn fill="hold" id="19" nodeType="afterGroup">
                            <p:stCondLst>
                              <p:cond delay="2250"/>
                            </p:stCondLst>
                            <p:childTnLst>
                              <p:par>
                                <p:cTn fill="hold" id="20" nodeType="afterEffect" presetClass="entr" presetID="42" presetSubtype="0">
                                  <p:stCondLst>
                                    <p:cond delay="0"/>
                                  </p:stCondLst>
                                  <p:childTnLst>
                                    <p:set>
                                      <p:cBhvr>
                                        <p:cTn dur="1" fill="hold" id="21">
                                          <p:stCondLst>
                                            <p:cond delay="0"/>
                                          </p:stCondLst>
                                        </p:cTn>
                                        <p:tgtEl>
                                          <p:spTgt spid="6"/>
                                        </p:tgtEl>
                                        <p:attrNameLst>
                                          <p:attrName>style.visibility</p:attrName>
                                        </p:attrNameLst>
                                      </p:cBhvr>
                                      <p:to>
                                        <p:strVal val="visible"/>
                                      </p:to>
                                    </p:set>
                                    <p:animEffect filter="fade" transition="in">
                                      <p:cBhvr>
                                        <p:cTn dur="1000" id="22"/>
                                        <p:tgtEl>
                                          <p:spTgt spid="6"/>
                                        </p:tgtEl>
                                      </p:cBhvr>
                                    </p:animEffect>
                                    <p:anim calcmode="lin" valueType="num">
                                      <p:cBhvr>
                                        <p:cTn dur="1000" fill="hold" id="23"/>
                                        <p:tgtEl>
                                          <p:spTgt spid="6"/>
                                        </p:tgtEl>
                                        <p:attrNameLst>
                                          <p:attrName>ppt_x</p:attrName>
                                        </p:attrNameLst>
                                      </p:cBhvr>
                                      <p:tavLst>
                                        <p:tav tm="0">
                                          <p:val>
                                            <p:strVal val="#ppt_x"/>
                                          </p:val>
                                        </p:tav>
                                        <p:tav tm="100000">
                                          <p:val>
                                            <p:strVal val="#ppt_x"/>
                                          </p:val>
                                        </p:tav>
                                      </p:tavLst>
                                    </p:anim>
                                    <p:anim calcmode="lin" valueType="num">
                                      <p:cBhvr>
                                        <p:cTn dur="1000" fill="hold" id="24"/>
                                        <p:tgtEl>
                                          <p:spTgt spid="6"/>
                                        </p:tgtEl>
                                        <p:attrNameLst>
                                          <p:attrName>ppt_y</p:attrName>
                                        </p:attrNameLst>
                                      </p:cBhvr>
                                      <p:tavLst>
                                        <p:tav tm="0">
                                          <p:val>
                                            <p:strVal val="#ppt_y+.1"/>
                                          </p:val>
                                        </p:tav>
                                        <p:tav tm="100000">
                                          <p:val>
                                            <p:strVal val="#ppt_y"/>
                                          </p:val>
                                        </p:tav>
                                      </p:tavLst>
                                    </p:anim>
                                  </p:childTnLst>
                                </p:cTn>
                              </p:par>
                            </p:childTnLst>
                          </p:cTn>
                        </p:par>
                        <p:par>
                          <p:cTn fill="hold" id="25" nodeType="afterGroup">
                            <p:stCondLst>
                              <p:cond delay="3250"/>
                            </p:stCondLst>
                            <p:childTnLst>
                              <p:par>
                                <p:cTn fill="hold" id="26" nodeType="afterEffect" presetClass="entr" presetID="42" presetSubtype="0">
                                  <p:stCondLst>
                                    <p:cond delay="0"/>
                                  </p:stCondLst>
                                  <p:childTnLst>
                                    <p:set>
                                      <p:cBhvr>
                                        <p:cTn dur="1" fill="hold" id="27">
                                          <p:stCondLst>
                                            <p:cond delay="0"/>
                                          </p:stCondLst>
                                        </p:cTn>
                                        <p:tgtEl>
                                          <p:spTgt spid="7"/>
                                        </p:tgtEl>
                                        <p:attrNameLst>
                                          <p:attrName>style.visibility</p:attrName>
                                        </p:attrNameLst>
                                      </p:cBhvr>
                                      <p:to>
                                        <p:strVal val="visible"/>
                                      </p:to>
                                    </p:set>
                                    <p:animEffect filter="fade" transition="in">
                                      <p:cBhvr>
                                        <p:cTn dur="1000" id="28"/>
                                        <p:tgtEl>
                                          <p:spTgt spid="7"/>
                                        </p:tgtEl>
                                      </p:cBhvr>
                                    </p:animEffect>
                                    <p:anim calcmode="lin" valueType="num">
                                      <p:cBhvr>
                                        <p:cTn dur="1000" fill="hold" id="29"/>
                                        <p:tgtEl>
                                          <p:spTgt spid="7"/>
                                        </p:tgtEl>
                                        <p:attrNameLst>
                                          <p:attrName>ppt_x</p:attrName>
                                        </p:attrNameLst>
                                      </p:cBhvr>
                                      <p:tavLst>
                                        <p:tav tm="0">
                                          <p:val>
                                            <p:strVal val="#ppt_x"/>
                                          </p:val>
                                        </p:tav>
                                        <p:tav tm="100000">
                                          <p:val>
                                            <p:strVal val="#ppt_x"/>
                                          </p:val>
                                        </p:tav>
                                      </p:tavLst>
                                    </p:anim>
                                    <p:anim calcmode="lin" valueType="num">
                                      <p:cBhvr>
                                        <p:cTn dur="1000" fill="hold" id="30"/>
                                        <p:tgtEl>
                                          <p:spTgt spid="7"/>
                                        </p:tgtEl>
                                        <p:attrNameLst>
                                          <p:attrName>ppt_y</p:attrName>
                                        </p:attrNameLst>
                                      </p:cBhvr>
                                      <p:tavLst>
                                        <p:tav tm="0">
                                          <p:val>
                                            <p:strVal val="#ppt_y+.1"/>
                                          </p:val>
                                        </p:tav>
                                        <p:tav tm="100000">
                                          <p:val>
                                            <p:strVal val="#ppt_y"/>
                                          </p:val>
                                        </p:tav>
                                      </p:tavLst>
                                    </p:anim>
                                  </p:childTnLst>
                                </p:cTn>
                              </p:par>
                            </p:childTnLst>
                          </p:cTn>
                        </p:par>
                        <p:par>
                          <p:cTn fill="hold" id="31" nodeType="afterGroup">
                            <p:stCondLst>
                              <p:cond delay="4250"/>
                            </p:stCondLst>
                            <p:childTnLst>
                              <p:par>
                                <p:cTn fill="hold" id="32" nodeType="afterEffect" presetClass="entr" presetID="42" presetSubtype="0">
                                  <p:stCondLst>
                                    <p:cond delay="0"/>
                                  </p:stCondLst>
                                  <p:childTnLst>
                                    <p:set>
                                      <p:cBhvr>
                                        <p:cTn dur="1" fill="hold" id="33">
                                          <p:stCondLst>
                                            <p:cond delay="0"/>
                                          </p:stCondLst>
                                        </p:cTn>
                                        <p:tgtEl>
                                          <p:spTgt spid="8"/>
                                        </p:tgtEl>
                                        <p:attrNameLst>
                                          <p:attrName>style.visibility</p:attrName>
                                        </p:attrNameLst>
                                      </p:cBhvr>
                                      <p:to>
                                        <p:strVal val="visible"/>
                                      </p:to>
                                    </p:set>
                                    <p:animEffect filter="fade" transition="in">
                                      <p:cBhvr>
                                        <p:cTn dur="1000" id="34"/>
                                        <p:tgtEl>
                                          <p:spTgt spid="8"/>
                                        </p:tgtEl>
                                      </p:cBhvr>
                                    </p:animEffect>
                                    <p:anim calcmode="lin" valueType="num">
                                      <p:cBhvr>
                                        <p:cTn dur="1000" fill="hold" id="35"/>
                                        <p:tgtEl>
                                          <p:spTgt spid="8"/>
                                        </p:tgtEl>
                                        <p:attrNameLst>
                                          <p:attrName>ppt_x</p:attrName>
                                        </p:attrNameLst>
                                      </p:cBhvr>
                                      <p:tavLst>
                                        <p:tav tm="0">
                                          <p:val>
                                            <p:strVal val="#ppt_x"/>
                                          </p:val>
                                        </p:tav>
                                        <p:tav tm="100000">
                                          <p:val>
                                            <p:strVal val="#ppt_x"/>
                                          </p:val>
                                        </p:tav>
                                      </p:tavLst>
                                    </p:anim>
                                    <p:anim calcmode="lin" valueType="num">
                                      <p:cBhvr>
                                        <p:cTn dur="1000" fill="hold" id="36"/>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3"/>
          <p:cNvSpPr>
            <a:spLocks noChangeArrowheads="1"/>
          </p:cNvSpPr>
          <p:nvPr/>
        </p:nvSpPr>
        <p:spPr bwMode="auto">
          <a:xfrm>
            <a:off x="1" y="-20538"/>
            <a:ext cx="2700338" cy="5164038"/>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grpSp>
        <p:nvGrpSpPr>
          <p:cNvPr id="5" name="组合 4"/>
          <p:cNvGrpSpPr/>
          <p:nvPr/>
        </p:nvGrpSpPr>
        <p:grpSpPr>
          <a:xfrm>
            <a:off x="594854" y="1752679"/>
            <a:ext cx="1736040" cy="1235022"/>
            <a:chOff x="594854" y="1752679"/>
            <a:chExt cx="1736040" cy="1235022"/>
          </a:xfrm>
        </p:grpSpPr>
        <p:sp>
          <p:nvSpPr>
            <p:cNvPr id="27" name="矩形 26"/>
            <p:cNvSpPr/>
            <p:nvPr/>
          </p:nvSpPr>
          <p:spPr>
            <a:xfrm>
              <a:off x="594854" y="2188856"/>
              <a:ext cx="1653199" cy="76944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4" lIns="91428" rIns="91428" rtlCol="0" tIns="45714"/>
            <a:lstStyle/>
            <a:p>
              <a:pPr algn="ctr"/>
              <a:endParaRPr altLang="en-US" lang="zh-CN">
                <a:ea typeface="微软雅黑"/>
              </a:endParaRPr>
            </a:p>
          </p:txBody>
        </p:sp>
        <p:sp>
          <p:nvSpPr>
            <p:cNvPr id="28" name="矩形 27"/>
            <p:cNvSpPr/>
            <p:nvPr/>
          </p:nvSpPr>
          <p:spPr>
            <a:xfrm>
              <a:off x="642042" y="2526036"/>
              <a:ext cx="1563981" cy="457188"/>
            </a:xfrm>
            <a:prstGeom prst="rect">
              <a:avLst/>
            </a:prstGeom>
          </p:spPr>
          <p:txBody>
            <a:bodyPr bIns="45714" lIns="91428" rIns="91428" tIns="45714" wrap="none">
              <a:spAutoFit/>
            </a:bodyPr>
            <a:lstStyle/>
            <a:p>
              <a:pPr fontAlgn="base">
                <a:spcBef>
                  <a:spcPct val="0"/>
                </a:spcBef>
                <a:spcAft>
                  <a:spcPct val="0"/>
                </a:spcAft>
              </a:pPr>
              <a:r>
                <a:rPr altLang="zh-CN" b="1" lang="en-US" sz="2400">
                  <a:solidFill>
                    <a:srgbClr val="FFFFFF"/>
                  </a:solidFill>
                  <a:latin typeface="微软雅黑"/>
                  <a:ea typeface="微软雅黑"/>
                  <a:sym charset="-122" pitchFamily="34" typeface="微软雅黑"/>
                </a:rPr>
                <a:t>Contents</a:t>
              </a:r>
            </a:p>
          </p:txBody>
        </p:sp>
        <p:sp>
          <p:nvSpPr>
            <p:cNvPr id="29" name="矩形 28"/>
            <p:cNvSpPr/>
            <p:nvPr/>
          </p:nvSpPr>
          <p:spPr>
            <a:xfrm>
              <a:off x="594854" y="1752680"/>
              <a:ext cx="1653199" cy="769441"/>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4" lIns="91428" rIns="91428" rtlCol="0" tIns="45714"/>
            <a:lstStyle/>
            <a:p>
              <a:pPr algn="ctr"/>
              <a:endParaRPr altLang="en-US" lang="zh-CN">
                <a:ea typeface="微软雅黑"/>
              </a:endParaRPr>
            </a:p>
          </p:txBody>
        </p:sp>
        <p:sp>
          <p:nvSpPr>
            <p:cNvPr id="30" name="矩形 29"/>
            <p:cNvSpPr/>
            <p:nvPr/>
          </p:nvSpPr>
          <p:spPr>
            <a:xfrm>
              <a:off x="681083" y="1752679"/>
              <a:ext cx="1633831" cy="761988"/>
            </a:xfrm>
            <a:prstGeom prst="rect">
              <a:avLst/>
            </a:prstGeom>
          </p:spPr>
          <p:txBody>
            <a:bodyPr bIns="45714" lIns="91428" rIns="91428" tIns="45714" wrap="none">
              <a:spAutoFit/>
            </a:bodyPr>
            <a:lstStyle/>
            <a:p>
              <a:pPr fontAlgn="base" lvl="0">
                <a:spcBef>
                  <a:spcPct val="0"/>
                </a:spcBef>
                <a:spcAft>
                  <a:spcPct val="0"/>
                </a:spcAft>
              </a:pPr>
              <a:r>
                <a:rPr altLang="en-US" b="1" lang="zh-CN" sz="4400">
                  <a:solidFill>
                    <a:srgbClr val="FFFFFF"/>
                  </a:solidFill>
                  <a:latin typeface="微软雅黑"/>
                  <a:ea typeface="微软雅黑"/>
                  <a:sym charset="-122" pitchFamily="34" typeface="微软雅黑"/>
                </a:rPr>
                <a:t>目  录</a:t>
              </a:r>
            </a:p>
          </p:txBody>
        </p:sp>
      </p:grpSp>
      <p:grpSp>
        <p:nvGrpSpPr>
          <p:cNvPr id="3" name="组合 2"/>
          <p:cNvGrpSpPr/>
          <p:nvPr/>
        </p:nvGrpSpPr>
        <p:grpSpPr>
          <a:xfrm>
            <a:off x="3434084" y="987574"/>
            <a:ext cx="5386388" cy="628650"/>
            <a:chOff x="3434084" y="1371600"/>
            <a:chExt cx="5386388" cy="628650"/>
          </a:xfrm>
        </p:grpSpPr>
        <p:sp>
          <p:nvSpPr>
            <p:cNvPr id="17" name="矩形 16"/>
            <p:cNvSpPr/>
            <p:nvPr/>
          </p:nvSpPr>
          <p:spPr>
            <a:xfrm>
              <a:off x="3434084" y="1371600"/>
              <a:ext cx="5386388" cy="628650"/>
            </a:xfrm>
            <a:prstGeom prst="rect">
              <a:avLst/>
            </a:prstGeom>
            <a:solidFill>
              <a:sysClr lastClr="FFFFFF" val="window">
                <a:alpha val="21000"/>
              </a:sysClr>
            </a:solidFill>
            <a:ln algn="ctr" cap="flat" cmpd="sng" w="12700">
              <a:noFill/>
              <a:prstDash val="solid"/>
              <a:miter lim="800000"/>
            </a:ln>
            <a:effectLst/>
          </p:spPr>
          <p:txBody>
            <a:bodyPr anchor="ctr" bIns="34290" lIns="68580" rIns="68580" rtlCol="0" tIns="34290"/>
            <a:lstStyle/>
            <a:p>
              <a:pPr algn="ctr" defTabSz="685698">
                <a:defRPr/>
              </a:pPr>
              <a:endParaRPr altLang="en-US" kern="0" lang="zh-CN" sz="1400">
                <a:solidFill>
                  <a:prstClr val="white"/>
                </a:solidFill>
                <a:latin typeface="Calibri"/>
                <a:ea typeface="微软雅黑"/>
              </a:endParaRPr>
            </a:p>
          </p:txBody>
        </p:sp>
        <p:sp>
          <p:nvSpPr>
            <p:cNvPr id="24" name="Copyright Notice"/>
            <p:cNvSpPr/>
            <p:nvPr/>
          </p:nvSpPr>
          <p:spPr bwMode="auto">
            <a:xfrm>
              <a:off x="4244482" y="1476722"/>
              <a:ext cx="3765600" cy="414360"/>
            </a:xfrm>
            <a:prstGeom prst="rect">
              <a:avLst/>
            </a:prstGeom>
            <a:noFill/>
            <a:ln algn="ctr" cap="flat" cmpd="sng" w="6350">
              <a:noFill/>
              <a:prstDash val="solid"/>
              <a:miter lim="800000"/>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txBody>
            <a:bodyPr anchor="t" bIns="24300" lIns="54000" rIns="54000" rtlCol="0" tIns="243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265">
                <a:defRPr/>
              </a:pPr>
              <a:r>
                <a:rPr altLang="en-US" b="1" cap="small" lang="zh-CN" sz="2400">
                  <a:solidFill>
                    <a:prstClr val="white"/>
                  </a:solidFill>
                  <a:latin typeface="微软雅黑"/>
                  <a:ea typeface="微软雅黑"/>
                </a:rPr>
                <a:t>一、单击此处添加标题文本</a:t>
              </a:r>
            </a:p>
          </p:txBody>
        </p:sp>
      </p:grpSp>
      <p:grpSp>
        <p:nvGrpSpPr>
          <p:cNvPr id="4" name="组合 3"/>
          <p:cNvGrpSpPr/>
          <p:nvPr/>
        </p:nvGrpSpPr>
        <p:grpSpPr>
          <a:xfrm>
            <a:off x="3434084" y="1878162"/>
            <a:ext cx="5386388" cy="628650"/>
            <a:chOff x="3434084" y="2157413"/>
            <a:chExt cx="5386388" cy="628650"/>
          </a:xfrm>
        </p:grpSpPr>
        <p:sp>
          <p:nvSpPr>
            <p:cNvPr id="19" name="矩形 18"/>
            <p:cNvSpPr/>
            <p:nvPr/>
          </p:nvSpPr>
          <p:spPr>
            <a:xfrm>
              <a:off x="3434084" y="2157413"/>
              <a:ext cx="5386388" cy="628650"/>
            </a:xfrm>
            <a:prstGeom prst="rect">
              <a:avLst/>
            </a:prstGeom>
            <a:solidFill>
              <a:sysClr lastClr="FFFFFF" val="window">
                <a:alpha val="21000"/>
              </a:sysClr>
            </a:solidFill>
            <a:ln algn="ctr" cap="flat" cmpd="sng" w="12700">
              <a:noFill/>
              <a:prstDash val="solid"/>
              <a:miter lim="800000"/>
            </a:ln>
            <a:effectLst/>
          </p:spPr>
          <p:txBody>
            <a:bodyPr anchor="ctr" bIns="34290" lIns="68580" rIns="68580" rtlCol="0" tIns="34290"/>
            <a:lstStyle/>
            <a:p>
              <a:pPr algn="ctr" defTabSz="685698">
                <a:defRPr/>
              </a:pPr>
              <a:endParaRPr altLang="en-US" kern="0" lang="zh-CN" sz="1400">
                <a:solidFill>
                  <a:prstClr val="white"/>
                </a:solidFill>
                <a:latin typeface="Calibri"/>
                <a:ea typeface="微软雅黑"/>
              </a:endParaRPr>
            </a:p>
          </p:txBody>
        </p:sp>
        <p:sp>
          <p:nvSpPr>
            <p:cNvPr id="25" name="Copyright Notice"/>
            <p:cNvSpPr/>
            <p:nvPr/>
          </p:nvSpPr>
          <p:spPr bwMode="auto">
            <a:xfrm>
              <a:off x="4244478" y="2262535"/>
              <a:ext cx="3765600" cy="414360"/>
            </a:xfrm>
            <a:prstGeom prst="rect">
              <a:avLst/>
            </a:prstGeom>
            <a:noFill/>
            <a:ln algn="ctr" cap="flat" cmpd="sng" w="6350">
              <a:noFill/>
              <a:prstDash val="solid"/>
              <a:miter lim="800000"/>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txBody>
            <a:bodyPr anchor="t" bIns="24300" lIns="54000" rIns="54000" rtlCol="0" tIns="243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lvl="0">
                <a:defRPr/>
              </a:pPr>
              <a:r>
                <a:rPr altLang="en-US" b="1" cap="small" lang="zh-CN" sz="2400">
                  <a:solidFill>
                    <a:prstClr val="white"/>
                  </a:solidFill>
                  <a:latin typeface="微软雅黑"/>
                  <a:ea typeface="微软雅黑"/>
                </a:rPr>
                <a:t>二、单击此处添加标题文本</a:t>
              </a:r>
            </a:p>
          </p:txBody>
        </p:sp>
      </p:grpSp>
      <p:grpSp>
        <p:nvGrpSpPr>
          <p:cNvPr id="14" name="组合 13"/>
          <p:cNvGrpSpPr/>
          <p:nvPr/>
        </p:nvGrpSpPr>
        <p:grpSpPr>
          <a:xfrm>
            <a:off x="3434084" y="2768750"/>
            <a:ext cx="5386388" cy="628650"/>
            <a:chOff x="3434084" y="2943225"/>
            <a:chExt cx="5386388" cy="628650"/>
          </a:xfrm>
        </p:grpSpPr>
        <p:sp>
          <p:nvSpPr>
            <p:cNvPr id="21" name="矩形 20"/>
            <p:cNvSpPr/>
            <p:nvPr/>
          </p:nvSpPr>
          <p:spPr>
            <a:xfrm>
              <a:off x="3434084" y="2943225"/>
              <a:ext cx="5386388" cy="628650"/>
            </a:xfrm>
            <a:prstGeom prst="rect">
              <a:avLst/>
            </a:prstGeom>
            <a:solidFill>
              <a:sysClr lastClr="FFFFFF" val="window">
                <a:alpha val="21000"/>
              </a:sysClr>
            </a:solidFill>
            <a:ln algn="ctr" cap="flat" cmpd="sng" w="12700">
              <a:noFill/>
              <a:prstDash val="solid"/>
              <a:miter lim="800000"/>
            </a:ln>
            <a:effectLst/>
          </p:spPr>
          <p:txBody>
            <a:bodyPr anchor="ctr" bIns="34290" lIns="68580" rIns="68580" rtlCol="0" tIns="34290"/>
            <a:lstStyle/>
            <a:p>
              <a:pPr algn="ctr" defTabSz="685698">
                <a:defRPr/>
              </a:pPr>
              <a:endParaRPr altLang="en-US" kern="0" lang="zh-CN" sz="1400">
                <a:solidFill>
                  <a:prstClr val="white"/>
                </a:solidFill>
                <a:latin typeface="Calibri"/>
                <a:ea typeface="微软雅黑"/>
              </a:endParaRPr>
            </a:p>
          </p:txBody>
        </p:sp>
        <p:sp>
          <p:nvSpPr>
            <p:cNvPr id="26" name="Copyright Notice"/>
            <p:cNvSpPr/>
            <p:nvPr/>
          </p:nvSpPr>
          <p:spPr bwMode="auto">
            <a:xfrm>
              <a:off x="4244478" y="3000375"/>
              <a:ext cx="3765600" cy="414360"/>
            </a:xfrm>
            <a:prstGeom prst="rect">
              <a:avLst/>
            </a:prstGeom>
            <a:noFill/>
            <a:ln algn="ctr" cap="flat" cmpd="sng" w="6350">
              <a:noFill/>
              <a:prstDash val="solid"/>
              <a:miter lim="800000"/>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txBody>
            <a:bodyPr anchor="t" bIns="24300" lIns="54000" rIns="54000" rtlCol="0" tIns="243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lvl="0">
                <a:defRPr/>
              </a:pPr>
              <a:r>
                <a:rPr altLang="en-US" b="1" cap="small" lang="zh-CN" sz="2400">
                  <a:solidFill>
                    <a:prstClr val="white"/>
                  </a:solidFill>
                  <a:latin typeface="微软雅黑"/>
                  <a:ea typeface="微软雅黑"/>
                </a:rPr>
                <a:t>三、单击此处添加标题文本</a:t>
              </a:r>
            </a:p>
          </p:txBody>
        </p:sp>
      </p:grpSp>
      <p:grpSp>
        <p:nvGrpSpPr>
          <p:cNvPr id="15" name="组合 14"/>
          <p:cNvGrpSpPr/>
          <p:nvPr/>
        </p:nvGrpSpPr>
        <p:grpSpPr>
          <a:xfrm>
            <a:off x="3434084" y="3659337"/>
            <a:ext cx="5386388" cy="628650"/>
            <a:chOff x="3434084" y="3729038"/>
            <a:chExt cx="5386388" cy="628650"/>
          </a:xfrm>
        </p:grpSpPr>
        <p:sp>
          <p:nvSpPr>
            <p:cNvPr id="23" name="矩形 22"/>
            <p:cNvSpPr/>
            <p:nvPr/>
          </p:nvSpPr>
          <p:spPr>
            <a:xfrm>
              <a:off x="3434084" y="3729038"/>
              <a:ext cx="5386388" cy="628650"/>
            </a:xfrm>
            <a:prstGeom prst="rect">
              <a:avLst/>
            </a:prstGeom>
            <a:solidFill>
              <a:sysClr lastClr="FFFFFF" val="window">
                <a:alpha val="21000"/>
              </a:sysClr>
            </a:solidFill>
            <a:ln algn="ctr" cap="flat" cmpd="sng" w="12700">
              <a:noFill/>
              <a:prstDash val="solid"/>
              <a:miter lim="800000"/>
            </a:ln>
            <a:effectLst/>
          </p:spPr>
          <p:txBody>
            <a:bodyPr anchor="ctr" bIns="34290" lIns="68580" rIns="68580" rtlCol="0" tIns="34290"/>
            <a:lstStyle/>
            <a:p>
              <a:pPr algn="ctr" defTabSz="685698">
                <a:defRPr/>
              </a:pPr>
              <a:endParaRPr altLang="en-US" kern="0" lang="zh-CN" sz="1400">
                <a:solidFill>
                  <a:prstClr val="white"/>
                </a:solidFill>
                <a:latin typeface="Calibri"/>
                <a:ea typeface="微软雅黑"/>
              </a:endParaRPr>
            </a:p>
          </p:txBody>
        </p:sp>
        <p:sp>
          <p:nvSpPr>
            <p:cNvPr id="31" name="Copyright Notice"/>
            <p:cNvSpPr/>
            <p:nvPr/>
          </p:nvSpPr>
          <p:spPr bwMode="auto">
            <a:xfrm>
              <a:off x="4244478" y="3834160"/>
              <a:ext cx="3765600" cy="414360"/>
            </a:xfrm>
            <a:prstGeom prst="rect">
              <a:avLst/>
            </a:prstGeom>
            <a:noFill/>
            <a:ln algn="ctr" cap="flat" cmpd="sng" w="6350">
              <a:noFill/>
              <a:prstDash val="solid"/>
              <a:miter lim="800000"/>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txBody>
            <a:bodyPr anchor="t" bIns="24300" lIns="54000" rIns="54000" rtlCol="0" tIns="243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lvl="0">
                <a:defRPr/>
              </a:pPr>
              <a:r>
                <a:rPr altLang="en-US" b="1" cap="small" lang="zh-CN" sz="2400">
                  <a:solidFill>
                    <a:prstClr val="white"/>
                  </a:solidFill>
                  <a:latin typeface="微软雅黑"/>
                  <a:ea typeface="微软雅黑"/>
                </a:rPr>
                <a:t>四、单击此处添加标题文本</a:t>
              </a:r>
            </a:p>
          </p:txBody>
        </p:sp>
      </p:grpSp>
    </p:spTree>
    <p:extLst>
      <p:ext uri="{BB962C8B-B14F-4D97-AF65-F5344CB8AC3E}">
        <p14:creationId val="226725844"/>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ppt_x</p:attrName>
                                        </p:attrNameLst>
                                      </p:cBhvr>
                                      <p:tavLst>
                                        <p:tav tm="0">
                                          <p:val>
                                            <p:strVal val="0-#ppt_w/2"/>
                                          </p:val>
                                        </p:tav>
                                        <p:tav tm="100000">
                                          <p:val>
                                            <p:strVal val="#ppt_x"/>
                                          </p:val>
                                        </p:tav>
                                      </p:tavLst>
                                    </p:anim>
                                    <p:anim calcmode="lin" valueType="num">
                                      <p:cBhvr>
                                        <p:cTn dur="500" fill="hold" id="8"/>
                                        <p:tgtEl>
                                          <p:spTgt spid="2"/>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cond delay="0" evt="onBegin">
                          <p:tn val="8"/>
                        </p:cond>
                      </p:stCondLst>
                      <p:childTnLst>
                        <p:par>
                          <p:cTn fill="hold" id="10" nodeType="afterGroup">
                            <p:stCondLst>
                              <p:cond delay="0"/>
                            </p:stCondLst>
                            <p:childTnLst>
                              <p:par>
                                <p:cTn fill="hold" id="11" nodeType="clickEffect" presetClass="entr" presetID="12" presetSubtype="4">
                                  <p:stCondLst>
                                    <p:cond delay="0"/>
                                  </p:stCondLst>
                                  <p:childTnLst>
                                    <p:set>
                                      <p:cBhvr>
                                        <p:cTn dur="1" fill="hold" id="12">
                                          <p:stCondLst>
                                            <p:cond delay="0"/>
                                          </p:stCondLst>
                                        </p:cTn>
                                        <p:tgtEl>
                                          <p:spTgt spid="5"/>
                                        </p:tgtEl>
                                        <p:attrNameLst>
                                          <p:attrName>style.visibility</p:attrName>
                                        </p:attrNameLst>
                                      </p:cBhvr>
                                      <p:to>
                                        <p:strVal val="visible"/>
                                      </p:to>
                                    </p:set>
                                    <p:anim calcmode="lin" valueType="num">
                                      <p:cBhvr additive="base">
                                        <p:cTn dur="500" id="13"/>
                                        <p:tgtEl>
                                          <p:spTgt spid="5"/>
                                        </p:tgtEl>
                                        <p:attrNameLst>
                                          <p:attrName>ppt_y</p:attrName>
                                        </p:attrNameLst>
                                      </p:cBhvr>
                                      <p:tavLst>
                                        <p:tav tm="0">
                                          <p:val>
                                            <p:strVal val="#ppt_y+#ppt_h*1.125000"/>
                                          </p:val>
                                        </p:tav>
                                        <p:tav tm="100000">
                                          <p:val>
                                            <p:strVal val="#ppt_y"/>
                                          </p:val>
                                        </p:tav>
                                      </p:tavLst>
                                    </p:anim>
                                    <p:animEffect filter="wipe(up)" transition="in">
                                      <p:cBhvr>
                                        <p:cTn dur="500" id="14"/>
                                        <p:tgtEl>
                                          <p:spTgt spid="5"/>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id="17" nodeType="clickEffect" presetClass="entr" presetID="12" presetSubtype="4">
                                  <p:stCondLst>
                                    <p:cond delay="0"/>
                                  </p:stCondLst>
                                  <p:childTnLst>
                                    <p:set>
                                      <p:cBhvr>
                                        <p:cTn dur="1" fill="hold" id="18">
                                          <p:stCondLst>
                                            <p:cond delay="0"/>
                                          </p:stCondLst>
                                        </p:cTn>
                                        <p:tgtEl>
                                          <p:spTgt spid="3"/>
                                        </p:tgtEl>
                                        <p:attrNameLst>
                                          <p:attrName>style.visibility</p:attrName>
                                        </p:attrNameLst>
                                      </p:cBhvr>
                                      <p:to>
                                        <p:strVal val="visible"/>
                                      </p:to>
                                    </p:set>
                                    <p:anim calcmode="lin" valueType="num">
                                      <p:cBhvr additive="base">
                                        <p:cTn dur="500" id="19"/>
                                        <p:tgtEl>
                                          <p:spTgt spid="3"/>
                                        </p:tgtEl>
                                        <p:attrNameLst>
                                          <p:attrName>ppt_y</p:attrName>
                                        </p:attrNameLst>
                                      </p:cBhvr>
                                      <p:tavLst>
                                        <p:tav tm="0">
                                          <p:val>
                                            <p:strVal val="#ppt_y+#ppt_h*1.125000"/>
                                          </p:val>
                                        </p:tav>
                                        <p:tav tm="100000">
                                          <p:val>
                                            <p:strVal val="#ppt_y"/>
                                          </p:val>
                                        </p:tav>
                                      </p:tavLst>
                                    </p:anim>
                                    <p:animEffect filter="wipe(up)" transition="in">
                                      <p:cBhvr>
                                        <p:cTn dur="500" id="20"/>
                                        <p:tgtEl>
                                          <p:spTgt spid="3"/>
                                        </p:tgtEl>
                                      </p:cBhvr>
                                    </p:animEffect>
                                  </p:childTnLst>
                                </p:cTn>
                              </p:par>
                            </p:childTnLst>
                          </p:cTn>
                        </p:par>
                      </p:childTnLst>
                    </p:cTn>
                  </p:par>
                  <p:par>
                    <p:cTn fill="hold" id="21" nodeType="clickPar">
                      <p:stCondLst>
                        <p:cond delay="indefinite"/>
                        <p:cond delay="0" evt="onBegin">
                          <p:tn val="20"/>
                        </p:cond>
                      </p:stCondLst>
                      <p:childTnLst>
                        <p:par>
                          <p:cTn fill="hold" id="22" nodeType="afterGroup">
                            <p:stCondLst>
                              <p:cond delay="0"/>
                            </p:stCondLst>
                            <p:childTnLst>
                              <p:par>
                                <p:cTn fill="hold" id="23" nodeType="clickEffect" presetClass="entr" presetID="12" presetSubtype="4">
                                  <p:stCondLst>
                                    <p:cond delay="0"/>
                                  </p:stCondLst>
                                  <p:childTnLst>
                                    <p:set>
                                      <p:cBhvr>
                                        <p:cTn dur="1" fill="hold" id="24">
                                          <p:stCondLst>
                                            <p:cond delay="0"/>
                                          </p:stCondLst>
                                        </p:cTn>
                                        <p:tgtEl>
                                          <p:spTgt spid="4"/>
                                        </p:tgtEl>
                                        <p:attrNameLst>
                                          <p:attrName>style.visibility</p:attrName>
                                        </p:attrNameLst>
                                      </p:cBhvr>
                                      <p:to>
                                        <p:strVal val="visible"/>
                                      </p:to>
                                    </p:set>
                                    <p:anim calcmode="lin" valueType="num">
                                      <p:cBhvr additive="base">
                                        <p:cTn dur="500" id="25"/>
                                        <p:tgtEl>
                                          <p:spTgt spid="4"/>
                                        </p:tgtEl>
                                        <p:attrNameLst>
                                          <p:attrName>ppt_y</p:attrName>
                                        </p:attrNameLst>
                                      </p:cBhvr>
                                      <p:tavLst>
                                        <p:tav tm="0">
                                          <p:val>
                                            <p:strVal val="#ppt_y+#ppt_h*1.125000"/>
                                          </p:val>
                                        </p:tav>
                                        <p:tav tm="100000">
                                          <p:val>
                                            <p:strVal val="#ppt_y"/>
                                          </p:val>
                                        </p:tav>
                                      </p:tavLst>
                                    </p:anim>
                                    <p:animEffect filter="wipe(up)" transition="in">
                                      <p:cBhvr>
                                        <p:cTn dur="500" id="26"/>
                                        <p:tgtEl>
                                          <p:spTgt spid="4"/>
                                        </p:tgtEl>
                                      </p:cBhvr>
                                    </p:animEffect>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id="29" nodeType="clickEffect" presetClass="entr" presetID="12" presetSubtype="4">
                                  <p:stCondLst>
                                    <p:cond delay="0"/>
                                  </p:stCondLst>
                                  <p:childTnLst>
                                    <p:set>
                                      <p:cBhvr>
                                        <p:cTn dur="1" fill="hold" id="30">
                                          <p:stCondLst>
                                            <p:cond delay="0"/>
                                          </p:stCondLst>
                                        </p:cTn>
                                        <p:tgtEl>
                                          <p:spTgt spid="14"/>
                                        </p:tgtEl>
                                        <p:attrNameLst>
                                          <p:attrName>style.visibility</p:attrName>
                                        </p:attrNameLst>
                                      </p:cBhvr>
                                      <p:to>
                                        <p:strVal val="visible"/>
                                      </p:to>
                                    </p:set>
                                    <p:anim calcmode="lin" valueType="num">
                                      <p:cBhvr additive="base">
                                        <p:cTn dur="500" id="31"/>
                                        <p:tgtEl>
                                          <p:spTgt spid="14"/>
                                        </p:tgtEl>
                                        <p:attrNameLst>
                                          <p:attrName>ppt_y</p:attrName>
                                        </p:attrNameLst>
                                      </p:cBhvr>
                                      <p:tavLst>
                                        <p:tav tm="0">
                                          <p:val>
                                            <p:strVal val="#ppt_y+#ppt_h*1.125000"/>
                                          </p:val>
                                        </p:tav>
                                        <p:tav tm="100000">
                                          <p:val>
                                            <p:strVal val="#ppt_y"/>
                                          </p:val>
                                        </p:tav>
                                      </p:tavLst>
                                    </p:anim>
                                    <p:animEffect filter="wipe(up)" transition="in">
                                      <p:cBhvr>
                                        <p:cTn dur="500" id="32"/>
                                        <p:tgtEl>
                                          <p:spTgt spid="14"/>
                                        </p:tgtEl>
                                      </p:cBhvr>
                                    </p:animEffect>
                                  </p:childTnLst>
                                </p:cTn>
                              </p:par>
                            </p:childTnLst>
                          </p:cTn>
                        </p:par>
                      </p:childTnLst>
                    </p:cTn>
                  </p:par>
                  <p:par>
                    <p:cTn fill="hold" id="33" nodeType="clickPar">
                      <p:stCondLst>
                        <p:cond delay="indefinite"/>
                        <p:cond delay="0" evt="onBegin">
                          <p:tn val="32"/>
                        </p:cond>
                      </p:stCondLst>
                      <p:childTnLst>
                        <p:par>
                          <p:cTn fill="hold" id="34" nodeType="afterGroup">
                            <p:stCondLst>
                              <p:cond delay="0"/>
                            </p:stCondLst>
                            <p:childTnLst>
                              <p:par>
                                <p:cTn fill="hold" id="35" nodeType="clickEffect" presetClass="entr" presetID="12" presetSubtype="4">
                                  <p:stCondLst>
                                    <p:cond delay="0"/>
                                  </p:stCondLst>
                                  <p:childTnLst>
                                    <p:set>
                                      <p:cBhvr>
                                        <p:cTn dur="1" fill="hold" id="36">
                                          <p:stCondLst>
                                            <p:cond delay="0"/>
                                          </p:stCondLst>
                                        </p:cTn>
                                        <p:tgtEl>
                                          <p:spTgt spid="15"/>
                                        </p:tgtEl>
                                        <p:attrNameLst>
                                          <p:attrName>style.visibility</p:attrName>
                                        </p:attrNameLst>
                                      </p:cBhvr>
                                      <p:to>
                                        <p:strVal val="visible"/>
                                      </p:to>
                                    </p:set>
                                    <p:anim calcmode="lin" valueType="num">
                                      <p:cBhvr additive="base">
                                        <p:cTn dur="500" id="37"/>
                                        <p:tgtEl>
                                          <p:spTgt spid="15"/>
                                        </p:tgtEl>
                                        <p:attrNameLst>
                                          <p:attrName>ppt_y</p:attrName>
                                        </p:attrNameLst>
                                      </p:cBhvr>
                                      <p:tavLst>
                                        <p:tav tm="0">
                                          <p:val>
                                            <p:strVal val="#ppt_y+#ppt_h*1.125000"/>
                                          </p:val>
                                        </p:tav>
                                        <p:tav tm="100000">
                                          <p:val>
                                            <p:strVal val="#ppt_y"/>
                                          </p:val>
                                        </p:tav>
                                      </p:tavLst>
                                    </p:anim>
                                    <p:animEffect filter="wipe(up)" transition="in">
                                      <p:cBhvr>
                                        <p:cTn dur="500" id="38"/>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1" name="组合 10"/>
          <p:cNvGrpSpPr/>
          <p:nvPr/>
        </p:nvGrpSpPr>
        <p:grpSpPr>
          <a:xfrm>
            <a:off x="1154430" y="1635646"/>
            <a:ext cx="6835140" cy="91440"/>
            <a:chOff x="1539240" y="2179320"/>
            <a:chExt cx="9113520" cy="121920"/>
          </a:xfrm>
        </p:grpSpPr>
        <p:cxnSp>
          <p:nvCxnSpPr>
            <p:cNvPr id="15" name="直接连接符 14"/>
            <p:cNvCxnSpPr/>
            <p:nvPr/>
          </p:nvCxnSpPr>
          <p:spPr>
            <a:xfrm>
              <a:off x="1539240" y="2179320"/>
              <a:ext cx="9113520" cy="0"/>
            </a:xfrm>
            <a:prstGeom prst="line">
              <a:avLst/>
            </a:prstGeom>
            <a:noFill/>
            <a:ln algn="ctr" cap="flat" cmpd="sng" w="76200">
              <a:solidFill>
                <a:schemeClr val="bg1"/>
              </a:solidFill>
              <a:prstDash val="solid"/>
              <a:miter lim="800000"/>
            </a:ln>
            <a:effectLst/>
          </p:spPr>
        </p:cxnSp>
        <p:cxnSp>
          <p:nvCxnSpPr>
            <p:cNvPr id="16" name="直接连接符 15"/>
            <p:cNvCxnSpPr/>
            <p:nvPr/>
          </p:nvCxnSpPr>
          <p:spPr>
            <a:xfrm>
              <a:off x="1539240" y="2301240"/>
              <a:ext cx="9113520" cy="0"/>
            </a:xfrm>
            <a:prstGeom prst="line">
              <a:avLst/>
            </a:prstGeom>
            <a:noFill/>
            <a:ln algn="ctr" cap="flat" cmpd="sng" w="6350">
              <a:solidFill>
                <a:schemeClr val="bg1"/>
              </a:solidFill>
              <a:prstDash val="solid"/>
              <a:miter lim="800000"/>
            </a:ln>
            <a:effectLst/>
          </p:spPr>
        </p:cxnSp>
      </p:grpSp>
      <p:grpSp>
        <p:nvGrpSpPr>
          <p:cNvPr id="12" name="组合 11"/>
          <p:cNvGrpSpPr/>
          <p:nvPr/>
        </p:nvGrpSpPr>
        <p:grpSpPr>
          <a:xfrm flipV="1">
            <a:off x="1154430" y="2643758"/>
            <a:ext cx="6835140" cy="90676"/>
            <a:chOff x="1539240" y="2680230"/>
            <a:chExt cx="9113520" cy="120901"/>
          </a:xfrm>
        </p:grpSpPr>
        <p:cxnSp>
          <p:nvCxnSpPr>
            <p:cNvPr id="13" name="直接连接符 12"/>
            <p:cNvCxnSpPr/>
            <p:nvPr/>
          </p:nvCxnSpPr>
          <p:spPr>
            <a:xfrm>
              <a:off x="1539240" y="2680230"/>
              <a:ext cx="9113520" cy="0"/>
            </a:xfrm>
            <a:prstGeom prst="line">
              <a:avLst/>
            </a:prstGeom>
            <a:noFill/>
            <a:ln algn="ctr" cap="flat" cmpd="sng" w="76200">
              <a:solidFill>
                <a:schemeClr val="bg1"/>
              </a:solidFill>
              <a:prstDash val="solid"/>
              <a:miter lim="800000"/>
            </a:ln>
            <a:effectLst/>
          </p:spPr>
        </p:cxnSp>
        <p:cxnSp>
          <p:nvCxnSpPr>
            <p:cNvPr id="14" name="直接连接符 13"/>
            <p:cNvCxnSpPr/>
            <p:nvPr/>
          </p:nvCxnSpPr>
          <p:spPr>
            <a:xfrm>
              <a:off x="1539240" y="2801131"/>
              <a:ext cx="9113520" cy="0"/>
            </a:xfrm>
            <a:prstGeom prst="line">
              <a:avLst/>
            </a:prstGeom>
            <a:noFill/>
            <a:ln algn="ctr" cap="flat" cmpd="sng" w="6350">
              <a:solidFill>
                <a:schemeClr val="bg1"/>
              </a:solidFill>
              <a:prstDash val="solid"/>
              <a:miter lim="800000"/>
            </a:ln>
            <a:effectLst/>
          </p:spPr>
        </p:cxnSp>
      </p:grpSp>
      <p:sp>
        <p:nvSpPr>
          <p:cNvPr id="17" name="文本框 16"/>
          <p:cNvSpPr txBox="1"/>
          <p:nvPr/>
        </p:nvSpPr>
        <p:spPr>
          <a:xfrm>
            <a:off x="1743075" y="1847919"/>
            <a:ext cx="5657850" cy="800098"/>
          </a:xfrm>
          <a:prstGeom prst="rect">
            <a:avLst/>
          </a:prstGeom>
          <a:noFill/>
        </p:spPr>
        <p:txBody>
          <a:bodyPr bIns="34289" lIns="68571" rIns="68571" rtlCol="0" tIns="34289" wrap="square">
            <a:spAutoFit/>
          </a:bodyPr>
          <a:lstStyle/>
          <a:p>
            <a:pPr algn="ctr" defTabSz="685698"/>
            <a:r>
              <a:rPr altLang="zh-CN" b="1" lang="en-US" sz="4800">
                <a:solidFill>
                  <a:prstClr val="white"/>
                </a:solidFill>
                <a:latin typeface="微软雅黑"/>
                <a:ea typeface="微软雅黑"/>
              </a:rPr>
              <a:t>THANK YOU</a:t>
            </a:r>
          </a:p>
        </p:txBody>
      </p:sp>
      <p:sp>
        <p:nvSpPr>
          <p:cNvPr id="21" name="椭圆 33"/>
          <p:cNvSpPr>
            <a:spLocks noChangeArrowheads="1"/>
          </p:cNvSpPr>
          <p:nvPr/>
        </p:nvSpPr>
        <p:spPr bwMode="auto">
          <a:xfrm>
            <a:off x="287338" y="267495"/>
            <a:ext cx="1368152" cy="576064"/>
          </a:xfrm>
          <a:prstGeom prst="roundRect">
            <a:avLst/>
          </a:prstGeom>
          <a:solidFill>
            <a:srgbClr val="FFFFFF">
              <a:alpha val="32156"/>
            </a:srgbClr>
          </a:solidFill>
          <a:ln w="12700">
            <a:solidFill>
              <a:srgbClr val="FFFFFF"/>
            </a:solidFill>
            <a:round/>
          </a:ln>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Tx/>
              <a:buNone/>
              <a:defRPr/>
            </a:pPr>
            <a:r>
              <a:rPr altLang="zh-CN" kern="0" lang="en-US" sz="2800">
                <a:solidFill>
                  <a:srgbClr val="FFFFFF"/>
                </a:solidFill>
                <a:ea typeface="微软雅黑"/>
              </a:rPr>
              <a:t>logo</a:t>
            </a:r>
          </a:p>
        </p:txBody>
      </p:sp>
    </p:spTree>
    <p:extLst>
      <p:ext uri="{BB962C8B-B14F-4D97-AF65-F5344CB8AC3E}">
        <p14:creationId val="2131070896"/>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0"/>
                                  </p:stCondLst>
                                  <p:childTnLst>
                                    <p:set>
                                      <p:cBhvr>
                                        <p:cTn dur="1" fill="hold" id="6">
                                          <p:stCondLst>
                                            <p:cond delay="0"/>
                                          </p:stCondLst>
                                        </p:cTn>
                                        <p:tgtEl>
                                          <p:spTgt spid="21"/>
                                        </p:tgtEl>
                                        <p:attrNameLst>
                                          <p:attrName>style.visibility</p:attrName>
                                        </p:attrNameLst>
                                      </p:cBhvr>
                                      <p:to>
                                        <p:strVal val="visible"/>
                                      </p:to>
                                    </p:set>
                                    <p:animEffect filter="">
                                      <p:cBhvr>
                                        <p:cTn dur="1000" id="7"/>
                                        <p:tgtEl>
                                          <p:spTgt spid="21"/>
                                        </p:tgtEl>
                                      </p:cBhvr>
                                    </p:animEffect>
                                    <p:anim calcmode="lin" valueType="num">
                                      <p:cBhvr>
                                        <p:cTn dur="1000" fill="hold" id="8"/>
                                        <p:tgtEl>
                                          <p:spTgt spid="21"/>
                                        </p:tgtEl>
                                        <p:attrNameLst>
                                          <p:attrName>ppt_x</p:attrName>
                                        </p:attrNameLst>
                                      </p:cBhvr>
                                      <p:tavLst>
                                        <p:tav tm="0">
                                          <p:val>
                                            <p:strVal val="#ppt_x"/>
                                          </p:val>
                                        </p:tav>
                                        <p:tav tm="100000">
                                          <p:val>
                                            <p:strVal val="#ppt_x"/>
                                          </p:val>
                                        </p:tav>
                                      </p:tavLst>
                                    </p:anim>
                                    <p:anim calcmode="lin" valueType="num">
                                      <p:cBhvr>
                                        <p:cTn dur="1000" fill="hold" id="9"/>
                                        <p:tgtEl>
                                          <p:spTgt spid="21"/>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22" presetSubtype="8">
                                  <p:stCondLst>
                                    <p:cond delay="0"/>
                                  </p:stCondLst>
                                  <p:childTnLst>
                                    <p:set>
                                      <p:cBhvr>
                                        <p:cTn dur="1" fill="hold" id="13">
                                          <p:stCondLst>
                                            <p:cond delay="0"/>
                                          </p:stCondLst>
                                        </p:cTn>
                                        <p:tgtEl>
                                          <p:spTgt spid="11"/>
                                        </p:tgtEl>
                                        <p:attrNameLst>
                                          <p:attrName>style.visibility</p:attrName>
                                        </p:attrNameLst>
                                      </p:cBhvr>
                                      <p:to>
                                        <p:strVal val="visible"/>
                                      </p:to>
                                    </p:set>
                                    <p:animEffect filter="wipe(left)" transition="in">
                                      <p:cBhvr>
                                        <p:cTn dur="500" id="14"/>
                                        <p:tgtEl>
                                          <p:spTgt spid="11"/>
                                        </p:tgtEl>
                                      </p:cBhvr>
                                    </p:animEffect>
                                  </p:childTnLst>
                                </p:cTn>
                              </p:par>
                              <p:par>
                                <p:cTn fill="hold" id="15" nodeType="withEffect" presetClass="entr" presetID="22" presetSubtype="2">
                                  <p:stCondLst>
                                    <p:cond delay="0"/>
                                  </p:stCondLst>
                                  <p:childTnLst>
                                    <p:set>
                                      <p:cBhvr>
                                        <p:cTn dur="1" fill="hold" id="16">
                                          <p:stCondLst>
                                            <p:cond delay="0"/>
                                          </p:stCondLst>
                                        </p:cTn>
                                        <p:tgtEl>
                                          <p:spTgt spid="12"/>
                                        </p:tgtEl>
                                        <p:attrNameLst>
                                          <p:attrName>style.visibility</p:attrName>
                                        </p:attrNameLst>
                                      </p:cBhvr>
                                      <p:to>
                                        <p:strVal val="visible"/>
                                      </p:to>
                                    </p:set>
                                    <p:animEffect filter="wipe(right)" transition="in">
                                      <p:cBhvr>
                                        <p:cTn dur="500" id="17"/>
                                        <p:tgtEl>
                                          <p:spTgt spid="12"/>
                                        </p:tgtEl>
                                      </p:cBhvr>
                                    </p:animEffect>
                                  </p:childTnLst>
                                </p:cTn>
                              </p:par>
                            </p:childTnLst>
                          </p:cTn>
                        </p:par>
                      </p:childTnLst>
                    </p:cTn>
                  </p:par>
                  <p:par>
                    <p:cTn fill="hold" id="18" nodeType="clickPar">
                      <p:stCondLst>
                        <p:cond delay="indefinite"/>
                        <p:cond delay="0" evt="onBegin">
                          <p:tn val="17"/>
                        </p:cond>
                      </p:stCondLst>
                      <p:childTnLst>
                        <p:par>
                          <p:cTn fill="hold" id="19" nodeType="afterGroup">
                            <p:stCondLst>
                              <p:cond delay="0"/>
                            </p:stCondLst>
                            <p:childTnLst>
                              <p:par>
                                <p:cTn fill="hold" grpId="0" id="20" nodeType="clickEffect" presetClass="entr" presetID="25" presetSubtype="0">
                                  <p:stCondLst>
                                    <p:cond delay="0"/>
                                  </p:stCondLst>
                                  <p:iterate type="lt">
                                    <p:tmPct val="10000"/>
                                  </p:iterate>
                                  <p:childTnLst>
                                    <p:set>
                                      <p:cBhvr>
                                        <p:cTn dur="1" fill="hold" id="21">
                                          <p:stCondLst>
                                            <p:cond delay="0"/>
                                          </p:stCondLst>
                                        </p:cTn>
                                        <p:tgtEl>
                                          <p:spTgt spid="17"/>
                                        </p:tgtEl>
                                        <p:attrNameLst>
                                          <p:attrName>style.visibility</p:attrName>
                                        </p:attrNameLst>
                                      </p:cBhvr>
                                      <p:to>
                                        <p:strVal val="visible"/>
                                      </p:to>
                                    </p:set>
                                    <p:anim calcmode="lin" valueType="num">
                                      <p:cBhvr>
                                        <p:cTn decel="50000" dur="500" fill="hold" id="22">
                                          <p:stCondLst>
                                            <p:cond delay="0"/>
                                          </p:stCondLst>
                                        </p:cTn>
                                        <p:tgtEl>
                                          <p:spTgt spid="17"/>
                                        </p:tgtEl>
                                        <p:attrNameLst>
                                          <p:attrName>style.rotation</p:attrName>
                                        </p:attrNameLst>
                                      </p:cBhvr>
                                      <p:tavLst>
                                        <p:tav tm="0">
                                          <p:val>
                                            <p:fltVal val="-90"/>
                                          </p:val>
                                        </p:tav>
                                        <p:tav tm="100000">
                                          <p:val>
                                            <p:fltVal val="0"/>
                                          </p:val>
                                        </p:tav>
                                      </p:tavLst>
                                    </p:anim>
                                    <p:anim calcmode="lin" valueType="num">
                                      <p:cBhvr>
                                        <p:cTn decel="50000" dur="500" fill="hold" id="23">
                                          <p:stCondLst>
                                            <p:cond delay="0"/>
                                          </p:stCondLst>
                                        </p:cTn>
                                        <p:tgtEl>
                                          <p:spTgt spid="17"/>
                                        </p:tgtEl>
                                        <p:attrNameLst>
                                          <p:attrName>ppt_w</p:attrName>
                                        </p:attrNameLst>
                                      </p:cBhvr>
                                      <p:tavLst>
                                        <p:tav tm="0">
                                          <p:val>
                                            <p:strVal val="#ppt_w"/>
                                          </p:val>
                                        </p:tav>
                                        <p:tav tm="100000">
                                          <p:val>
                                            <p:strVal val="#ppt_w*.05"/>
                                          </p:val>
                                        </p:tav>
                                      </p:tavLst>
                                    </p:anim>
                                    <p:anim calcmode="lin" valueType="num">
                                      <p:cBhvr>
                                        <p:cTn accel="50000" dur="500" fill="hold" id="24">
                                          <p:stCondLst>
                                            <p:cond delay="500"/>
                                          </p:stCondLst>
                                        </p:cTn>
                                        <p:tgtEl>
                                          <p:spTgt spid="17"/>
                                        </p:tgtEl>
                                        <p:attrNameLst>
                                          <p:attrName>ppt_w</p:attrName>
                                        </p:attrNameLst>
                                      </p:cBhvr>
                                      <p:tavLst>
                                        <p:tav tm="0">
                                          <p:val>
                                            <p:strVal val="#ppt_w*.05"/>
                                          </p:val>
                                        </p:tav>
                                        <p:tav tm="100000">
                                          <p:val>
                                            <p:strVal val="#ppt_w"/>
                                          </p:val>
                                        </p:tav>
                                      </p:tavLst>
                                    </p:anim>
                                    <p:anim calcmode="lin" valueType="num">
                                      <p:cBhvr>
                                        <p:cTn dur="1000" fill="hold" id="25"/>
                                        <p:tgtEl>
                                          <p:spTgt spid="17"/>
                                        </p:tgtEl>
                                        <p:attrNameLst>
                                          <p:attrName>ppt_h</p:attrName>
                                        </p:attrNameLst>
                                      </p:cBhvr>
                                      <p:tavLst>
                                        <p:tav tm="0">
                                          <p:val>
                                            <p:strVal val="#ppt_h"/>
                                          </p:val>
                                        </p:tav>
                                        <p:tav tm="100000">
                                          <p:val>
                                            <p:strVal val="#ppt_h"/>
                                          </p:val>
                                        </p:tav>
                                      </p:tavLst>
                                    </p:anim>
                                    <p:anim calcmode="lin" valueType="num">
                                      <p:cBhvr>
                                        <p:cTn decel="50000" dur="500" fill="hold" id="26">
                                          <p:stCondLst>
                                            <p:cond delay="0"/>
                                          </p:stCondLst>
                                        </p:cTn>
                                        <p:tgtEl>
                                          <p:spTgt spid="17"/>
                                        </p:tgtEl>
                                        <p:attrNameLst>
                                          <p:attrName>ppt_x</p:attrName>
                                        </p:attrNameLst>
                                      </p:cBhvr>
                                      <p:tavLst>
                                        <p:tav tm="0">
                                          <p:val>
                                            <p:strVal val="#ppt_x+.4"/>
                                          </p:val>
                                        </p:tav>
                                        <p:tav tm="100000">
                                          <p:val>
                                            <p:strVal val="#ppt_x"/>
                                          </p:val>
                                        </p:tav>
                                      </p:tavLst>
                                    </p:anim>
                                    <p:anim calcmode="lin" valueType="num">
                                      <p:cBhvr>
                                        <p:cTn decel="50000" dur="500" fill="hold" id="27">
                                          <p:stCondLst>
                                            <p:cond delay="0"/>
                                          </p:stCondLst>
                                        </p:cTn>
                                        <p:tgtEl>
                                          <p:spTgt spid="17"/>
                                        </p:tgtEl>
                                        <p:attrNameLst>
                                          <p:attrName>ppt_y</p:attrName>
                                        </p:attrNameLst>
                                      </p:cBhvr>
                                      <p:tavLst>
                                        <p:tav tm="0">
                                          <p:val>
                                            <p:strVal val="#ppt_y-.2"/>
                                          </p:val>
                                        </p:tav>
                                        <p:tav tm="100000">
                                          <p:val>
                                            <p:strVal val="#ppt_y+.1"/>
                                          </p:val>
                                        </p:tav>
                                      </p:tavLst>
                                    </p:anim>
                                    <p:anim calcmode="lin" valueType="num">
                                      <p:cBhvr>
                                        <p:cTn accel="50000" dur="500" fill="hold" id="28">
                                          <p:stCondLst>
                                            <p:cond delay="500"/>
                                          </p:stCondLst>
                                        </p:cTn>
                                        <p:tgtEl>
                                          <p:spTgt spid="17"/>
                                        </p:tgtEl>
                                        <p:attrNameLst>
                                          <p:attrName>ppt_y</p:attrName>
                                        </p:attrNameLst>
                                      </p:cBhvr>
                                      <p:tavLst>
                                        <p:tav tm="0">
                                          <p:val>
                                            <p:strVal val="#ppt_y+.1"/>
                                          </p:val>
                                        </p:tav>
                                        <p:tav tm="100000">
                                          <p:val>
                                            <p:strVal val="#ppt_y"/>
                                          </p:val>
                                        </p:tav>
                                      </p:tavLst>
                                    </p:anim>
                                    <p:animEffect filter="fade" transition="in">
                                      <p:cBhvr>
                                        <p:cTn decel="50000" dur="1000" id="29">
                                          <p:stCondLst>
                                            <p:cond delay="0"/>
                                          </p:stCondLst>
                                        </p:cTn>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21"/>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3"/>
          <p:cNvSpPr txBox="1"/>
          <p:nvPr/>
        </p:nvSpPr>
        <p:spPr>
          <a:xfrm>
            <a:off x="414364" y="1485910"/>
            <a:ext cx="3357563" cy="2339326"/>
          </a:xfrm>
          <a:prstGeom prst="rect">
            <a:avLst/>
          </a:prstGeom>
          <a:noFill/>
        </p:spPr>
        <p:txBody>
          <a:bodyPr bIns="34283" lIns="68517" rIns="68517" rtlCol="0" tIns="34283" wrap="square">
            <a:spAutoFit/>
          </a:bodyPr>
          <a:lstStyle/>
          <a:p>
            <a:pPr algn="ctr" defTabSz="685205"/>
            <a:r>
              <a:rPr altLang="zh-CN" b="1" lang="en-US" sz="14900">
                <a:solidFill>
                  <a:schemeClr val="bg1"/>
                </a:solidFill>
                <a:latin typeface="微软雅黑"/>
                <a:ea typeface="微软雅黑"/>
              </a:rPr>
              <a:t>1</a:t>
            </a:r>
          </a:p>
        </p:txBody>
      </p:sp>
      <p:sp>
        <p:nvSpPr>
          <p:cNvPr id="4" name="矩形 3"/>
          <p:cNvSpPr/>
          <p:nvPr/>
        </p:nvSpPr>
        <p:spPr bwMode="auto">
          <a:xfrm>
            <a:off x="2986560" y="2428944"/>
            <a:ext cx="4249738" cy="475310"/>
          </a:xfrm>
          <a:prstGeom prst="rect">
            <a:avLst/>
          </a:prstGeom>
          <a:noFill/>
          <a:ln algn="ctr" cap="flat" cmpd="sng" w="6350">
            <a:solidFill>
              <a:srgbClr val="FFFFFF">
                <a:alpha val="20000"/>
              </a:srgbClr>
            </a:solidFill>
            <a:prstDash val="solid"/>
            <a:miter lim="800000"/>
          </a:ln>
          <a:effectLst/>
          <a:extLst/>
        </p:spPr>
        <p:txBody>
          <a:bodyPr anchor="t" bIns="24295" lIns="53958" rIns="53958" rtlCol="0" tIns="24295" wrap="square">
            <a:spAutoFit/>
          </a:bodyPr>
          <a:lstStyle/>
          <a:p>
            <a:pPr algn="ctr" defTabSz="685205">
              <a:defRPr/>
            </a:pPr>
            <a:r>
              <a:rPr altLang="en-US" b="1" cap="small" kern="0" lang="zh-CN" sz="2800">
                <a:solidFill>
                  <a:srgbClr val="F59F14"/>
                </a:solidFill>
                <a:latin typeface="微软雅黑"/>
                <a:ea typeface="微软雅黑"/>
              </a:rPr>
              <a:t>单击此处添加标题文本</a:t>
            </a:r>
          </a:p>
        </p:txBody>
      </p:sp>
      <p:sp>
        <p:nvSpPr>
          <p:cNvPr id="5" name="直接连接符 6"/>
          <p:cNvSpPr>
            <a:spLocks noChangeShapeType="1"/>
          </p:cNvSpPr>
          <p:nvPr/>
        </p:nvSpPr>
        <p:spPr bwMode="auto">
          <a:xfrm>
            <a:off x="2986560" y="3435848"/>
            <a:ext cx="4249738" cy="1587"/>
          </a:xfrm>
          <a:prstGeom prst="line">
            <a:avLst/>
          </a:prstGeom>
          <a:noFill/>
          <a:ln w="9525">
            <a:solidFill>
              <a:srgbClr val="FFFFFF"/>
            </a:solidFill>
            <a:prstDash val="sysDot"/>
            <a:round/>
          </a:ln>
          <a:extLst>
            <a:ext uri="{909E8E84-426E-40DD-AFC4-6F175D3DCCD1}">
              <a14:hiddenFill>
                <a:noFill/>
              </a14:hiddenFill>
            </a:ext>
          </a:extLst>
        </p:spPr>
        <p:txBody>
          <a:bodyPr bIns="45714" lIns="91428" rIns="91428" tIns="45714"/>
          <a:lstStyle/>
          <a:p>
            <a:pPr fontAlgn="base">
              <a:spcBef>
                <a:spcPct val="0"/>
              </a:spcBef>
              <a:spcAft>
                <a:spcPct val="0"/>
              </a:spcAft>
              <a:buFont charset="0" pitchFamily="34" typeface="Arial"/>
              <a:buNone/>
              <a:defRPr/>
            </a:pPr>
            <a:endParaRPr altLang="en-US" kern="0" lang="zh-CN" smtClean="0">
              <a:solidFill>
                <a:srgbClr val="000000"/>
              </a:solidFill>
              <a:latin charset="0" pitchFamily="34" typeface="Arial"/>
            </a:endParaRPr>
          </a:p>
        </p:txBody>
      </p:sp>
      <p:sp>
        <p:nvSpPr>
          <p:cNvPr id="6" name="直接连接符 7"/>
          <p:cNvSpPr>
            <a:spLocks noChangeShapeType="1"/>
          </p:cNvSpPr>
          <p:nvPr/>
        </p:nvSpPr>
        <p:spPr bwMode="auto">
          <a:xfrm>
            <a:off x="2986560" y="1819275"/>
            <a:ext cx="4249738" cy="1588"/>
          </a:xfrm>
          <a:prstGeom prst="line">
            <a:avLst/>
          </a:prstGeom>
          <a:noFill/>
          <a:ln w="9525">
            <a:solidFill>
              <a:srgbClr val="FFFFFF"/>
            </a:solidFill>
            <a:prstDash val="sysDot"/>
            <a:round/>
          </a:ln>
          <a:extLst>
            <a:ext uri="{909E8E84-426E-40DD-AFC4-6F175D3DCCD1}">
              <a14:hiddenFill>
                <a:noFill/>
              </a14:hiddenFill>
            </a:ext>
          </a:extLst>
        </p:spPr>
        <p:txBody>
          <a:bodyPr bIns="45714" lIns="91428" rIns="91428" tIns="45714"/>
          <a:lstStyle/>
          <a:p>
            <a:pPr fontAlgn="base">
              <a:spcBef>
                <a:spcPct val="0"/>
              </a:spcBef>
              <a:spcAft>
                <a:spcPct val="0"/>
              </a:spcAft>
              <a:buFont charset="0" pitchFamily="34" typeface="Arial"/>
              <a:buNone/>
              <a:defRPr/>
            </a:pPr>
            <a:endParaRPr altLang="en-US" kern="0" lang="zh-CN" smtClean="0">
              <a:solidFill>
                <a:srgbClr val="000000"/>
              </a:solidFill>
              <a:latin charset="0" pitchFamily="34" typeface="Arial"/>
            </a:endParaRPr>
          </a:p>
        </p:txBody>
      </p:sp>
    </p:spTree>
    <p:extLst>
      <p:ext uri="{BB962C8B-B14F-4D97-AF65-F5344CB8AC3E}">
        <p14:creationId val="3423943440"/>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childTnLst>
                                </p:cTn>
                              </p:par>
                              <p:par>
                                <p:cTn fill="hold" grpId="0" id="8" nodeType="withEffect" presetClass="entr" presetID="42" presetSubtype="0">
                                  <p:stCondLst>
                                    <p:cond delay="0"/>
                                  </p:stCondLst>
                                  <p:childTnLst>
                                    <p:set>
                                      <p:cBhvr>
                                        <p:cTn dur="1" fill="hold" id="9">
                                          <p:stCondLst>
                                            <p:cond delay="0"/>
                                          </p:stCondLst>
                                        </p:cTn>
                                        <p:tgtEl>
                                          <p:spTgt spid="5"/>
                                        </p:tgtEl>
                                        <p:attrNameLst>
                                          <p:attrName>style.visibility</p:attrName>
                                        </p:attrNameLst>
                                      </p:cBhvr>
                                      <p:to>
                                        <p:strVal val="visible"/>
                                      </p:to>
                                    </p:set>
                                    <p:animEffect filter="">
                                      <p:cBhvr>
                                        <p:cTn dur="750" id="10"/>
                                        <p:tgtEl>
                                          <p:spTgt spid="5"/>
                                        </p:tgtEl>
                                      </p:cBhvr>
                                    </p:animEffect>
                                    <p:anim calcmode="lin" valueType="num">
                                      <p:cBhvr>
                                        <p:cTn dur="750" fill="hold" id="11"/>
                                        <p:tgtEl>
                                          <p:spTgt spid="5"/>
                                        </p:tgtEl>
                                        <p:attrNameLst>
                                          <p:attrName>ppt_x</p:attrName>
                                        </p:attrNameLst>
                                      </p:cBhvr>
                                      <p:tavLst>
                                        <p:tav tm="0">
                                          <p:val>
                                            <p:strVal val="#ppt_x"/>
                                          </p:val>
                                        </p:tav>
                                        <p:tav tm="100000">
                                          <p:val>
                                            <p:strVal val="#ppt_x"/>
                                          </p:val>
                                        </p:tav>
                                      </p:tavLst>
                                    </p:anim>
                                    <p:anim calcmode="lin" valueType="num">
                                      <p:cBhvr>
                                        <p:cTn dur="750" fill="hold" id="12"/>
                                        <p:tgtEl>
                                          <p:spTgt spid="5"/>
                                        </p:tgtEl>
                                        <p:attrNameLst>
                                          <p:attrName>ppt_y</p:attrName>
                                        </p:attrNameLst>
                                      </p:cBhvr>
                                      <p:tavLst>
                                        <p:tav tm="0">
                                          <p:val>
                                            <p:strVal val="#ppt_y+.1"/>
                                          </p:val>
                                        </p:tav>
                                        <p:tav tm="100000">
                                          <p:val>
                                            <p:strVal val="#ppt_y"/>
                                          </p:val>
                                        </p:tav>
                                      </p:tavLst>
                                    </p:anim>
                                  </p:childTnLst>
                                </p:cTn>
                              </p:par>
                              <p:par>
                                <p:cTn fill="hold" grpId="0" id="13" nodeType="withEffect" presetClass="entr" presetID="47" presetSubtype="0">
                                  <p:stCondLst>
                                    <p:cond delay="0"/>
                                  </p:stCondLst>
                                  <p:childTnLst>
                                    <p:set>
                                      <p:cBhvr>
                                        <p:cTn dur="1" fill="hold" id="14">
                                          <p:stCondLst>
                                            <p:cond delay="0"/>
                                          </p:stCondLst>
                                        </p:cTn>
                                        <p:tgtEl>
                                          <p:spTgt spid="6"/>
                                        </p:tgtEl>
                                        <p:attrNameLst>
                                          <p:attrName>style.visibility</p:attrName>
                                        </p:attrNameLst>
                                      </p:cBhvr>
                                      <p:to>
                                        <p:strVal val="visible"/>
                                      </p:to>
                                    </p:set>
                                    <p:animEffect filter="">
                                      <p:cBhvr>
                                        <p:cTn dur="750" id="15"/>
                                        <p:tgtEl>
                                          <p:spTgt spid="6"/>
                                        </p:tgtEl>
                                      </p:cBhvr>
                                    </p:animEffect>
                                    <p:anim calcmode="lin" valueType="num">
                                      <p:cBhvr>
                                        <p:cTn dur="750" fill="hold" id="16"/>
                                        <p:tgtEl>
                                          <p:spTgt spid="6"/>
                                        </p:tgtEl>
                                        <p:attrNameLst>
                                          <p:attrName>ppt_x</p:attrName>
                                        </p:attrNameLst>
                                      </p:cBhvr>
                                      <p:tavLst>
                                        <p:tav tm="0">
                                          <p:val>
                                            <p:strVal val="#ppt_x"/>
                                          </p:val>
                                        </p:tav>
                                        <p:tav tm="100000">
                                          <p:val>
                                            <p:strVal val="#ppt_x"/>
                                          </p:val>
                                        </p:tav>
                                      </p:tavLst>
                                    </p:anim>
                                    <p:anim calcmode="lin" valueType="num">
                                      <p:cBhvr>
                                        <p:cTn dur="750" fill="hold" id="17"/>
                                        <p:tgtEl>
                                          <p:spTgt spid="6"/>
                                        </p:tgtEl>
                                        <p:attrNameLst>
                                          <p:attrName>ppt_y</p:attrName>
                                        </p:attrNameLst>
                                      </p:cBhvr>
                                      <p:tavLst>
                                        <p:tav tm="0">
                                          <p:val>
                                            <p:strVal val="#ppt_y-.1"/>
                                          </p:val>
                                        </p:tav>
                                        <p:tav tm="100000">
                                          <p:val>
                                            <p:strVal val="#ppt_y"/>
                                          </p:val>
                                        </p:tav>
                                      </p:tavLst>
                                    </p:anim>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2" presetSubtype="8">
                                  <p:stCondLst>
                                    <p:cond delay="0"/>
                                  </p:stCondLst>
                                  <p:childTnLst>
                                    <p:set>
                                      <p:cBhvr>
                                        <p:cTn dur="1" fill="hold" id="21">
                                          <p:stCondLst>
                                            <p:cond delay="0"/>
                                          </p:stCondLst>
                                        </p:cTn>
                                        <p:tgtEl>
                                          <p:spTgt spid="4"/>
                                        </p:tgtEl>
                                        <p:attrNameLst>
                                          <p:attrName>style.visibility</p:attrName>
                                        </p:attrNameLst>
                                      </p:cBhvr>
                                      <p:to>
                                        <p:strVal val="visible"/>
                                      </p:to>
                                    </p:set>
                                    <p:anim calcmode="lin" valueType="num">
                                      <p:cBhvr additive="base">
                                        <p:cTn dur="500" id="22"/>
                                        <p:tgtEl>
                                          <p:spTgt spid="4"/>
                                        </p:tgtEl>
                                        <p:attrNameLst>
                                          <p:attrName>ppt_x</p:attrName>
                                        </p:attrNameLst>
                                      </p:cBhvr>
                                      <p:tavLst>
                                        <p:tav tm="0">
                                          <p:val>
                                            <p:strVal val="#ppt_x-#ppt_w*1.125000"/>
                                          </p:val>
                                        </p:tav>
                                        <p:tav tm="100000">
                                          <p:val>
                                            <p:strVal val="#ppt_x"/>
                                          </p:val>
                                        </p:tav>
                                      </p:tavLst>
                                    </p:anim>
                                    <p:animEffect filter="wipe(right)" transition="in">
                                      <p:cBhvr>
                                        <p:cTn dur="500" id="23"/>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4"/>
      <p:bldP grpId="0" spid="5"/>
      <p:bldP grpId="0" spid="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6"/>
          <p:cNvSpPr>
            <a:spLocks noChangeArrowheads="1"/>
          </p:cNvSpPr>
          <p:nvPr/>
        </p:nvSpPr>
        <p:spPr bwMode="auto">
          <a:xfrm>
            <a:off x="0" y="627064"/>
            <a:ext cx="9144000" cy="4105275"/>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3" name="TextBox 7"/>
          <p:cNvSpPr>
            <a:spLocks noChangeArrowheads="1"/>
          </p:cNvSpPr>
          <p:nvPr/>
        </p:nvSpPr>
        <p:spPr bwMode="auto">
          <a:xfrm>
            <a:off x="6" y="365126"/>
            <a:ext cx="3203575" cy="518148"/>
          </a:xfrm>
          <a:prstGeom prst="rect">
            <a:avLst/>
          </a:prstGeom>
          <a:solidFill>
            <a:srgbClr val="E36C09"/>
          </a:solidFill>
          <a:ln>
            <a:noFill/>
          </a:ln>
          <a:extLs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endParaRPr altLang="en-US" b="1" kern="0" lang="zh-CN" sz="2800">
              <a:solidFill>
                <a:srgbClr val="FFFFFF"/>
              </a:solidFill>
              <a:ea typeface="微软雅黑"/>
              <a:sym charset="-122" panose="02010600030101010101" pitchFamily="2" typeface="宋体"/>
            </a:endParaRPr>
          </a:p>
        </p:txBody>
      </p:sp>
      <p:sp>
        <p:nvSpPr>
          <p:cNvPr id="17" name="矩形 15"/>
          <p:cNvSpPr>
            <a:spLocks noChangeArrowheads="1"/>
          </p:cNvSpPr>
          <p:nvPr/>
        </p:nvSpPr>
        <p:spPr bwMode="auto">
          <a:xfrm>
            <a:off x="6" y="365126"/>
            <a:ext cx="3203575" cy="51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r>
              <a:rPr altLang="en-US" b="1" kern="0" lang="zh-CN" sz="2800">
                <a:solidFill>
                  <a:srgbClr val="FFFFFF"/>
                </a:solidFill>
                <a:ea typeface="微软雅黑"/>
              </a:rPr>
              <a:t>单击此处添加标题 </a:t>
            </a:r>
          </a:p>
        </p:txBody>
      </p:sp>
      <p:grpSp>
        <p:nvGrpSpPr>
          <p:cNvPr id="25" name="Group 1438"/>
          <p:cNvGrpSpPr/>
          <p:nvPr/>
        </p:nvGrpSpPr>
        <p:grpSpPr>
          <a:xfrm>
            <a:off x="1140358" y="1377907"/>
            <a:ext cx="1224002" cy="1224002"/>
            <a:chExt cx="1224000" cy="1224000"/>
          </a:xfrm>
        </p:grpSpPr>
        <p:sp>
          <p:nvSpPr>
            <p:cNvPr id="26" name="Shape 1434"/>
            <p:cNvSpPr/>
            <p:nvPr/>
          </p:nvSpPr>
          <p:spPr>
            <a:xfrm>
              <a:off x="0" y="0"/>
              <a:ext cx="1224000" cy="122400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4E5663"/>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27" name="Shape 1435"/>
            <p:cNvSpPr/>
            <p:nvPr/>
          </p:nvSpPr>
          <p:spPr>
            <a:xfrm>
              <a:off x="0" y="0"/>
              <a:ext cx="1224000" cy="1224000"/>
            </a:xfrm>
            <a:custGeom>
              <a:cxnLst>
                <a:cxn ang="0">
                  <a:pos x="wd2" y="hd2"/>
                </a:cxn>
                <a:cxn ang="5400000">
                  <a:pos x="wd2" y="hd2"/>
                </a:cxn>
                <a:cxn ang="10800000">
                  <a:pos x="wd2" y="hd2"/>
                </a:cxn>
                <a:cxn ang="16200000">
                  <a:pos x="wd2" y="hd2"/>
                </a:cxn>
              </a:cxnLst>
              <a:rect b="b" l="0" r="r" t="0"/>
              <a:pathLst>
                <a:path extrusionOk="0" h="21600" w="21600">
                  <a:moveTo>
                    <a:pt x="21600" y="10800"/>
                  </a:moveTo>
                  <a:cubicBezTo>
                    <a:pt x="21600" y="16765"/>
                    <a:pt x="16765" y="21600"/>
                    <a:pt x="10800" y="21600"/>
                  </a:cubicBezTo>
                  <a:cubicBezTo>
                    <a:pt x="4835" y="21600"/>
                    <a:pt x="0" y="16765"/>
                    <a:pt x="0" y="10800"/>
                  </a:cubicBezTo>
                  <a:cubicBezTo>
                    <a:pt x="0" y="4835"/>
                    <a:pt x="4835" y="0"/>
                    <a:pt x="10800" y="0"/>
                  </a:cubicBezTo>
                  <a:lnTo>
                    <a:pt x="10800" y="10800"/>
                  </a:lnTo>
                  <a:close/>
                </a:path>
              </a:pathLst>
            </a:custGeom>
            <a:solidFill>
              <a:srgbClr val="3194C6"/>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28" name="Shape 1436"/>
            <p:cNvSpPr/>
            <p:nvPr/>
          </p:nvSpPr>
          <p:spPr>
            <a:xfrm>
              <a:off x="107999" y="107999"/>
              <a:ext cx="1008002" cy="1008002"/>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2F2F2"/>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29" name="Shape 1437"/>
            <p:cNvSpPr/>
            <p:nvPr/>
          </p:nvSpPr>
          <p:spPr>
            <a:xfrm>
              <a:off x="70332" y="388182"/>
              <a:ext cx="1138555" cy="4572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ctr" defTabSz="457130">
                <a:spcBef>
                  <a:spcPts val="300"/>
                </a:spcBef>
                <a:defRPr>
                  <a:uFillTx/>
                </a:defRPr>
              </a:pPr>
              <a:r>
                <a:rPr b="1" kern="0" sz="3000">
                  <a:solidFill>
                    <a:srgbClr val="3194C6"/>
                  </a:solidFill>
                  <a:uFill>
                    <a:solidFill>
                      <a:srgbClr val="3194C6"/>
                    </a:solidFill>
                  </a:uFill>
                  <a:latin typeface="微软雅黑"/>
                  <a:ea typeface="微软雅黑"/>
                  <a:cs typeface="Roboto Condensed Regular"/>
                  <a:sym typeface="Roboto Condensed Regular"/>
                </a:rPr>
                <a:t>75%</a:t>
              </a:r>
            </a:p>
          </p:txBody>
        </p:sp>
      </p:grpSp>
      <p:sp>
        <p:nvSpPr>
          <p:cNvPr id="31" name="Shape 1439"/>
          <p:cNvSpPr/>
          <p:nvPr/>
        </p:nvSpPr>
        <p:spPr>
          <a:xfrm>
            <a:off x="981281" y="2931790"/>
            <a:ext cx="1542156"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spcBef>
                <a:spcPts val="300"/>
              </a:spcBef>
              <a:defRPr b="1" sz="1200">
                <a:solidFill>
                  <a:srgbClr val="3194C6"/>
                </a:solidFill>
                <a:uFill>
                  <a:solidFill>
                    <a:srgbClr val="3194C6"/>
                  </a:solidFill>
                </a:uFill>
                <a:latin typeface="Roboto Condensed Regular"/>
                <a:ea typeface="Roboto Condensed Regular"/>
                <a:cs typeface="Roboto Condensed Regular"/>
                <a:sym typeface="Roboto Condensed Regular"/>
              </a:defRPr>
            </a:lvl1pPr>
          </a:lstStyle>
          <a:p>
            <a:pPr defTabSz="457130">
              <a:defRPr b="0" sz="1800">
                <a:solidFill>
                  <a:srgbClr val="000000"/>
                </a:solidFill>
                <a:uFillTx/>
              </a:defRPr>
            </a:pPr>
            <a:r>
              <a:rPr altLang="en-US" kern="0" lang="zh-CN" smtClean="0">
                <a:latin typeface="微软雅黑"/>
                <a:ea typeface="微软雅黑"/>
              </a:rPr>
              <a:t>图表标题</a:t>
            </a:r>
          </a:p>
        </p:txBody>
      </p:sp>
      <p:sp>
        <p:nvSpPr>
          <p:cNvPr id="32" name="Shape 1440"/>
          <p:cNvSpPr/>
          <p:nvPr/>
        </p:nvSpPr>
        <p:spPr>
          <a:xfrm>
            <a:off x="981280" y="3285749"/>
            <a:ext cx="1542158" cy="10058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lnSpc>
                <a:spcPct val="110000"/>
              </a:lnSpc>
              <a:defRPr sz="700">
                <a:solidFill>
                  <a:srgbClr val="000000">
                    <a:alpha val="50000"/>
                  </a:srgbClr>
                </a:solidFill>
                <a:uFill>
                  <a:solidFill>
                    <a:srgbClr val="000000">
                      <a:alpha val="50000"/>
                    </a:srgbClr>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200">
                <a:latin typeface="微软雅黑"/>
                <a:ea typeface="微软雅黑"/>
              </a:rPr>
              <a:t>单击此处添加文本文字内容单击此处添加文本文字内容单击此处添加文本文字内容单击此处添加文本文字内容</a:t>
            </a:r>
          </a:p>
        </p:txBody>
      </p:sp>
      <p:grpSp>
        <p:nvGrpSpPr>
          <p:cNvPr id="33" name="Group 1446"/>
          <p:cNvGrpSpPr/>
          <p:nvPr/>
        </p:nvGrpSpPr>
        <p:grpSpPr>
          <a:xfrm>
            <a:off x="3017867" y="1377904"/>
            <a:ext cx="1224867" cy="1224003"/>
            <a:chExt cx="1224866" cy="1224001"/>
          </a:xfrm>
        </p:grpSpPr>
        <p:sp>
          <p:nvSpPr>
            <p:cNvPr id="34" name="Shape 1442"/>
            <p:cNvSpPr/>
            <p:nvPr/>
          </p:nvSpPr>
          <p:spPr>
            <a:xfrm>
              <a:off x="865" y="1"/>
              <a:ext cx="1224001" cy="122400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4E5663"/>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35" name="Shape 1443"/>
            <p:cNvSpPr/>
            <p:nvPr/>
          </p:nvSpPr>
          <p:spPr>
            <a:xfrm>
              <a:off x="0" y="0"/>
              <a:ext cx="612866" cy="1224000"/>
            </a:xfrm>
            <a:custGeom>
              <a:cxnLst>
                <a:cxn ang="0">
                  <a:pos x="wd2" y="hd2"/>
                </a:cxn>
                <a:cxn ang="5400000">
                  <a:pos x="wd2" y="hd2"/>
                </a:cxn>
                <a:cxn ang="10800000">
                  <a:pos x="wd2" y="hd2"/>
                </a:cxn>
                <a:cxn ang="16200000">
                  <a:pos x="wd2" y="hd2"/>
                </a:cxn>
              </a:cxnLst>
              <a:rect b="b" l="0" r="r" t="0"/>
              <a:pathLst>
                <a:path extrusionOk="0" h="21600" w="21600">
                  <a:moveTo>
                    <a:pt x="21570" y="21600"/>
                  </a:moveTo>
                  <a:cubicBezTo>
                    <a:pt x="9657" y="21600"/>
                    <a:pt x="0" y="16765"/>
                    <a:pt x="0" y="10800"/>
                  </a:cubicBezTo>
                  <a:cubicBezTo>
                    <a:pt x="0" y="4835"/>
                    <a:pt x="9657" y="0"/>
                    <a:pt x="21570" y="0"/>
                  </a:cubicBezTo>
                  <a:lnTo>
                    <a:pt x="21600" y="10800"/>
                  </a:lnTo>
                  <a:close/>
                </a:path>
              </a:pathLst>
            </a:custGeom>
            <a:solidFill>
              <a:srgbClr val="A5C067"/>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36" name="Shape 1444"/>
            <p:cNvSpPr/>
            <p:nvPr/>
          </p:nvSpPr>
          <p:spPr>
            <a:xfrm>
              <a:off x="108865" y="108000"/>
              <a:ext cx="1008001" cy="1008002"/>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2F2F2"/>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37" name="Shape 1445"/>
            <p:cNvSpPr/>
            <p:nvPr/>
          </p:nvSpPr>
          <p:spPr>
            <a:xfrm>
              <a:off x="71197" y="388183"/>
              <a:ext cx="1138556" cy="4572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ctr" defTabSz="457130">
                <a:spcBef>
                  <a:spcPts val="300"/>
                </a:spcBef>
                <a:defRPr>
                  <a:uFillTx/>
                </a:defRPr>
              </a:pPr>
              <a:r>
                <a:rPr b="1" kern="0" sz="3000">
                  <a:solidFill>
                    <a:srgbClr val="A5C067"/>
                  </a:solidFill>
                  <a:uFill>
                    <a:solidFill>
                      <a:srgbClr val="A5C067"/>
                    </a:solidFill>
                  </a:uFill>
                  <a:latin typeface="微软雅黑"/>
                  <a:ea typeface="微软雅黑"/>
                  <a:cs typeface="Roboto Condensed Regular"/>
                  <a:sym typeface="Roboto Condensed Regular"/>
                </a:rPr>
                <a:t>50%</a:t>
              </a:r>
            </a:p>
          </p:txBody>
        </p:sp>
      </p:grpSp>
      <p:sp>
        <p:nvSpPr>
          <p:cNvPr id="39" name="Shape 1447"/>
          <p:cNvSpPr/>
          <p:nvPr/>
        </p:nvSpPr>
        <p:spPr>
          <a:xfrm>
            <a:off x="2859654" y="2931790"/>
            <a:ext cx="1542157"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spcBef>
                <a:spcPts val="300"/>
              </a:spcBef>
              <a:defRPr b="1" sz="1200">
                <a:solidFill>
                  <a:srgbClr val="3194C6"/>
                </a:solidFill>
                <a:uFill>
                  <a:solidFill>
                    <a:srgbClr val="3194C6"/>
                  </a:solidFill>
                </a:uFill>
                <a:latin typeface="Roboto Condensed Regular"/>
                <a:ea typeface="Roboto Condensed Regular"/>
                <a:cs typeface="Roboto Condensed Regular"/>
                <a:sym typeface="Roboto Condensed Regular"/>
              </a:defRPr>
            </a:lvl1pPr>
          </a:lstStyle>
          <a:p>
            <a:pPr defTabSz="457130">
              <a:defRPr b="0" sz="1800">
                <a:solidFill>
                  <a:srgbClr val="000000"/>
                </a:solidFill>
                <a:uFillTx/>
              </a:defRPr>
            </a:pPr>
            <a:r>
              <a:rPr altLang="en-US" kern="0" lang="zh-CN" smtClean="0">
                <a:latin typeface="微软雅黑"/>
                <a:ea typeface="微软雅黑"/>
              </a:rPr>
              <a:t>图表标题</a:t>
            </a:r>
          </a:p>
        </p:txBody>
      </p:sp>
      <p:sp>
        <p:nvSpPr>
          <p:cNvPr id="40" name="Shape 1448"/>
          <p:cNvSpPr/>
          <p:nvPr/>
        </p:nvSpPr>
        <p:spPr>
          <a:xfrm>
            <a:off x="2859653" y="3285749"/>
            <a:ext cx="1542159" cy="10058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lnSpc>
                <a:spcPct val="110000"/>
              </a:lnSpc>
              <a:defRPr sz="700">
                <a:solidFill>
                  <a:srgbClr val="000000">
                    <a:alpha val="50000"/>
                  </a:srgbClr>
                </a:solidFill>
                <a:uFill>
                  <a:solidFill>
                    <a:srgbClr val="000000">
                      <a:alpha val="50000"/>
                    </a:srgbClr>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200">
                <a:latin typeface="微软雅黑"/>
                <a:ea typeface="微软雅黑"/>
              </a:rPr>
              <a:t>单击此处添加文本文字内容单击此处添加文本文字内容单击此处添加文本文字内容单击此处添加文本文字内容</a:t>
            </a:r>
          </a:p>
        </p:txBody>
      </p:sp>
      <p:grpSp>
        <p:nvGrpSpPr>
          <p:cNvPr id="41" name="Group 1454"/>
          <p:cNvGrpSpPr/>
          <p:nvPr/>
        </p:nvGrpSpPr>
        <p:grpSpPr>
          <a:xfrm>
            <a:off x="4897105" y="1377904"/>
            <a:ext cx="1224002" cy="1224002"/>
            <a:chOff x="-1" y="-1"/>
            <a:chExt cx="1224001" cy="1224001"/>
          </a:xfrm>
        </p:grpSpPr>
        <p:sp>
          <p:nvSpPr>
            <p:cNvPr id="42" name="Shape 1450"/>
            <p:cNvSpPr/>
            <p:nvPr/>
          </p:nvSpPr>
          <p:spPr>
            <a:xfrm>
              <a:off x="0" y="0"/>
              <a:ext cx="1224000" cy="122400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4E5663"/>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43" name="Shape 1451"/>
            <p:cNvSpPr/>
            <p:nvPr/>
          </p:nvSpPr>
          <p:spPr>
            <a:xfrm>
              <a:off x="-1" y="-1"/>
              <a:ext cx="612001" cy="612001"/>
            </a:xfrm>
            <a:custGeom>
              <a:cxnLst>
                <a:cxn ang="0">
                  <a:pos x="wd2" y="hd2"/>
                </a:cxn>
                <a:cxn ang="5400000">
                  <a:pos x="wd2" y="hd2"/>
                </a:cxn>
                <a:cxn ang="10800000">
                  <a:pos x="wd2" y="hd2"/>
                </a:cxn>
                <a:cxn ang="16200000">
                  <a:pos x="wd2" y="hd2"/>
                </a:cxn>
              </a:cxnLst>
              <a:rect b="b" l="0" r="r" t="0"/>
              <a:pathLst>
                <a:path extrusionOk="0" h="21600" w="21600">
                  <a:moveTo>
                    <a:pt x="0" y="21600"/>
                  </a:moveTo>
                  <a:cubicBezTo>
                    <a:pt x="0" y="9671"/>
                    <a:pt x="9671" y="0"/>
                    <a:pt x="21600" y="0"/>
                  </a:cubicBezTo>
                  <a:lnTo>
                    <a:pt x="21600" y="21600"/>
                  </a:lnTo>
                  <a:close/>
                </a:path>
              </a:pathLst>
            </a:custGeom>
            <a:solidFill>
              <a:srgbClr val="03AE97"/>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44" name="Shape 1452"/>
            <p:cNvSpPr/>
            <p:nvPr/>
          </p:nvSpPr>
          <p:spPr>
            <a:xfrm>
              <a:off x="107999" y="107999"/>
              <a:ext cx="1008002" cy="1008002"/>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2F2F2"/>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45" name="Shape 1453"/>
            <p:cNvSpPr/>
            <p:nvPr/>
          </p:nvSpPr>
          <p:spPr>
            <a:xfrm>
              <a:off x="70332" y="388181"/>
              <a:ext cx="1138555" cy="4572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ctr" defTabSz="457130">
                <a:spcBef>
                  <a:spcPts val="300"/>
                </a:spcBef>
                <a:defRPr>
                  <a:uFillTx/>
                </a:defRPr>
              </a:pPr>
              <a:r>
                <a:rPr b="1" kern="0" sz="3000">
                  <a:solidFill>
                    <a:srgbClr val="03AE97"/>
                  </a:solidFill>
                  <a:uFill>
                    <a:solidFill>
                      <a:srgbClr val="03AE97"/>
                    </a:solidFill>
                  </a:uFill>
                  <a:latin typeface="微软雅黑"/>
                  <a:ea typeface="微软雅黑"/>
                  <a:cs typeface="Roboto Condensed Regular"/>
                  <a:sym typeface="Roboto Condensed Regular"/>
                </a:rPr>
                <a:t>25%</a:t>
              </a:r>
            </a:p>
          </p:txBody>
        </p:sp>
      </p:grpSp>
      <p:sp>
        <p:nvSpPr>
          <p:cNvPr id="47" name="Shape 1455"/>
          <p:cNvSpPr/>
          <p:nvPr/>
        </p:nvSpPr>
        <p:spPr>
          <a:xfrm>
            <a:off x="4738028" y="2931790"/>
            <a:ext cx="1542156"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spcBef>
                <a:spcPts val="300"/>
              </a:spcBef>
              <a:defRPr b="1" sz="1200">
                <a:solidFill>
                  <a:srgbClr val="3194C6"/>
                </a:solidFill>
                <a:uFill>
                  <a:solidFill>
                    <a:srgbClr val="3194C6"/>
                  </a:solidFill>
                </a:uFill>
                <a:latin typeface="Roboto Condensed Regular"/>
                <a:ea typeface="Roboto Condensed Regular"/>
                <a:cs typeface="Roboto Condensed Regular"/>
                <a:sym typeface="Roboto Condensed Regular"/>
              </a:defRPr>
            </a:lvl1pPr>
          </a:lstStyle>
          <a:p>
            <a:pPr defTabSz="457130">
              <a:defRPr b="0" sz="1800">
                <a:solidFill>
                  <a:srgbClr val="000000"/>
                </a:solidFill>
                <a:uFillTx/>
              </a:defRPr>
            </a:pPr>
            <a:r>
              <a:rPr altLang="en-US" kern="0" lang="zh-CN" smtClean="0">
                <a:latin typeface="微软雅黑"/>
                <a:ea typeface="微软雅黑"/>
              </a:rPr>
              <a:t>图表标题</a:t>
            </a:r>
          </a:p>
        </p:txBody>
      </p:sp>
      <p:sp>
        <p:nvSpPr>
          <p:cNvPr id="48" name="Shape 1456"/>
          <p:cNvSpPr/>
          <p:nvPr/>
        </p:nvSpPr>
        <p:spPr>
          <a:xfrm>
            <a:off x="4738027" y="3285749"/>
            <a:ext cx="1542158" cy="10058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lnSpc>
                <a:spcPct val="110000"/>
              </a:lnSpc>
              <a:defRPr sz="700">
                <a:solidFill>
                  <a:srgbClr val="000000">
                    <a:alpha val="50000"/>
                  </a:srgbClr>
                </a:solidFill>
                <a:uFill>
                  <a:solidFill>
                    <a:srgbClr val="000000">
                      <a:alpha val="50000"/>
                    </a:srgbClr>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200">
                <a:latin typeface="微软雅黑"/>
                <a:ea typeface="微软雅黑"/>
              </a:rPr>
              <a:t>单击此处添加文本文字内容单击此处添加文本文字内容单击此处添加文本文字内容单击此处添加文本文字内容</a:t>
            </a:r>
          </a:p>
        </p:txBody>
      </p:sp>
      <p:grpSp>
        <p:nvGrpSpPr>
          <p:cNvPr id="49" name="Group 1462"/>
          <p:cNvGrpSpPr/>
          <p:nvPr/>
        </p:nvGrpSpPr>
        <p:grpSpPr>
          <a:xfrm>
            <a:off x="6775473" y="1377905"/>
            <a:ext cx="1224016" cy="1224009"/>
            <a:chOff x="-7" y="-1"/>
            <a:chExt cx="1224015" cy="1224008"/>
          </a:xfrm>
        </p:grpSpPr>
        <p:sp>
          <p:nvSpPr>
            <p:cNvPr id="50" name="Shape 1458"/>
            <p:cNvSpPr/>
            <p:nvPr/>
          </p:nvSpPr>
          <p:spPr>
            <a:xfrm>
              <a:off x="0" y="0"/>
              <a:ext cx="1224000" cy="122400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4E5663"/>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51" name="Shape 1459"/>
            <p:cNvSpPr/>
            <p:nvPr/>
          </p:nvSpPr>
          <p:spPr>
            <a:xfrm>
              <a:off x="-7" y="-1"/>
              <a:ext cx="1224015" cy="1224008"/>
            </a:xfrm>
            <a:custGeom>
              <a:cxnLst>
                <a:cxn ang="0">
                  <a:pos x="wd2" y="hd2"/>
                </a:cxn>
                <a:cxn ang="5400000">
                  <a:pos x="wd2" y="hd2"/>
                </a:cxn>
                <a:cxn ang="10800000">
                  <a:pos x="wd2" y="hd2"/>
                </a:cxn>
                <a:cxn ang="16200000">
                  <a:pos x="wd2" y="hd2"/>
                </a:cxn>
              </a:cxnLst>
              <a:rect b="b" l="0" r="r" t="0"/>
              <a:pathLst>
                <a:path extrusionOk="0" h="20427" w="19376">
                  <a:moveTo>
                    <a:pt x="16110" y="2567"/>
                  </a:moveTo>
                  <a:lnTo>
                    <a:pt x="16110" y="2567"/>
                  </a:lnTo>
                  <a:cubicBezTo>
                    <a:pt x="20116" y="6306"/>
                    <a:pt x="20488" y="12761"/>
                    <a:pt x="16941" y="16984"/>
                  </a:cubicBezTo>
                  <a:cubicBezTo>
                    <a:pt x="13394" y="21208"/>
                    <a:pt x="7272" y="21600"/>
                    <a:pt x="3266" y="17861"/>
                  </a:cubicBezTo>
                  <a:cubicBezTo>
                    <a:pt x="-740" y="14121"/>
                    <a:pt x="-1112" y="7666"/>
                    <a:pt x="2435" y="3443"/>
                  </a:cubicBezTo>
                  <a:cubicBezTo>
                    <a:pt x="4274" y="1253"/>
                    <a:pt x="6914" y="0"/>
                    <a:pt x="9688" y="0"/>
                  </a:cubicBezTo>
                  <a:lnTo>
                    <a:pt x="9688" y="10214"/>
                  </a:lnTo>
                  <a:close/>
                </a:path>
              </a:pathLst>
            </a:custGeom>
            <a:solidFill>
              <a:srgbClr val="F7AC12"/>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52" name="Shape 1460"/>
            <p:cNvSpPr/>
            <p:nvPr/>
          </p:nvSpPr>
          <p:spPr>
            <a:xfrm>
              <a:off x="107999" y="107999"/>
              <a:ext cx="1008002" cy="1008002"/>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2F2F2"/>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53" name="Shape 1461"/>
            <p:cNvSpPr/>
            <p:nvPr/>
          </p:nvSpPr>
          <p:spPr>
            <a:xfrm>
              <a:off x="70333" y="388181"/>
              <a:ext cx="1138555" cy="4572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ctr" defTabSz="457130">
                <a:spcBef>
                  <a:spcPts val="300"/>
                </a:spcBef>
                <a:defRPr>
                  <a:uFillTx/>
                </a:defRPr>
              </a:pPr>
              <a:r>
                <a:rPr b="1" kern="0" sz="3000">
                  <a:solidFill>
                    <a:srgbClr val="F7AC12"/>
                  </a:solidFill>
                  <a:uFill>
                    <a:solidFill>
                      <a:srgbClr val="F7AC12"/>
                    </a:solidFill>
                  </a:uFill>
                  <a:latin typeface="微软雅黑"/>
                  <a:ea typeface="微软雅黑"/>
                  <a:cs typeface="Roboto Condensed Regular"/>
                  <a:sym typeface="Roboto Condensed Regular"/>
                </a:rPr>
                <a:t>85%</a:t>
              </a:r>
            </a:p>
          </p:txBody>
        </p:sp>
      </p:grpSp>
      <p:sp>
        <p:nvSpPr>
          <p:cNvPr id="55" name="Shape 1463"/>
          <p:cNvSpPr/>
          <p:nvPr/>
        </p:nvSpPr>
        <p:spPr>
          <a:xfrm>
            <a:off x="6616402" y="2931790"/>
            <a:ext cx="1542156"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spcBef>
                <a:spcPts val="300"/>
              </a:spcBef>
              <a:defRPr b="1" sz="1200">
                <a:solidFill>
                  <a:srgbClr val="3194C6"/>
                </a:solidFill>
                <a:uFill>
                  <a:solidFill>
                    <a:srgbClr val="3194C6"/>
                  </a:solidFill>
                </a:uFill>
                <a:latin typeface="Roboto Condensed Regular"/>
                <a:ea typeface="Roboto Condensed Regular"/>
                <a:cs typeface="Roboto Condensed Regular"/>
                <a:sym typeface="Roboto Condensed Regular"/>
              </a:defRPr>
            </a:lvl1pPr>
          </a:lstStyle>
          <a:p>
            <a:pPr defTabSz="457130">
              <a:defRPr b="0" sz="1800">
                <a:solidFill>
                  <a:srgbClr val="000000"/>
                </a:solidFill>
                <a:uFillTx/>
              </a:defRPr>
            </a:pPr>
            <a:r>
              <a:rPr altLang="en-US" kern="0" lang="zh-CN" smtClean="0">
                <a:latin typeface="微软雅黑"/>
                <a:ea typeface="微软雅黑"/>
              </a:rPr>
              <a:t>图表标题</a:t>
            </a:r>
          </a:p>
        </p:txBody>
      </p:sp>
      <p:sp>
        <p:nvSpPr>
          <p:cNvPr id="56" name="Shape 1464"/>
          <p:cNvSpPr/>
          <p:nvPr/>
        </p:nvSpPr>
        <p:spPr>
          <a:xfrm>
            <a:off x="6616402" y="3285749"/>
            <a:ext cx="1542158" cy="10058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lnSpc>
                <a:spcPct val="110000"/>
              </a:lnSpc>
              <a:defRPr sz="700">
                <a:solidFill>
                  <a:srgbClr val="000000">
                    <a:alpha val="50000"/>
                  </a:srgbClr>
                </a:solidFill>
                <a:uFill>
                  <a:solidFill>
                    <a:srgbClr val="000000">
                      <a:alpha val="50000"/>
                    </a:srgbClr>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200">
                <a:latin typeface="微软雅黑"/>
                <a:ea typeface="微软雅黑"/>
              </a:rPr>
              <a:t>单击此处添加文本文字内容单击此处添加文本文字内容单击此处添加文本文字内容单击此处添加文本文字内容</a:t>
            </a:r>
          </a:p>
        </p:txBody>
      </p:sp>
    </p:spTree>
    <p:extLst>
      <p:ext uri="{BB962C8B-B14F-4D97-AF65-F5344CB8AC3E}">
        <p14:creationId val="3207887285"/>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17"/>
                                        </p:tgtEl>
                                        <p:attrNameLst>
                                          <p:attrName>style.visibility</p:attrName>
                                        </p:attrNameLst>
                                      </p:cBhvr>
                                      <p:to>
                                        <p:strVal val="visible"/>
                                      </p:to>
                                    </p:set>
                                    <p:anim calcmode="lin" valueType="num">
                                      <p:cBhvr>
                                        <p:cTn dur="500" fill="hold" id="7"/>
                                        <p:tgtEl>
                                          <p:spTgt spid="17"/>
                                        </p:tgtEl>
                                        <p:attrNameLst>
                                          <p:attrName>ppt_x</p:attrName>
                                        </p:attrNameLst>
                                      </p:cBhvr>
                                      <p:tavLst>
                                        <p:tav tm="0">
                                          <p:val>
                                            <p:strVal val="0-#ppt_w/2"/>
                                          </p:val>
                                        </p:tav>
                                        <p:tav tm="100000">
                                          <p:val>
                                            <p:strVal val="#ppt_x"/>
                                          </p:val>
                                        </p:tav>
                                      </p:tavLst>
                                    </p:anim>
                                    <p:anim calcmode="lin" valueType="num">
                                      <p:cBhvr>
                                        <p:cTn dur="500" fill="hold" id="8"/>
                                        <p:tgtEl>
                                          <p:spTgt spid="17"/>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23" presetSubtype="32">
                                  <p:stCondLst>
                                    <p:cond delay="0"/>
                                  </p:stCondLst>
                                  <p:childTnLst>
                                    <p:set>
                                      <p:cBhvr>
                                        <p:cTn fill="hold" id="11"/>
                                        <p:tgtEl>
                                          <p:spTgt spid="25"/>
                                        </p:tgtEl>
                                        <p:attrNameLst>
                                          <p:attrName>style.visibility</p:attrName>
                                        </p:attrNameLst>
                                      </p:cBhvr>
                                      <p:to>
                                        <p:strVal val="visible"/>
                                      </p:to>
                                    </p:set>
                                    <p:anim calcmode="lin" valueType="num">
                                      <p:cBhvr>
                                        <p:cTn dur="300" fill="hold" id="12"/>
                                        <p:tgtEl>
                                          <p:spTgt spid="25"/>
                                        </p:tgtEl>
                                        <p:attrNameLst>
                                          <p:attrName>ppt_w</p:attrName>
                                        </p:attrNameLst>
                                      </p:cBhvr>
                                      <p:tavLst>
                                        <p:tav tm="0">
                                          <p:val>
                                            <p:fltVal val="0"/>
                                          </p:val>
                                        </p:tav>
                                        <p:tav tm="100000">
                                          <p:val>
                                            <p:strVal val="#ppt_w"/>
                                          </p:val>
                                        </p:tav>
                                      </p:tavLst>
                                    </p:anim>
                                    <p:anim calcmode="lin" valueType="num">
                                      <p:cBhvr>
                                        <p:cTn dur="300" fill="hold" id="13"/>
                                        <p:tgtEl>
                                          <p:spTgt spid="25"/>
                                        </p:tgtEl>
                                        <p:attrNameLst>
                                          <p:attrName>ppt_h</p:attrName>
                                        </p:attrNameLst>
                                      </p:cBhvr>
                                      <p:tavLst>
                                        <p:tav tm="0">
                                          <p:val>
                                            <p:fltVal val="0"/>
                                          </p:val>
                                        </p:tav>
                                        <p:tav tm="100000">
                                          <p:val>
                                            <p:strVal val="#ppt_h"/>
                                          </p:val>
                                        </p:tav>
                                      </p:tavLst>
                                    </p:anim>
                                  </p:childTnLst>
                                </p:cTn>
                              </p:par>
                            </p:childTnLst>
                          </p:cTn>
                        </p:par>
                        <p:par>
                          <p:cTn fill="hold" id="14" nodeType="afterGroup">
                            <p:stCondLst>
                              <p:cond delay="800"/>
                            </p:stCondLst>
                            <p:childTnLst>
                              <p:par>
                                <p:cTn fill="hold" grpId="0" id="15" nodeType="afterEffect" presetClass="entr" presetID="23" presetSubtype="32">
                                  <p:stCondLst>
                                    <p:cond delay="0"/>
                                  </p:stCondLst>
                                  <p:childTnLst>
                                    <p:set>
                                      <p:cBhvr>
                                        <p:cTn fill="hold" id="16"/>
                                        <p:tgtEl>
                                          <p:spTgt spid="33"/>
                                        </p:tgtEl>
                                        <p:attrNameLst>
                                          <p:attrName>style.visibility</p:attrName>
                                        </p:attrNameLst>
                                      </p:cBhvr>
                                      <p:to>
                                        <p:strVal val="visible"/>
                                      </p:to>
                                    </p:set>
                                    <p:anim calcmode="lin" valueType="num">
                                      <p:cBhvr>
                                        <p:cTn dur="300" fill="hold" id="17"/>
                                        <p:tgtEl>
                                          <p:spTgt spid="33"/>
                                        </p:tgtEl>
                                        <p:attrNameLst>
                                          <p:attrName>ppt_w</p:attrName>
                                        </p:attrNameLst>
                                      </p:cBhvr>
                                      <p:tavLst>
                                        <p:tav tm="0">
                                          <p:val>
                                            <p:fltVal val="0"/>
                                          </p:val>
                                        </p:tav>
                                        <p:tav tm="100000">
                                          <p:val>
                                            <p:strVal val="#ppt_w"/>
                                          </p:val>
                                        </p:tav>
                                      </p:tavLst>
                                    </p:anim>
                                    <p:anim calcmode="lin" valueType="num">
                                      <p:cBhvr>
                                        <p:cTn dur="300" fill="hold" id="18"/>
                                        <p:tgtEl>
                                          <p:spTgt spid="33"/>
                                        </p:tgtEl>
                                        <p:attrNameLst>
                                          <p:attrName>ppt_h</p:attrName>
                                        </p:attrNameLst>
                                      </p:cBhvr>
                                      <p:tavLst>
                                        <p:tav tm="0">
                                          <p:val>
                                            <p:fltVal val="0"/>
                                          </p:val>
                                        </p:tav>
                                        <p:tav tm="100000">
                                          <p:val>
                                            <p:strVal val="#ppt_h"/>
                                          </p:val>
                                        </p:tav>
                                      </p:tavLst>
                                    </p:anim>
                                  </p:childTnLst>
                                </p:cTn>
                              </p:par>
                            </p:childTnLst>
                          </p:cTn>
                        </p:par>
                        <p:par>
                          <p:cTn fill="hold" id="19" nodeType="afterGroup">
                            <p:stCondLst>
                              <p:cond delay="1100"/>
                            </p:stCondLst>
                            <p:childTnLst>
                              <p:par>
                                <p:cTn fill="hold" grpId="0" id="20" nodeType="afterEffect" presetClass="entr" presetID="23" presetSubtype="32">
                                  <p:stCondLst>
                                    <p:cond delay="0"/>
                                  </p:stCondLst>
                                  <p:childTnLst>
                                    <p:set>
                                      <p:cBhvr>
                                        <p:cTn fill="hold" id="21"/>
                                        <p:tgtEl>
                                          <p:spTgt spid="41"/>
                                        </p:tgtEl>
                                        <p:attrNameLst>
                                          <p:attrName>style.visibility</p:attrName>
                                        </p:attrNameLst>
                                      </p:cBhvr>
                                      <p:to>
                                        <p:strVal val="visible"/>
                                      </p:to>
                                    </p:set>
                                    <p:anim calcmode="lin" valueType="num">
                                      <p:cBhvr>
                                        <p:cTn dur="300" fill="hold" id="22"/>
                                        <p:tgtEl>
                                          <p:spTgt spid="41"/>
                                        </p:tgtEl>
                                        <p:attrNameLst>
                                          <p:attrName>ppt_w</p:attrName>
                                        </p:attrNameLst>
                                      </p:cBhvr>
                                      <p:tavLst>
                                        <p:tav tm="0">
                                          <p:val>
                                            <p:fltVal val="0"/>
                                          </p:val>
                                        </p:tav>
                                        <p:tav tm="100000">
                                          <p:val>
                                            <p:strVal val="#ppt_w"/>
                                          </p:val>
                                        </p:tav>
                                      </p:tavLst>
                                    </p:anim>
                                    <p:anim calcmode="lin" valueType="num">
                                      <p:cBhvr>
                                        <p:cTn dur="300" fill="hold" id="23"/>
                                        <p:tgtEl>
                                          <p:spTgt spid="41"/>
                                        </p:tgtEl>
                                        <p:attrNameLst>
                                          <p:attrName>ppt_h</p:attrName>
                                        </p:attrNameLst>
                                      </p:cBhvr>
                                      <p:tavLst>
                                        <p:tav tm="0">
                                          <p:val>
                                            <p:fltVal val="0"/>
                                          </p:val>
                                        </p:tav>
                                        <p:tav tm="100000">
                                          <p:val>
                                            <p:strVal val="#ppt_h"/>
                                          </p:val>
                                        </p:tav>
                                      </p:tavLst>
                                    </p:anim>
                                  </p:childTnLst>
                                </p:cTn>
                              </p:par>
                            </p:childTnLst>
                          </p:cTn>
                        </p:par>
                        <p:par>
                          <p:cTn fill="hold" id="24" nodeType="afterGroup">
                            <p:stCondLst>
                              <p:cond delay="1400"/>
                            </p:stCondLst>
                            <p:childTnLst>
                              <p:par>
                                <p:cTn fill="hold" grpId="0" id="25" nodeType="afterEffect" presetClass="entr" presetID="23" presetSubtype="32">
                                  <p:stCondLst>
                                    <p:cond delay="0"/>
                                  </p:stCondLst>
                                  <p:childTnLst>
                                    <p:set>
                                      <p:cBhvr>
                                        <p:cTn fill="hold" id="26"/>
                                        <p:tgtEl>
                                          <p:spTgt spid="49"/>
                                        </p:tgtEl>
                                        <p:attrNameLst>
                                          <p:attrName>style.visibility</p:attrName>
                                        </p:attrNameLst>
                                      </p:cBhvr>
                                      <p:to>
                                        <p:strVal val="visible"/>
                                      </p:to>
                                    </p:set>
                                    <p:anim calcmode="lin" valueType="num">
                                      <p:cBhvr>
                                        <p:cTn dur="300" fill="hold" id="27"/>
                                        <p:tgtEl>
                                          <p:spTgt spid="49"/>
                                        </p:tgtEl>
                                        <p:attrNameLst>
                                          <p:attrName>ppt_w</p:attrName>
                                        </p:attrNameLst>
                                      </p:cBhvr>
                                      <p:tavLst>
                                        <p:tav tm="0">
                                          <p:val>
                                            <p:fltVal val="0"/>
                                          </p:val>
                                        </p:tav>
                                        <p:tav tm="100000">
                                          <p:val>
                                            <p:strVal val="#ppt_w"/>
                                          </p:val>
                                        </p:tav>
                                      </p:tavLst>
                                    </p:anim>
                                    <p:anim calcmode="lin" valueType="num">
                                      <p:cBhvr>
                                        <p:cTn dur="300" fill="hold" id="28"/>
                                        <p:tgtEl>
                                          <p:spTgt spid="49"/>
                                        </p:tgtEl>
                                        <p:attrNameLst>
                                          <p:attrName>ppt_h</p:attrName>
                                        </p:attrNameLst>
                                      </p:cBhvr>
                                      <p:tavLst>
                                        <p:tav tm="0">
                                          <p:val>
                                            <p:fltVal val="0"/>
                                          </p:val>
                                        </p:tav>
                                        <p:tav tm="100000">
                                          <p:val>
                                            <p:strVal val="#ppt_h"/>
                                          </p:val>
                                        </p:tav>
                                      </p:tavLst>
                                    </p:anim>
                                  </p:childTnLst>
                                </p:cTn>
                              </p:par>
                            </p:childTnLst>
                          </p:cTn>
                        </p:par>
                      </p:childTnLst>
                    </p:cTn>
                  </p:par>
                  <p:par>
                    <p:cTn fill="hold" id="29" nodeType="clickPar">
                      <p:stCondLst>
                        <p:cond delay="indefinite"/>
                        <p:cond delay="0" evt="onBegin">
                          <p:tn val="28"/>
                        </p:cond>
                      </p:stCondLst>
                      <p:childTnLst>
                        <p:par>
                          <p:cTn fill="hold" id="30" nodeType="afterGroup">
                            <p:stCondLst>
                              <p:cond delay="0"/>
                            </p:stCondLst>
                            <p:childTnLst>
                              <p:par>
                                <p:cTn fill="hold" grpId="0" id="31" nodeType="clickEffect" presetClass="entr" presetID="10" presetSubtype="0">
                                  <p:stCondLst>
                                    <p:cond delay="0"/>
                                  </p:stCondLst>
                                  <p:childTnLst>
                                    <p:set>
                                      <p:cBhvr>
                                        <p:cTn dur="1" fill="hold" id="32">
                                          <p:stCondLst>
                                            <p:cond delay="0"/>
                                          </p:stCondLst>
                                        </p:cTn>
                                        <p:tgtEl>
                                          <p:spTgt spid="31"/>
                                        </p:tgtEl>
                                        <p:attrNameLst>
                                          <p:attrName>style.visibility</p:attrName>
                                        </p:attrNameLst>
                                      </p:cBhvr>
                                      <p:to>
                                        <p:strVal val="visible"/>
                                      </p:to>
                                    </p:set>
                                    <p:animEffect filter="fade" transition="in">
                                      <p:cBhvr>
                                        <p:cTn dur="500" id="33"/>
                                        <p:tgtEl>
                                          <p:spTgt spid="31"/>
                                        </p:tgtEl>
                                      </p:cBhvr>
                                    </p:animEffect>
                                  </p:childTnLst>
                                </p:cTn>
                              </p:par>
                              <p:par>
                                <p:cTn fill="hold" grpId="0" id="34" nodeType="withEffect" presetClass="entr" presetID="10" presetSubtype="0">
                                  <p:stCondLst>
                                    <p:cond delay="0"/>
                                  </p:stCondLst>
                                  <p:childTnLst>
                                    <p:set>
                                      <p:cBhvr>
                                        <p:cTn dur="1" fill="hold" id="35">
                                          <p:stCondLst>
                                            <p:cond delay="0"/>
                                          </p:stCondLst>
                                        </p:cTn>
                                        <p:tgtEl>
                                          <p:spTgt spid="32"/>
                                        </p:tgtEl>
                                        <p:attrNameLst>
                                          <p:attrName>style.visibility</p:attrName>
                                        </p:attrNameLst>
                                      </p:cBhvr>
                                      <p:to>
                                        <p:strVal val="visible"/>
                                      </p:to>
                                    </p:set>
                                    <p:animEffect filter="fade" transition="in">
                                      <p:cBhvr>
                                        <p:cTn dur="500" id="36"/>
                                        <p:tgtEl>
                                          <p:spTgt spid="32"/>
                                        </p:tgtEl>
                                      </p:cBhvr>
                                    </p:animEffect>
                                  </p:childTnLst>
                                </p:cTn>
                              </p:par>
                            </p:childTnLst>
                          </p:cTn>
                        </p:par>
                      </p:childTnLst>
                    </p:cTn>
                  </p:par>
                  <p:par>
                    <p:cTn fill="hold" id="37" nodeType="clickPar">
                      <p:stCondLst>
                        <p:cond delay="indefinite"/>
                        <p:cond delay="0" evt="onBegin">
                          <p:tn val="36"/>
                        </p:cond>
                      </p:stCondLst>
                      <p:childTnLst>
                        <p:par>
                          <p:cTn fill="hold" id="38" nodeType="afterGroup">
                            <p:stCondLst>
                              <p:cond delay="0"/>
                            </p:stCondLst>
                            <p:childTnLst>
                              <p:par>
                                <p:cTn fill="hold" grpId="0" id="39" nodeType="clickEffect" presetClass="entr" presetID="10" presetSubtype="0">
                                  <p:stCondLst>
                                    <p:cond delay="0"/>
                                  </p:stCondLst>
                                  <p:childTnLst>
                                    <p:set>
                                      <p:cBhvr>
                                        <p:cTn dur="1" fill="hold" id="40">
                                          <p:stCondLst>
                                            <p:cond delay="0"/>
                                          </p:stCondLst>
                                        </p:cTn>
                                        <p:tgtEl>
                                          <p:spTgt spid="39"/>
                                        </p:tgtEl>
                                        <p:attrNameLst>
                                          <p:attrName>style.visibility</p:attrName>
                                        </p:attrNameLst>
                                      </p:cBhvr>
                                      <p:to>
                                        <p:strVal val="visible"/>
                                      </p:to>
                                    </p:set>
                                    <p:animEffect filter="fade" transition="in">
                                      <p:cBhvr>
                                        <p:cTn dur="500" id="41"/>
                                        <p:tgtEl>
                                          <p:spTgt spid="39"/>
                                        </p:tgtEl>
                                      </p:cBhvr>
                                    </p:animEffect>
                                  </p:childTnLst>
                                </p:cTn>
                              </p:par>
                              <p:par>
                                <p:cTn fill="hold" grpId="0" id="42" nodeType="withEffect" presetClass="entr" presetID="10" presetSubtype="0">
                                  <p:stCondLst>
                                    <p:cond delay="0"/>
                                  </p:stCondLst>
                                  <p:childTnLst>
                                    <p:set>
                                      <p:cBhvr>
                                        <p:cTn dur="1" fill="hold" id="43">
                                          <p:stCondLst>
                                            <p:cond delay="0"/>
                                          </p:stCondLst>
                                        </p:cTn>
                                        <p:tgtEl>
                                          <p:spTgt spid="40"/>
                                        </p:tgtEl>
                                        <p:attrNameLst>
                                          <p:attrName>style.visibility</p:attrName>
                                        </p:attrNameLst>
                                      </p:cBhvr>
                                      <p:to>
                                        <p:strVal val="visible"/>
                                      </p:to>
                                    </p:set>
                                    <p:animEffect filter="fade" transition="in">
                                      <p:cBhvr>
                                        <p:cTn dur="500" id="44"/>
                                        <p:tgtEl>
                                          <p:spTgt spid="40"/>
                                        </p:tgtEl>
                                      </p:cBhvr>
                                    </p:animEffect>
                                  </p:childTnLst>
                                </p:cTn>
                              </p:par>
                            </p:childTnLst>
                          </p:cTn>
                        </p:par>
                      </p:childTnLst>
                    </p:cTn>
                  </p:par>
                  <p:par>
                    <p:cTn fill="hold" id="45" nodeType="clickPar">
                      <p:stCondLst>
                        <p:cond delay="indefinite"/>
                        <p:cond delay="0" evt="onBegin">
                          <p:tn val="44"/>
                        </p:cond>
                      </p:stCondLst>
                      <p:childTnLst>
                        <p:par>
                          <p:cTn fill="hold" id="46" nodeType="afterGroup">
                            <p:stCondLst>
                              <p:cond delay="0"/>
                            </p:stCondLst>
                            <p:childTnLst>
                              <p:par>
                                <p:cTn fill="hold" grpId="0" id="47" nodeType="clickEffect" presetClass="entr" presetID="10" presetSubtype="0">
                                  <p:stCondLst>
                                    <p:cond delay="0"/>
                                  </p:stCondLst>
                                  <p:childTnLst>
                                    <p:set>
                                      <p:cBhvr>
                                        <p:cTn dur="1" fill="hold" id="48">
                                          <p:stCondLst>
                                            <p:cond delay="0"/>
                                          </p:stCondLst>
                                        </p:cTn>
                                        <p:tgtEl>
                                          <p:spTgt spid="47"/>
                                        </p:tgtEl>
                                        <p:attrNameLst>
                                          <p:attrName>style.visibility</p:attrName>
                                        </p:attrNameLst>
                                      </p:cBhvr>
                                      <p:to>
                                        <p:strVal val="visible"/>
                                      </p:to>
                                    </p:set>
                                    <p:animEffect filter="fade" transition="in">
                                      <p:cBhvr>
                                        <p:cTn dur="500" id="49"/>
                                        <p:tgtEl>
                                          <p:spTgt spid="47"/>
                                        </p:tgtEl>
                                      </p:cBhvr>
                                    </p:animEffect>
                                  </p:childTnLst>
                                </p:cTn>
                              </p:par>
                              <p:par>
                                <p:cTn fill="hold" grpId="0" id="50" nodeType="withEffect" presetClass="entr" presetID="10" presetSubtype="0">
                                  <p:stCondLst>
                                    <p:cond delay="0"/>
                                  </p:stCondLst>
                                  <p:childTnLst>
                                    <p:set>
                                      <p:cBhvr>
                                        <p:cTn dur="1" fill="hold" id="51">
                                          <p:stCondLst>
                                            <p:cond delay="0"/>
                                          </p:stCondLst>
                                        </p:cTn>
                                        <p:tgtEl>
                                          <p:spTgt spid="48"/>
                                        </p:tgtEl>
                                        <p:attrNameLst>
                                          <p:attrName>style.visibility</p:attrName>
                                        </p:attrNameLst>
                                      </p:cBhvr>
                                      <p:to>
                                        <p:strVal val="visible"/>
                                      </p:to>
                                    </p:set>
                                    <p:animEffect filter="fade" transition="in">
                                      <p:cBhvr>
                                        <p:cTn dur="500" id="52"/>
                                        <p:tgtEl>
                                          <p:spTgt spid="48"/>
                                        </p:tgtEl>
                                      </p:cBhvr>
                                    </p:animEffect>
                                  </p:childTnLst>
                                </p:cTn>
                              </p:par>
                            </p:childTnLst>
                          </p:cTn>
                        </p:par>
                      </p:childTnLst>
                    </p:cTn>
                  </p:par>
                  <p:par>
                    <p:cTn fill="hold" id="53" nodeType="clickPar">
                      <p:stCondLst>
                        <p:cond delay="indefinite"/>
                        <p:cond delay="0" evt="onBegin">
                          <p:tn val="52"/>
                        </p:cond>
                      </p:stCondLst>
                      <p:childTnLst>
                        <p:par>
                          <p:cTn fill="hold" id="54" nodeType="afterGroup">
                            <p:stCondLst>
                              <p:cond delay="0"/>
                            </p:stCondLst>
                            <p:childTnLst>
                              <p:par>
                                <p:cTn fill="hold" grpId="0" id="55" nodeType="clickEffect" presetClass="entr" presetID="10" presetSubtype="0">
                                  <p:stCondLst>
                                    <p:cond delay="0"/>
                                  </p:stCondLst>
                                  <p:childTnLst>
                                    <p:set>
                                      <p:cBhvr>
                                        <p:cTn dur="1" fill="hold" id="56">
                                          <p:stCondLst>
                                            <p:cond delay="0"/>
                                          </p:stCondLst>
                                        </p:cTn>
                                        <p:tgtEl>
                                          <p:spTgt spid="55"/>
                                        </p:tgtEl>
                                        <p:attrNameLst>
                                          <p:attrName>style.visibility</p:attrName>
                                        </p:attrNameLst>
                                      </p:cBhvr>
                                      <p:to>
                                        <p:strVal val="visible"/>
                                      </p:to>
                                    </p:set>
                                    <p:animEffect filter="fade" transition="in">
                                      <p:cBhvr>
                                        <p:cTn dur="500" id="57"/>
                                        <p:tgtEl>
                                          <p:spTgt spid="55"/>
                                        </p:tgtEl>
                                      </p:cBhvr>
                                    </p:animEffect>
                                  </p:childTnLst>
                                </p:cTn>
                              </p:par>
                              <p:par>
                                <p:cTn fill="hold" grpId="0" id="58" nodeType="withEffect" presetClass="entr" presetID="10" presetSubtype="0">
                                  <p:stCondLst>
                                    <p:cond delay="0"/>
                                  </p:stCondLst>
                                  <p:childTnLst>
                                    <p:set>
                                      <p:cBhvr>
                                        <p:cTn dur="1" fill="hold" id="59">
                                          <p:stCondLst>
                                            <p:cond delay="0"/>
                                          </p:stCondLst>
                                        </p:cTn>
                                        <p:tgtEl>
                                          <p:spTgt spid="56"/>
                                        </p:tgtEl>
                                        <p:attrNameLst>
                                          <p:attrName>style.visibility</p:attrName>
                                        </p:attrNameLst>
                                      </p:cBhvr>
                                      <p:to>
                                        <p:strVal val="visible"/>
                                      </p:to>
                                    </p:set>
                                    <p:animEffect filter="fade" transition="in">
                                      <p:cBhvr>
                                        <p:cTn dur="500" id="60"/>
                                        <p:tgtEl>
                                          <p:spTgt spid="5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advAuto="0" grpId="0" spid="25"/>
      <p:bldP grpId="0" spid="31"/>
      <p:bldP grpId="0" spid="32"/>
      <p:bldP advAuto="0" grpId="0" spid="33"/>
      <p:bldP grpId="0" spid="39"/>
      <p:bldP grpId="0" spid="40"/>
      <p:bldP advAuto="0" grpId="0" spid="41"/>
      <p:bldP grpId="0" spid="47"/>
      <p:bldP grpId="0" spid="48"/>
      <p:bldP advAuto="0" grpId="0" spid="49"/>
      <p:bldP grpId="0" spid="55"/>
      <p:bldP grpId="0" spid="56"/>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6"/>
          <p:cNvSpPr>
            <a:spLocks noChangeArrowheads="1"/>
          </p:cNvSpPr>
          <p:nvPr/>
        </p:nvSpPr>
        <p:spPr bwMode="auto">
          <a:xfrm>
            <a:off x="0" y="627064"/>
            <a:ext cx="9144000" cy="4105275"/>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600">
              <a:solidFill>
                <a:srgbClr val="FFFFFF"/>
              </a:solidFill>
              <a:latin typeface="微软雅黑"/>
              <a:ea typeface="微软雅黑"/>
              <a:sym charset="-122" panose="02010600030101010101" pitchFamily="2" typeface="宋体"/>
            </a:endParaRPr>
          </a:p>
        </p:txBody>
      </p:sp>
      <p:sp>
        <p:nvSpPr>
          <p:cNvPr id="3" name="TextBox 7"/>
          <p:cNvSpPr>
            <a:spLocks noChangeArrowheads="1"/>
          </p:cNvSpPr>
          <p:nvPr/>
        </p:nvSpPr>
        <p:spPr bwMode="auto">
          <a:xfrm>
            <a:off x="6" y="365126"/>
            <a:ext cx="3203575" cy="518148"/>
          </a:xfrm>
          <a:prstGeom prst="rect">
            <a:avLst/>
          </a:prstGeom>
          <a:solidFill>
            <a:srgbClr val="E36C09"/>
          </a:solidFill>
          <a:ln>
            <a:noFill/>
          </a:ln>
          <a:extLs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endParaRPr altLang="en-US" b="1" kern="0" lang="zh-CN" sz="2800">
              <a:solidFill>
                <a:srgbClr val="FFFFFF"/>
              </a:solidFill>
              <a:ea typeface="微软雅黑"/>
              <a:sym charset="-122" panose="02010600030101010101" pitchFamily="2" typeface="宋体"/>
            </a:endParaRPr>
          </a:p>
        </p:txBody>
      </p:sp>
      <p:sp>
        <p:nvSpPr>
          <p:cNvPr id="7" name="矩形 1"/>
          <p:cNvSpPr>
            <a:spLocks noChangeArrowheads="1"/>
          </p:cNvSpPr>
          <p:nvPr/>
        </p:nvSpPr>
        <p:spPr bwMode="auto">
          <a:xfrm>
            <a:off x="6" y="365126"/>
            <a:ext cx="3203575" cy="51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lvl="0">
              <a:spcBef>
                <a:spcPct val="0"/>
              </a:spcBef>
              <a:spcAft>
                <a:spcPct val="0"/>
              </a:spcAft>
              <a:buNone/>
              <a:defRPr/>
            </a:pPr>
            <a:r>
              <a:rPr altLang="en-US" b="1" kern="0" lang="zh-CN" sz="2800">
                <a:solidFill>
                  <a:srgbClr val="FFFFFF"/>
                </a:solidFill>
                <a:ea typeface="微软雅黑"/>
              </a:rPr>
              <a:t>单击此处添加标题 </a:t>
            </a:r>
          </a:p>
        </p:txBody>
      </p:sp>
      <p:grpSp>
        <p:nvGrpSpPr>
          <p:cNvPr id="12" name="Group 1545"/>
          <p:cNvGrpSpPr/>
          <p:nvPr/>
        </p:nvGrpSpPr>
        <p:grpSpPr>
          <a:xfrm>
            <a:off x="1140346" y="1262176"/>
            <a:ext cx="1224012" cy="1224002"/>
            <a:chOff x="-10" y="0"/>
            <a:chExt cx="1224010" cy="1224000"/>
          </a:xfrm>
        </p:grpSpPr>
        <p:sp>
          <p:nvSpPr>
            <p:cNvPr id="13" name="Shape 1542"/>
            <p:cNvSpPr/>
            <p:nvPr/>
          </p:nvSpPr>
          <p:spPr>
            <a:xfrm>
              <a:off x="0" y="0"/>
              <a:ext cx="1224000" cy="122400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4E5663"/>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14" name="Shape 1543"/>
            <p:cNvSpPr/>
            <p:nvPr/>
          </p:nvSpPr>
          <p:spPr>
            <a:xfrm>
              <a:off x="-10" y="608548"/>
              <a:ext cx="1224000" cy="612001"/>
            </a:xfrm>
            <a:custGeom>
              <a:cxnLst>
                <a:cxn ang="0">
                  <a:pos x="wd2" y="hd2"/>
                </a:cxn>
                <a:cxn ang="5400000">
                  <a:pos x="wd2" y="hd2"/>
                </a:cxn>
                <a:cxn ang="10800000">
                  <a:pos x="wd2" y="hd2"/>
                </a:cxn>
                <a:cxn ang="16200000">
                  <a:pos x="wd2" y="hd2"/>
                </a:cxn>
              </a:cxnLst>
              <a:rect b="b" l="0" r="r" t="0"/>
              <a:pathLst>
                <a:path extrusionOk="0" h="21600" w="21600">
                  <a:moveTo>
                    <a:pt x="21600" y="0"/>
                  </a:moveTo>
                  <a:cubicBezTo>
                    <a:pt x="21600" y="11929"/>
                    <a:pt x="16765" y="21600"/>
                    <a:pt x="10800" y="21600"/>
                  </a:cubicBezTo>
                  <a:cubicBezTo>
                    <a:pt x="4835" y="21600"/>
                    <a:pt x="0" y="11929"/>
                    <a:pt x="0" y="0"/>
                  </a:cubicBezTo>
                  <a:close/>
                </a:path>
              </a:pathLst>
            </a:custGeom>
            <a:solidFill>
              <a:srgbClr val="F7AC12"/>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15" name="Shape 1544"/>
            <p:cNvSpPr/>
            <p:nvPr/>
          </p:nvSpPr>
          <p:spPr>
            <a:xfrm>
              <a:off x="70332" y="388182"/>
              <a:ext cx="1138555" cy="4572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ctr" defTabSz="457130">
                <a:spcBef>
                  <a:spcPts val="300"/>
                </a:spcBef>
                <a:defRPr>
                  <a:uFillTx/>
                </a:defRPr>
              </a:pPr>
              <a:r>
                <a:rPr b="1" kern="0" sz="3000">
                  <a:solidFill>
                    <a:srgbClr val="FFFFFF"/>
                  </a:solidFill>
                  <a:uFill>
                    <a:solidFill>
                      <a:srgbClr val="FFFFFF"/>
                    </a:solidFill>
                  </a:uFill>
                  <a:latin typeface="微软雅黑"/>
                  <a:ea typeface="微软雅黑"/>
                  <a:cs typeface="Roboto Condensed Regular"/>
                  <a:sym typeface="Roboto Condensed Regular"/>
                </a:rPr>
                <a:t>50%</a:t>
              </a:r>
            </a:p>
          </p:txBody>
        </p:sp>
      </p:grpSp>
      <p:grpSp>
        <p:nvGrpSpPr>
          <p:cNvPr id="16" name="Group 1549"/>
          <p:cNvGrpSpPr/>
          <p:nvPr/>
        </p:nvGrpSpPr>
        <p:grpSpPr>
          <a:xfrm>
            <a:off x="3019589" y="1262176"/>
            <a:ext cx="1224033" cy="1224032"/>
            <a:chExt cx="1224031" cy="1224031"/>
          </a:xfrm>
        </p:grpSpPr>
        <p:sp>
          <p:nvSpPr>
            <p:cNvPr id="17" name="Shape 1546"/>
            <p:cNvSpPr/>
            <p:nvPr/>
          </p:nvSpPr>
          <p:spPr>
            <a:xfrm>
              <a:off x="0" y="0"/>
              <a:ext cx="1224000" cy="122400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4E5663"/>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18" name="Shape 1547"/>
            <p:cNvSpPr/>
            <p:nvPr/>
          </p:nvSpPr>
          <p:spPr>
            <a:xfrm>
              <a:off x="0" y="238456"/>
              <a:ext cx="1224031" cy="985575"/>
            </a:xfrm>
            <a:custGeom>
              <a:cxnLst>
                <a:cxn ang="0">
                  <a:pos x="wd2" y="hd2"/>
                </a:cxn>
                <a:cxn ang="5400000">
                  <a:pos x="wd2" y="hd2"/>
                </a:cxn>
                <a:cxn ang="10800000">
                  <a:pos x="wd2" y="hd2"/>
                </a:cxn>
                <a:cxn ang="16200000">
                  <a:pos x="wd2" y="hd2"/>
                </a:cxn>
              </a:cxnLst>
              <a:rect b="b" l="0" r="r" t="0"/>
              <a:pathLst>
                <a:path extrusionOk="0" h="19996" w="19648">
                  <a:moveTo>
                    <a:pt x="17605" y="0"/>
                  </a:moveTo>
                  <a:lnTo>
                    <a:pt x="17605" y="0"/>
                  </a:lnTo>
                  <a:cubicBezTo>
                    <a:pt x="20917" y="5432"/>
                    <a:pt x="20118" y="13229"/>
                    <a:pt x="15820" y="17414"/>
                  </a:cubicBezTo>
                  <a:cubicBezTo>
                    <a:pt x="11522" y="21600"/>
                    <a:pt x="5354" y="20590"/>
                    <a:pt x="2042" y="15158"/>
                  </a:cubicBezTo>
                  <a:cubicBezTo>
                    <a:pt x="-660" y="10726"/>
                    <a:pt x="-683" y="4558"/>
                    <a:pt x="1985" y="94"/>
                  </a:cubicBezTo>
                  <a:close/>
                </a:path>
              </a:pathLst>
            </a:custGeom>
            <a:solidFill>
              <a:srgbClr val="03AE97"/>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19" name="Shape 1548"/>
            <p:cNvSpPr/>
            <p:nvPr/>
          </p:nvSpPr>
          <p:spPr>
            <a:xfrm>
              <a:off x="70332" y="388181"/>
              <a:ext cx="1138555" cy="4572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ctr" defTabSz="457130">
                <a:spcBef>
                  <a:spcPts val="300"/>
                </a:spcBef>
                <a:defRPr>
                  <a:uFillTx/>
                </a:defRPr>
              </a:pPr>
              <a:r>
                <a:rPr b="1" kern="0" sz="3000">
                  <a:solidFill>
                    <a:srgbClr val="FFFFFF"/>
                  </a:solidFill>
                  <a:uFill>
                    <a:solidFill>
                      <a:srgbClr val="FFFFFF"/>
                    </a:solidFill>
                  </a:uFill>
                  <a:latin typeface="微软雅黑"/>
                  <a:ea typeface="微软雅黑"/>
                  <a:cs typeface="Roboto Condensed Regular"/>
                  <a:sym typeface="Roboto Condensed Regular"/>
                </a:rPr>
                <a:t>80%</a:t>
              </a:r>
            </a:p>
          </p:txBody>
        </p:sp>
      </p:grpSp>
      <p:grpSp>
        <p:nvGrpSpPr>
          <p:cNvPr id="20" name="Group 1553"/>
          <p:cNvGrpSpPr/>
          <p:nvPr/>
        </p:nvGrpSpPr>
        <p:grpSpPr>
          <a:xfrm>
            <a:off x="4898821" y="1262174"/>
            <a:ext cx="1224002" cy="1224168"/>
            <a:chExt cx="1224000" cy="1224167"/>
          </a:xfrm>
        </p:grpSpPr>
        <p:sp>
          <p:nvSpPr>
            <p:cNvPr id="21" name="Shape 1550"/>
            <p:cNvSpPr/>
            <p:nvPr/>
          </p:nvSpPr>
          <p:spPr>
            <a:xfrm>
              <a:off x="0" y="0"/>
              <a:ext cx="1224000" cy="122400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4E5663"/>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22" name="Shape 1551"/>
            <p:cNvSpPr/>
            <p:nvPr/>
          </p:nvSpPr>
          <p:spPr>
            <a:xfrm>
              <a:off x="41961" y="825971"/>
              <a:ext cx="1143415" cy="398196"/>
            </a:xfrm>
            <a:custGeom>
              <a:cxnLst>
                <a:cxn ang="0">
                  <a:pos x="wd2" y="hd2"/>
                </a:cxn>
                <a:cxn ang="5400000">
                  <a:pos x="wd2" y="hd2"/>
                </a:cxn>
                <a:cxn ang="10800000">
                  <a:pos x="wd2" y="hd2"/>
                </a:cxn>
                <a:cxn ang="16200000">
                  <a:pos x="wd2" y="hd2"/>
                </a:cxn>
              </a:cxnLst>
              <a:rect b="b" l="0" r="r" t="0"/>
              <a:pathLst>
                <a:path extrusionOk="0" h="18010" w="21600">
                  <a:moveTo>
                    <a:pt x="21600" y="0"/>
                  </a:moveTo>
                  <a:lnTo>
                    <a:pt x="21600" y="0"/>
                  </a:lnTo>
                  <a:cubicBezTo>
                    <a:pt x="19368" y="14322"/>
                    <a:pt x="12708" y="21600"/>
                    <a:pt x="6726" y="16255"/>
                  </a:cubicBezTo>
                  <a:cubicBezTo>
                    <a:pt x="3644" y="13501"/>
                    <a:pt x="1197" y="7733"/>
                    <a:pt x="0" y="395"/>
                  </a:cubicBezTo>
                  <a:close/>
                </a:path>
              </a:pathLst>
            </a:custGeom>
            <a:solidFill>
              <a:srgbClr val="A5C067"/>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23" name="Shape 1552"/>
            <p:cNvSpPr/>
            <p:nvPr/>
          </p:nvSpPr>
          <p:spPr>
            <a:xfrm>
              <a:off x="70332" y="388182"/>
              <a:ext cx="1138555" cy="4572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ctr" defTabSz="457130">
                <a:spcBef>
                  <a:spcPts val="300"/>
                </a:spcBef>
                <a:defRPr>
                  <a:uFillTx/>
                </a:defRPr>
              </a:pPr>
              <a:r>
                <a:rPr b="1" kern="0" sz="3000">
                  <a:solidFill>
                    <a:srgbClr val="FFFFFF"/>
                  </a:solidFill>
                  <a:uFill>
                    <a:solidFill>
                      <a:srgbClr val="FFFFFF"/>
                    </a:solidFill>
                  </a:uFill>
                  <a:latin typeface="微软雅黑"/>
                  <a:ea typeface="微软雅黑"/>
                  <a:cs typeface="Roboto Condensed Regular"/>
                  <a:sym typeface="Roboto Condensed Regular"/>
                </a:rPr>
                <a:t>30%</a:t>
              </a:r>
            </a:p>
          </p:txBody>
        </p:sp>
      </p:grpSp>
      <p:grpSp>
        <p:nvGrpSpPr>
          <p:cNvPr id="24" name="Group 1557"/>
          <p:cNvGrpSpPr/>
          <p:nvPr/>
        </p:nvGrpSpPr>
        <p:grpSpPr>
          <a:xfrm>
            <a:off x="6778052" y="1262174"/>
            <a:ext cx="1224165" cy="1224165"/>
            <a:chExt cx="1224164" cy="1224164"/>
          </a:xfrm>
        </p:grpSpPr>
        <p:sp>
          <p:nvSpPr>
            <p:cNvPr id="25" name="Shape 1554"/>
            <p:cNvSpPr/>
            <p:nvPr/>
          </p:nvSpPr>
          <p:spPr>
            <a:xfrm>
              <a:off x="0" y="0"/>
              <a:ext cx="1224000" cy="122400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4E5663"/>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26" name="Shape 1555"/>
            <p:cNvSpPr/>
            <p:nvPr/>
          </p:nvSpPr>
          <p:spPr>
            <a:xfrm>
              <a:off x="0" y="430147"/>
              <a:ext cx="1224164" cy="794017"/>
            </a:xfrm>
            <a:custGeom>
              <a:cxnLst>
                <a:cxn ang="0">
                  <a:pos x="wd2" y="hd2"/>
                </a:cxn>
                <a:cxn ang="5400000">
                  <a:pos x="wd2" y="hd2"/>
                </a:cxn>
                <a:cxn ang="10800000">
                  <a:pos x="wd2" y="hd2"/>
                </a:cxn>
                <a:cxn ang="16200000">
                  <a:pos x="wd2" y="hd2"/>
                </a:cxn>
              </a:cxnLst>
              <a:rect b="b" l="0" r="r" t="0"/>
              <a:pathLst>
                <a:path extrusionOk="0" h="19798" w="20252">
                  <a:moveTo>
                    <a:pt x="19801" y="39"/>
                  </a:moveTo>
                  <a:lnTo>
                    <a:pt x="19801" y="39"/>
                  </a:lnTo>
                  <a:cubicBezTo>
                    <a:pt x="21448" y="8093"/>
                    <a:pt x="18452" y="16634"/>
                    <a:pt x="13108" y="19117"/>
                  </a:cubicBezTo>
                  <a:cubicBezTo>
                    <a:pt x="7764" y="21600"/>
                    <a:pt x="2097" y="17084"/>
                    <a:pt x="450" y="9030"/>
                  </a:cubicBezTo>
                  <a:cubicBezTo>
                    <a:pt x="-152" y="6088"/>
                    <a:pt x="-149" y="2940"/>
                    <a:pt x="458" y="0"/>
                  </a:cubicBezTo>
                  <a:close/>
                </a:path>
              </a:pathLst>
            </a:custGeom>
            <a:solidFill>
              <a:srgbClr val="3194C6"/>
            </a:solidFill>
            <a:ln cap="flat" w="12700">
              <a:noFill/>
              <a:miter lim="400000"/>
            </a:ln>
            <a:effectLst/>
          </p:spPr>
          <p:txBody>
            <a:bodyPr anchor="ctr" bIns="0" lIns="0" numCol="1" rIns="0" tIns="0" wrap="square">
              <a:noAutofit/>
            </a:bodyPr>
            <a:lstStyle/>
            <a:p>
              <a:pPr algn="ctr" defTabSz="457130">
                <a:defRPr>
                  <a:solidFill>
                    <a:srgbClr val="FFFFFF"/>
                  </a:solidFill>
                  <a:uFill>
                    <a:solidFill>
                      <a:srgbClr val="FFFFFF"/>
                    </a:solidFill>
                  </a:uFill>
                </a:defRPr>
              </a:pPr>
              <a:endParaRPr kern="0">
                <a:solidFill>
                  <a:srgbClr val="FFFFFF"/>
                </a:solidFill>
                <a:uFill>
                  <a:solidFill>
                    <a:srgbClr val="FFFFFF"/>
                  </a:solidFill>
                </a:uFill>
                <a:latin charset="-122" pitchFamily="34" typeface="微软雅黑"/>
                <a:ea charset="-122" pitchFamily="34" typeface="微软雅黑"/>
                <a:sym typeface="Calibri"/>
              </a:endParaRPr>
            </a:p>
          </p:txBody>
        </p:sp>
        <p:sp>
          <p:nvSpPr>
            <p:cNvPr id="27" name="Shape 1556"/>
            <p:cNvSpPr/>
            <p:nvPr/>
          </p:nvSpPr>
          <p:spPr>
            <a:xfrm>
              <a:off x="70333" y="388182"/>
              <a:ext cx="1138555" cy="4572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ctr" defTabSz="457130">
                <a:spcBef>
                  <a:spcPts val="300"/>
                </a:spcBef>
                <a:defRPr>
                  <a:uFillTx/>
                </a:defRPr>
              </a:pPr>
              <a:r>
                <a:rPr b="1" kern="0" sz="3000">
                  <a:solidFill>
                    <a:srgbClr val="FFFFFF"/>
                  </a:solidFill>
                  <a:uFill>
                    <a:solidFill>
                      <a:srgbClr val="FFFFFF"/>
                    </a:solidFill>
                  </a:uFill>
                  <a:latin typeface="微软雅黑"/>
                  <a:ea typeface="微软雅黑"/>
                  <a:cs typeface="Roboto Condensed Regular"/>
                  <a:sym typeface="Roboto Condensed Regular"/>
                </a:rPr>
                <a:t>65%</a:t>
              </a:r>
            </a:p>
          </p:txBody>
        </p:sp>
      </p:grpSp>
      <p:grpSp>
        <p:nvGrpSpPr>
          <p:cNvPr id="28" name="Group 1561"/>
          <p:cNvGrpSpPr/>
          <p:nvPr/>
        </p:nvGrpSpPr>
        <p:grpSpPr>
          <a:xfrm>
            <a:off x="981280" y="2690199"/>
            <a:ext cx="1542158" cy="1384866"/>
            <a:chOff x="0" y="-14256"/>
            <a:chExt cx="1542157" cy="1384865"/>
          </a:xfrm>
        </p:grpSpPr>
        <p:sp>
          <p:nvSpPr>
            <p:cNvPr id="29" name="Shape 1558"/>
            <p:cNvSpPr/>
            <p:nvPr/>
          </p:nvSpPr>
          <p:spPr>
            <a:xfrm>
              <a:off x="159076" y="0"/>
              <a:ext cx="1224002" cy="265044"/>
            </a:xfrm>
            <a:prstGeom prst="roundRect">
              <a:avLst>
                <a:gd fmla="val 16667" name="adj"/>
              </a:avLst>
            </a:prstGeom>
            <a:solidFill>
              <a:srgbClr val="F7AC12"/>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sp>
          <p:nvSpPr>
            <p:cNvPr id="30" name="Shape 1559"/>
            <p:cNvSpPr/>
            <p:nvPr/>
          </p:nvSpPr>
          <p:spPr>
            <a:xfrm>
              <a:off x="196278" y="-12917"/>
              <a:ext cx="1171687"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lvl1pPr algn="ctr">
                <a:spcBef>
                  <a:spcPts val="300"/>
                </a:spcBef>
                <a:defRPr sz="1000">
                  <a:solidFill>
                    <a:srgbClr val="FFFFFF"/>
                  </a:solidFill>
                  <a:uFill>
                    <a:solidFill>
                      <a:srgbClr val="FFFFFF"/>
                    </a:solidFill>
                  </a:uFill>
                  <a:latin typeface="Roboto Condensed Regular"/>
                  <a:ea typeface="Roboto Condensed Regular"/>
                  <a:cs typeface="Roboto Condensed Regular"/>
                  <a:sym typeface="Roboto Condensed Regular"/>
                </a:defRPr>
              </a:lvl1pPr>
            </a:lstStyle>
            <a:p>
              <a:pPr defTabSz="457130">
                <a:defRPr sz="1800">
                  <a:solidFill>
                    <a:srgbClr val="000000"/>
                  </a:solidFill>
                  <a:uFillTx/>
                </a:defRPr>
              </a:pPr>
              <a:r>
                <a:rPr altLang="en-US" kern="0" lang="zh-CN" smtClean="0">
                  <a:latin typeface="微软雅黑"/>
                  <a:ea typeface="微软雅黑"/>
                </a:rPr>
                <a:t>图表标题</a:t>
              </a:r>
            </a:p>
          </p:txBody>
        </p:sp>
        <p:sp>
          <p:nvSpPr>
            <p:cNvPr id="31" name="Shape 1560"/>
            <p:cNvSpPr/>
            <p:nvPr/>
          </p:nvSpPr>
          <p:spPr>
            <a:xfrm>
              <a:off x="0" y="354947"/>
              <a:ext cx="1542157" cy="10058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lnSpc>
                  <a:spcPct val="110000"/>
                </a:lnSpc>
                <a:defRPr sz="700">
                  <a:solidFill>
                    <a:srgbClr val="000000">
                      <a:alpha val="50000"/>
                    </a:srgbClr>
                  </a:solidFill>
                  <a:uFill>
                    <a:solidFill>
                      <a:srgbClr val="000000">
                        <a:alpha val="50000"/>
                      </a:srgbClr>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z="1200">
                  <a:latin typeface="微软雅黑"/>
                  <a:ea typeface="微软雅黑"/>
                </a:rPr>
                <a:t>单击此处添加文本文字内容单击此处添加文本文字内容单击此处添加文本文字内容单击此处添加文本文字内容</a:t>
              </a:r>
            </a:p>
          </p:txBody>
        </p:sp>
      </p:grpSp>
      <p:grpSp>
        <p:nvGrpSpPr>
          <p:cNvPr id="32" name="Group 1565"/>
          <p:cNvGrpSpPr/>
          <p:nvPr/>
        </p:nvGrpSpPr>
        <p:grpSpPr>
          <a:xfrm>
            <a:off x="2864194" y="2690203"/>
            <a:ext cx="1542158" cy="1292526"/>
            <a:chOff x="0" y="-14250"/>
            <a:chExt cx="1542157" cy="1292524"/>
          </a:xfrm>
        </p:grpSpPr>
        <p:sp>
          <p:nvSpPr>
            <p:cNvPr id="33" name="Shape 1562"/>
            <p:cNvSpPr/>
            <p:nvPr/>
          </p:nvSpPr>
          <p:spPr>
            <a:xfrm>
              <a:off x="159076" y="0"/>
              <a:ext cx="1224002" cy="265044"/>
            </a:xfrm>
            <a:prstGeom prst="roundRect">
              <a:avLst>
                <a:gd fmla="val 16667" name="adj"/>
              </a:avLst>
            </a:prstGeom>
            <a:solidFill>
              <a:srgbClr val="03AE97"/>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sp>
          <p:nvSpPr>
            <p:cNvPr id="34" name="Shape 1563"/>
            <p:cNvSpPr/>
            <p:nvPr/>
          </p:nvSpPr>
          <p:spPr>
            <a:xfrm>
              <a:off x="196278" y="-12911"/>
              <a:ext cx="1171687"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lvl1pPr algn="ctr">
                <a:spcBef>
                  <a:spcPts val="300"/>
                </a:spcBef>
                <a:defRPr sz="1000">
                  <a:solidFill>
                    <a:srgbClr val="FFFFFF"/>
                  </a:solidFill>
                  <a:uFill>
                    <a:solidFill>
                      <a:srgbClr val="FFFFFF"/>
                    </a:solidFill>
                  </a:uFill>
                  <a:latin typeface="Roboto Condensed Regular"/>
                  <a:ea typeface="Roboto Condensed Regular"/>
                  <a:cs typeface="Roboto Condensed Regular"/>
                  <a:sym typeface="Roboto Condensed Regular"/>
                </a:defRPr>
              </a:lvl1pPr>
            </a:lstStyle>
            <a:p>
              <a:pPr defTabSz="457130">
                <a:defRPr sz="1800">
                  <a:solidFill>
                    <a:srgbClr val="000000"/>
                  </a:solidFill>
                  <a:uFillTx/>
                </a:defRPr>
              </a:pPr>
              <a:r>
                <a:rPr altLang="en-US" kern="0" lang="zh-CN" smtClean="0">
                  <a:latin typeface="微软雅黑"/>
                  <a:ea typeface="微软雅黑"/>
                </a:rPr>
                <a:t>图表标题</a:t>
              </a:r>
            </a:p>
          </p:txBody>
        </p:sp>
        <p:sp>
          <p:nvSpPr>
            <p:cNvPr id="35" name="Shape 1564"/>
            <p:cNvSpPr/>
            <p:nvPr/>
          </p:nvSpPr>
          <p:spPr>
            <a:xfrm>
              <a:off x="0" y="354945"/>
              <a:ext cx="1542157" cy="9144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lnSpc>
                  <a:spcPct val="110000"/>
                </a:lnSpc>
                <a:defRPr sz="700">
                  <a:solidFill>
                    <a:srgbClr val="000000">
                      <a:alpha val="50000"/>
                    </a:srgbClr>
                  </a:solidFill>
                  <a:uFill>
                    <a:solidFill>
                      <a:srgbClr val="000000">
                        <a:alpha val="50000"/>
                      </a:srgbClr>
                    </a:solidFill>
                  </a:uFill>
                  <a:latin typeface="Roboto condensed"/>
                  <a:ea typeface="Roboto condensed"/>
                  <a:cs typeface="Roboto condensed"/>
                  <a:sym typeface="Roboto condensed"/>
                </a:defRPr>
              </a:lvl1pPr>
            </a:lstStyle>
            <a:p>
              <a:pPr algn="l" defTabSz="457130">
                <a:lnSpc>
                  <a:spcPct val="100000"/>
                </a:lnSpc>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grpSp>
      <p:grpSp>
        <p:nvGrpSpPr>
          <p:cNvPr id="36" name="Group 1569"/>
          <p:cNvGrpSpPr/>
          <p:nvPr/>
        </p:nvGrpSpPr>
        <p:grpSpPr>
          <a:xfrm>
            <a:off x="4736062" y="2690203"/>
            <a:ext cx="1542158" cy="1292528"/>
            <a:chOff x="0" y="-14250"/>
            <a:chExt cx="1542157" cy="1292526"/>
          </a:xfrm>
        </p:grpSpPr>
        <p:sp>
          <p:nvSpPr>
            <p:cNvPr id="37" name="Shape 1566"/>
            <p:cNvSpPr/>
            <p:nvPr/>
          </p:nvSpPr>
          <p:spPr>
            <a:xfrm>
              <a:off x="159076" y="0"/>
              <a:ext cx="1224002" cy="265044"/>
            </a:xfrm>
            <a:prstGeom prst="roundRect">
              <a:avLst>
                <a:gd fmla="val 16667" name="adj"/>
              </a:avLst>
            </a:prstGeom>
            <a:solidFill>
              <a:srgbClr val="A5C067"/>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sp>
          <p:nvSpPr>
            <p:cNvPr id="38" name="Shape 1567"/>
            <p:cNvSpPr/>
            <p:nvPr/>
          </p:nvSpPr>
          <p:spPr>
            <a:xfrm>
              <a:off x="196278" y="-12911"/>
              <a:ext cx="1171687"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lvl1pPr algn="ctr">
                <a:spcBef>
                  <a:spcPts val="300"/>
                </a:spcBef>
                <a:defRPr sz="1000">
                  <a:solidFill>
                    <a:srgbClr val="FFFFFF"/>
                  </a:solidFill>
                  <a:uFill>
                    <a:solidFill>
                      <a:srgbClr val="FFFFFF"/>
                    </a:solidFill>
                  </a:uFill>
                  <a:latin typeface="Roboto Condensed Regular"/>
                  <a:ea typeface="Roboto Condensed Regular"/>
                  <a:cs typeface="Roboto Condensed Regular"/>
                  <a:sym typeface="Roboto Condensed Regular"/>
                </a:defRPr>
              </a:lvl1pPr>
            </a:lstStyle>
            <a:p>
              <a:pPr defTabSz="457130">
                <a:defRPr sz="1800">
                  <a:solidFill>
                    <a:srgbClr val="000000"/>
                  </a:solidFill>
                  <a:uFillTx/>
                </a:defRPr>
              </a:pPr>
              <a:r>
                <a:rPr altLang="en-US" kern="0" lang="zh-CN" smtClean="0">
                  <a:latin typeface="微软雅黑"/>
                  <a:ea typeface="微软雅黑"/>
                </a:rPr>
                <a:t>图表标题</a:t>
              </a:r>
            </a:p>
          </p:txBody>
        </p:sp>
        <p:sp>
          <p:nvSpPr>
            <p:cNvPr id="39" name="Shape 1568"/>
            <p:cNvSpPr/>
            <p:nvPr/>
          </p:nvSpPr>
          <p:spPr>
            <a:xfrm>
              <a:off x="0" y="354947"/>
              <a:ext cx="1542157" cy="9144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lnSpc>
                  <a:spcPct val="110000"/>
                </a:lnSpc>
                <a:defRPr sz="700">
                  <a:solidFill>
                    <a:srgbClr val="000000">
                      <a:alpha val="50000"/>
                    </a:srgbClr>
                  </a:solidFill>
                  <a:uFill>
                    <a:solidFill>
                      <a:srgbClr val="000000">
                        <a:alpha val="50000"/>
                      </a:srgbClr>
                    </a:solidFill>
                  </a:uFill>
                  <a:latin typeface="Roboto condensed"/>
                  <a:ea typeface="Roboto condensed"/>
                  <a:cs typeface="Roboto condensed"/>
                  <a:sym typeface="Roboto condensed"/>
                </a:defRPr>
              </a:lvl1pPr>
            </a:lstStyle>
            <a:p>
              <a:pPr algn="l" defTabSz="457130">
                <a:lnSpc>
                  <a:spcPct val="100000"/>
                </a:lnSpc>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grpSp>
      <p:grpSp>
        <p:nvGrpSpPr>
          <p:cNvPr id="40" name="Group 1573"/>
          <p:cNvGrpSpPr/>
          <p:nvPr/>
        </p:nvGrpSpPr>
        <p:grpSpPr>
          <a:xfrm>
            <a:off x="6618976" y="2690203"/>
            <a:ext cx="1542158" cy="1292528"/>
            <a:chOff x="0" y="-14250"/>
            <a:chExt cx="1542157" cy="1292526"/>
          </a:xfrm>
        </p:grpSpPr>
        <p:sp>
          <p:nvSpPr>
            <p:cNvPr id="41" name="Shape 1570"/>
            <p:cNvSpPr/>
            <p:nvPr/>
          </p:nvSpPr>
          <p:spPr>
            <a:xfrm>
              <a:off x="159076" y="0"/>
              <a:ext cx="1224002" cy="265044"/>
            </a:xfrm>
            <a:prstGeom prst="roundRect">
              <a:avLst>
                <a:gd fmla="val 16667" name="adj"/>
              </a:avLst>
            </a:prstGeom>
            <a:solidFill>
              <a:srgbClr val="3194C6"/>
            </a:solidFill>
            <a:ln cap="flat" w="12700">
              <a:noFill/>
              <a:miter lim="400000"/>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sp>
          <p:nvSpPr>
            <p:cNvPr id="42" name="Shape 1571"/>
            <p:cNvSpPr/>
            <p:nvPr/>
          </p:nvSpPr>
          <p:spPr>
            <a:xfrm>
              <a:off x="196278" y="-12911"/>
              <a:ext cx="1171687" cy="27432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lvl1pPr algn="ctr">
                <a:spcBef>
                  <a:spcPts val="300"/>
                </a:spcBef>
                <a:defRPr sz="1000">
                  <a:solidFill>
                    <a:srgbClr val="FFFFFF"/>
                  </a:solidFill>
                  <a:uFill>
                    <a:solidFill>
                      <a:srgbClr val="FFFFFF"/>
                    </a:solidFill>
                  </a:uFill>
                  <a:latin typeface="Roboto Condensed Regular"/>
                  <a:ea typeface="Roboto Condensed Regular"/>
                  <a:cs typeface="Roboto Condensed Regular"/>
                  <a:sym typeface="Roboto Condensed Regular"/>
                </a:defRPr>
              </a:lvl1pPr>
            </a:lstStyle>
            <a:p>
              <a:pPr defTabSz="457130">
                <a:defRPr sz="1800">
                  <a:solidFill>
                    <a:srgbClr val="000000"/>
                  </a:solidFill>
                  <a:uFillTx/>
                </a:defRPr>
              </a:pPr>
              <a:r>
                <a:rPr altLang="en-US" kern="0" lang="zh-CN" smtClean="0">
                  <a:latin typeface="微软雅黑"/>
                  <a:ea typeface="微软雅黑"/>
                </a:rPr>
                <a:t>图表标题</a:t>
              </a:r>
            </a:p>
          </p:txBody>
        </p:sp>
        <p:sp>
          <p:nvSpPr>
            <p:cNvPr id="43" name="Shape 1572"/>
            <p:cNvSpPr/>
            <p:nvPr/>
          </p:nvSpPr>
          <p:spPr>
            <a:xfrm>
              <a:off x="0" y="354947"/>
              <a:ext cx="1542157" cy="9144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ctr">
                <a:lnSpc>
                  <a:spcPct val="110000"/>
                </a:lnSpc>
                <a:defRPr sz="700">
                  <a:solidFill>
                    <a:srgbClr val="000000">
                      <a:alpha val="50000"/>
                    </a:srgbClr>
                  </a:solidFill>
                  <a:uFill>
                    <a:solidFill>
                      <a:srgbClr val="000000">
                        <a:alpha val="50000"/>
                      </a:srgbClr>
                    </a:solidFill>
                  </a:uFill>
                  <a:latin typeface="Roboto condensed"/>
                  <a:ea typeface="Roboto condensed"/>
                  <a:cs typeface="Roboto condensed"/>
                  <a:sym typeface="Roboto condensed"/>
                </a:defRPr>
              </a:lvl1pPr>
            </a:lstStyle>
            <a:p>
              <a:pPr algn="l" defTabSz="457130">
                <a:lnSpc>
                  <a:spcPct val="100000"/>
                </a:lnSpc>
                <a:defRPr sz="1800">
                  <a:solidFill>
                    <a:srgbClr val="000000"/>
                  </a:solidFill>
                  <a:uFillTx/>
                </a:defRPr>
              </a:pPr>
              <a:r>
                <a:rPr altLang="en-US" kern="0" lang="zh-CN" sz="1200">
                  <a:solidFill>
                    <a:srgbClr val="000000"/>
                  </a:solidFill>
                  <a:uFillTx/>
                  <a:latin typeface="微软雅黑"/>
                  <a:ea typeface="微软雅黑"/>
                  <a:cs typeface="+mn-cs"/>
                </a:rPr>
                <a:t>单击此处添加文本文字内容单击此处添加文本文字内容单击此处添加文本文字内容单击此处添加文本文字内容</a:t>
              </a:r>
            </a:p>
          </p:txBody>
        </p:sp>
      </p:grpSp>
    </p:spTree>
    <p:extLst>
      <p:ext uri="{BB962C8B-B14F-4D97-AF65-F5344CB8AC3E}">
        <p14:creationId val="3902239120"/>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1000" fill="hold" id="7"/>
                                        <p:tgtEl>
                                          <p:spTgt spid="7"/>
                                        </p:tgtEl>
                                        <p:attrNameLst>
                                          <p:attrName>ppt_x</p:attrName>
                                        </p:attrNameLst>
                                      </p:cBhvr>
                                      <p:tavLst>
                                        <p:tav tm="0">
                                          <p:val>
                                            <p:strVal val="0-#ppt_w/2"/>
                                          </p:val>
                                        </p:tav>
                                        <p:tav tm="100000">
                                          <p:val>
                                            <p:strVal val="#ppt_x"/>
                                          </p:val>
                                        </p:tav>
                                      </p:tavLst>
                                    </p:anim>
                                    <p:anim calcmode="lin" valueType="num">
                                      <p:cBhvr>
                                        <p:cTn dur="1000" fill="hold" id="8"/>
                                        <p:tgtEl>
                                          <p:spTgt spid="7"/>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fill="hold" grpId="0" id="10" nodeType="afterEffect" presetClass="entr" presetID="23" presetSubtype="32">
                                  <p:stCondLst>
                                    <p:cond delay="0"/>
                                  </p:stCondLst>
                                  <p:childTnLst>
                                    <p:set>
                                      <p:cBhvr>
                                        <p:cTn fill="hold" id="11"/>
                                        <p:tgtEl>
                                          <p:spTgt spid="12"/>
                                        </p:tgtEl>
                                        <p:attrNameLst>
                                          <p:attrName>style.visibility</p:attrName>
                                        </p:attrNameLst>
                                      </p:cBhvr>
                                      <p:to>
                                        <p:strVal val="visible"/>
                                      </p:to>
                                    </p:set>
                                    <p:anim calcmode="lin" valueType="num">
                                      <p:cBhvr>
                                        <p:cTn dur="500" fill="hold" id="12"/>
                                        <p:tgtEl>
                                          <p:spTgt spid="12"/>
                                        </p:tgtEl>
                                        <p:attrNameLst>
                                          <p:attrName>ppt_w</p:attrName>
                                        </p:attrNameLst>
                                      </p:cBhvr>
                                      <p:tavLst>
                                        <p:tav tm="0">
                                          <p:val>
                                            <p:fltVal val="0"/>
                                          </p:val>
                                        </p:tav>
                                        <p:tav tm="100000">
                                          <p:val>
                                            <p:strVal val="#ppt_w"/>
                                          </p:val>
                                        </p:tav>
                                      </p:tavLst>
                                    </p:anim>
                                    <p:anim calcmode="lin" valueType="num">
                                      <p:cBhvr>
                                        <p:cTn dur="500" fill="hold" id="13"/>
                                        <p:tgtEl>
                                          <p:spTgt spid="12"/>
                                        </p:tgtEl>
                                        <p:attrNameLst>
                                          <p:attrName>ppt_h</p:attrName>
                                        </p:attrNameLst>
                                      </p:cBhvr>
                                      <p:tavLst>
                                        <p:tav tm="0">
                                          <p:val>
                                            <p:fltVal val="0"/>
                                          </p:val>
                                        </p:tav>
                                        <p:tav tm="100000">
                                          <p:val>
                                            <p:strVal val="#ppt_h"/>
                                          </p:val>
                                        </p:tav>
                                      </p:tavLst>
                                    </p:anim>
                                  </p:childTnLst>
                                </p:cTn>
                              </p:par>
                            </p:childTnLst>
                          </p:cTn>
                        </p:par>
                        <p:par>
                          <p:cTn fill="hold" id="14" nodeType="afterGroup">
                            <p:stCondLst>
                              <p:cond delay="1500"/>
                            </p:stCondLst>
                            <p:childTnLst>
                              <p:par>
                                <p:cTn fill="hold" grpId="0" id="15" nodeType="afterEffect" presetClass="entr" presetID="23" presetSubtype="32">
                                  <p:stCondLst>
                                    <p:cond delay="0"/>
                                  </p:stCondLst>
                                  <p:childTnLst>
                                    <p:set>
                                      <p:cBhvr>
                                        <p:cTn fill="hold" id="16"/>
                                        <p:tgtEl>
                                          <p:spTgt spid="16"/>
                                        </p:tgtEl>
                                        <p:attrNameLst>
                                          <p:attrName>style.visibility</p:attrName>
                                        </p:attrNameLst>
                                      </p:cBhvr>
                                      <p:to>
                                        <p:strVal val="visible"/>
                                      </p:to>
                                    </p:set>
                                    <p:anim calcmode="lin" valueType="num">
                                      <p:cBhvr>
                                        <p:cTn dur="500" fill="hold" id="17"/>
                                        <p:tgtEl>
                                          <p:spTgt spid="16"/>
                                        </p:tgtEl>
                                        <p:attrNameLst>
                                          <p:attrName>ppt_w</p:attrName>
                                        </p:attrNameLst>
                                      </p:cBhvr>
                                      <p:tavLst>
                                        <p:tav tm="0">
                                          <p:val>
                                            <p:fltVal val="0"/>
                                          </p:val>
                                        </p:tav>
                                        <p:tav tm="100000">
                                          <p:val>
                                            <p:strVal val="#ppt_w"/>
                                          </p:val>
                                        </p:tav>
                                      </p:tavLst>
                                    </p:anim>
                                    <p:anim calcmode="lin" valueType="num">
                                      <p:cBhvr>
                                        <p:cTn dur="500" fill="hold" id="18"/>
                                        <p:tgtEl>
                                          <p:spTgt spid="16"/>
                                        </p:tgtEl>
                                        <p:attrNameLst>
                                          <p:attrName>ppt_h</p:attrName>
                                        </p:attrNameLst>
                                      </p:cBhvr>
                                      <p:tavLst>
                                        <p:tav tm="0">
                                          <p:val>
                                            <p:fltVal val="0"/>
                                          </p:val>
                                        </p:tav>
                                        <p:tav tm="100000">
                                          <p:val>
                                            <p:strVal val="#ppt_h"/>
                                          </p:val>
                                        </p:tav>
                                      </p:tavLst>
                                    </p:anim>
                                  </p:childTnLst>
                                </p:cTn>
                              </p:par>
                            </p:childTnLst>
                          </p:cTn>
                        </p:par>
                        <p:par>
                          <p:cTn fill="hold" id="19" nodeType="afterGroup">
                            <p:stCondLst>
                              <p:cond delay="2000"/>
                            </p:stCondLst>
                            <p:childTnLst>
                              <p:par>
                                <p:cTn fill="hold" grpId="0" id="20" nodeType="afterEffect" presetClass="entr" presetID="23" presetSubtype="32">
                                  <p:stCondLst>
                                    <p:cond delay="0"/>
                                  </p:stCondLst>
                                  <p:childTnLst>
                                    <p:set>
                                      <p:cBhvr>
                                        <p:cTn fill="hold" id="21"/>
                                        <p:tgtEl>
                                          <p:spTgt spid="20"/>
                                        </p:tgtEl>
                                        <p:attrNameLst>
                                          <p:attrName>style.visibility</p:attrName>
                                        </p:attrNameLst>
                                      </p:cBhvr>
                                      <p:to>
                                        <p:strVal val="visible"/>
                                      </p:to>
                                    </p:set>
                                    <p:anim calcmode="lin" valueType="num">
                                      <p:cBhvr>
                                        <p:cTn dur="500" fill="hold" id="22"/>
                                        <p:tgtEl>
                                          <p:spTgt spid="20"/>
                                        </p:tgtEl>
                                        <p:attrNameLst>
                                          <p:attrName>ppt_w</p:attrName>
                                        </p:attrNameLst>
                                      </p:cBhvr>
                                      <p:tavLst>
                                        <p:tav tm="0">
                                          <p:val>
                                            <p:fltVal val="0"/>
                                          </p:val>
                                        </p:tav>
                                        <p:tav tm="100000">
                                          <p:val>
                                            <p:strVal val="#ppt_w"/>
                                          </p:val>
                                        </p:tav>
                                      </p:tavLst>
                                    </p:anim>
                                    <p:anim calcmode="lin" valueType="num">
                                      <p:cBhvr>
                                        <p:cTn dur="500" fill="hold" id="23"/>
                                        <p:tgtEl>
                                          <p:spTgt spid="20"/>
                                        </p:tgtEl>
                                        <p:attrNameLst>
                                          <p:attrName>ppt_h</p:attrName>
                                        </p:attrNameLst>
                                      </p:cBhvr>
                                      <p:tavLst>
                                        <p:tav tm="0">
                                          <p:val>
                                            <p:fltVal val="0"/>
                                          </p:val>
                                        </p:tav>
                                        <p:tav tm="100000">
                                          <p:val>
                                            <p:strVal val="#ppt_h"/>
                                          </p:val>
                                        </p:tav>
                                      </p:tavLst>
                                    </p:anim>
                                  </p:childTnLst>
                                </p:cTn>
                              </p:par>
                            </p:childTnLst>
                          </p:cTn>
                        </p:par>
                        <p:par>
                          <p:cTn fill="hold" id="24" nodeType="afterGroup">
                            <p:stCondLst>
                              <p:cond delay="2500"/>
                            </p:stCondLst>
                            <p:childTnLst>
                              <p:par>
                                <p:cTn fill="hold" grpId="0" id="25" nodeType="afterEffect" presetClass="entr" presetID="23" presetSubtype="32">
                                  <p:stCondLst>
                                    <p:cond delay="0"/>
                                  </p:stCondLst>
                                  <p:childTnLst>
                                    <p:set>
                                      <p:cBhvr>
                                        <p:cTn fill="hold" id="26"/>
                                        <p:tgtEl>
                                          <p:spTgt spid="24"/>
                                        </p:tgtEl>
                                        <p:attrNameLst>
                                          <p:attrName>style.visibility</p:attrName>
                                        </p:attrNameLst>
                                      </p:cBhvr>
                                      <p:to>
                                        <p:strVal val="visible"/>
                                      </p:to>
                                    </p:set>
                                    <p:anim calcmode="lin" valueType="num">
                                      <p:cBhvr>
                                        <p:cTn dur="500" fill="hold" id="27"/>
                                        <p:tgtEl>
                                          <p:spTgt spid="24"/>
                                        </p:tgtEl>
                                        <p:attrNameLst>
                                          <p:attrName>ppt_w</p:attrName>
                                        </p:attrNameLst>
                                      </p:cBhvr>
                                      <p:tavLst>
                                        <p:tav tm="0">
                                          <p:val>
                                            <p:fltVal val="0"/>
                                          </p:val>
                                        </p:tav>
                                        <p:tav tm="100000">
                                          <p:val>
                                            <p:strVal val="#ppt_w"/>
                                          </p:val>
                                        </p:tav>
                                      </p:tavLst>
                                    </p:anim>
                                    <p:anim calcmode="lin" valueType="num">
                                      <p:cBhvr>
                                        <p:cTn dur="500" fill="hold" id="28"/>
                                        <p:tgtEl>
                                          <p:spTgt spid="24"/>
                                        </p:tgtEl>
                                        <p:attrNameLst>
                                          <p:attrName>ppt_h</p:attrName>
                                        </p:attrNameLst>
                                      </p:cBhvr>
                                      <p:tavLst>
                                        <p:tav tm="0">
                                          <p:val>
                                            <p:fltVal val="0"/>
                                          </p:val>
                                        </p:tav>
                                        <p:tav tm="100000">
                                          <p:val>
                                            <p:strVal val="#ppt_h"/>
                                          </p:val>
                                        </p:tav>
                                      </p:tavLst>
                                    </p:anim>
                                  </p:childTnLst>
                                </p:cTn>
                              </p:par>
                            </p:childTnLst>
                          </p:cTn>
                        </p:par>
                        <p:par>
                          <p:cTn fill="hold" id="29" nodeType="afterGroup">
                            <p:stCondLst>
                              <p:cond delay="3000"/>
                            </p:stCondLst>
                            <p:childTnLst>
                              <p:par>
                                <p:cTn fill="hold" grpId="0" id="30" nodeType="afterEffect" presetClass="entr" presetID="2" presetSubtype="4">
                                  <p:stCondLst>
                                    <p:cond delay="0"/>
                                  </p:stCondLst>
                                  <p:childTnLst>
                                    <p:set>
                                      <p:cBhvr>
                                        <p:cTn fill="hold" id="31"/>
                                        <p:tgtEl>
                                          <p:spTgt spid="28"/>
                                        </p:tgtEl>
                                        <p:attrNameLst>
                                          <p:attrName>style.visibility</p:attrName>
                                        </p:attrNameLst>
                                      </p:cBhvr>
                                      <p:to>
                                        <p:strVal val="visible"/>
                                      </p:to>
                                    </p:set>
                                    <p:anim calcmode="lin" valueType="num">
                                      <p:cBhvr>
                                        <p:cTn dur="600" fill="hold" id="32"/>
                                        <p:tgtEl>
                                          <p:spTgt spid="28"/>
                                        </p:tgtEl>
                                        <p:attrNameLst>
                                          <p:attrName>ppt_x</p:attrName>
                                        </p:attrNameLst>
                                      </p:cBhvr>
                                      <p:tavLst>
                                        <p:tav tm="0">
                                          <p:val>
                                            <p:strVal val="#ppt_x"/>
                                          </p:val>
                                        </p:tav>
                                        <p:tav tm="100000">
                                          <p:val>
                                            <p:strVal val="#ppt_x"/>
                                          </p:val>
                                        </p:tav>
                                      </p:tavLst>
                                    </p:anim>
                                    <p:anim calcmode="lin" valueType="num">
                                      <p:cBhvr>
                                        <p:cTn dur="600" fill="hold" id="33"/>
                                        <p:tgtEl>
                                          <p:spTgt spid="28"/>
                                        </p:tgtEl>
                                        <p:attrNameLst>
                                          <p:attrName>ppt_y</p:attrName>
                                        </p:attrNameLst>
                                      </p:cBhvr>
                                      <p:tavLst>
                                        <p:tav tm="0">
                                          <p:val>
                                            <p:strVal val="1+#ppt_h/2"/>
                                          </p:val>
                                        </p:tav>
                                        <p:tav tm="100000">
                                          <p:val>
                                            <p:strVal val="#ppt_y"/>
                                          </p:val>
                                        </p:tav>
                                      </p:tavLst>
                                    </p:anim>
                                  </p:childTnLst>
                                </p:cTn>
                              </p:par>
                            </p:childTnLst>
                          </p:cTn>
                        </p:par>
                        <p:par>
                          <p:cTn fill="hold" id="34" nodeType="afterGroup">
                            <p:stCondLst>
                              <p:cond delay="3600"/>
                            </p:stCondLst>
                            <p:childTnLst>
                              <p:par>
                                <p:cTn fill="hold" grpId="0" id="35" nodeType="afterEffect" presetClass="entr" presetID="2" presetSubtype="4">
                                  <p:stCondLst>
                                    <p:cond delay="0"/>
                                  </p:stCondLst>
                                  <p:childTnLst>
                                    <p:set>
                                      <p:cBhvr>
                                        <p:cTn fill="hold" id="36"/>
                                        <p:tgtEl>
                                          <p:spTgt spid="32"/>
                                        </p:tgtEl>
                                        <p:attrNameLst>
                                          <p:attrName>style.visibility</p:attrName>
                                        </p:attrNameLst>
                                      </p:cBhvr>
                                      <p:to>
                                        <p:strVal val="visible"/>
                                      </p:to>
                                    </p:set>
                                    <p:anim calcmode="lin" valueType="num">
                                      <p:cBhvr>
                                        <p:cTn dur="600" fill="hold" id="37"/>
                                        <p:tgtEl>
                                          <p:spTgt spid="32"/>
                                        </p:tgtEl>
                                        <p:attrNameLst>
                                          <p:attrName>ppt_x</p:attrName>
                                        </p:attrNameLst>
                                      </p:cBhvr>
                                      <p:tavLst>
                                        <p:tav tm="0">
                                          <p:val>
                                            <p:strVal val="#ppt_x"/>
                                          </p:val>
                                        </p:tav>
                                        <p:tav tm="100000">
                                          <p:val>
                                            <p:strVal val="#ppt_x"/>
                                          </p:val>
                                        </p:tav>
                                      </p:tavLst>
                                    </p:anim>
                                    <p:anim calcmode="lin" valueType="num">
                                      <p:cBhvr>
                                        <p:cTn dur="600" fill="hold" id="38"/>
                                        <p:tgtEl>
                                          <p:spTgt spid="32"/>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4200"/>
                            </p:stCondLst>
                            <p:childTnLst>
                              <p:par>
                                <p:cTn fill="hold" grpId="0" id="40" nodeType="afterEffect" presetClass="entr" presetID="2" presetSubtype="4">
                                  <p:stCondLst>
                                    <p:cond delay="0"/>
                                  </p:stCondLst>
                                  <p:childTnLst>
                                    <p:set>
                                      <p:cBhvr>
                                        <p:cTn fill="hold" id="41"/>
                                        <p:tgtEl>
                                          <p:spTgt spid="36"/>
                                        </p:tgtEl>
                                        <p:attrNameLst>
                                          <p:attrName>style.visibility</p:attrName>
                                        </p:attrNameLst>
                                      </p:cBhvr>
                                      <p:to>
                                        <p:strVal val="visible"/>
                                      </p:to>
                                    </p:set>
                                    <p:anim calcmode="lin" valueType="num">
                                      <p:cBhvr>
                                        <p:cTn dur="600" fill="hold" id="42"/>
                                        <p:tgtEl>
                                          <p:spTgt spid="36"/>
                                        </p:tgtEl>
                                        <p:attrNameLst>
                                          <p:attrName>ppt_x</p:attrName>
                                        </p:attrNameLst>
                                      </p:cBhvr>
                                      <p:tavLst>
                                        <p:tav tm="0">
                                          <p:val>
                                            <p:strVal val="#ppt_x"/>
                                          </p:val>
                                        </p:tav>
                                        <p:tav tm="100000">
                                          <p:val>
                                            <p:strVal val="#ppt_x"/>
                                          </p:val>
                                        </p:tav>
                                      </p:tavLst>
                                    </p:anim>
                                    <p:anim calcmode="lin" valueType="num">
                                      <p:cBhvr>
                                        <p:cTn dur="600" fill="hold" id="43"/>
                                        <p:tgtEl>
                                          <p:spTgt spid="36"/>
                                        </p:tgtEl>
                                        <p:attrNameLst>
                                          <p:attrName>ppt_y</p:attrName>
                                        </p:attrNameLst>
                                      </p:cBhvr>
                                      <p:tavLst>
                                        <p:tav tm="0">
                                          <p:val>
                                            <p:strVal val="1+#ppt_h/2"/>
                                          </p:val>
                                        </p:tav>
                                        <p:tav tm="100000">
                                          <p:val>
                                            <p:strVal val="#ppt_y"/>
                                          </p:val>
                                        </p:tav>
                                      </p:tavLst>
                                    </p:anim>
                                  </p:childTnLst>
                                </p:cTn>
                              </p:par>
                            </p:childTnLst>
                          </p:cTn>
                        </p:par>
                        <p:par>
                          <p:cTn fill="hold" id="44" nodeType="afterGroup">
                            <p:stCondLst>
                              <p:cond delay="4800"/>
                            </p:stCondLst>
                            <p:childTnLst>
                              <p:par>
                                <p:cTn fill="hold" grpId="0" id="45" nodeType="afterEffect" presetClass="entr" presetID="2" presetSubtype="4">
                                  <p:stCondLst>
                                    <p:cond delay="0"/>
                                  </p:stCondLst>
                                  <p:childTnLst>
                                    <p:set>
                                      <p:cBhvr>
                                        <p:cTn fill="hold" id="46"/>
                                        <p:tgtEl>
                                          <p:spTgt spid="40"/>
                                        </p:tgtEl>
                                        <p:attrNameLst>
                                          <p:attrName>style.visibility</p:attrName>
                                        </p:attrNameLst>
                                      </p:cBhvr>
                                      <p:to>
                                        <p:strVal val="visible"/>
                                      </p:to>
                                    </p:set>
                                    <p:anim calcmode="lin" valueType="num">
                                      <p:cBhvr>
                                        <p:cTn dur="600" fill="hold" id="47"/>
                                        <p:tgtEl>
                                          <p:spTgt spid="40"/>
                                        </p:tgtEl>
                                        <p:attrNameLst>
                                          <p:attrName>ppt_x</p:attrName>
                                        </p:attrNameLst>
                                      </p:cBhvr>
                                      <p:tavLst>
                                        <p:tav tm="0">
                                          <p:val>
                                            <p:strVal val="#ppt_x"/>
                                          </p:val>
                                        </p:tav>
                                        <p:tav tm="100000">
                                          <p:val>
                                            <p:strVal val="#ppt_x"/>
                                          </p:val>
                                        </p:tav>
                                      </p:tavLst>
                                    </p:anim>
                                    <p:anim calcmode="lin" valueType="num">
                                      <p:cBhvr>
                                        <p:cTn dur="600" fill="hold" id="48"/>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advAuto="0" grpId="0" spid="12"/>
      <p:bldP advAuto="0" grpId="0" spid="16"/>
      <p:bldP advAuto="0" grpId="0" spid="20"/>
      <p:bldP advAuto="0" grpId="0" spid="24"/>
      <p:bldP advAuto="0" grpId="0" spid="28"/>
      <p:bldP advAuto="0" grpId="0" spid="32"/>
      <p:bldP advAuto="0" grpId="0" spid="36"/>
      <p:bldP advAuto="0" grpId="0" spid="40"/>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6"/>
          <p:cNvSpPr>
            <a:spLocks noChangeArrowheads="1"/>
          </p:cNvSpPr>
          <p:nvPr/>
        </p:nvSpPr>
        <p:spPr bwMode="auto">
          <a:xfrm>
            <a:off x="0" y="627064"/>
            <a:ext cx="9144000" cy="4105275"/>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3" name="TextBox 7"/>
          <p:cNvSpPr>
            <a:spLocks noChangeArrowheads="1"/>
          </p:cNvSpPr>
          <p:nvPr/>
        </p:nvSpPr>
        <p:spPr bwMode="auto">
          <a:xfrm>
            <a:off x="6" y="365126"/>
            <a:ext cx="3203575" cy="518148"/>
          </a:xfrm>
          <a:prstGeom prst="rect">
            <a:avLst/>
          </a:prstGeom>
          <a:solidFill>
            <a:srgbClr val="E36C09"/>
          </a:solidFill>
          <a:ln>
            <a:noFill/>
          </a:ln>
          <a:extLs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endParaRPr altLang="en-US" b="1" kern="0" lang="zh-CN" sz="2800">
              <a:solidFill>
                <a:srgbClr val="FFFFFF"/>
              </a:solidFill>
              <a:ea typeface="微软雅黑"/>
              <a:sym charset="-122" panose="02010600030101010101" pitchFamily="2" typeface="宋体"/>
            </a:endParaRPr>
          </a:p>
        </p:txBody>
      </p:sp>
      <p:sp>
        <p:nvSpPr>
          <p:cNvPr id="4" name="矩形 1"/>
          <p:cNvSpPr>
            <a:spLocks noChangeArrowheads="1"/>
          </p:cNvSpPr>
          <p:nvPr/>
        </p:nvSpPr>
        <p:spPr bwMode="auto">
          <a:xfrm>
            <a:off x="6" y="365126"/>
            <a:ext cx="3203575" cy="51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lvl="0">
              <a:spcBef>
                <a:spcPct val="0"/>
              </a:spcBef>
              <a:spcAft>
                <a:spcPct val="0"/>
              </a:spcAft>
              <a:buNone/>
              <a:defRPr/>
            </a:pPr>
            <a:r>
              <a:rPr altLang="en-US" b="1" kern="0" lang="zh-CN" sz="2800">
                <a:solidFill>
                  <a:srgbClr val="FFFFFF"/>
                </a:solidFill>
                <a:ea typeface="微软雅黑"/>
              </a:rPr>
              <a:t>单击此处添加标题 </a:t>
            </a:r>
          </a:p>
        </p:txBody>
      </p:sp>
      <p:sp>
        <p:nvSpPr>
          <p:cNvPr id="5" name="六边形 2"/>
          <p:cNvSpPr>
            <a:spLocks noChangeArrowheads="1"/>
          </p:cNvSpPr>
          <p:nvPr/>
        </p:nvSpPr>
        <p:spPr bwMode="auto">
          <a:xfrm>
            <a:off x="3738563" y="1733550"/>
            <a:ext cx="1258887" cy="1085850"/>
          </a:xfrm>
          <a:prstGeom prst="hexagon">
            <a:avLst>
              <a:gd fmla="val 24991" name="adj"/>
              <a:gd fmla="val 115470" name="vf"/>
            </a:avLst>
          </a:prstGeom>
          <a:solidFill>
            <a:srgbClr val="A5C067"/>
          </a:solidFill>
          <a:ln>
            <a:noFill/>
          </a:ln>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6" name="六边形 3"/>
          <p:cNvSpPr>
            <a:spLocks noChangeArrowheads="1"/>
          </p:cNvSpPr>
          <p:nvPr/>
        </p:nvSpPr>
        <p:spPr bwMode="auto">
          <a:xfrm>
            <a:off x="2700338" y="2276475"/>
            <a:ext cx="1258887" cy="1085850"/>
          </a:xfrm>
          <a:prstGeom prst="hexagon">
            <a:avLst>
              <a:gd fmla="val 24991" name="adj"/>
              <a:gd fmla="val 115470" name="vf"/>
            </a:avLst>
          </a:prstGeom>
          <a:solidFill>
            <a:srgbClr val="03AE97"/>
          </a:solidFill>
          <a:ln>
            <a:noFill/>
          </a:ln>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7" name="六边形 4"/>
          <p:cNvSpPr>
            <a:spLocks noChangeArrowheads="1"/>
          </p:cNvSpPr>
          <p:nvPr/>
        </p:nvSpPr>
        <p:spPr bwMode="auto">
          <a:xfrm>
            <a:off x="3738563" y="2857500"/>
            <a:ext cx="1258887" cy="1085850"/>
          </a:xfrm>
          <a:prstGeom prst="hexagon">
            <a:avLst>
              <a:gd fmla="val 24991" name="adj"/>
              <a:gd fmla="val 115470" name="vf"/>
            </a:avLst>
          </a:prstGeom>
          <a:solidFill>
            <a:srgbClr val="F7AC12"/>
          </a:solidFill>
          <a:ln>
            <a:noFill/>
          </a:ln>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8" name="六边形 5"/>
          <p:cNvSpPr>
            <a:spLocks noChangeArrowheads="1"/>
          </p:cNvSpPr>
          <p:nvPr/>
        </p:nvSpPr>
        <p:spPr bwMode="auto">
          <a:xfrm>
            <a:off x="4779965" y="2276475"/>
            <a:ext cx="1258887" cy="1085850"/>
          </a:xfrm>
          <a:prstGeom prst="hexagon">
            <a:avLst>
              <a:gd fmla="val 24991" name="adj"/>
              <a:gd fmla="val 115470" name="vf"/>
            </a:avLst>
          </a:prstGeom>
          <a:solidFill>
            <a:srgbClr val="3194C6"/>
          </a:solidFill>
          <a:ln>
            <a:noFill/>
          </a:ln>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9" name="矩形 6"/>
          <p:cNvSpPr>
            <a:spLocks noChangeArrowheads="1"/>
          </p:cNvSpPr>
          <p:nvPr/>
        </p:nvSpPr>
        <p:spPr bwMode="auto">
          <a:xfrm>
            <a:off x="4021787" y="2057401"/>
            <a:ext cx="692443" cy="3657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wrap="none">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None/>
              <a:defRPr/>
            </a:pPr>
            <a:r>
              <a:rPr altLang="en-US" b="1" kern="0" lang="zh-CN" sz="1800">
                <a:solidFill>
                  <a:srgbClr val="FFFFFF"/>
                </a:solidFill>
                <a:ea typeface="微软雅黑"/>
                <a:sym charset="-122" panose="02010600030101010101" pitchFamily="2" typeface="宋体"/>
              </a:rPr>
              <a:t>标题 </a:t>
            </a:r>
          </a:p>
        </p:txBody>
      </p:sp>
      <p:sp>
        <p:nvSpPr>
          <p:cNvPr id="10" name="矩形 7"/>
          <p:cNvSpPr>
            <a:spLocks noChangeArrowheads="1"/>
          </p:cNvSpPr>
          <p:nvPr/>
        </p:nvSpPr>
        <p:spPr bwMode="auto">
          <a:xfrm>
            <a:off x="4047978" y="3181350"/>
            <a:ext cx="640056" cy="3657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wrap="none">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None/>
              <a:defRPr/>
            </a:pPr>
            <a:r>
              <a:rPr altLang="en-US" b="1" kern="0" lang="zh-CN" sz="1800">
                <a:solidFill>
                  <a:srgbClr val="FFFFFF"/>
                </a:solidFill>
                <a:ea typeface="微软雅黑"/>
                <a:sym charset="-122" panose="02010600030101010101" pitchFamily="2" typeface="宋体"/>
              </a:rPr>
              <a:t>标题</a:t>
            </a:r>
          </a:p>
        </p:txBody>
      </p:sp>
      <p:sp>
        <p:nvSpPr>
          <p:cNvPr id="11" name="矩形 8"/>
          <p:cNvSpPr>
            <a:spLocks noChangeArrowheads="1"/>
          </p:cNvSpPr>
          <p:nvPr/>
        </p:nvSpPr>
        <p:spPr bwMode="auto">
          <a:xfrm>
            <a:off x="2896251" y="2527304"/>
            <a:ext cx="892468" cy="5791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wrap="none">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None/>
              <a:defRPr/>
            </a:pPr>
            <a:r>
              <a:rPr altLang="zh-CN" b="1" kern="0" lang="en-US">
                <a:solidFill>
                  <a:srgbClr val="FFFFFF"/>
                </a:solidFill>
                <a:ea typeface="微软雅黑"/>
              </a:rPr>
              <a:t>60%</a:t>
            </a:r>
          </a:p>
        </p:txBody>
      </p:sp>
      <p:sp>
        <p:nvSpPr>
          <p:cNvPr id="12" name="矩形 9"/>
          <p:cNvSpPr>
            <a:spLocks noChangeArrowheads="1"/>
          </p:cNvSpPr>
          <p:nvPr/>
        </p:nvSpPr>
        <p:spPr bwMode="auto">
          <a:xfrm>
            <a:off x="4975876" y="2527304"/>
            <a:ext cx="892468" cy="5791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wrap="none">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None/>
              <a:defRPr/>
            </a:pPr>
            <a:r>
              <a:rPr altLang="zh-CN" b="1" kern="0" lang="en-US">
                <a:solidFill>
                  <a:srgbClr val="FFFFFF"/>
                </a:solidFill>
                <a:ea typeface="微软雅黑"/>
              </a:rPr>
              <a:t>40%</a:t>
            </a:r>
          </a:p>
        </p:txBody>
      </p:sp>
      <p:sp>
        <p:nvSpPr>
          <p:cNvPr id="13" name="TextBox 10"/>
          <p:cNvSpPr>
            <a:spLocks noChangeArrowheads="1"/>
          </p:cNvSpPr>
          <p:nvPr/>
        </p:nvSpPr>
        <p:spPr bwMode="auto">
          <a:xfrm>
            <a:off x="704850" y="1563694"/>
            <a:ext cx="3365500" cy="6400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defTabSz="457130" eaLnBrk="1" hangingPunct="1">
              <a:spcBef>
                <a:spcPct val="0"/>
              </a:spcBef>
              <a:buNone/>
              <a:defRPr sz="1800">
                <a:solidFill>
                  <a:srgbClr val="000000"/>
                </a:solidFill>
                <a:uFillTx/>
              </a:defRPr>
            </a:pPr>
            <a:r>
              <a:rPr altLang="en-US" kern="0" lang="zh-CN" sz="1200">
                <a:solidFill>
                  <a:srgbClr val="000000"/>
                </a:solidFill>
                <a:latin typeface="微软雅黑"/>
                <a:ea typeface="微软雅黑"/>
              </a:rPr>
              <a:t>单击此处添加文本文字内容单击此处添加文本文字内容单击此处添加文本文字内容单击此处添加文本文字内容</a:t>
            </a:r>
          </a:p>
        </p:txBody>
      </p:sp>
      <p:sp>
        <p:nvSpPr>
          <p:cNvPr id="14" name="TextBox 11"/>
          <p:cNvSpPr>
            <a:spLocks noChangeArrowheads="1"/>
          </p:cNvSpPr>
          <p:nvPr/>
        </p:nvSpPr>
        <p:spPr bwMode="auto">
          <a:xfrm>
            <a:off x="704850" y="3632206"/>
            <a:ext cx="3365500" cy="6400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defTabSz="457130" eaLnBrk="1" hangingPunct="1">
              <a:spcBef>
                <a:spcPct val="0"/>
              </a:spcBef>
              <a:buNone/>
              <a:defRPr sz="1800">
                <a:solidFill>
                  <a:srgbClr val="000000"/>
                </a:solidFill>
                <a:uFillTx/>
              </a:defRPr>
            </a:pPr>
            <a:r>
              <a:rPr altLang="en-US" kern="0" lang="zh-CN" sz="1200">
                <a:solidFill>
                  <a:srgbClr val="000000"/>
                </a:solidFill>
                <a:latin typeface="微软雅黑"/>
                <a:ea typeface="微软雅黑"/>
              </a:rPr>
              <a:t>单击此处添加文本文字内容单击此处添加文本文字内容单击此处添加文本文字内容单击此处添加文本文字内容</a:t>
            </a:r>
          </a:p>
        </p:txBody>
      </p:sp>
      <p:sp>
        <p:nvSpPr>
          <p:cNvPr id="15" name="TextBox 12"/>
          <p:cNvSpPr>
            <a:spLocks noChangeArrowheads="1"/>
          </p:cNvSpPr>
          <p:nvPr/>
        </p:nvSpPr>
        <p:spPr bwMode="auto">
          <a:xfrm>
            <a:off x="5076825" y="1565281"/>
            <a:ext cx="3365500" cy="6400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defTabSz="457130" eaLnBrk="1" hangingPunct="1">
              <a:spcBef>
                <a:spcPct val="0"/>
              </a:spcBef>
              <a:buNone/>
              <a:defRPr sz="1800">
                <a:solidFill>
                  <a:srgbClr val="000000"/>
                </a:solidFill>
                <a:uFillTx/>
              </a:defRPr>
            </a:pPr>
            <a:r>
              <a:rPr altLang="en-US" kern="0" lang="zh-CN" sz="1200">
                <a:solidFill>
                  <a:srgbClr val="000000"/>
                </a:solidFill>
                <a:latin typeface="微软雅黑"/>
                <a:ea typeface="微软雅黑"/>
              </a:rPr>
              <a:t>单击此处添加文本文字内容单击此处添加文本文字内容单击此处添加文本文字内容单击此处添加文本文字内容</a:t>
            </a:r>
          </a:p>
        </p:txBody>
      </p:sp>
      <p:sp>
        <p:nvSpPr>
          <p:cNvPr id="16" name="TextBox 13"/>
          <p:cNvSpPr>
            <a:spLocks noChangeArrowheads="1"/>
          </p:cNvSpPr>
          <p:nvPr/>
        </p:nvSpPr>
        <p:spPr bwMode="auto">
          <a:xfrm>
            <a:off x="5076825" y="3632206"/>
            <a:ext cx="3365500" cy="6400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defTabSz="457130" eaLnBrk="1" hangingPunct="1">
              <a:spcBef>
                <a:spcPct val="0"/>
              </a:spcBef>
              <a:buNone/>
              <a:defRPr sz="1800">
                <a:solidFill>
                  <a:srgbClr val="000000"/>
                </a:solidFill>
                <a:uFillTx/>
              </a:defRPr>
            </a:pPr>
            <a:r>
              <a:rPr altLang="en-US" kern="0" lang="zh-CN" sz="1200">
                <a:solidFill>
                  <a:srgbClr val="000000"/>
                </a:solidFill>
                <a:latin typeface="微软雅黑"/>
                <a:ea typeface="微软雅黑"/>
              </a:rPr>
              <a:t>单击此处添加文本文字内容单击此处添加文本文字内容单击此处添加文本文字内容单击此处添加文本文字内容</a:t>
            </a:r>
          </a:p>
        </p:txBody>
      </p:sp>
    </p:spTree>
    <p:extLst>
      <p:ext uri="{BB962C8B-B14F-4D97-AF65-F5344CB8AC3E}">
        <p14:creationId val="420214086"/>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ppt_x</p:attrName>
                                        </p:attrNameLst>
                                      </p:cBhvr>
                                      <p:tavLst>
                                        <p:tav tm="0">
                                          <p:val>
                                            <p:strVal val="0-#ppt_w/2"/>
                                          </p:val>
                                        </p:tav>
                                        <p:tav tm="100000">
                                          <p:val>
                                            <p:strVal val="#ppt_x"/>
                                          </p:val>
                                        </p:tav>
                                      </p:tavLst>
                                    </p:anim>
                                    <p:anim calcmode="lin" valueType="num">
                                      <p:cBhvr>
                                        <p:cTn dur="500" fill="hold" id="8"/>
                                        <p:tgtEl>
                                          <p:spTgt spid="4"/>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1">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p:cTn dur="750" fill="hold" id="11"/>
                                        <p:tgtEl>
                                          <p:spTgt spid="5"/>
                                        </p:tgtEl>
                                        <p:attrNameLst>
                                          <p:attrName>ppt_x</p:attrName>
                                        </p:attrNameLst>
                                      </p:cBhvr>
                                      <p:tavLst>
                                        <p:tav tm="0">
                                          <p:val>
                                            <p:strVal val="#ppt_x"/>
                                          </p:val>
                                        </p:tav>
                                        <p:tav tm="100000">
                                          <p:val>
                                            <p:strVal val="#ppt_x"/>
                                          </p:val>
                                        </p:tav>
                                      </p:tavLst>
                                    </p:anim>
                                    <p:anim calcmode="lin" valueType="num">
                                      <p:cBhvr>
                                        <p:cTn dur="750" fill="hold" id="12"/>
                                        <p:tgtEl>
                                          <p:spTgt spid="5"/>
                                        </p:tgtEl>
                                        <p:attrNameLst>
                                          <p:attrName>ppt_y</p:attrName>
                                        </p:attrNameLst>
                                      </p:cBhvr>
                                      <p:tavLst>
                                        <p:tav tm="0">
                                          <p:val>
                                            <p:strVal val="0-#ppt_h/2"/>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6"/>
                                        </p:tgtEl>
                                        <p:attrNameLst>
                                          <p:attrName>style.visibility</p:attrName>
                                        </p:attrNameLst>
                                      </p:cBhvr>
                                      <p:to>
                                        <p:strVal val="visible"/>
                                      </p:to>
                                    </p:set>
                                    <p:anim calcmode="lin" valueType="num">
                                      <p:cBhvr>
                                        <p:cTn dur="750" fill="hold" id="15"/>
                                        <p:tgtEl>
                                          <p:spTgt spid="6"/>
                                        </p:tgtEl>
                                        <p:attrNameLst>
                                          <p:attrName>ppt_x</p:attrName>
                                        </p:attrNameLst>
                                      </p:cBhvr>
                                      <p:tavLst>
                                        <p:tav tm="0">
                                          <p:val>
                                            <p:strVal val="0-#ppt_w/2"/>
                                          </p:val>
                                        </p:tav>
                                        <p:tav tm="100000">
                                          <p:val>
                                            <p:strVal val="#ppt_x"/>
                                          </p:val>
                                        </p:tav>
                                      </p:tavLst>
                                    </p:anim>
                                    <p:anim calcmode="lin" valueType="num">
                                      <p:cBhvr>
                                        <p:cTn dur="750" fill="hold" id="16"/>
                                        <p:tgtEl>
                                          <p:spTgt spid="6"/>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2">
                                  <p:stCondLst>
                                    <p:cond delay="0"/>
                                  </p:stCondLst>
                                  <p:childTnLst>
                                    <p:set>
                                      <p:cBhvr>
                                        <p:cTn dur="1" fill="hold" id="18">
                                          <p:stCondLst>
                                            <p:cond delay="0"/>
                                          </p:stCondLst>
                                        </p:cTn>
                                        <p:tgtEl>
                                          <p:spTgt spid="8"/>
                                        </p:tgtEl>
                                        <p:attrNameLst>
                                          <p:attrName>style.visibility</p:attrName>
                                        </p:attrNameLst>
                                      </p:cBhvr>
                                      <p:to>
                                        <p:strVal val="visible"/>
                                      </p:to>
                                    </p:set>
                                    <p:anim calcmode="lin" valueType="num">
                                      <p:cBhvr>
                                        <p:cTn dur="750" fill="hold" id="19"/>
                                        <p:tgtEl>
                                          <p:spTgt spid="8"/>
                                        </p:tgtEl>
                                        <p:attrNameLst>
                                          <p:attrName>ppt_x</p:attrName>
                                        </p:attrNameLst>
                                      </p:cBhvr>
                                      <p:tavLst>
                                        <p:tav tm="0">
                                          <p:val>
                                            <p:strVal val="1+#ppt_w/2"/>
                                          </p:val>
                                        </p:tav>
                                        <p:tav tm="100000">
                                          <p:val>
                                            <p:strVal val="#ppt_x"/>
                                          </p:val>
                                        </p:tav>
                                      </p:tavLst>
                                    </p:anim>
                                    <p:anim calcmode="lin" valueType="num">
                                      <p:cBhvr>
                                        <p:cTn dur="750" fill="hold" id="20"/>
                                        <p:tgtEl>
                                          <p:spTgt spid="8"/>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7"/>
                                        </p:tgtEl>
                                        <p:attrNameLst>
                                          <p:attrName>style.visibility</p:attrName>
                                        </p:attrNameLst>
                                      </p:cBhvr>
                                      <p:to>
                                        <p:strVal val="visible"/>
                                      </p:to>
                                    </p:set>
                                    <p:anim calcmode="lin" valueType="num">
                                      <p:cBhvr>
                                        <p:cTn dur="750" fill="hold" id="23"/>
                                        <p:tgtEl>
                                          <p:spTgt spid="7"/>
                                        </p:tgtEl>
                                        <p:attrNameLst>
                                          <p:attrName>ppt_x</p:attrName>
                                        </p:attrNameLst>
                                      </p:cBhvr>
                                      <p:tavLst>
                                        <p:tav tm="0">
                                          <p:val>
                                            <p:strVal val="#ppt_x"/>
                                          </p:val>
                                        </p:tav>
                                        <p:tav tm="100000">
                                          <p:val>
                                            <p:strVal val="#ppt_x"/>
                                          </p:val>
                                        </p:tav>
                                      </p:tavLst>
                                    </p:anim>
                                    <p:anim calcmode="lin" valueType="num">
                                      <p:cBhvr>
                                        <p:cTn dur="750" fill="hold" id="24"/>
                                        <p:tgtEl>
                                          <p:spTgt spid="7"/>
                                        </p:tgtEl>
                                        <p:attrNameLst>
                                          <p:attrName>ppt_y</p:attrName>
                                        </p:attrNameLst>
                                      </p:cBhvr>
                                      <p:tavLst>
                                        <p:tav tm="0">
                                          <p:val>
                                            <p:strVal val="1+#ppt_h/2"/>
                                          </p:val>
                                        </p:tav>
                                        <p:tav tm="100000">
                                          <p:val>
                                            <p:strVal val="#ppt_y"/>
                                          </p:val>
                                        </p:tav>
                                      </p:tavLst>
                                    </p:anim>
                                  </p:childTnLst>
                                </p:cTn>
                              </p:par>
                            </p:childTnLst>
                          </p:cTn>
                        </p:par>
                        <p:par>
                          <p:cTn fill="hold" id="25" nodeType="afterGroup">
                            <p:stCondLst>
                              <p:cond delay="750"/>
                            </p:stCondLst>
                            <p:childTnLst>
                              <p:par>
                                <p:cTn fill="hold" grpId="0" id="26" nodeType="afterEffect" presetClass="entr" presetID="42" presetSubtype="0">
                                  <p:stCondLst>
                                    <p:cond delay="0"/>
                                  </p:stCondLst>
                                  <p:childTnLst>
                                    <p:set>
                                      <p:cBhvr>
                                        <p:cTn dur="1" fill="hold" id="27">
                                          <p:stCondLst>
                                            <p:cond delay="0"/>
                                          </p:stCondLst>
                                        </p:cTn>
                                        <p:tgtEl>
                                          <p:spTgt spid="9"/>
                                        </p:tgtEl>
                                        <p:attrNameLst>
                                          <p:attrName>style.visibility</p:attrName>
                                        </p:attrNameLst>
                                      </p:cBhvr>
                                      <p:to>
                                        <p:strVal val="visible"/>
                                      </p:to>
                                    </p:set>
                                    <p:animEffect filter="">
                                      <p:cBhvr>
                                        <p:cTn dur="750" id="28"/>
                                        <p:tgtEl>
                                          <p:spTgt spid="9"/>
                                        </p:tgtEl>
                                      </p:cBhvr>
                                    </p:animEffect>
                                    <p:anim calcmode="lin" valueType="num">
                                      <p:cBhvr>
                                        <p:cTn dur="750" fill="hold" id="29"/>
                                        <p:tgtEl>
                                          <p:spTgt spid="9"/>
                                        </p:tgtEl>
                                        <p:attrNameLst>
                                          <p:attrName>ppt_x</p:attrName>
                                        </p:attrNameLst>
                                      </p:cBhvr>
                                      <p:tavLst>
                                        <p:tav tm="0">
                                          <p:val>
                                            <p:strVal val="#ppt_x"/>
                                          </p:val>
                                        </p:tav>
                                        <p:tav tm="100000">
                                          <p:val>
                                            <p:strVal val="#ppt_x"/>
                                          </p:val>
                                        </p:tav>
                                      </p:tavLst>
                                    </p:anim>
                                    <p:anim calcmode="lin" valueType="num">
                                      <p:cBhvr>
                                        <p:cTn dur="750" fill="hold" id="30"/>
                                        <p:tgtEl>
                                          <p:spTgt spid="9"/>
                                        </p:tgtEl>
                                        <p:attrNameLst>
                                          <p:attrName>ppt_y</p:attrName>
                                        </p:attrNameLst>
                                      </p:cBhvr>
                                      <p:tavLst>
                                        <p:tav tm="0">
                                          <p:val>
                                            <p:strVal val="#ppt_y+.1"/>
                                          </p:val>
                                        </p:tav>
                                        <p:tav tm="100000">
                                          <p:val>
                                            <p:strVal val="#ppt_y"/>
                                          </p:val>
                                        </p:tav>
                                      </p:tavLst>
                                    </p:anim>
                                  </p:childTnLst>
                                </p:cTn>
                              </p:par>
                              <p:par>
                                <p:cTn fill="hold" grpId="0" id="31" nodeType="withEffect" presetClass="entr" presetID="42" presetSubtype="0">
                                  <p:stCondLst>
                                    <p:cond delay="0"/>
                                  </p:stCondLst>
                                  <p:childTnLst>
                                    <p:set>
                                      <p:cBhvr>
                                        <p:cTn dur="1" fill="hold" id="32">
                                          <p:stCondLst>
                                            <p:cond delay="0"/>
                                          </p:stCondLst>
                                        </p:cTn>
                                        <p:tgtEl>
                                          <p:spTgt spid="11"/>
                                        </p:tgtEl>
                                        <p:attrNameLst>
                                          <p:attrName>style.visibility</p:attrName>
                                        </p:attrNameLst>
                                      </p:cBhvr>
                                      <p:to>
                                        <p:strVal val="visible"/>
                                      </p:to>
                                    </p:set>
                                    <p:animEffect filter="">
                                      <p:cBhvr>
                                        <p:cTn dur="750" id="33"/>
                                        <p:tgtEl>
                                          <p:spTgt spid="11"/>
                                        </p:tgtEl>
                                      </p:cBhvr>
                                    </p:animEffect>
                                    <p:anim calcmode="lin" valueType="num">
                                      <p:cBhvr>
                                        <p:cTn dur="750" fill="hold" id="34"/>
                                        <p:tgtEl>
                                          <p:spTgt spid="11"/>
                                        </p:tgtEl>
                                        <p:attrNameLst>
                                          <p:attrName>ppt_x</p:attrName>
                                        </p:attrNameLst>
                                      </p:cBhvr>
                                      <p:tavLst>
                                        <p:tav tm="0">
                                          <p:val>
                                            <p:strVal val="#ppt_x"/>
                                          </p:val>
                                        </p:tav>
                                        <p:tav tm="100000">
                                          <p:val>
                                            <p:strVal val="#ppt_x"/>
                                          </p:val>
                                        </p:tav>
                                      </p:tavLst>
                                    </p:anim>
                                    <p:anim calcmode="lin" valueType="num">
                                      <p:cBhvr>
                                        <p:cTn dur="750" fill="hold" id="35"/>
                                        <p:tgtEl>
                                          <p:spTgt spid="11"/>
                                        </p:tgtEl>
                                        <p:attrNameLst>
                                          <p:attrName>ppt_y</p:attrName>
                                        </p:attrNameLst>
                                      </p:cBhvr>
                                      <p:tavLst>
                                        <p:tav tm="0">
                                          <p:val>
                                            <p:strVal val="#ppt_y+.1"/>
                                          </p:val>
                                        </p:tav>
                                        <p:tav tm="100000">
                                          <p:val>
                                            <p:strVal val="#ppt_y"/>
                                          </p:val>
                                        </p:tav>
                                      </p:tavLst>
                                    </p:anim>
                                  </p:childTnLst>
                                </p:cTn>
                              </p:par>
                              <p:par>
                                <p:cTn fill="hold" grpId="0" id="36" nodeType="withEffect" presetClass="entr" presetID="42" presetSubtype="0">
                                  <p:stCondLst>
                                    <p:cond delay="0"/>
                                  </p:stCondLst>
                                  <p:childTnLst>
                                    <p:set>
                                      <p:cBhvr>
                                        <p:cTn dur="1" fill="hold" id="37">
                                          <p:stCondLst>
                                            <p:cond delay="0"/>
                                          </p:stCondLst>
                                        </p:cTn>
                                        <p:tgtEl>
                                          <p:spTgt spid="10"/>
                                        </p:tgtEl>
                                        <p:attrNameLst>
                                          <p:attrName>style.visibility</p:attrName>
                                        </p:attrNameLst>
                                      </p:cBhvr>
                                      <p:to>
                                        <p:strVal val="visible"/>
                                      </p:to>
                                    </p:set>
                                    <p:animEffect filter="">
                                      <p:cBhvr>
                                        <p:cTn dur="750" id="38"/>
                                        <p:tgtEl>
                                          <p:spTgt spid="10"/>
                                        </p:tgtEl>
                                      </p:cBhvr>
                                    </p:animEffect>
                                    <p:anim calcmode="lin" valueType="num">
                                      <p:cBhvr>
                                        <p:cTn dur="750" fill="hold" id="39"/>
                                        <p:tgtEl>
                                          <p:spTgt spid="10"/>
                                        </p:tgtEl>
                                        <p:attrNameLst>
                                          <p:attrName>ppt_x</p:attrName>
                                        </p:attrNameLst>
                                      </p:cBhvr>
                                      <p:tavLst>
                                        <p:tav tm="0">
                                          <p:val>
                                            <p:strVal val="#ppt_x"/>
                                          </p:val>
                                        </p:tav>
                                        <p:tav tm="100000">
                                          <p:val>
                                            <p:strVal val="#ppt_x"/>
                                          </p:val>
                                        </p:tav>
                                      </p:tavLst>
                                    </p:anim>
                                    <p:anim calcmode="lin" valueType="num">
                                      <p:cBhvr>
                                        <p:cTn dur="750" fill="hold" id="40"/>
                                        <p:tgtEl>
                                          <p:spTgt spid="10"/>
                                        </p:tgtEl>
                                        <p:attrNameLst>
                                          <p:attrName>ppt_y</p:attrName>
                                        </p:attrNameLst>
                                      </p:cBhvr>
                                      <p:tavLst>
                                        <p:tav tm="0">
                                          <p:val>
                                            <p:strVal val="#ppt_y+.1"/>
                                          </p:val>
                                        </p:tav>
                                        <p:tav tm="100000">
                                          <p:val>
                                            <p:strVal val="#ppt_y"/>
                                          </p:val>
                                        </p:tav>
                                      </p:tavLst>
                                    </p:anim>
                                  </p:childTnLst>
                                </p:cTn>
                              </p:par>
                              <p:par>
                                <p:cTn fill="hold" grpId="0" id="41" nodeType="withEffect" presetClass="entr" presetID="42" presetSubtype="0">
                                  <p:stCondLst>
                                    <p:cond delay="0"/>
                                  </p:stCondLst>
                                  <p:childTnLst>
                                    <p:set>
                                      <p:cBhvr>
                                        <p:cTn dur="1" fill="hold" id="42">
                                          <p:stCondLst>
                                            <p:cond delay="0"/>
                                          </p:stCondLst>
                                        </p:cTn>
                                        <p:tgtEl>
                                          <p:spTgt spid="12"/>
                                        </p:tgtEl>
                                        <p:attrNameLst>
                                          <p:attrName>style.visibility</p:attrName>
                                        </p:attrNameLst>
                                      </p:cBhvr>
                                      <p:to>
                                        <p:strVal val="visible"/>
                                      </p:to>
                                    </p:set>
                                    <p:animEffect filter="">
                                      <p:cBhvr>
                                        <p:cTn dur="750" id="43"/>
                                        <p:tgtEl>
                                          <p:spTgt spid="12"/>
                                        </p:tgtEl>
                                      </p:cBhvr>
                                    </p:animEffect>
                                    <p:anim calcmode="lin" valueType="num">
                                      <p:cBhvr>
                                        <p:cTn dur="750" fill="hold" id="44"/>
                                        <p:tgtEl>
                                          <p:spTgt spid="12"/>
                                        </p:tgtEl>
                                        <p:attrNameLst>
                                          <p:attrName>ppt_x</p:attrName>
                                        </p:attrNameLst>
                                      </p:cBhvr>
                                      <p:tavLst>
                                        <p:tav tm="0">
                                          <p:val>
                                            <p:strVal val="#ppt_x"/>
                                          </p:val>
                                        </p:tav>
                                        <p:tav tm="100000">
                                          <p:val>
                                            <p:strVal val="#ppt_x"/>
                                          </p:val>
                                        </p:tav>
                                      </p:tavLst>
                                    </p:anim>
                                    <p:anim calcmode="lin" valueType="num">
                                      <p:cBhvr>
                                        <p:cTn dur="750" fill="hold" id="45"/>
                                        <p:tgtEl>
                                          <p:spTgt spid="12"/>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1500"/>
                            </p:stCondLst>
                            <p:childTnLst>
                              <p:par>
                                <p:cTn fill="hold" grpId="0" id="47" nodeType="afterEffect" presetClass="entr" presetID="10" presetSubtype="0">
                                  <p:stCondLst>
                                    <p:cond delay="0"/>
                                  </p:stCondLst>
                                  <p:childTnLst>
                                    <p:set>
                                      <p:cBhvr>
                                        <p:cTn dur="1" fill="hold" id="48">
                                          <p:stCondLst>
                                            <p:cond delay="0"/>
                                          </p:stCondLst>
                                        </p:cTn>
                                        <p:tgtEl>
                                          <p:spTgt spid="13"/>
                                        </p:tgtEl>
                                        <p:attrNameLst>
                                          <p:attrName>style.visibility</p:attrName>
                                        </p:attrNameLst>
                                      </p:cBhvr>
                                      <p:to>
                                        <p:strVal val="visible"/>
                                      </p:to>
                                    </p:set>
                                    <p:animEffect filter="">
                                      <p:cBhvr>
                                        <p:cTn dur="500" id="49"/>
                                        <p:tgtEl>
                                          <p:spTgt spid="13"/>
                                        </p:tgtEl>
                                      </p:cBhvr>
                                    </p:animEffect>
                                  </p:childTnLst>
                                </p:cTn>
                              </p:par>
                            </p:childTnLst>
                          </p:cTn>
                        </p:par>
                        <p:par>
                          <p:cTn fill="hold" id="50" nodeType="afterGroup">
                            <p:stCondLst>
                              <p:cond delay="2000"/>
                            </p:stCondLst>
                            <p:childTnLst>
                              <p:par>
                                <p:cTn fill="hold" grpId="0" id="51" nodeType="afterEffect" presetClass="entr" presetID="10" presetSubtype="0">
                                  <p:stCondLst>
                                    <p:cond delay="0"/>
                                  </p:stCondLst>
                                  <p:childTnLst>
                                    <p:set>
                                      <p:cBhvr>
                                        <p:cTn dur="1" fill="hold" id="52">
                                          <p:stCondLst>
                                            <p:cond delay="0"/>
                                          </p:stCondLst>
                                        </p:cTn>
                                        <p:tgtEl>
                                          <p:spTgt spid="14"/>
                                        </p:tgtEl>
                                        <p:attrNameLst>
                                          <p:attrName>style.visibility</p:attrName>
                                        </p:attrNameLst>
                                      </p:cBhvr>
                                      <p:to>
                                        <p:strVal val="visible"/>
                                      </p:to>
                                    </p:set>
                                    <p:animEffect filter="">
                                      <p:cBhvr>
                                        <p:cTn dur="500" id="53"/>
                                        <p:tgtEl>
                                          <p:spTgt spid="14"/>
                                        </p:tgtEl>
                                      </p:cBhvr>
                                    </p:animEffect>
                                  </p:childTnLst>
                                </p:cTn>
                              </p:par>
                            </p:childTnLst>
                          </p:cTn>
                        </p:par>
                        <p:par>
                          <p:cTn fill="hold" id="54" nodeType="afterGroup">
                            <p:stCondLst>
                              <p:cond delay="2500"/>
                            </p:stCondLst>
                            <p:childTnLst>
                              <p:par>
                                <p:cTn fill="hold" grpId="0" id="55" nodeType="afterEffect" presetClass="entr" presetID="10" presetSubtype="0">
                                  <p:stCondLst>
                                    <p:cond delay="0"/>
                                  </p:stCondLst>
                                  <p:childTnLst>
                                    <p:set>
                                      <p:cBhvr>
                                        <p:cTn dur="1" fill="hold" id="56">
                                          <p:stCondLst>
                                            <p:cond delay="0"/>
                                          </p:stCondLst>
                                        </p:cTn>
                                        <p:tgtEl>
                                          <p:spTgt spid="15"/>
                                        </p:tgtEl>
                                        <p:attrNameLst>
                                          <p:attrName>style.visibility</p:attrName>
                                        </p:attrNameLst>
                                      </p:cBhvr>
                                      <p:to>
                                        <p:strVal val="visible"/>
                                      </p:to>
                                    </p:set>
                                    <p:animEffect filter="">
                                      <p:cBhvr>
                                        <p:cTn dur="500" id="57"/>
                                        <p:tgtEl>
                                          <p:spTgt spid="15"/>
                                        </p:tgtEl>
                                      </p:cBhvr>
                                    </p:animEffect>
                                  </p:childTnLst>
                                </p:cTn>
                              </p:par>
                            </p:childTnLst>
                          </p:cTn>
                        </p:par>
                        <p:par>
                          <p:cTn fill="hold" id="58" nodeType="afterGroup">
                            <p:stCondLst>
                              <p:cond delay="3000"/>
                            </p:stCondLst>
                            <p:childTnLst>
                              <p:par>
                                <p:cTn fill="hold" grpId="0" id="59" nodeType="afterEffect" presetClass="entr" presetID="10" presetSubtype="0">
                                  <p:stCondLst>
                                    <p:cond delay="0"/>
                                  </p:stCondLst>
                                  <p:childTnLst>
                                    <p:set>
                                      <p:cBhvr>
                                        <p:cTn dur="1" fill="hold" id="60">
                                          <p:stCondLst>
                                            <p:cond delay="0"/>
                                          </p:stCondLst>
                                        </p:cTn>
                                        <p:tgtEl>
                                          <p:spTgt spid="16"/>
                                        </p:tgtEl>
                                        <p:attrNameLst>
                                          <p:attrName>style.visibility</p:attrName>
                                        </p:attrNameLst>
                                      </p:cBhvr>
                                      <p:to>
                                        <p:strVal val="visible"/>
                                      </p:to>
                                    </p:set>
                                    <p:animEffect filter="">
                                      <p:cBhvr>
                                        <p:cTn dur="500" id="61"/>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8"/>
      <p:bldP grpId="0" spid="9"/>
      <p:bldP grpId="0" spid="10"/>
      <p:bldP grpId="0" spid="11"/>
      <p:bldP grpId="0" spid="12"/>
      <p:bldP grpId="0" spid="13"/>
      <p:bldP grpId="0" spid="14"/>
      <p:bldP grpId="0" spid="15"/>
      <p:bldP grpId="0" spid="1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3"/>
          <p:cNvSpPr txBox="1"/>
          <p:nvPr/>
        </p:nvSpPr>
        <p:spPr>
          <a:xfrm>
            <a:off x="414364" y="1485910"/>
            <a:ext cx="3357563" cy="2339326"/>
          </a:xfrm>
          <a:prstGeom prst="rect">
            <a:avLst/>
          </a:prstGeom>
          <a:noFill/>
        </p:spPr>
        <p:txBody>
          <a:bodyPr bIns="34283" lIns="68517" rIns="68517" rtlCol="0" tIns="34283" wrap="square">
            <a:spAutoFit/>
          </a:bodyPr>
          <a:lstStyle/>
          <a:p>
            <a:pPr algn="ctr" defTabSz="685205"/>
            <a:r>
              <a:rPr altLang="zh-CN" b="1" lang="en-US" smtClean="0" sz="14900">
                <a:solidFill>
                  <a:prstClr val="white"/>
                </a:solidFill>
                <a:latin typeface="微软雅黑"/>
                <a:ea typeface="微软雅黑"/>
              </a:rPr>
              <a:t>2</a:t>
            </a:r>
          </a:p>
        </p:txBody>
      </p:sp>
      <p:sp>
        <p:nvSpPr>
          <p:cNvPr id="4" name="矩形 3"/>
          <p:cNvSpPr/>
          <p:nvPr/>
        </p:nvSpPr>
        <p:spPr bwMode="auto">
          <a:xfrm>
            <a:off x="2986560" y="2428944"/>
            <a:ext cx="4249738" cy="475310"/>
          </a:xfrm>
          <a:prstGeom prst="rect">
            <a:avLst/>
          </a:prstGeom>
          <a:noFill/>
          <a:ln algn="ctr" cap="flat" cmpd="sng" w="6350">
            <a:solidFill>
              <a:srgbClr val="FFFFFF">
                <a:alpha val="20000"/>
              </a:srgbClr>
            </a:solidFill>
            <a:prstDash val="solid"/>
            <a:miter lim="800000"/>
          </a:ln>
          <a:effectLst/>
          <a:extLst/>
        </p:spPr>
        <p:txBody>
          <a:bodyPr anchor="t" bIns="24295" lIns="53958" rIns="53958" rtlCol="0" tIns="24295" wrap="square">
            <a:spAutoFit/>
          </a:bodyPr>
          <a:lstStyle/>
          <a:p>
            <a:pPr algn="ctr" defTabSz="685205">
              <a:defRPr/>
            </a:pPr>
            <a:r>
              <a:rPr altLang="en-US" b="1" cap="small" kern="0" lang="zh-CN" sz="2800">
                <a:solidFill>
                  <a:srgbClr val="F59F14"/>
                </a:solidFill>
                <a:latin typeface="微软雅黑"/>
                <a:ea typeface="微软雅黑"/>
              </a:rPr>
              <a:t>单击此处添加标题文本</a:t>
            </a:r>
          </a:p>
        </p:txBody>
      </p:sp>
      <p:sp>
        <p:nvSpPr>
          <p:cNvPr id="5" name="直接连接符 6"/>
          <p:cNvSpPr>
            <a:spLocks noChangeShapeType="1"/>
          </p:cNvSpPr>
          <p:nvPr/>
        </p:nvSpPr>
        <p:spPr bwMode="auto">
          <a:xfrm>
            <a:off x="2986560" y="3435848"/>
            <a:ext cx="4249738" cy="1587"/>
          </a:xfrm>
          <a:prstGeom prst="line">
            <a:avLst/>
          </a:prstGeom>
          <a:noFill/>
          <a:ln w="9525">
            <a:solidFill>
              <a:srgbClr val="FFFFFF"/>
            </a:solidFill>
            <a:prstDash val="sysDot"/>
            <a:round/>
          </a:ln>
          <a:extLst>
            <a:ext uri="{909E8E84-426E-40DD-AFC4-6F175D3DCCD1}">
              <a14:hiddenFill>
                <a:noFill/>
              </a14:hiddenFill>
            </a:ext>
          </a:extLst>
        </p:spPr>
        <p:txBody>
          <a:bodyPr bIns="45714" lIns="91428" rIns="91428" tIns="45714"/>
          <a:lstStyle/>
          <a:p>
            <a:pPr fontAlgn="base">
              <a:spcBef>
                <a:spcPct val="0"/>
              </a:spcBef>
              <a:spcAft>
                <a:spcPct val="0"/>
              </a:spcAft>
              <a:buFont charset="0" pitchFamily="34" typeface="Arial"/>
              <a:buNone/>
              <a:defRPr/>
            </a:pPr>
            <a:endParaRPr altLang="en-US" kern="0" lang="zh-CN" smtClean="0">
              <a:solidFill>
                <a:srgbClr val="000000"/>
              </a:solidFill>
              <a:latin charset="0" pitchFamily="34" typeface="Arial"/>
            </a:endParaRPr>
          </a:p>
        </p:txBody>
      </p:sp>
      <p:sp>
        <p:nvSpPr>
          <p:cNvPr id="6" name="直接连接符 7"/>
          <p:cNvSpPr>
            <a:spLocks noChangeShapeType="1"/>
          </p:cNvSpPr>
          <p:nvPr/>
        </p:nvSpPr>
        <p:spPr bwMode="auto">
          <a:xfrm>
            <a:off x="2986560" y="1819275"/>
            <a:ext cx="4249738" cy="1588"/>
          </a:xfrm>
          <a:prstGeom prst="line">
            <a:avLst/>
          </a:prstGeom>
          <a:noFill/>
          <a:ln w="9525">
            <a:solidFill>
              <a:srgbClr val="FFFFFF"/>
            </a:solidFill>
            <a:prstDash val="sysDot"/>
            <a:round/>
          </a:ln>
          <a:extLst>
            <a:ext uri="{909E8E84-426E-40DD-AFC4-6F175D3DCCD1}">
              <a14:hiddenFill>
                <a:noFill/>
              </a14:hiddenFill>
            </a:ext>
          </a:extLst>
        </p:spPr>
        <p:txBody>
          <a:bodyPr bIns="45714" lIns="91428" rIns="91428" tIns="45714"/>
          <a:lstStyle/>
          <a:p>
            <a:pPr fontAlgn="base">
              <a:spcBef>
                <a:spcPct val="0"/>
              </a:spcBef>
              <a:spcAft>
                <a:spcPct val="0"/>
              </a:spcAft>
              <a:buFont charset="0" pitchFamily="34" typeface="Arial"/>
              <a:buNone/>
              <a:defRPr/>
            </a:pPr>
            <a:endParaRPr altLang="en-US" kern="0" lang="zh-CN" smtClean="0">
              <a:solidFill>
                <a:srgbClr val="000000"/>
              </a:solidFill>
              <a:latin charset="0" pitchFamily="34" typeface="Arial"/>
            </a:endParaRPr>
          </a:p>
        </p:txBody>
      </p:sp>
    </p:spTree>
    <p:extLst>
      <p:ext uri="{BB962C8B-B14F-4D97-AF65-F5344CB8AC3E}">
        <p14:creationId val="3099557958"/>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childTnLst>
                                </p:cTn>
                              </p:par>
                              <p:par>
                                <p:cTn fill="hold" grpId="0" id="8" nodeType="withEffect" presetClass="entr" presetID="42" presetSubtype="0">
                                  <p:stCondLst>
                                    <p:cond delay="0"/>
                                  </p:stCondLst>
                                  <p:childTnLst>
                                    <p:set>
                                      <p:cBhvr>
                                        <p:cTn dur="1" fill="hold" id="9">
                                          <p:stCondLst>
                                            <p:cond delay="0"/>
                                          </p:stCondLst>
                                        </p:cTn>
                                        <p:tgtEl>
                                          <p:spTgt spid="5"/>
                                        </p:tgtEl>
                                        <p:attrNameLst>
                                          <p:attrName>style.visibility</p:attrName>
                                        </p:attrNameLst>
                                      </p:cBhvr>
                                      <p:to>
                                        <p:strVal val="visible"/>
                                      </p:to>
                                    </p:set>
                                    <p:animEffect filter="">
                                      <p:cBhvr>
                                        <p:cTn dur="750" id="10"/>
                                        <p:tgtEl>
                                          <p:spTgt spid="5"/>
                                        </p:tgtEl>
                                      </p:cBhvr>
                                    </p:animEffect>
                                    <p:anim calcmode="lin" valueType="num">
                                      <p:cBhvr>
                                        <p:cTn dur="750" fill="hold" id="11"/>
                                        <p:tgtEl>
                                          <p:spTgt spid="5"/>
                                        </p:tgtEl>
                                        <p:attrNameLst>
                                          <p:attrName>ppt_x</p:attrName>
                                        </p:attrNameLst>
                                      </p:cBhvr>
                                      <p:tavLst>
                                        <p:tav tm="0">
                                          <p:val>
                                            <p:strVal val="#ppt_x"/>
                                          </p:val>
                                        </p:tav>
                                        <p:tav tm="100000">
                                          <p:val>
                                            <p:strVal val="#ppt_x"/>
                                          </p:val>
                                        </p:tav>
                                      </p:tavLst>
                                    </p:anim>
                                    <p:anim calcmode="lin" valueType="num">
                                      <p:cBhvr>
                                        <p:cTn dur="750" fill="hold" id="12"/>
                                        <p:tgtEl>
                                          <p:spTgt spid="5"/>
                                        </p:tgtEl>
                                        <p:attrNameLst>
                                          <p:attrName>ppt_y</p:attrName>
                                        </p:attrNameLst>
                                      </p:cBhvr>
                                      <p:tavLst>
                                        <p:tav tm="0">
                                          <p:val>
                                            <p:strVal val="#ppt_y+.1"/>
                                          </p:val>
                                        </p:tav>
                                        <p:tav tm="100000">
                                          <p:val>
                                            <p:strVal val="#ppt_y"/>
                                          </p:val>
                                        </p:tav>
                                      </p:tavLst>
                                    </p:anim>
                                  </p:childTnLst>
                                </p:cTn>
                              </p:par>
                              <p:par>
                                <p:cTn fill="hold" grpId="0" id="13" nodeType="withEffect" presetClass="entr" presetID="47" presetSubtype="0">
                                  <p:stCondLst>
                                    <p:cond delay="0"/>
                                  </p:stCondLst>
                                  <p:childTnLst>
                                    <p:set>
                                      <p:cBhvr>
                                        <p:cTn dur="1" fill="hold" id="14">
                                          <p:stCondLst>
                                            <p:cond delay="0"/>
                                          </p:stCondLst>
                                        </p:cTn>
                                        <p:tgtEl>
                                          <p:spTgt spid="6"/>
                                        </p:tgtEl>
                                        <p:attrNameLst>
                                          <p:attrName>style.visibility</p:attrName>
                                        </p:attrNameLst>
                                      </p:cBhvr>
                                      <p:to>
                                        <p:strVal val="visible"/>
                                      </p:to>
                                    </p:set>
                                    <p:animEffect filter="">
                                      <p:cBhvr>
                                        <p:cTn dur="750" id="15"/>
                                        <p:tgtEl>
                                          <p:spTgt spid="6"/>
                                        </p:tgtEl>
                                      </p:cBhvr>
                                    </p:animEffect>
                                    <p:anim calcmode="lin" valueType="num">
                                      <p:cBhvr>
                                        <p:cTn dur="750" fill="hold" id="16"/>
                                        <p:tgtEl>
                                          <p:spTgt spid="6"/>
                                        </p:tgtEl>
                                        <p:attrNameLst>
                                          <p:attrName>ppt_x</p:attrName>
                                        </p:attrNameLst>
                                      </p:cBhvr>
                                      <p:tavLst>
                                        <p:tav tm="0">
                                          <p:val>
                                            <p:strVal val="#ppt_x"/>
                                          </p:val>
                                        </p:tav>
                                        <p:tav tm="100000">
                                          <p:val>
                                            <p:strVal val="#ppt_x"/>
                                          </p:val>
                                        </p:tav>
                                      </p:tavLst>
                                    </p:anim>
                                    <p:anim calcmode="lin" valueType="num">
                                      <p:cBhvr>
                                        <p:cTn dur="750" fill="hold" id="17"/>
                                        <p:tgtEl>
                                          <p:spTgt spid="6"/>
                                        </p:tgtEl>
                                        <p:attrNameLst>
                                          <p:attrName>ppt_y</p:attrName>
                                        </p:attrNameLst>
                                      </p:cBhvr>
                                      <p:tavLst>
                                        <p:tav tm="0">
                                          <p:val>
                                            <p:strVal val="#ppt_y-.1"/>
                                          </p:val>
                                        </p:tav>
                                        <p:tav tm="100000">
                                          <p:val>
                                            <p:strVal val="#ppt_y"/>
                                          </p:val>
                                        </p:tav>
                                      </p:tavLst>
                                    </p:anim>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2" presetSubtype="8">
                                  <p:stCondLst>
                                    <p:cond delay="0"/>
                                  </p:stCondLst>
                                  <p:childTnLst>
                                    <p:set>
                                      <p:cBhvr>
                                        <p:cTn dur="1" fill="hold" id="21">
                                          <p:stCondLst>
                                            <p:cond delay="0"/>
                                          </p:stCondLst>
                                        </p:cTn>
                                        <p:tgtEl>
                                          <p:spTgt spid="4"/>
                                        </p:tgtEl>
                                        <p:attrNameLst>
                                          <p:attrName>style.visibility</p:attrName>
                                        </p:attrNameLst>
                                      </p:cBhvr>
                                      <p:to>
                                        <p:strVal val="visible"/>
                                      </p:to>
                                    </p:set>
                                    <p:anim calcmode="lin" valueType="num">
                                      <p:cBhvr additive="base">
                                        <p:cTn dur="500" id="22"/>
                                        <p:tgtEl>
                                          <p:spTgt spid="4"/>
                                        </p:tgtEl>
                                        <p:attrNameLst>
                                          <p:attrName>ppt_x</p:attrName>
                                        </p:attrNameLst>
                                      </p:cBhvr>
                                      <p:tavLst>
                                        <p:tav tm="0">
                                          <p:val>
                                            <p:strVal val="#ppt_x-#ppt_w*1.125000"/>
                                          </p:val>
                                        </p:tav>
                                        <p:tav tm="100000">
                                          <p:val>
                                            <p:strVal val="#ppt_x"/>
                                          </p:val>
                                        </p:tav>
                                      </p:tavLst>
                                    </p:anim>
                                    <p:animEffect filter="wipe(right)" transition="in">
                                      <p:cBhvr>
                                        <p:cTn dur="500" id="23"/>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4"/>
      <p:bldP grpId="0" spid="5"/>
      <p:bldP grpId="0" spid="6"/>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6"/>
          <p:cNvSpPr>
            <a:spLocks noChangeArrowheads="1"/>
          </p:cNvSpPr>
          <p:nvPr/>
        </p:nvSpPr>
        <p:spPr bwMode="auto">
          <a:xfrm>
            <a:off x="0" y="627064"/>
            <a:ext cx="9144000" cy="4105275"/>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3" name="TextBox 7"/>
          <p:cNvSpPr>
            <a:spLocks noChangeArrowheads="1"/>
          </p:cNvSpPr>
          <p:nvPr/>
        </p:nvSpPr>
        <p:spPr bwMode="auto">
          <a:xfrm>
            <a:off x="6" y="365126"/>
            <a:ext cx="3203575" cy="518148"/>
          </a:xfrm>
          <a:prstGeom prst="rect">
            <a:avLst/>
          </a:prstGeom>
          <a:solidFill>
            <a:srgbClr val="E36C09"/>
          </a:solidFill>
          <a:ln>
            <a:noFill/>
          </a:ln>
          <a:extLs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endParaRPr altLang="en-US" b="1" kern="0" lang="zh-CN" sz="2800">
              <a:solidFill>
                <a:srgbClr val="FFFFFF"/>
              </a:solidFill>
              <a:ea typeface="微软雅黑"/>
              <a:sym charset="-122" panose="02010600030101010101" pitchFamily="2" typeface="宋体"/>
            </a:endParaRPr>
          </a:p>
        </p:txBody>
      </p:sp>
      <p:sp>
        <p:nvSpPr>
          <p:cNvPr id="12" name="矩形 11"/>
          <p:cNvSpPr>
            <a:spLocks noChangeArrowheads="1"/>
          </p:cNvSpPr>
          <p:nvPr/>
        </p:nvSpPr>
        <p:spPr bwMode="auto">
          <a:xfrm>
            <a:off x="6" y="365126"/>
            <a:ext cx="3203575" cy="51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lvl="0">
              <a:spcBef>
                <a:spcPct val="0"/>
              </a:spcBef>
              <a:spcAft>
                <a:spcPct val="0"/>
              </a:spcAft>
              <a:buNone/>
              <a:defRPr/>
            </a:pPr>
            <a:r>
              <a:rPr altLang="en-US" b="1" kern="0" lang="zh-CN" sz="2800">
                <a:solidFill>
                  <a:srgbClr val="FFFFFF"/>
                </a:solidFill>
                <a:ea typeface="微软雅黑"/>
              </a:rPr>
              <a:t>单击此处添加标题 </a:t>
            </a:r>
          </a:p>
        </p:txBody>
      </p:sp>
      <p:grpSp>
        <p:nvGrpSpPr>
          <p:cNvPr id="14" name="Group 2271"/>
          <p:cNvGrpSpPr/>
          <p:nvPr/>
        </p:nvGrpSpPr>
        <p:grpSpPr>
          <a:xfrm>
            <a:off x="2581939" y="1433838"/>
            <a:ext cx="3582368" cy="2286162"/>
            <a:chOff x="0" y="-10400"/>
            <a:chExt cx="3582366" cy="2286161"/>
          </a:xfrm>
        </p:grpSpPr>
        <p:graphicFrame>
          <p:nvGraphicFramePr>
            <p:cNvPr id="15" name="Chart 2262"/>
            <p:cNvGraphicFramePr/>
            <p:nvPr>
              <p:extLst>
                <p:ext uri="{D42A27DB-BD31-4B8C-83A1-F6EECF244321}">
                  <p14:modId val="1664780772"/>
                </p:ext>
              </p:extLst>
            </p:nvPr>
          </p:nvGraphicFramePr>
          <p:xfrm>
            <a:off x="633629" y="-10400"/>
            <a:ext cx="2258476" cy="2258475"/>
          </p:xfrm>
          <a:graphic>
            <a:graphicData uri="http://schemas.openxmlformats.org/drawingml/2006/chart">
              <c:chart xmlns:c="http://schemas.openxmlformats.org/drawingml/2006/chart" r:id="rId2"/>
            </a:graphicData>
          </a:graphic>
        </p:graphicFrame>
        <p:sp>
          <p:nvSpPr>
            <p:cNvPr id="16" name="Shape 2263"/>
            <p:cNvSpPr/>
            <p:nvPr/>
          </p:nvSpPr>
          <p:spPr>
            <a:xfrm>
              <a:off x="3004012" y="11431"/>
              <a:ext cx="578354" cy="2438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defTabSz="457130">
                <a:spcBef>
                  <a:spcPts val="300"/>
                </a:spcBef>
                <a:defRPr>
                  <a:uFillTx/>
                </a:defRPr>
              </a:pPr>
              <a:r>
                <a:rPr b="1" kern="0" sz="1600">
                  <a:solidFill>
                    <a:srgbClr val="595959"/>
                  </a:solidFill>
                  <a:uFill>
                    <a:solidFill>
                      <a:srgbClr val="595959"/>
                    </a:solidFill>
                  </a:uFill>
                  <a:latin typeface="微软雅黑"/>
                  <a:ea typeface="微软雅黑"/>
                  <a:cs typeface="Roboto Condensed Regular"/>
                  <a:sym typeface="Roboto Condensed Regular"/>
                </a:rPr>
                <a:t>28%</a:t>
              </a:r>
            </a:p>
          </p:txBody>
        </p:sp>
        <p:sp>
          <p:nvSpPr>
            <p:cNvPr id="17" name="Shape 2264"/>
            <p:cNvSpPr/>
            <p:nvPr/>
          </p:nvSpPr>
          <p:spPr>
            <a:xfrm flipV="1">
              <a:off x="2778730" y="214903"/>
              <a:ext cx="158547" cy="145202"/>
            </a:xfrm>
            <a:prstGeom prst="line">
              <a:avLst/>
            </a:prstGeom>
            <a:noFill/>
            <a:ln cap="flat" w="9525">
              <a:solidFill>
                <a:srgbClr val="CD4E37"/>
              </a:solidFill>
              <a:prstDash val="sysDash"/>
              <a:round/>
              <a:headEnd len="med" type="oval" w="me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18" name="Shape 2265"/>
            <p:cNvSpPr/>
            <p:nvPr/>
          </p:nvSpPr>
          <p:spPr>
            <a:xfrm>
              <a:off x="3004012" y="2030731"/>
              <a:ext cx="578354" cy="2438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defTabSz="457130">
                <a:spcBef>
                  <a:spcPts val="300"/>
                </a:spcBef>
                <a:defRPr>
                  <a:uFillTx/>
                </a:defRPr>
              </a:pPr>
              <a:r>
                <a:rPr b="1" kern="0" sz="1600">
                  <a:solidFill>
                    <a:srgbClr val="595959"/>
                  </a:solidFill>
                  <a:uFill>
                    <a:solidFill>
                      <a:srgbClr val="595959"/>
                    </a:solidFill>
                  </a:uFill>
                  <a:latin typeface="微软雅黑"/>
                  <a:ea typeface="微软雅黑"/>
                  <a:cs typeface="Roboto Condensed Regular"/>
                  <a:sym typeface="Roboto Condensed Regular"/>
                </a:rPr>
                <a:t>21%</a:t>
              </a:r>
            </a:p>
          </p:txBody>
        </p:sp>
        <p:sp>
          <p:nvSpPr>
            <p:cNvPr id="19" name="Shape 2266"/>
            <p:cNvSpPr/>
            <p:nvPr/>
          </p:nvSpPr>
          <p:spPr>
            <a:xfrm>
              <a:off x="2779353" y="2001123"/>
              <a:ext cx="157301" cy="110935"/>
            </a:xfrm>
            <a:prstGeom prst="line">
              <a:avLst/>
            </a:prstGeom>
            <a:noFill/>
            <a:ln cap="flat" w="9525">
              <a:solidFill>
                <a:srgbClr val="3194C6"/>
              </a:solidFill>
              <a:prstDash val="sysDash"/>
              <a:round/>
              <a:headEnd len="med" type="oval" w="me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20" name="Shape 2267"/>
            <p:cNvSpPr/>
            <p:nvPr/>
          </p:nvSpPr>
          <p:spPr>
            <a:xfrm flipH="1">
              <a:off x="647045" y="2001123"/>
              <a:ext cx="157301" cy="110935"/>
            </a:xfrm>
            <a:prstGeom prst="line">
              <a:avLst/>
            </a:prstGeom>
            <a:noFill/>
            <a:ln cap="flat" w="9525">
              <a:solidFill>
                <a:srgbClr val="A5C067"/>
              </a:solidFill>
              <a:prstDash val="sysDash"/>
              <a:round/>
              <a:headEnd len="med" type="oval" w="me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21" name="Shape 2268"/>
            <p:cNvSpPr/>
            <p:nvPr/>
          </p:nvSpPr>
          <p:spPr>
            <a:xfrm>
              <a:off x="0" y="2030731"/>
              <a:ext cx="578354" cy="2438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r" defTabSz="457130">
                <a:spcBef>
                  <a:spcPts val="300"/>
                </a:spcBef>
                <a:defRPr>
                  <a:uFillTx/>
                </a:defRPr>
              </a:pPr>
              <a:r>
                <a:rPr b="1" kern="0" sz="1600">
                  <a:solidFill>
                    <a:srgbClr val="595959"/>
                  </a:solidFill>
                  <a:uFill>
                    <a:solidFill>
                      <a:srgbClr val="595959"/>
                    </a:solidFill>
                  </a:uFill>
                  <a:latin typeface="微软雅黑"/>
                  <a:ea typeface="微软雅黑"/>
                  <a:cs typeface="Roboto Condensed Regular"/>
                  <a:sym typeface="Roboto Condensed Regular"/>
                </a:rPr>
                <a:t>17%</a:t>
              </a:r>
            </a:p>
          </p:txBody>
        </p:sp>
        <p:sp>
          <p:nvSpPr>
            <p:cNvPr id="22" name="Shape 2269"/>
            <p:cNvSpPr/>
            <p:nvPr/>
          </p:nvSpPr>
          <p:spPr>
            <a:xfrm flipH="1" flipV="1">
              <a:off x="646422" y="214903"/>
              <a:ext cx="158547" cy="145202"/>
            </a:xfrm>
            <a:prstGeom prst="line">
              <a:avLst/>
            </a:prstGeom>
            <a:noFill/>
            <a:ln cap="flat" w="9525">
              <a:solidFill>
                <a:srgbClr val="3A5063"/>
              </a:solidFill>
              <a:prstDash val="sysDash"/>
              <a:round/>
              <a:headEnd len="med" type="oval" w="med"/>
              <a:tailEnd len="med" type="oval" w="med"/>
            </a:ln>
            <a:effectLst/>
          </p:spPr>
          <p:txBody>
            <a:bodyPr anchor="t" bIns="0" lIns="0" numCol="1" rIns="0" tIns="0" wrap="square">
              <a:noAutofit/>
            </a:bodyPr>
            <a:lstStyle/>
            <a:p>
              <a:pPr defTabSz="457130">
                <a:defRPr sz="1200">
                  <a:uFillTx/>
                  <a:latin typeface="+mj-lt"/>
                  <a:ea typeface="+mj-ea"/>
                  <a:cs typeface="+mj-cs"/>
                  <a:sym typeface="Helvetica"/>
                </a:defRPr>
              </a:pPr>
              <a:endParaRPr kern="0" sz="1200">
                <a:solidFill>
                  <a:sysClr lastClr="000000" val="windowText"/>
                </a:solidFill>
                <a:latin typeface="微软雅黑"/>
                <a:ea typeface="微软雅黑"/>
                <a:cs typeface="+mj-cs"/>
                <a:sym typeface="Helvetica"/>
              </a:endParaRPr>
            </a:p>
          </p:txBody>
        </p:sp>
        <p:sp>
          <p:nvSpPr>
            <p:cNvPr id="23" name="Shape 2270"/>
            <p:cNvSpPr/>
            <p:nvPr/>
          </p:nvSpPr>
          <p:spPr>
            <a:xfrm>
              <a:off x="0" y="11430"/>
              <a:ext cx="578354" cy="2438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algn="r" defTabSz="457130">
                <a:spcBef>
                  <a:spcPts val="300"/>
                </a:spcBef>
                <a:defRPr>
                  <a:uFillTx/>
                </a:defRPr>
              </a:pPr>
              <a:r>
                <a:rPr b="1" kern="0" sz="1600">
                  <a:solidFill>
                    <a:srgbClr val="595959"/>
                  </a:solidFill>
                  <a:uFill>
                    <a:solidFill>
                      <a:srgbClr val="595959"/>
                    </a:solidFill>
                  </a:uFill>
                  <a:latin typeface="微软雅黑"/>
                  <a:ea typeface="微软雅黑"/>
                  <a:cs typeface="Roboto Condensed Regular"/>
                  <a:sym typeface="Roboto Condensed Regular"/>
                </a:rPr>
                <a:t>25%</a:t>
              </a:r>
            </a:p>
          </p:txBody>
        </p:sp>
      </p:grpSp>
      <p:grpSp>
        <p:nvGrpSpPr>
          <p:cNvPr id="24" name="Group 2274"/>
          <p:cNvGrpSpPr/>
          <p:nvPr/>
        </p:nvGrpSpPr>
        <p:grpSpPr>
          <a:xfrm>
            <a:off x="6045200" y="1238768"/>
            <a:ext cx="2819403" cy="949589"/>
            <a:chExt cx="2819401" cy="949588"/>
          </a:xfrm>
        </p:grpSpPr>
        <p:sp>
          <p:nvSpPr>
            <p:cNvPr id="25" name="Shape 2272"/>
            <p:cNvSpPr/>
            <p:nvPr/>
          </p:nvSpPr>
          <p:spPr>
            <a:xfrm>
              <a:off x="0" y="303260"/>
              <a:ext cx="2819401" cy="64007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defTabSz="457130">
                <a:defRPr sz="1800">
                  <a:solidFill>
                    <a:srgbClr val="000000"/>
                  </a:solidFill>
                  <a:uFillTx/>
                </a:defRPr>
              </a:pPr>
              <a:r>
                <a:rPr altLang="en-US" kern="0" lang="zh-CN" sz="1200">
                  <a:solidFill>
                    <a:srgbClr val="000000"/>
                  </a:solidFill>
                  <a:latin typeface="微软雅黑"/>
                  <a:ea typeface="微软雅黑"/>
                </a:rPr>
                <a:t>单击此处添加文本文字内容单击此处添加文本文字内容单击此处添加文本文字内容单击此处添加文本文字内容</a:t>
              </a:r>
            </a:p>
          </p:txBody>
        </p:sp>
        <p:sp>
          <p:nvSpPr>
            <p:cNvPr id="26" name="Shape 2273"/>
            <p:cNvSpPr/>
            <p:nvPr/>
          </p:nvSpPr>
          <p:spPr>
            <a:xfrm>
              <a:off x="0" y="0"/>
              <a:ext cx="2819401" cy="42062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nSpc>
                  <a:spcPct val="120000"/>
                </a:lnSpc>
                <a:spcBef>
                  <a:spcPts val="200"/>
                </a:spcBef>
                <a:defRPr sz="1200">
                  <a:solidFill>
                    <a:srgbClr val="595959"/>
                  </a:solidFill>
                  <a:uFill>
                    <a:solidFill>
                      <a:srgbClr val="595959"/>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添加标题</a:t>
              </a:r>
            </a:p>
          </p:txBody>
        </p:sp>
      </p:grpSp>
      <p:grpSp>
        <p:nvGrpSpPr>
          <p:cNvPr id="27" name="Group 2277"/>
          <p:cNvGrpSpPr/>
          <p:nvPr/>
        </p:nvGrpSpPr>
        <p:grpSpPr>
          <a:xfrm>
            <a:off x="6045200" y="3337970"/>
            <a:ext cx="2819403" cy="949589"/>
            <a:chExt cx="2819401" cy="949588"/>
          </a:xfrm>
        </p:grpSpPr>
        <p:sp>
          <p:nvSpPr>
            <p:cNvPr id="28" name="Shape 2275"/>
            <p:cNvSpPr/>
            <p:nvPr/>
          </p:nvSpPr>
          <p:spPr>
            <a:xfrm>
              <a:off x="0" y="303260"/>
              <a:ext cx="2819401" cy="64007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defTabSz="457130">
                <a:defRPr sz="1800">
                  <a:solidFill>
                    <a:srgbClr val="000000"/>
                  </a:solidFill>
                  <a:uFillTx/>
                </a:defRPr>
              </a:pPr>
              <a:r>
                <a:rPr altLang="en-US" kern="0" lang="zh-CN" sz="1200">
                  <a:solidFill>
                    <a:srgbClr val="000000"/>
                  </a:solidFill>
                  <a:latin typeface="微软雅黑"/>
                  <a:ea typeface="微软雅黑"/>
                </a:rPr>
                <a:t>单击此处添加文本文字内容单击此处添加文本文字内容单击此处添加文本文字内容单击此处添加文本文字内容</a:t>
              </a:r>
            </a:p>
          </p:txBody>
        </p:sp>
        <p:sp>
          <p:nvSpPr>
            <p:cNvPr id="29" name="Shape 2276"/>
            <p:cNvSpPr/>
            <p:nvPr/>
          </p:nvSpPr>
          <p:spPr>
            <a:xfrm>
              <a:off x="0" y="0"/>
              <a:ext cx="2819401" cy="42062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nSpc>
                  <a:spcPct val="120000"/>
                </a:lnSpc>
                <a:spcBef>
                  <a:spcPts val="200"/>
                </a:spcBef>
                <a:defRPr sz="1200">
                  <a:solidFill>
                    <a:srgbClr val="595959"/>
                  </a:solidFill>
                  <a:uFill>
                    <a:solidFill>
                      <a:srgbClr val="595959"/>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添加标题</a:t>
              </a:r>
            </a:p>
          </p:txBody>
        </p:sp>
      </p:grpSp>
      <p:grpSp>
        <p:nvGrpSpPr>
          <p:cNvPr id="30" name="Group 2280"/>
          <p:cNvGrpSpPr/>
          <p:nvPr/>
        </p:nvGrpSpPr>
        <p:grpSpPr>
          <a:xfrm>
            <a:off x="291550" y="3337964"/>
            <a:ext cx="2407207" cy="1134255"/>
            <a:chExt cx="2407206" cy="1134254"/>
          </a:xfrm>
        </p:grpSpPr>
        <p:sp>
          <p:nvSpPr>
            <p:cNvPr id="31" name="Shape 2278"/>
            <p:cNvSpPr/>
            <p:nvPr/>
          </p:nvSpPr>
          <p:spPr>
            <a:xfrm>
              <a:off x="0" y="303260"/>
              <a:ext cx="2407206" cy="8229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defTabSz="457130">
                <a:defRPr sz="1800">
                  <a:solidFill>
                    <a:srgbClr val="000000"/>
                  </a:solidFill>
                  <a:uFillTx/>
                </a:defRPr>
              </a:pPr>
              <a:r>
                <a:rPr altLang="en-US" kern="0" lang="zh-CN" sz="1200">
                  <a:solidFill>
                    <a:srgbClr val="000000"/>
                  </a:solidFill>
                  <a:latin typeface="微软雅黑"/>
                  <a:ea typeface="微软雅黑"/>
                </a:rPr>
                <a:t>单击此处添加文本文字内容单击此处添加文本文字内容单击此处添加文本文字内容单击此处添加文本文字内容</a:t>
              </a:r>
            </a:p>
          </p:txBody>
        </p:sp>
        <p:sp>
          <p:nvSpPr>
            <p:cNvPr id="32" name="Shape 2279"/>
            <p:cNvSpPr/>
            <p:nvPr/>
          </p:nvSpPr>
          <p:spPr>
            <a:xfrm>
              <a:off x="0" y="0"/>
              <a:ext cx="2407206" cy="42062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r">
                <a:lnSpc>
                  <a:spcPct val="120000"/>
                </a:lnSpc>
                <a:spcBef>
                  <a:spcPts val="200"/>
                </a:spcBef>
                <a:defRPr sz="1200">
                  <a:solidFill>
                    <a:srgbClr val="595959"/>
                  </a:solidFill>
                  <a:uFill>
                    <a:solidFill>
                      <a:srgbClr val="595959"/>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添加标题</a:t>
              </a:r>
            </a:p>
          </p:txBody>
        </p:sp>
      </p:grpSp>
      <p:grpSp>
        <p:nvGrpSpPr>
          <p:cNvPr id="33" name="Group 2283"/>
          <p:cNvGrpSpPr/>
          <p:nvPr/>
        </p:nvGrpSpPr>
        <p:grpSpPr>
          <a:xfrm>
            <a:off x="291550" y="1308101"/>
            <a:ext cx="2407207" cy="1134255"/>
            <a:chExt cx="2407206" cy="1134253"/>
          </a:xfrm>
        </p:grpSpPr>
        <p:sp>
          <p:nvSpPr>
            <p:cNvPr id="34" name="Shape 2281"/>
            <p:cNvSpPr/>
            <p:nvPr/>
          </p:nvSpPr>
          <p:spPr>
            <a:xfrm>
              <a:off x="0" y="303260"/>
              <a:ext cx="2407206" cy="8229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defTabSz="457130">
                <a:defRPr sz="1800">
                  <a:solidFill>
                    <a:srgbClr val="000000"/>
                  </a:solidFill>
                  <a:uFillTx/>
                </a:defRPr>
              </a:pPr>
              <a:r>
                <a:rPr altLang="en-US" kern="0" lang="zh-CN" sz="1200">
                  <a:solidFill>
                    <a:srgbClr val="000000"/>
                  </a:solidFill>
                  <a:latin typeface="微软雅黑"/>
                  <a:ea typeface="微软雅黑"/>
                </a:rPr>
                <a:t>单击此处添加文本文字内容单击此处添加文本文字内容单击此处添加文本文字内容单击此处添加文本文字内容</a:t>
              </a:r>
            </a:p>
          </p:txBody>
        </p:sp>
        <p:sp>
          <p:nvSpPr>
            <p:cNvPr id="35" name="Shape 2282"/>
            <p:cNvSpPr/>
            <p:nvPr/>
          </p:nvSpPr>
          <p:spPr>
            <a:xfrm>
              <a:off x="0" y="0"/>
              <a:ext cx="2407206" cy="42062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r">
                <a:lnSpc>
                  <a:spcPct val="120000"/>
                </a:lnSpc>
                <a:spcBef>
                  <a:spcPts val="200"/>
                </a:spcBef>
                <a:defRPr sz="1200">
                  <a:solidFill>
                    <a:srgbClr val="595959"/>
                  </a:solidFill>
                  <a:uFill>
                    <a:solidFill>
                      <a:srgbClr val="595959"/>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添加标题</a:t>
              </a:r>
            </a:p>
          </p:txBody>
        </p:sp>
      </p:grpSp>
    </p:spTree>
    <p:extLst>
      <p:ext uri="{BB962C8B-B14F-4D97-AF65-F5344CB8AC3E}">
        <p14:creationId val="703657706"/>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p:cTn dur="750" fill="hold" id="7"/>
                                        <p:tgtEl>
                                          <p:spTgt spid="12"/>
                                        </p:tgtEl>
                                        <p:attrNameLst>
                                          <p:attrName>ppt_x</p:attrName>
                                        </p:attrNameLst>
                                      </p:cBhvr>
                                      <p:tavLst>
                                        <p:tav tm="0">
                                          <p:val>
                                            <p:strVal val="0-#ppt_w/2"/>
                                          </p:val>
                                        </p:tav>
                                        <p:tav tm="100000">
                                          <p:val>
                                            <p:strVal val="#ppt_x"/>
                                          </p:val>
                                        </p:tav>
                                      </p:tavLst>
                                    </p:anim>
                                    <p:anim calcmode="lin" valueType="num">
                                      <p:cBhvr>
                                        <p:cTn dur="750" fill="hold" id="8"/>
                                        <p:tgtEl>
                                          <p:spTgt spid="1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750"/>
                            </p:stCondLst>
                            <p:childTnLst>
                              <p:par>
                                <p:cTn fill="hold" grpId="0" id="10" nodeType="afterEffect" presetClass="entr" presetID="23" presetSubtype="32">
                                  <p:stCondLst>
                                    <p:cond delay="0"/>
                                  </p:stCondLst>
                                  <p:childTnLst>
                                    <p:set>
                                      <p:cBhvr>
                                        <p:cTn fill="hold" id="11"/>
                                        <p:tgtEl>
                                          <p:spTgt spid="14"/>
                                        </p:tgtEl>
                                        <p:attrNameLst>
                                          <p:attrName>style.visibility</p:attrName>
                                        </p:attrNameLst>
                                      </p:cBhvr>
                                      <p:to>
                                        <p:strVal val="visible"/>
                                      </p:to>
                                    </p:set>
                                    <p:anim calcmode="lin" valueType="num">
                                      <p:cBhvr>
                                        <p:cTn dur="500" fill="hold" id="12"/>
                                        <p:tgtEl>
                                          <p:spTgt spid="14"/>
                                        </p:tgtEl>
                                        <p:attrNameLst>
                                          <p:attrName>ppt_w</p:attrName>
                                        </p:attrNameLst>
                                      </p:cBhvr>
                                      <p:tavLst>
                                        <p:tav tm="0">
                                          <p:val>
                                            <p:fltVal val="0"/>
                                          </p:val>
                                        </p:tav>
                                        <p:tav tm="100000">
                                          <p:val>
                                            <p:strVal val="#ppt_w"/>
                                          </p:val>
                                        </p:tav>
                                      </p:tavLst>
                                    </p:anim>
                                    <p:anim calcmode="lin" valueType="num">
                                      <p:cBhvr>
                                        <p:cTn dur="500" fill="hold" id="13"/>
                                        <p:tgtEl>
                                          <p:spTgt spid="14"/>
                                        </p:tgtEl>
                                        <p:attrNameLst>
                                          <p:attrName>ppt_h</p:attrName>
                                        </p:attrNameLst>
                                      </p:cBhvr>
                                      <p:tavLst>
                                        <p:tav tm="0">
                                          <p:val>
                                            <p:fltVal val="0"/>
                                          </p:val>
                                        </p:tav>
                                        <p:tav tm="100000">
                                          <p:val>
                                            <p:strVal val="#ppt_h"/>
                                          </p:val>
                                        </p:tav>
                                      </p:tavLst>
                                    </p:anim>
                                  </p:childTnLst>
                                </p:cTn>
                              </p:par>
                            </p:childTnLst>
                          </p:cTn>
                        </p:par>
                        <p:par>
                          <p:cTn fill="hold" id="14" nodeType="afterGroup">
                            <p:stCondLst>
                              <p:cond delay="1250"/>
                            </p:stCondLst>
                            <p:childTnLst>
                              <p:par>
                                <p:cTn fill="hold" grpId="0" id="15" nodeType="afterEffect" presetClass="entr" presetID="2" presetSubtype="8">
                                  <p:stCondLst>
                                    <p:cond delay="0"/>
                                  </p:stCondLst>
                                  <p:childTnLst>
                                    <p:set>
                                      <p:cBhvr>
                                        <p:cTn fill="hold" id="16"/>
                                        <p:tgtEl>
                                          <p:spTgt spid="33"/>
                                        </p:tgtEl>
                                        <p:attrNameLst>
                                          <p:attrName>style.visibility</p:attrName>
                                        </p:attrNameLst>
                                      </p:cBhvr>
                                      <p:to>
                                        <p:strVal val="visible"/>
                                      </p:to>
                                    </p:set>
                                    <p:anim calcmode="lin" valueType="num">
                                      <p:cBhvr>
                                        <p:cTn dur="500" fill="hold" id="17"/>
                                        <p:tgtEl>
                                          <p:spTgt spid="33"/>
                                        </p:tgtEl>
                                        <p:attrNameLst>
                                          <p:attrName>ppt_x</p:attrName>
                                        </p:attrNameLst>
                                      </p:cBhvr>
                                      <p:tavLst>
                                        <p:tav tm="0">
                                          <p:val>
                                            <p:strVal val="0-#ppt_w/2"/>
                                          </p:val>
                                        </p:tav>
                                        <p:tav tm="100000">
                                          <p:val>
                                            <p:strVal val="#ppt_x"/>
                                          </p:val>
                                        </p:tav>
                                      </p:tavLst>
                                    </p:anim>
                                    <p:anim calcmode="lin" valueType="num">
                                      <p:cBhvr>
                                        <p:cTn dur="500" fill="hold" id="18"/>
                                        <p:tgtEl>
                                          <p:spTgt spid="33"/>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750"/>
                            </p:stCondLst>
                            <p:childTnLst>
                              <p:par>
                                <p:cTn fill="hold" grpId="0" id="20" nodeType="afterEffect" presetClass="entr" presetID="2" presetSubtype="2">
                                  <p:stCondLst>
                                    <p:cond delay="0"/>
                                  </p:stCondLst>
                                  <p:childTnLst>
                                    <p:set>
                                      <p:cBhvr>
                                        <p:cTn fill="hold" id="21"/>
                                        <p:tgtEl>
                                          <p:spTgt spid="24"/>
                                        </p:tgtEl>
                                        <p:attrNameLst>
                                          <p:attrName>style.visibility</p:attrName>
                                        </p:attrNameLst>
                                      </p:cBhvr>
                                      <p:to>
                                        <p:strVal val="visible"/>
                                      </p:to>
                                    </p:set>
                                    <p:anim calcmode="lin" valueType="num">
                                      <p:cBhvr>
                                        <p:cTn dur="500" fill="hold" id="22"/>
                                        <p:tgtEl>
                                          <p:spTgt spid="24"/>
                                        </p:tgtEl>
                                        <p:attrNameLst>
                                          <p:attrName>ppt_x</p:attrName>
                                        </p:attrNameLst>
                                      </p:cBhvr>
                                      <p:tavLst>
                                        <p:tav tm="0">
                                          <p:val>
                                            <p:strVal val="1+#ppt_w/2"/>
                                          </p:val>
                                        </p:tav>
                                        <p:tav tm="100000">
                                          <p:val>
                                            <p:strVal val="#ppt_x"/>
                                          </p:val>
                                        </p:tav>
                                      </p:tavLst>
                                    </p:anim>
                                    <p:anim calcmode="lin" valueType="num">
                                      <p:cBhvr>
                                        <p:cTn dur="500" fill="hold" id="23"/>
                                        <p:tgtEl>
                                          <p:spTgt spid="24"/>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250"/>
                            </p:stCondLst>
                            <p:childTnLst>
                              <p:par>
                                <p:cTn fill="hold" grpId="0" id="25" nodeType="afterEffect" presetClass="entr" presetID="2" presetSubtype="8">
                                  <p:stCondLst>
                                    <p:cond delay="0"/>
                                  </p:stCondLst>
                                  <p:childTnLst>
                                    <p:set>
                                      <p:cBhvr>
                                        <p:cTn fill="hold" id="26"/>
                                        <p:tgtEl>
                                          <p:spTgt spid="30"/>
                                        </p:tgtEl>
                                        <p:attrNameLst>
                                          <p:attrName>style.visibility</p:attrName>
                                        </p:attrNameLst>
                                      </p:cBhvr>
                                      <p:to>
                                        <p:strVal val="visible"/>
                                      </p:to>
                                    </p:set>
                                    <p:anim calcmode="lin" valueType="num">
                                      <p:cBhvr>
                                        <p:cTn dur="500" fill="hold" id="27"/>
                                        <p:tgtEl>
                                          <p:spTgt spid="30"/>
                                        </p:tgtEl>
                                        <p:attrNameLst>
                                          <p:attrName>ppt_x</p:attrName>
                                        </p:attrNameLst>
                                      </p:cBhvr>
                                      <p:tavLst>
                                        <p:tav tm="0">
                                          <p:val>
                                            <p:strVal val="0-#ppt_w/2"/>
                                          </p:val>
                                        </p:tav>
                                        <p:tav tm="100000">
                                          <p:val>
                                            <p:strVal val="#ppt_x"/>
                                          </p:val>
                                        </p:tav>
                                      </p:tavLst>
                                    </p:anim>
                                    <p:anim calcmode="lin" valueType="num">
                                      <p:cBhvr>
                                        <p:cTn dur="500" fill="hold" id="28"/>
                                        <p:tgtEl>
                                          <p:spTgt spid="30"/>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750"/>
                            </p:stCondLst>
                            <p:childTnLst>
                              <p:par>
                                <p:cTn fill="hold" grpId="0" id="30" nodeType="afterEffect" presetClass="entr" presetID="2" presetSubtype="2">
                                  <p:stCondLst>
                                    <p:cond delay="0"/>
                                  </p:stCondLst>
                                  <p:childTnLst>
                                    <p:set>
                                      <p:cBhvr>
                                        <p:cTn fill="hold" id="31"/>
                                        <p:tgtEl>
                                          <p:spTgt spid="27"/>
                                        </p:tgtEl>
                                        <p:attrNameLst>
                                          <p:attrName>style.visibility</p:attrName>
                                        </p:attrNameLst>
                                      </p:cBhvr>
                                      <p:to>
                                        <p:strVal val="visible"/>
                                      </p:to>
                                    </p:set>
                                    <p:anim calcmode="lin" valueType="num">
                                      <p:cBhvr>
                                        <p:cTn dur="500" fill="hold" id="32"/>
                                        <p:tgtEl>
                                          <p:spTgt spid="27"/>
                                        </p:tgtEl>
                                        <p:attrNameLst>
                                          <p:attrName>ppt_x</p:attrName>
                                        </p:attrNameLst>
                                      </p:cBhvr>
                                      <p:tavLst>
                                        <p:tav tm="0">
                                          <p:val>
                                            <p:strVal val="1+#ppt_w/2"/>
                                          </p:val>
                                        </p:tav>
                                        <p:tav tm="100000">
                                          <p:val>
                                            <p:strVal val="#ppt_x"/>
                                          </p:val>
                                        </p:tav>
                                      </p:tavLst>
                                    </p:anim>
                                    <p:anim calcmode="lin" valueType="num">
                                      <p:cBhvr>
                                        <p:cTn dur="500" fill="hold" id="33"/>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advAuto="0" grpId="0" spid="14"/>
      <p:bldP advAuto="0" grpId="0" spid="24"/>
      <p:bldP advAuto="0" grpId="0" spid="27"/>
      <p:bldP advAuto="0" grpId="0" spid="30"/>
      <p:bldP advAuto="0" grpId="0" spid="33"/>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6"/>
          <p:cNvSpPr>
            <a:spLocks noChangeArrowheads="1"/>
          </p:cNvSpPr>
          <p:nvPr/>
        </p:nvSpPr>
        <p:spPr bwMode="auto">
          <a:xfrm>
            <a:off x="0" y="627064"/>
            <a:ext cx="9144000" cy="4105275"/>
          </a:xfrm>
          <a:prstGeom prst="rect">
            <a:avLst/>
          </a:prstGeom>
          <a:solidFill>
            <a:srgbClr val="FFFFFF">
              <a:alpha val="50195"/>
            </a:srgbClr>
          </a:solidFill>
          <a:ln>
            <a:noFill/>
          </a:ln>
          <a:extLst>
            <a:ext uri="{91240B29-F687-4F45-9708-019B960494DF}">
              <a14:hiddenLine w="9525">
                <a:solidFill>
                  <a:srgbClr val="000000"/>
                </a:solidFill>
                <a:miter lim="800000"/>
                <a:headEnd/>
                <a:tailEnd/>
              </a14:hiddenLine>
            </a:ext>
          </a:extLst>
        </p:spPr>
        <p:txBody>
          <a:bodyPr anchor="ctr" bIns="45714" lIns="91428" rIns="91428" tIns="45714"/>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algn="ctr" eaLnBrk="1" fontAlgn="base" hangingPunct="1">
              <a:spcBef>
                <a:spcPct val="0"/>
              </a:spcBef>
              <a:spcAft>
                <a:spcPct val="0"/>
              </a:spcAft>
              <a:buFont charset="0" pitchFamily="34" typeface="Arial"/>
              <a:buNone/>
            </a:pPr>
            <a:endParaRPr altLang="en-US" lang="zh-CN" sz="1800">
              <a:solidFill>
                <a:srgbClr val="FFFFFF"/>
              </a:solidFill>
              <a:latin typeface="微软雅黑"/>
              <a:ea typeface="微软雅黑"/>
              <a:sym charset="-122" panose="02010600030101010101" pitchFamily="2" typeface="宋体"/>
            </a:endParaRPr>
          </a:p>
        </p:txBody>
      </p:sp>
      <p:sp>
        <p:nvSpPr>
          <p:cNvPr id="3" name="TextBox 7"/>
          <p:cNvSpPr>
            <a:spLocks noChangeArrowheads="1"/>
          </p:cNvSpPr>
          <p:nvPr/>
        </p:nvSpPr>
        <p:spPr bwMode="auto">
          <a:xfrm>
            <a:off x="6" y="365126"/>
            <a:ext cx="3203575" cy="518148"/>
          </a:xfrm>
          <a:prstGeom prst="rect">
            <a:avLst/>
          </a:prstGeom>
          <a:solidFill>
            <a:srgbClr val="E36C09"/>
          </a:solidFill>
          <a:ln>
            <a:noFill/>
          </a:ln>
          <a:extLs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a:spcBef>
                <a:spcPct val="0"/>
              </a:spcBef>
              <a:spcAft>
                <a:spcPct val="0"/>
              </a:spcAft>
              <a:buNone/>
              <a:defRPr/>
            </a:pPr>
            <a:endParaRPr altLang="en-US" b="1" kern="0" lang="zh-CN" sz="2800">
              <a:solidFill>
                <a:srgbClr val="FFFFFF"/>
              </a:solidFill>
              <a:ea typeface="微软雅黑"/>
              <a:sym charset="-122" panose="02010600030101010101" pitchFamily="2" typeface="宋体"/>
            </a:endParaRPr>
          </a:p>
        </p:txBody>
      </p:sp>
      <p:sp>
        <p:nvSpPr>
          <p:cNvPr id="4" name="矩形 1"/>
          <p:cNvSpPr>
            <a:spLocks noChangeArrowheads="1"/>
          </p:cNvSpPr>
          <p:nvPr/>
        </p:nvSpPr>
        <p:spPr bwMode="auto">
          <a:xfrm>
            <a:off x="6" y="365127"/>
            <a:ext cx="3203575" cy="51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4" lIns="91428" rIns="91428" tIns="45714">
            <a:spAutoFit/>
          </a:bodyPr>
          <a:lstStyle>
            <a:lvl1pPr eaLnBrk="0" hangingPunct="0">
              <a:spcBef>
                <a:spcPct val="20000"/>
              </a:spcBef>
              <a:buChar char="•"/>
              <a:defRPr sz="3200">
                <a:solidFill>
                  <a:schemeClr val="tx1"/>
                </a:solidFill>
                <a:latin charset="0" pitchFamily="34" typeface="Calibri"/>
                <a:ea charset="-122" pitchFamily="2" typeface="宋体"/>
                <a:sym charset="0" pitchFamily="34" typeface="Calibri"/>
              </a:defRPr>
            </a:lvl1pPr>
            <a:lvl2pPr eaLnBrk="0" hangingPunct="0" indent="-285750" marL="742950">
              <a:spcBef>
                <a:spcPct val="20000"/>
              </a:spcBef>
              <a:buChar char="–"/>
              <a:defRPr sz="2800">
                <a:solidFill>
                  <a:schemeClr val="tx1"/>
                </a:solidFill>
                <a:latin charset="0" pitchFamily="34" typeface="Calibri"/>
                <a:ea charset="-122" pitchFamily="2" typeface="宋体"/>
                <a:sym charset="0" pitchFamily="34" typeface="Calibri"/>
              </a:defRPr>
            </a:lvl2pPr>
            <a:lvl3pPr eaLnBrk="0" hangingPunct="0" indent="-228600" marL="1143000">
              <a:spcBef>
                <a:spcPct val="20000"/>
              </a:spcBef>
              <a:buChar char="•"/>
              <a:defRPr sz="2400">
                <a:solidFill>
                  <a:schemeClr val="tx1"/>
                </a:solidFill>
                <a:latin charset="0" pitchFamily="34" typeface="Calibri"/>
                <a:ea charset="-122" pitchFamily="2" typeface="宋体"/>
                <a:sym charset="0" pitchFamily="34" typeface="Calibri"/>
              </a:defRPr>
            </a:lvl3pPr>
            <a:lvl4pPr eaLnBrk="0" hangingPunct="0" indent="-228600" marL="1600200">
              <a:spcBef>
                <a:spcPct val="20000"/>
              </a:spcBef>
              <a:buChar char="–"/>
              <a:defRPr sz="2000">
                <a:solidFill>
                  <a:schemeClr val="tx1"/>
                </a:solidFill>
                <a:latin charset="0" pitchFamily="34" typeface="Calibri"/>
                <a:ea charset="-122" pitchFamily="2" typeface="宋体"/>
                <a:sym charset="0" pitchFamily="34" typeface="Calibri"/>
              </a:defRPr>
            </a:lvl4pPr>
            <a:lvl5pPr eaLnBrk="0" hangingPunct="0" indent="-228600" marL="2057400">
              <a:spcBef>
                <a:spcPct val="20000"/>
              </a:spcBef>
              <a:buChar char="»"/>
              <a:defRPr sz="2000">
                <a:solidFill>
                  <a:schemeClr val="tx1"/>
                </a:solidFill>
                <a:latin charset="0" pitchFamily="34" typeface="Calibri"/>
                <a:ea charset="-122" pitchFamily="2" typeface="宋体"/>
                <a:sym charset="0"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2" pitchFamily="2" typeface="宋体"/>
                <a:sym charset="0" pitchFamily="34" typeface="Calibri"/>
              </a:defRPr>
            </a:lvl9pPr>
          </a:lstStyle>
          <a:p>
            <a:pPr eaLnBrk="1" fontAlgn="base" hangingPunct="1" lvl="0">
              <a:spcBef>
                <a:spcPct val="0"/>
              </a:spcBef>
              <a:spcAft>
                <a:spcPct val="0"/>
              </a:spcAft>
              <a:buNone/>
              <a:defRPr/>
            </a:pPr>
            <a:r>
              <a:rPr altLang="en-US" b="1" kern="0" lang="zh-CN" sz="2800">
                <a:solidFill>
                  <a:srgbClr val="FFFFFF"/>
                </a:solidFill>
                <a:ea typeface="微软雅黑"/>
              </a:rPr>
              <a:t>单击此处添加标题 </a:t>
            </a:r>
          </a:p>
        </p:txBody>
      </p:sp>
      <p:graphicFrame>
        <p:nvGraphicFramePr>
          <p:cNvPr id="16" name="Chart 2319"/>
          <p:cNvGraphicFramePr/>
          <p:nvPr>
            <p:extLst>
              <p:ext uri="{D42A27DB-BD31-4B8C-83A1-F6EECF244321}">
                <p14:modId val="3168084323"/>
              </p:ext>
            </p:extLst>
          </p:nvPr>
        </p:nvGraphicFramePr>
        <p:xfrm>
          <a:off x="245472" y="1383057"/>
          <a:ext cx="3393222" cy="2966699"/>
        </p:xfrm>
        <a:graphic>
          <a:graphicData uri="http://schemas.openxmlformats.org/drawingml/2006/chart">
            <c:chart xmlns:c="http://schemas.openxmlformats.org/drawingml/2006/chart" r:id="rId2"/>
          </a:graphicData>
        </a:graphic>
      </p:graphicFrame>
      <p:graphicFrame>
        <p:nvGraphicFramePr>
          <p:cNvPr id="17" name="Chart 2320"/>
          <p:cNvGraphicFramePr/>
          <p:nvPr>
            <p:extLst>
              <p:ext uri="{D42A27DB-BD31-4B8C-83A1-F6EECF244321}">
                <p14:modId val="2525201236"/>
              </p:ext>
            </p:extLst>
          </p:nvPr>
        </p:nvGraphicFramePr>
        <p:xfrm>
          <a:off x="5497976" y="1383051"/>
          <a:ext cx="3393222" cy="3007974"/>
        </p:xfrm>
        <a:graphic>
          <a:graphicData uri="http://schemas.openxmlformats.org/drawingml/2006/chart">
            <c:chart xmlns:c="http://schemas.openxmlformats.org/drawingml/2006/chart" r:id="rId3"/>
          </a:graphicData>
        </a:graphic>
      </p:graphicFrame>
      <p:sp>
        <p:nvSpPr>
          <p:cNvPr id="18" name="Shape 2321"/>
          <p:cNvSpPr/>
          <p:nvPr/>
        </p:nvSpPr>
        <p:spPr>
          <a:xfrm>
            <a:off x="290884" y="1072973"/>
            <a:ext cx="2623124" cy="365748"/>
          </a:xfrm>
          <a:prstGeom prst="rect">
            <a:avLst/>
          </a:prstGeom>
          <a:ln w="12700">
            <a:miter lim="400000"/>
          </a:ln>
          <a:extLst>
            <a:ext uri="{C572A759-6A51-4108-AA02-DFA0A04FC94B}">
              <ma14:wrappingTextBoxFlag xmlns:ma14="http://schemas.microsoft.com/office/mac/drawingml/2011/main" val="1"/>
            </a:ext>
          </a:extLst>
        </p:spPr>
        <p:txBody>
          <a:bodyPr bIns="45714" lIns="45713" rIns="45713" tIns="45714">
            <a:spAutoFit/>
          </a:bodyPr>
          <a:lstStyle>
            <a:lvl1pPr>
              <a:defRPr sz="1400">
                <a:solidFill>
                  <a:srgbClr val="595959"/>
                </a:solidFill>
                <a:uFill>
                  <a:solidFill>
                    <a:srgbClr val="595959"/>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图表标题 A</a:t>
            </a:r>
          </a:p>
        </p:txBody>
      </p:sp>
      <p:sp>
        <p:nvSpPr>
          <p:cNvPr id="19" name="Shape 2322"/>
          <p:cNvSpPr/>
          <p:nvPr/>
        </p:nvSpPr>
        <p:spPr>
          <a:xfrm>
            <a:off x="5548685" y="1072973"/>
            <a:ext cx="2623124" cy="365748"/>
          </a:xfrm>
          <a:prstGeom prst="rect">
            <a:avLst/>
          </a:prstGeom>
          <a:ln w="12700">
            <a:miter lim="400000"/>
          </a:ln>
          <a:extLst>
            <a:ext uri="{C572A759-6A51-4108-AA02-DFA0A04FC94B}">
              <ma14:wrappingTextBoxFlag xmlns:ma14="http://schemas.microsoft.com/office/mac/drawingml/2011/main" val="1"/>
            </a:ext>
          </a:extLst>
        </p:spPr>
        <p:txBody>
          <a:bodyPr bIns="45714" lIns="45713" rIns="45713" tIns="45714">
            <a:spAutoFit/>
          </a:bodyPr>
          <a:lstStyle>
            <a:lvl1pPr>
              <a:defRPr sz="1400">
                <a:solidFill>
                  <a:srgbClr val="595959"/>
                </a:solidFill>
                <a:uFill>
                  <a:solidFill>
                    <a:srgbClr val="595959"/>
                  </a:solidFill>
                </a:uFill>
                <a:latin typeface="Roboto condensed"/>
                <a:ea typeface="Roboto condensed"/>
                <a:cs typeface="Roboto condensed"/>
                <a:sym typeface="Roboto condensed"/>
              </a:defRPr>
            </a:lvl1pPr>
          </a:lstStyle>
          <a:p>
            <a:pPr defTabSz="457130">
              <a:defRPr sz="1800">
                <a:solidFill>
                  <a:srgbClr val="000000"/>
                </a:solidFill>
                <a:uFillTx/>
              </a:defRPr>
            </a:pPr>
            <a:r>
              <a:rPr altLang="en-US" kern="0" lang="zh-CN" smtClean="0">
                <a:latin typeface="微软雅黑"/>
                <a:ea typeface="微软雅黑"/>
              </a:rPr>
              <a:t>图表标题 B</a:t>
            </a:r>
          </a:p>
        </p:txBody>
      </p:sp>
      <p:grpSp>
        <p:nvGrpSpPr>
          <p:cNvPr id="20" name="Group 2325"/>
          <p:cNvGrpSpPr/>
          <p:nvPr/>
        </p:nvGrpSpPr>
        <p:grpSpPr>
          <a:xfrm>
            <a:off x="4025263" y="2235931"/>
            <a:ext cx="1098551" cy="1098551"/>
            <a:chExt cx="1098550" cy="1098550"/>
          </a:xfrm>
        </p:grpSpPr>
        <p:sp>
          <p:nvSpPr>
            <p:cNvPr id="21" name="Shape 2323"/>
            <p:cNvSpPr/>
            <p:nvPr/>
          </p:nvSpPr>
          <p:spPr>
            <a:xfrm>
              <a:off x="135667" y="316593"/>
              <a:ext cx="830176"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ctr">
                <a:defRPr sz="2400">
                  <a:solidFill>
                    <a:srgbClr val="3A5063"/>
                  </a:solidFill>
                  <a:uFill>
                    <a:solidFill>
                      <a:srgbClr val="3A5063"/>
                    </a:solidFill>
                  </a:uFill>
                  <a:latin typeface="Roboto condensed"/>
                  <a:ea typeface="Roboto condensed"/>
                  <a:cs typeface="Roboto condensed"/>
                  <a:sym typeface="Roboto condensed"/>
                </a:defRPr>
              </a:lvl1pPr>
            </a:lstStyle>
            <a:p>
              <a:pPr defTabSz="457130">
                <a:defRPr sz="1800">
                  <a:solidFill>
                    <a:srgbClr val="000000"/>
                  </a:solidFill>
                  <a:uFillTx/>
                </a:defRPr>
              </a:pPr>
              <a:r>
                <a:rPr kern="0">
                  <a:latin typeface="微软雅黑"/>
                  <a:ea typeface="微软雅黑"/>
                </a:rPr>
                <a:t>VS</a:t>
              </a:r>
            </a:p>
          </p:txBody>
        </p:sp>
        <p:sp>
          <p:nvSpPr>
            <p:cNvPr id="22" name="Shape 2324"/>
            <p:cNvSpPr/>
            <p:nvPr/>
          </p:nvSpPr>
          <p:spPr>
            <a:xfrm>
              <a:off x="0" y="0"/>
              <a:ext cx="1098550" cy="109855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noFill/>
            <a:ln cap="flat" w="25400">
              <a:solidFill>
                <a:schemeClr val="bg1">
                  <a:lumMod val="75000"/>
                </a:schemeClr>
              </a:solidFill>
              <a:prstDash val="solid"/>
              <a:round/>
            </a:ln>
            <a:effectLst/>
          </p:spPr>
          <p:txBody>
            <a:bodyPr anchor="ctr" bIns="0" lIns="0" numCol="1" rIns="0" tIns="0" wrap="square">
              <a:noAutofit/>
            </a:bodyPr>
            <a:lstStyle/>
            <a:p>
              <a:pPr algn="ctr" defTabSz="457130"/>
              <a:endParaRPr kern="0">
                <a:solidFill>
                  <a:sysClr lastClr="000000" val="windowText"/>
                </a:solidFill>
                <a:uFill>
                  <a:solidFill>
                    <a:prstClr val="black"/>
                  </a:solidFill>
                </a:uFill>
                <a:latin typeface="微软雅黑"/>
                <a:ea typeface="微软雅黑"/>
                <a:sym typeface="Calibri"/>
              </a:endParaRPr>
            </a:p>
          </p:txBody>
        </p:sp>
      </p:grpSp>
    </p:spTree>
    <p:extLst>
      <p:ext uri="{BB962C8B-B14F-4D97-AF65-F5344CB8AC3E}">
        <p14:creationId val="4163829440"/>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750" fill="hold" id="7"/>
                                        <p:tgtEl>
                                          <p:spTgt spid="4"/>
                                        </p:tgtEl>
                                        <p:attrNameLst>
                                          <p:attrName>ppt_x</p:attrName>
                                        </p:attrNameLst>
                                      </p:cBhvr>
                                      <p:tavLst>
                                        <p:tav tm="0">
                                          <p:val>
                                            <p:strVal val="0-#ppt_w/2"/>
                                          </p:val>
                                        </p:tav>
                                        <p:tav tm="100000">
                                          <p:val>
                                            <p:strVal val="#ppt_x"/>
                                          </p:val>
                                        </p:tav>
                                      </p:tavLst>
                                    </p:anim>
                                    <p:anim calcmode="lin" valueType="num">
                                      <p:cBhvr>
                                        <p:cTn dur="75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750"/>
                            </p:stCondLst>
                            <p:childTnLst>
                              <p:par>
                                <p:cTn fill="hold" grpId="0" id="10" nodeType="afterEffect" presetClass="entr" presetID="23" presetSubtype="32">
                                  <p:stCondLst>
                                    <p:cond delay="0"/>
                                  </p:stCondLst>
                                  <p:childTnLst>
                                    <p:set>
                                      <p:cBhvr>
                                        <p:cTn fill="hold" id="11"/>
                                        <p:tgtEl>
                                          <p:spTgt spid="20"/>
                                        </p:tgtEl>
                                        <p:attrNameLst>
                                          <p:attrName>style.visibility</p:attrName>
                                        </p:attrNameLst>
                                      </p:cBhvr>
                                      <p:to>
                                        <p:strVal val="visible"/>
                                      </p:to>
                                    </p:set>
                                    <p:anim calcmode="lin" valueType="num">
                                      <p:cBhvr>
                                        <p:cTn dur="300" fill="hold" id="12"/>
                                        <p:tgtEl>
                                          <p:spTgt spid="20"/>
                                        </p:tgtEl>
                                        <p:attrNameLst>
                                          <p:attrName>ppt_w</p:attrName>
                                        </p:attrNameLst>
                                      </p:cBhvr>
                                      <p:tavLst>
                                        <p:tav tm="0">
                                          <p:val>
                                            <p:fltVal val="0"/>
                                          </p:val>
                                        </p:tav>
                                        <p:tav tm="100000">
                                          <p:val>
                                            <p:strVal val="#ppt_w"/>
                                          </p:val>
                                        </p:tav>
                                      </p:tavLst>
                                    </p:anim>
                                    <p:anim calcmode="lin" valueType="num">
                                      <p:cBhvr>
                                        <p:cTn dur="300" fill="hold" id="13"/>
                                        <p:tgtEl>
                                          <p:spTgt spid="20"/>
                                        </p:tgtEl>
                                        <p:attrNameLst>
                                          <p:attrName>ppt_h</p:attrName>
                                        </p:attrNameLst>
                                      </p:cBhvr>
                                      <p:tavLst>
                                        <p:tav tm="0">
                                          <p:val>
                                            <p:fltVal val="0"/>
                                          </p:val>
                                        </p:tav>
                                        <p:tav tm="100000">
                                          <p:val>
                                            <p:strVal val="#ppt_h"/>
                                          </p:val>
                                        </p:tav>
                                      </p:tavLst>
                                    </p:anim>
                                  </p:childTnLst>
                                </p:cTn>
                              </p:par>
                            </p:childTnLst>
                          </p:cTn>
                        </p:par>
                        <p:par>
                          <p:cTn fill="hold" id="14" nodeType="afterGroup">
                            <p:stCondLst>
                              <p:cond delay="1050"/>
                            </p:stCondLst>
                            <p:childTnLst>
                              <p:par>
                                <p:cTn fill="hold" grpId="0" id="15" nodeType="afterEffect" presetClass="entr" presetID="10" presetSubtype="0">
                                  <p:stCondLst>
                                    <p:cond delay="0"/>
                                  </p:stCondLst>
                                  <p:childTnLst>
                                    <p:set>
                                      <p:cBhvr>
                                        <p:cTn fill="hold" id="16"/>
                                        <p:tgtEl>
                                          <p:spTgt spid="16"/>
                                        </p:tgtEl>
                                        <p:attrNameLst>
                                          <p:attrName>style.visibility</p:attrName>
                                        </p:attrNameLst>
                                      </p:cBhvr>
                                      <p:to>
                                        <p:strVal val="visible"/>
                                      </p:to>
                                    </p:set>
                                    <p:animEffect filter="fade" transition="in">
                                      <p:cBhvr>
                                        <p:cTn dur="500" id="17"/>
                                        <p:tgtEl>
                                          <p:spTgt spid="16"/>
                                        </p:tgtEl>
                                      </p:cBhvr>
                                    </p:animEffect>
                                  </p:childTnLst>
                                </p:cTn>
                              </p:par>
                            </p:childTnLst>
                          </p:cTn>
                        </p:par>
                        <p:par>
                          <p:cTn fill="hold" id="18" nodeType="afterGroup">
                            <p:stCondLst>
                              <p:cond delay="1550"/>
                            </p:stCondLst>
                            <p:childTnLst>
                              <p:par>
                                <p:cTn fill="hold" grpId="0" id="19" nodeType="afterEffect" presetClass="entr" presetID="10" presetSubtype="0">
                                  <p:stCondLst>
                                    <p:cond delay="0"/>
                                  </p:stCondLst>
                                  <p:childTnLst>
                                    <p:set>
                                      <p:cBhvr>
                                        <p:cTn fill="hold" id="20"/>
                                        <p:tgtEl>
                                          <p:spTgt spid="18"/>
                                        </p:tgtEl>
                                        <p:attrNameLst>
                                          <p:attrName>style.visibility</p:attrName>
                                        </p:attrNameLst>
                                      </p:cBhvr>
                                      <p:to>
                                        <p:strVal val="visible"/>
                                      </p:to>
                                    </p:set>
                                    <p:animEffect filter="fade" transition="in">
                                      <p:cBhvr>
                                        <p:cTn dur="500" id="21"/>
                                        <p:tgtEl>
                                          <p:spTgt spid="18"/>
                                        </p:tgtEl>
                                      </p:cBhvr>
                                    </p:animEffect>
                                  </p:childTnLst>
                                </p:cTn>
                              </p:par>
                            </p:childTnLst>
                          </p:cTn>
                        </p:par>
                        <p:par>
                          <p:cTn fill="hold" id="22" nodeType="afterGroup">
                            <p:stCondLst>
                              <p:cond delay="2050"/>
                            </p:stCondLst>
                            <p:childTnLst>
                              <p:par>
                                <p:cTn fill="hold" grpId="0" id="23" nodeType="afterEffect" presetClass="entr" presetID="10" presetSubtype="0">
                                  <p:stCondLst>
                                    <p:cond delay="0"/>
                                  </p:stCondLst>
                                  <p:childTnLst>
                                    <p:set>
                                      <p:cBhvr>
                                        <p:cTn fill="hold" id="24"/>
                                        <p:tgtEl>
                                          <p:spTgt spid="17"/>
                                        </p:tgtEl>
                                        <p:attrNameLst>
                                          <p:attrName>style.visibility</p:attrName>
                                        </p:attrNameLst>
                                      </p:cBhvr>
                                      <p:to>
                                        <p:strVal val="visible"/>
                                      </p:to>
                                    </p:set>
                                    <p:animEffect filter="fade" transition="in">
                                      <p:cBhvr>
                                        <p:cTn dur="500" id="25"/>
                                        <p:tgtEl>
                                          <p:spTgt spid="17"/>
                                        </p:tgtEl>
                                      </p:cBhvr>
                                    </p:animEffect>
                                  </p:childTnLst>
                                </p:cTn>
                              </p:par>
                            </p:childTnLst>
                          </p:cTn>
                        </p:par>
                        <p:par>
                          <p:cTn fill="hold" id="26" nodeType="afterGroup">
                            <p:stCondLst>
                              <p:cond delay="2550"/>
                            </p:stCondLst>
                            <p:childTnLst>
                              <p:par>
                                <p:cTn fill="hold" grpId="0" id="27" nodeType="afterEffect" presetClass="entr" presetID="10" presetSubtype="0">
                                  <p:stCondLst>
                                    <p:cond delay="0"/>
                                  </p:stCondLst>
                                  <p:childTnLst>
                                    <p:set>
                                      <p:cBhvr>
                                        <p:cTn fill="hold" id="28"/>
                                        <p:tgtEl>
                                          <p:spTgt spid="19"/>
                                        </p:tgtEl>
                                        <p:attrNameLst>
                                          <p:attrName>style.visibility</p:attrName>
                                        </p:attrNameLst>
                                      </p:cBhvr>
                                      <p:to>
                                        <p:strVal val="visible"/>
                                      </p:to>
                                    </p:set>
                                    <p:animEffect filter="fade" transition="in">
                                      <p:cBhvr>
                                        <p:cTn dur="500" id="29"/>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advAuto="0" grpId="0" spid="16"/>
      <p:bldP advAuto="0" grpId="0" spid="17"/>
      <p:bldP advAuto="0" grpId="0" spid="18"/>
      <p:bldP advAuto="0" grpId="0" spid="19"/>
      <p:bldP advAuto="0" grpId="0" spid="20"/>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Override1.xml><?xml version="1.0" encoding="utf-8"?>
<a:themeOverride xmlns:r="http://schemas.openxmlformats.org/officeDocument/2006/relationships" xmlns:a="http://schemas.openxmlformats.org/drawingml/2006/main">
  <a:clrScheme name="Default">
    <a:dk1>
      <a:srgbClr val="000000"/>
    </a:dk1>
    <a:lt1>
      <a:srgbClr val="F2F2F2"/>
    </a:lt1>
    <a:dk2>
      <a:srgbClr val="A7A7A7"/>
    </a:dk2>
    <a:lt2>
      <a:srgbClr val="535353"/>
    </a:lt2>
    <a:accent1>
      <a:srgbClr val="A5C067"/>
    </a:accent1>
    <a:accent2>
      <a:srgbClr val="03AE97"/>
    </a:accent2>
    <a:accent3>
      <a:srgbClr val="F7AC12"/>
    </a:accent3>
    <a:accent4>
      <a:srgbClr val="CD4E37"/>
    </a:accent4>
    <a:accent5>
      <a:srgbClr val="2C3D4B"/>
    </a:accent5>
    <a:accent6>
      <a:srgbClr val="282B2B"/>
    </a:accent6>
    <a:hlink>
      <a:srgbClr val="0000FF"/>
    </a:hlink>
    <a:folHlink>
      <a:srgbClr val="FF00FF"/>
    </a:folHlink>
  </a:clrScheme>
  <a:fontScheme name="自定义 1">
    <a:majorFont>
      <a:latin typeface="微软雅黑"/>
      <a:ea typeface="微软雅黑"/>
      <a:cs typeface="Arial"/>
    </a:majorFont>
    <a:minorFont>
      <a:latin typeface="微软雅黑"/>
      <a:ea typeface="微软雅黑"/>
      <a:cs typeface="Arial"/>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r="http://schemas.openxmlformats.org/officeDocument/2006/relationships" xmlns:a="http://schemas.openxmlformats.org/drawingml/2006/main">
  <a:clrScheme name="Default">
    <a:dk1>
      <a:srgbClr val="000000"/>
    </a:dk1>
    <a:lt1>
      <a:srgbClr val="F2F2F2"/>
    </a:lt1>
    <a:dk2>
      <a:srgbClr val="A7A7A7"/>
    </a:dk2>
    <a:lt2>
      <a:srgbClr val="535353"/>
    </a:lt2>
    <a:accent1>
      <a:srgbClr val="A5C067"/>
    </a:accent1>
    <a:accent2>
      <a:srgbClr val="03AE97"/>
    </a:accent2>
    <a:accent3>
      <a:srgbClr val="F7AC12"/>
    </a:accent3>
    <a:accent4>
      <a:srgbClr val="CD4E37"/>
    </a:accent4>
    <a:accent5>
      <a:srgbClr val="2C3D4B"/>
    </a:accent5>
    <a:accent6>
      <a:srgbClr val="282B2B"/>
    </a:accent6>
    <a:hlink>
      <a:srgbClr val="0000FF"/>
    </a:hlink>
    <a:folHlink>
      <a:srgbClr val="FF00FF"/>
    </a:folHlink>
  </a:clrScheme>
  <a:fontScheme name="自定义 1">
    <a:majorFont>
      <a:latin typeface="微软雅黑"/>
      <a:ea typeface="微软雅黑"/>
      <a:cs typeface="Arial"/>
    </a:majorFont>
    <a:minorFont>
      <a:latin typeface="微软雅黑"/>
      <a:ea typeface="微软雅黑"/>
      <a:cs typeface="Arial"/>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r="http://schemas.openxmlformats.org/officeDocument/2006/relationships" xmlns:a="http://schemas.openxmlformats.org/drawingml/2006/main">
  <a:clrScheme name="Default">
    <a:dk1>
      <a:srgbClr val="000000"/>
    </a:dk1>
    <a:lt1>
      <a:srgbClr val="F2F2F2"/>
    </a:lt1>
    <a:dk2>
      <a:srgbClr val="A7A7A7"/>
    </a:dk2>
    <a:lt2>
      <a:srgbClr val="535353"/>
    </a:lt2>
    <a:accent1>
      <a:srgbClr val="A5C067"/>
    </a:accent1>
    <a:accent2>
      <a:srgbClr val="03AE97"/>
    </a:accent2>
    <a:accent3>
      <a:srgbClr val="F7AC12"/>
    </a:accent3>
    <a:accent4>
      <a:srgbClr val="CD4E37"/>
    </a:accent4>
    <a:accent5>
      <a:srgbClr val="2C3D4B"/>
    </a:accent5>
    <a:accent6>
      <a:srgbClr val="282B2B"/>
    </a:accent6>
    <a:hlink>
      <a:srgbClr val="0000FF"/>
    </a:hlink>
    <a:folHlink>
      <a:srgbClr val="FF00FF"/>
    </a:folHlink>
  </a:clrScheme>
  <a:fontScheme name="自定义 1">
    <a:majorFont>
      <a:latin typeface="微软雅黑"/>
      <a:ea typeface="微软雅黑"/>
      <a:cs typeface="Arial"/>
    </a:majorFont>
    <a:minorFont>
      <a:latin typeface="微软雅黑"/>
      <a:ea typeface="微软雅黑"/>
      <a:cs typeface="Arial"/>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r="http://schemas.openxmlformats.org/officeDocument/2006/relationships" xmlns:a="http://schemas.openxmlformats.org/drawingml/2006/main">
  <a:clrScheme name="Default">
    <a:dk1>
      <a:srgbClr val="000000"/>
    </a:dk1>
    <a:lt1>
      <a:srgbClr val="F2F2F2"/>
    </a:lt1>
    <a:dk2>
      <a:srgbClr val="A7A7A7"/>
    </a:dk2>
    <a:lt2>
      <a:srgbClr val="535353"/>
    </a:lt2>
    <a:accent1>
      <a:srgbClr val="A5C067"/>
    </a:accent1>
    <a:accent2>
      <a:srgbClr val="03AE97"/>
    </a:accent2>
    <a:accent3>
      <a:srgbClr val="F7AC12"/>
    </a:accent3>
    <a:accent4>
      <a:srgbClr val="CD4E37"/>
    </a:accent4>
    <a:accent5>
      <a:srgbClr val="2C3D4B"/>
    </a:accent5>
    <a:accent6>
      <a:srgbClr val="282B2B"/>
    </a:accent6>
    <a:hlink>
      <a:srgbClr val="0000FF"/>
    </a:hlink>
    <a:folHlink>
      <a:srgbClr val="FF00FF"/>
    </a:folHlink>
  </a:clrScheme>
  <a:fontScheme name="自定义 1">
    <a:majorFont>
      <a:latin typeface="微软雅黑"/>
      <a:ea typeface="微软雅黑"/>
      <a:cs typeface="Arial"/>
    </a:majorFont>
    <a:minorFont>
      <a:latin typeface="微软雅黑"/>
      <a:ea typeface="微软雅黑"/>
      <a:cs typeface="Arial"/>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r="http://schemas.openxmlformats.org/officeDocument/2006/relationships" xmlns:a="http://schemas.openxmlformats.org/drawingml/2006/main">
  <a:clrScheme name="Default">
    <a:dk1>
      <a:srgbClr val="000000"/>
    </a:dk1>
    <a:lt1>
      <a:srgbClr val="F2F2F2"/>
    </a:lt1>
    <a:dk2>
      <a:srgbClr val="A7A7A7"/>
    </a:dk2>
    <a:lt2>
      <a:srgbClr val="535353"/>
    </a:lt2>
    <a:accent1>
      <a:srgbClr val="A5C067"/>
    </a:accent1>
    <a:accent2>
      <a:srgbClr val="03AE97"/>
    </a:accent2>
    <a:accent3>
      <a:srgbClr val="F7AC12"/>
    </a:accent3>
    <a:accent4>
      <a:srgbClr val="CD4E37"/>
    </a:accent4>
    <a:accent5>
      <a:srgbClr val="2C3D4B"/>
    </a:accent5>
    <a:accent6>
      <a:srgbClr val="282B2B"/>
    </a:accent6>
    <a:hlink>
      <a:srgbClr val="0000FF"/>
    </a:hlink>
    <a:folHlink>
      <a:srgbClr val="FF00FF"/>
    </a:folHlink>
  </a:clrScheme>
  <a:fontScheme name="自定义 1">
    <a:majorFont>
      <a:latin typeface="微软雅黑"/>
      <a:ea typeface="微软雅黑"/>
      <a:cs typeface="Arial"/>
    </a:majorFont>
    <a:minorFont>
      <a:latin typeface="微软雅黑"/>
      <a:ea typeface="微软雅黑"/>
      <a:cs typeface="Arial"/>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r="http://schemas.openxmlformats.org/officeDocument/2006/relationships" xmlns:a="http://schemas.openxmlformats.org/drawingml/2006/main">
  <a:clrScheme name="Default">
    <a:dk1>
      <a:srgbClr val="000000"/>
    </a:dk1>
    <a:lt1>
      <a:srgbClr val="F2F2F2"/>
    </a:lt1>
    <a:dk2>
      <a:srgbClr val="A7A7A7"/>
    </a:dk2>
    <a:lt2>
      <a:srgbClr val="535353"/>
    </a:lt2>
    <a:accent1>
      <a:srgbClr val="A5C067"/>
    </a:accent1>
    <a:accent2>
      <a:srgbClr val="03AE97"/>
    </a:accent2>
    <a:accent3>
      <a:srgbClr val="F7AC12"/>
    </a:accent3>
    <a:accent4>
      <a:srgbClr val="CD4E37"/>
    </a:accent4>
    <a:accent5>
      <a:srgbClr val="2C3D4B"/>
    </a:accent5>
    <a:accent6>
      <a:srgbClr val="282B2B"/>
    </a:accent6>
    <a:hlink>
      <a:srgbClr val="0000FF"/>
    </a:hlink>
    <a:folHlink>
      <a:srgbClr val="FF00FF"/>
    </a:folHlink>
  </a:clrScheme>
  <a:fontScheme name="自定义 1">
    <a:majorFont>
      <a:latin typeface="微软雅黑"/>
      <a:ea typeface="微软雅黑"/>
      <a:cs typeface="Arial"/>
    </a:majorFont>
    <a:minorFont>
      <a:latin typeface="微软雅黑"/>
      <a:ea typeface="微软雅黑"/>
      <a:cs typeface="Arial"/>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vt="http://schemas.openxmlformats.org/officeDocument/2006/docPropsVTypes" xmlns="http://schemas.openxmlformats.org/officeDocument/2006/extended-properties">
  <Company/>
  <PresentationFormat>On-screen Show (16:9)</PresentationFormat>
  <Paragraphs>173</Paragraphs>
  <Slides>20</Slides>
  <Notes>0</Notes>
  <TotalTime>0</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20</vt:i4>
      </vt:variant>
    </vt:vector>
  </HeadingPairs>
  <TitlesOfParts>
    <vt:vector baseType="lpstr" size="29">
      <vt:lpstr>Arial</vt:lpstr>
      <vt:lpstr>Calibri</vt:lpstr>
      <vt:lpstr>Calibri Light</vt:lpstr>
      <vt:lpstr>微软雅黑</vt:lpstr>
      <vt:lpstr>宋体</vt:lpstr>
      <vt:lpstr>Roboto Condensed Regular</vt:lpstr>
      <vt:lpstr>Roboto condensed</vt:lpstr>
      <vt:lpstr>Helvetica</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2021-08-22T11:57:10Z</dcterms:created>
  <cp:lastPrinted>2021-08-22T11:57:10Z</cp:lastPrinted>
  <dcterms:modified xsi:type="dcterms:W3CDTF">2021-08-22T05:45:02Z</dcterms:modified>
  <cp:revision>1</cp:revision>
</cp:coreProperties>
</file>