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82" r:id="rId13"/>
    <p:sldId id="276" r:id="rId14"/>
    <p:sldId id="263" r:id="rId15"/>
    <p:sldId id="264" r:id="rId16"/>
    <p:sldId id="277" r:id="rId17"/>
    <p:sldId id="283" r:id="rId18"/>
    <p:sldId id="265" r:id="rId19"/>
    <p:sldId id="267" r:id="rId20"/>
    <p:sldId id="268" r:id="rId21"/>
    <p:sldId id="269" r:id="rId22"/>
    <p:sldId id="270" r:id="rId23"/>
    <p:sldId id="284" r:id="rId24"/>
    <p:sldId id="271" r:id="rId25"/>
    <p:sldId id="272" r:id="rId26"/>
    <p:sldId id="273" r:id="rId27"/>
    <p:sldId id="274" r:id="rId28"/>
    <p:sldId id="275" r:id="rId29"/>
    <p:sldId id="281" r:id="rId30"/>
    <p:sldId id="285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116F6-936C-4311-A4E2-71136D293C2D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F332-6F12-409B-BD1B-B70E077D2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71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wdp" Type="http://schemas.microsoft.com/office/2007/relationships/hdphoto"/><Relationship Id="rId3" Target="../media/image4.png" Type="http://schemas.openxmlformats.org/officeDocument/2006/relationships/image"/><Relationship Id="rId4" Target="../media/image1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5.wdp" Type="http://schemas.microsoft.com/office/2007/relationships/hdphoto"/><Relationship Id="rId3" Target="../media/image6.png" Type="http://schemas.openxmlformats.org/officeDocument/2006/relationships/image"/><Relationship Id="rId4" Target="../media/image1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7.wdp" Type="http://schemas.microsoft.com/office/2007/relationships/hdphoto"/><Relationship Id="rId3" Target="../media/image6.png" Type="http://schemas.openxmlformats.org/officeDocument/2006/relationships/image"/><Relationship Id="rId4" Target="../media/image1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8.wdp" Type="http://schemas.microsoft.com/office/2007/relationships/hdphoto"/><Relationship Id="rId3" Target="../media/image6.png" Type="http://schemas.openxmlformats.org/officeDocument/2006/relationships/image"/><Relationship Id="rId4" Target="../media/image1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9.wdp" Type="http://schemas.microsoft.com/office/2007/relationships/hdphoto"/><Relationship Id="rId3" Target="../media/image6.png" Type="http://schemas.openxmlformats.org/officeDocument/2006/relationships/image"/><Relationship Id="rId4" Target="../media/image1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9564797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037914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0243078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4553898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1157835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340880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8177439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7387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944497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3412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21733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4051" y="-213245"/>
            <a:ext cx="11863777" cy="7274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0822" y="4210665"/>
            <a:ext cx="9329989" cy="2020817"/>
          </a:xfrm>
          <a:prstGeom prst="rect">
            <a:avLst/>
          </a:prstGeom>
        </p:spPr>
      </p:pic>
    </p:spTree>
    <p:extLst>
      <p:ext uri="{BB962C8B-B14F-4D97-AF65-F5344CB8AC3E}">
        <p14:creationId val="193449804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28192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75800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654181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666163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04030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990188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21061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033289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393130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38766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/>
                <a:t>壹</a:t>
              </a:r>
            </a:p>
          </p:txBody>
        </p:sp>
      </p:grpSp>
    </p:spTree>
    <p:extLst>
      <p:ext uri="{BB962C8B-B14F-4D97-AF65-F5344CB8AC3E}">
        <p14:creationId val="2820163649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02686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834970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882443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615462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578048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895215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464193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29989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/>
                <a:t>贰</a:t>
              </a:r>
            </a:p>
          </p:txBody>
        </p:sp>
      </p:grpSp>
    </p:spTree>
    <p:extLst>
      <p:ext uri="{BB962C8B-B14F-4D97-AF65-F5344CB8AC3E}">
        <p14:creationId val="264979459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/>
                <a:t>叁</a:t>
              </a:r>
            </a:p>
          </p:txBody>
        </p:sp>
      </p:grpSp>
    </p:spTree>
    <p:extLst>
      <p:ext uri="{BB962C8B-B14F-4D97-AF65-F5344CB8AC3E}">
        <p14:creationId val="313339385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/>
                <a:t>肆</a:t>
              </a:r>
            </a:p>
          </p:txBody>
        </p:sp>
      </p:grpSp>
    </p:spTree>
    <p:extLst>
      <p:ext uri="{BB962C8B-B14F-4D97-AF65-F5344CB8AC3E}">
        <p14:creationId val="346276869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3495368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4841541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8998541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AC04-BAAA-44FD-B4E9-1007A262C50B}" type="datetimeFigureOut">
              <a:rPr lang="zh-CN" altLang="en-US" smtClean="0"/>
              <a:t>2017/7/18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A2E1-E82C-4082-B5CD-474260B0AA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232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01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5.jpeg" Type="http://schemas.openxmlformats.org/officeDocument/2006/relationships/image"/><Relationship Id="rId3" Target="../media/image36.wdp" Type="http://schemas.microsoft.com/office/2007/relationships/hdphoto"/><Relationship Id="rId4" Target="../media/image3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52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5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637" y="3325094"/>
            <a:ext cx="12192000" cy="3118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4094" y="-111475"/>
            <a:ext cx="4640728" cy="4596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76397" y="321707"/>
            <a:ext cx="2519753" cy="3179067"/>
          </a:xfrm>
          <a:prstGeom prst="rect">
            <a:avLst/>
          </a:prstGeom>
        </p:spPr>
      </p:pic>
    </p:spTree>
    <p:extLst>
      <p:ext uri="{BB962C8B-B14F-4D97-AF65-F5344CB8AC3E}">
        <p14:creationId val="374679345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5817890" y="2133755"/>
            <a:ext cx="0" cy="2534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428875" y="2133756"/>
            <a:ext cx="3095625" cy="2285844"/>
          </a:xfrm>
          <a:prstGeom prst="rect">
            <a:avLst/>
          </a:prstGeom>
          <a:blipFill dpi="0" rotWithShape="1">
            <a:blip r:embed="rId2"/>
            <a:tile algn="tl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266768" y="4971378"/>
            <a:ext cx="3840480" cy="1176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517377" y="4667813"/>
            <a:ext cx="7248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229350" y="2133755"/>
            <a:ext cx="3248025" cy="2230493"/>
          </a:xfrm>
          <a:prstGeom prst="rect">
            <a:avLst/>
          </a:prstGeom>
          <a:blipFill dpi="0" rotWithShape="1">
            <a:blip r:embed="rId2"/>
            <a:tile algn="tl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0767382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023841" y="5056945"/>
            <a:ext cx="4937761" cy="142957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21631"/>
          <a:stretch>
            <a:fillRect/>
          </a:stretch>
        </p:blipFill>
        <p:spPr bwMode="auto">
          <a:xfrm>
            <a:off x="3338166" y="2142686"/>
            <a:ext cx="3591972" cy="2553577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chemeClr val="bg2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666.png" id="5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48485" y="1876425"/>
            <a:ext cx="974188" cy="22490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40896699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023841" y="5056945"/>
            <a:ext cx="4937761" cy="142957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descr="C:\Users\Administrator\Desktop\中国风素材\4.png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727" l="17505" r="41248"/>
          <a:stretch>
            <a:fillRect/>
          </a:stretch>
        </p:blipFill>
        <p:spPr bwMode="auto">
          <a:xfrm>
            <a:off x="2524125" y="2190248"/>
            <a:ext cx="1941358" cy="240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64500" y="2190248"/>
            <a:ext cx="1992173" cy="240649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44053" y="2422771"/>
            <a:ext cx="2194947" cy="2173976"/>
          </a:xfrm>
          <a:prstGeom prst="rect">
            <a:avLst/>
          </a:prstGeom>
        </p:spPr>
      </p:pic>
    </p:spTree>
    <p:extLst>
      <p:ext uri="{BB962C8B-B14F-4D97-AF65-F5344CB8AC3E}">
        <p14:creationId val="315286172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262746" y="1876425"/>
            <a:ext cx="8049671" cy="30861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284472" y="5008447"/>
            <a:ext cx="4937761" cy="142957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82388" y="2269010"/>
            <a:ext cx="2216831" cy="2290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00701" y="2269009"/>
            <a:ext cx="2216831" cy="2290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91544" y="2297074"/>
            <a:ext cx="2216831" cy="2290725"/>
          </a:xfrm>
          <a:prstGeom prst="rect">
            <a:avLst/>
          </a:prstGeom>
        </p:spPr>
      </p:pic>
    </p:spTree>
    <p:extLst>
      <p:ext uri="{BB962C8B-B14F-4D97-AF65-F5344CB8AC3E}">
        <p14:creationId val="367609890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叁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47472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400100115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水墨图表素材\63.png" id="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1315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5356.png" id="3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965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2500174" y="2855474"/>
            <a:ext cx="88666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b="1" lang="en-US" sz="2500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</a:rPr>
              <a:t>1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959249" y="3323853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altLang="en-US" lang="zh-CN" sz="120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descr="E:\水墨图表素材\63.png" id="6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2844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5356.png" id="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5494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915464" y="2855474"/>
            <a:ext cx="88666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b="1" lang="en-US" sz="2500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</a:rPr>
              <a:t>2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374539" y="3323853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altLang="en-US" lang="zh-CN" sz="120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descr="E:\水墨图表素材\63.png" id="10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94589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5356.png" id="11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21094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7281613" y="2855474"/>
            <a:ext cx="88666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zh-CN" b="1" lang="en-US" sz="2500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</a:rPr>
              <a:t>3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7740686" y="3323853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altLang="en-US" lang="zh-CN" sz="1200"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</p:spTree>
    <p:extLst>
      <p:ext uri="{BB962C8B-B14F-4D97-AF65-F5344CB8AC3E}">
        <p14:creationId val="127078172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水墨图表素材\22.pn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48608" y="2154957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0656" y="2553270"/>
            <a:ext cx="289560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zh-CN" sz="2200">
                <a:solidFill>
                  <a:schemeClr val="bg1"/>
                </a:solidFill>
                <a:ea charset="-122" pitchFamily="2" typeface="宋体"/>
              </a:rPr>
              <a:t>① 单击此处添加文字</a:t>
            </a:r>
          </a:p>
        </p:txBody>
      </p:sp>
      <p:pic>
        <p:nvPicPr>
          <p:cNvPr descr="E:\水墨图表素材\22.pn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20616" y="3163069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52664" y="3561381"/>
            <a:ext cx="289560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zh-CN" sz="2200">
                <a:solidFill>
                  <a:schemeClr val="bg1"/>
                </a:solidFill>
                <a:ea charset="-122" pitchFamily="2" typeface="宋体"/>
              </a:rPr>
              <a:t>② 单击此处添加文字</a:t>
            </a:r>
          </a:p>
        </p:txBody>
      </p:sp>
      <p:pic>
        <p:nvPicPr>
          <p:cNvPr descr="E:\水墨图表素材\22.png" id="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20616" y="4171181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52664" y="4569494"/>
            <a:ext cx="289560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zh-CN" sz="2200">
                <a:solidFill>
                  <a:schemeClr val="bg1"/>
                </a:solidFill>
                <a:ea charset="-122" pitchFamily="2" typeface="宋体"/>
              </a:rPr>
              <a:t>③ 单击此处添加文字</a:t>
            </a:r>
          </a:p>
        </p:txBody>
      </p:sp>
    </p:spTree>
    <p:extLst>
      <p:ext uri="{BB962C8B-B14F-4D97-AF65-F5344CB8AC3E}">
        <p14:creationId val="235853292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4925" y="5102683"/>
            <a:ext cx="5030346" cy="1503131"/>
          </a:xfrm>
          <a:prstGeom prst="rect">
            <a:avLst/>
          </a:prstGeom>
        </p:spPr>
      </p:pic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429996" y="4085049"/>
            <a:ext cx="1836349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95053" y="2444241"/>
            <a:ext cx="1421050" cy="1458571"/>
            <a:chOff x="1185089" y="2083070"/>
            <a:chExt cx="1421050" cy="1458571"/>
          </a:xfrm>
        </p:grpSpPr>
        <p:pic>
          <p:nvPicPr>
            <p:cNvPr descr="E:\水墨图表素材\200.png" id="5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altLang="en-US" lang="zh-CN" sz="1500"/>
                <a:t>在此输入文字内容</a:t>
              </a:r>
            </a:p>
          </p:txBody>
        </p:sp>
      </p:grp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343874" y="4085049"/>
            <a:ext cx="1836349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08931" y="2444241"/>
            <a:ext cx="1421050" cy="1458571"/>
            <a:chOff x="1185089" y="2083070"/>
            <a:chExt cx="1421050" cy="1458571"/>
          </a:xfrm>
        </p:grpSpPr>
        <p:pic>
          <p:nvPicPr>
            <p:cNvPr descr="E:\水墨图表素材\200.png" id="9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altLang="en-US" lang="zh-CN" sz="1500"/>
                <a:t>在此输入文字内容</a:t>
              </a: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270214" y="4085049"/>
            <a:ext cx="1836349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335271" y="2444241"/>
            <a:ext cx="1421050" cy="1458571"/>
            <a:chOff x="1185089" y="2083070"/>
            <a:chExt cx="1421050" cy="1458571"/>
          </a:xfrm>
        </p:grpSpPr>
        <p:pic>
          <p:nvPicPr>
            <p:cNvPr descr="E:\水墨图表素材\200.png" id="13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475657" y="2552406"/>
              <a:ext cx="1130483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altLang="en-US" lang="zh-CN" sz="1500"/>
                <a:t>在此输入文字内容</a:t>
              </a:r>
            </a:p>
          </p:txBody>
        </p: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143880" y="4085049"/>
            <a:ext cx="1836349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altLang="en-US" lang="zh-CN" sz="1400"/>
              <a:t>在此输入文字内容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208936" y="2444241"/>
            <a:ext cx="1421050" cy="1458571"/>
            <a:chOff x="1185089" y="2083070"/>
            <a:chExt cx="1421050" cy="1458571"/>
          </a:xfrm>
        </p:grpSpPr>
        <p:pic>
          <p:nvPicPr>
            <p:cNvPr descr="E:\水墨图表素材\200.png" id="17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475655" y="2552406"/>
              <a:ext cx="1130483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altLang="en-US" lang="zh-CN" sz="1500"/>
                <a:t>在此输入文字内容</a:t>
              </a:r>
            </a:p>
          </p:txBody>
        </p:sp>
      </p:grpSp>
    </p:spTree>
    <p:extLst>
      <p:ext uri="{BB962C8B-B14F-4D97-AF65-F5344CB8AC3E}">
        <p14:creationId val="53282230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1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中国风素材\56cac3e4c2dee_1024.jpg" id="2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4444"/>
          <a:stretch>
            <a:fillRect/>
          </a:stretch>
        </p:blipFill>
        <p:spPr bwMode="auto">
          <a:xfrm>
            <a:off x="1333499" y="3943350"/>
            <a:ext cx="9396597" cy="265747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24252 (9).png" id="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95799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63725" y="2715402"/>
            <a:ext cx="143307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effectLst>
                  <a:outerShdw algn="tl" blurRad="50800" dir="2700000" dist="38100" rotWithShape="0">
                    <a:prstClr val="black">
                      <a:alpha val="16000"/>
                    </a:prstClr>
                  </a:outerShdw>
                </a:effectLst>
                <a:latin charset="0" pitchFamily="34" typeface="Arial Black"/>
              </a:rPr>
              <a:t>15%</a:t>
            </a:r>
          </a:p>
        </p:txBody>
      </p:sp>
      <p:pic>
        <p:nvPicPr>
          <p:cNvPr descr="E:\水墨图表素材\24252 (9).png" id="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2413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470339" y="2715402"/>
            <a:ext cx="143307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effectLst>
                  <a:outerShdw algn="tl" blurRad="50800" dir="2700000" dist="38100" rotWithShape="0">
                    <a:prstClr val="black">
                      <a:alpha val="16000"/>
                    </a:prstClr>
                  </a:outerShdw>
                </a:effectLst>
                <a:latin charset="0" pitchFamily="34" typeface="Arial Black"/>
              </a:rPr>
              <a:t>45%</a:t>
            </a:r>
          </a:p>
        </p:txBody>
      </p:sp>
      <p:pic>
        <p:nvPicPr>
          <p:cNvPr descr="E:\水墨图表素材\24252 (9)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0870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398796" y="2715402"/>
            <a:ext cx="143307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effectLst>
                  <a:outerShdw algn="tl" blurRad="50800" dir="2700000" dist="38100" rotWithShape="0">
                    <a:prstClr val="black">
                      <a:alpha val="16000"/>
                    </a:prstClr>
                  </a:outerShdw>
                </a:effectLst>
                <a:latin charset="0" pitchFamily="34" typeface="Arial Black"/>
              </a:rPr>
              <a:t>65%</a:t>
            </a:r>
          </a:p>
        </p:txBody>
      </p:sp>
      <p:pic>
        <p:nvPicPr>
          <p:cNvPr descr="E:\水墨图表素材\24252 (9).png" id="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75086" y="21379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343012" y="2715402"/>
            <a:ext cx="143307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effectLst>
                  <a:outerShdw algn="tl" blurRad="50800" dir="2700000" dist="38100" rotWithShape="0">
                    <a:prstClr val="black">
                      <a:alpha val="16000"/>
                    </a:prstClr>
                  </a:outerShdw>
                </a:effectLst>
                <a:latin charset="0" pitchFamily="34" typeface="Arial Black"/>
              </a:rPr>
              <a:t>85%</a:t>
            </a:r>
          </a:p>
        </p:txBody>
      </p:sp>
    </p:spTree>
    <p:extLst>
      <p:ext uri="{BB962C8B-B14F-4D97-AF65-F5344CB8AC3E}">
        <p14:creationId val="266702104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  <p:bldP grpId="0" spid="1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AutoShape 15"/>
          <p:cNvCxnSpPr>
            <a:cxnSpLocks noChangeShapeType="1"/>
          </p:cNvCxnSpPr>
          <p:nvPr/>
        </p:nvCxnSpPr>
        <p:spPr bwMode="gray">
          <a:xfrm>
            <a:off x="3715841" y="2923803"/>
            <a:ext cx="4762" cy="678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16"/>
          <p:cNvCxnSpPr>
            <a:cxnSpLocks noChangeShapeType="1"/>
          </p:cNvCxnSpPr>
          <p:nvPr/>
        </p:nvCxnSpPr>
        <p:spPr bwMode="gray">
          <a:xfrm>
            <a:off x="3715841" y="4051618"/>
            <a:ext cx="4762" cy="6692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3772991" y="3171928"/>
            <a:ext cx="5943600" cy="0"/>
          </a:xfrm>
          <a:prstGeom prst="line">
            <a:avLst/>
          </a:prstGeom>
          <a:noFill/>
          <a:ln cap="rnd" w="38100">
            <a:solidFill>
              <a:schemeClr val="tx1"/>
            </a:solidFill>
            <a:prstDash val="sysDot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3772991" y="4416528"/>
            <a:ext cx="5943600" cy="0"/>
          </a:xfrm>
          <a:prstGeom prst="line">
            <a:avLst/>
          </a:prstGeom>
          <a:noFill/>
          <a:ln cap="rnd" w="38100">
            <a:solidFill>
              <a:schemeClr val="tx1"/>
            </a:solidFill>
            <a:prstDash val="sysDot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159254" y="2333728"/>
            <a:ext cx="267208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159255" y="3476728"/>
            <a:ext cx="267208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159255" y="4619728"/>
            <a:ext cx="267208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  <a:p>
            <a:pPr algn="ctr"/>
            <a:r>
              <a:rPr altLang="en-US" b="1" lang="zh-CN" sz="1400"/>
              <a:t>单击此处添加段落标题文字内容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47517" y="2376441"/>
            <a:ext cx="1973483" cy="734091"/>
            <a:chOff x="1347342" y="1376316"/>
            <a:chExt cx="1973483" cy="734091"/>
          </a:xfrm>
        </p:grpSpPr>
        <p:pic>
          <p:nvPicPr>
            <p:cNvPr descr="E:\水墨图表素材\图片1.png" id="10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946415" y="1479653"/>
              <a:ext cx="69088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>
                  <a:ea charset="-122" pitchFamily="2" typeface="宋体"/>
                </a:rPr>
                <a:t>2015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47517" y="3513021"/>
            <a:ext cx="1973483" cy="734091"/>
            <a:chOff x="1347342" y="2512896"/>
            <a:chExt cx="1973483" cy="734091"/>
          </a:xfrm>
        </p:grpSpPr>
        <p:pic>
          <p:nvPicPr>
            <p:cNvPr descr="E:\水墨图表素材\图片1.png" id="13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47342" y="251289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946415" y="2622653"/>
              <a:ext cx="69088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>
                  <a:ea charset="-122" pitchFamily="2" typeface="宋体"/>
                </a:rPr>
                <a:t>2016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47517" y="4637984"/>
            <a:ext cx="1973483" cy="734091"/>
            <a:chOff x="1347342" y="3637859"/>
            <a:chExt cx="1973483" cy="734091"/>
          </a:xfrm>
        </p:grpSpPr>
        <p:pic>
          <p:nvPicPr>
            <p:cNvPr descr="E:\水墨图表素材\图片1.png" id="16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47342" y="3637859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946415" y="3765653"/>
              <a:ext cx="69088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>
                  <a:ea charset="-122" pitchFamily="2" typeface="宋体"/>
                </a:rPr>
                <a:t>2017</a:t>
              </a:r>
            </a:p>
          </p:txBody>
        </p:sp>
      </p:grpSp>
    </p:spTree>
    <p:extLst>
      <p:ext uri="{BB962C8B-B14F-4D97-AF65-F5344CB8AC3E}">
        <p14:creationId val="26301930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1564458" y="4764209"/>
            <a:ext cx="1775812" cy="1758846"/>
            <a:chOff x="1564458" y="4764209"/>
            <a:chExt cx="1775812" cy="175884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64458" y="4764209"/>
              <a:ext cx="1775812" cy="1758846"/>
            </a:xfrm>
            <a:prstGeom prst="rect">
              <a:avLst/>
            </a:prstGeom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012690" y="5192905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76336" y="0"/>
            <a:ext cx="7022308" cy="5032305"/>
            <a:chOff x="2476336" y="0"/>
            <a:chExt cx="7022308" cy="50323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476336" y="0"/>
              <a:ext cx="7022308" cy="503230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797368" y="2939033"/>
              <a:ext cx="6232078" cy="1349829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732099" y="4803594"/>
            <a:ext cx="1775812" cy="1758846"/>
            <a:chOff x="3732099" y="4803594"/>
            <a:chExt cx="1775812" cy="175884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32099" y="4803594"/>
              <a:ext cx="1775812" cy="1758846"/>
            </a:xfrm>
            <a:prstGeom prst="rect">
              <a:avLst/>
            </a:prstGeom>
          </p:spPr>
        </p:pic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141960" y="5230823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贰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52544" y="4803594"/>
            <a:ext cx="1775812" cy="1758846"/>
            <a:chOff x="6052544" y="4803594"/>
            <a:chExt cx="1775812" cy="175884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52544" y="4803594"/>
              <a:ext cx="1775812" cy="1758846"/>
            </a:xfrm>
            <a:prstGeom prst="rect">
              <a:avLst/>
            </a:prstGeom>
          </p:spPr>
        </p:pic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6500532" y="5230823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72989" y="4803594"/>
            <a:ext cx="1775812" cy="1758846"/>
            <a:chOff x="8372989" y="4803594"/>
            <a:chExt cx="1775812" cy="175884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372989" y="4803594"/>
              <a:ext cx="1775812" cy="1758846"/>
            </a:xfrm>
            <a:prstGeom prst="rect">
              <a:avLst/>
            </a:prstGeom>
          </p:spPr>
        </p:pic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8741308" y="5249647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99584" y="847933"/>
            <a:ext cx="1775812" cy="1758846"/>
            <a:chOff x="5099584" y="847933"/>
            <a:chExt cx="1775812" cy="1758846"/>
          </a:xfrm>
        </p:grpSpPr>
        <p:sp>
          <p:nvSpPr>
            <p:cNvPr id="24" name="文本框 23"/>
            <p:cNvSpPr txBox="1"/>
            <p:nvPr/>
          </p:nvSpPr>
          <p:spPr>
            <a:xfrm>
              <a:off x="5648936" y="1170537"/>
              <a:ext cx="670560" cy="111363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rPr>
                <a:t>目录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9584" y="847933"/>
              <a:ext cx="1775812" cy="1758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5652333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肆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47472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39136682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37"/>
          <p:cNvSpPr>
            <a:spLocks noEditPoints="1"/>
          </p:cNvSpPr>
          <p:nvPr/>
        </p:nvSpPr>
        <p:spPr bwMode="auto">
          <a:xfrm>
            <a:off x="2489450" y="2944280"/>
            <a:ext cx="7613150" cy="536013"/>
          </a:xfrm>
          <a:custGeom>
            <a:gdLst>
              <a:gd fmla="*/ 181 w 820" name="T0"/>
              <a:gd fmla="*/ 18 h 67" name="T1"/>
              <a:gd fmla="*/ 97 w 820" name="T2"/>
              <a:gd fmla="*/ 32 h 67" name="T3"/>
              <a:gd fmla="*/ 44 w 820" name="T4"/>
              <a:gd fmla="*/ 41 h 67" name="T5"/>
              <a:gd fmla="*/ 119 w 820" name="T6"/>
              <a:gd fmla="*/ 30 h 67" name="T7"/>
              <a:gd fmla="*/ 654 w 820" name="T8"/>
              <a:gd fmla="*/ 5 h 67" name="T9"/>
              <a:gd fmla="*/ 41 w 820" name="T10"/>
              <a:gd fmla="*/ 32 h 67" name="T11"/>
              <a:gd fmla="*/ 349 w 820" name="T12"/>
              <a:gd fmla="*/ 9 h 67" name="T13"/>
              <a:gd fmla="*/ 776 w 820" name="T14"/>
              <a:gd fmla="*/ 50 h 67" name="T15"/>
              <a:gd fmla="*/ 699 w 820" name="T16"/>
              <a:gd fmla="*/ 45 h 67" name="T17"/>
              <a:gd fmla="*/ 674 w 820" name="T18"/>
              <a:gd fmla="*/ 34 h 67" name="T19"/>
              <a:gd fmla="*/ 376 w 820" name="T20"/>
              <a:gd fmla="*/ 46 h 67" name="T21"/>
              <a:gd fmla="*/ 730 w 820" name="T22"/>
              <a:gd fmla="*/ 47 h 67" name="T23"/>
              <a:gd fmla="*/ 650 w 820" name="T24"/>
              <a:gd fmla="*/ 53 h 67" name="T25"/>
              <a:gd fmla="*/ 638 w 820" name="T26"/>
              <a:gd fmla="*/ 44 h 67" name="T27"/>
              <a:gd fmla="*/ 601 w 820" name="T28"/>
              <a:gd fmla="*/ 33 h 67" name="T29"/>
              <a:gd fmla="*/ 696 w 820" name="T30"/>
              <a:gd fmla="*/ 29 h 67" name="T31"/>
              <a:gd fmla="*/ 753 w 820" name="T32"/>
              <a:gd fmla="*/ 20 h 67" name="T33"/>
              <a:gd fmla="*/ 734 w 820" name="T34"/>
              <a:gd fmla="*/ 11 h 67" name="T35"/>
              <a:gd fmla="*/ 701 w 820" name="T36"/>
              <a:gd fmla="*/ 8 h 67" name="T37"/>
              <a:gd fmla="*/ 556 w 820" name="T38"/>
              <a:gd fmla="*/ 5 h 67" name="T39"/>
              <a:gd fmla="*/ 491 w 820" name="T40"/>
              <a:gd fmla="*/ 7 h 67" name="T41"/>
              <a:gd fmla="*/ 433 w 820" name="T42"/>
              <a:gd fmla="*/ 8 h 67" name="T43"/>
              <a:gd fmla="*/ 248 w 820" name="T44"/>
              <a:gd fmla="*/ 21 h 67" name="T45"/>
              <a:gd fmla="*/ 88 w 820" name="T46"/>
              <a:gd fmla="*/ 37 h 67" name="T47"/>
              <a:gd fmla="*/ 14 w 820" name="T48"/>
              <a:gd fmla="*/ 66 h 67" name="T49"/>
              <a:gd fmla="*/ 655 w 820" name="T50"/>
              <a:gd fmla="*/ 59 h 67" name="T51"/>
              <a:gd fmla="*/ 636 w 820" name="T52"/>
              <a:gd fmla="*/ 49 h 67" name="T53"/>
              <a:gd fmla="*/ 662 w 820" name="T54"/>
              <a:gd fmla="*/ 24 h 67" name="T55"/>
              <a:gd fmla="*/ 691 w 820" name="T56"/>
              <a:gd fmla="*/ 20 h 67" name="T57"/>
              <a:gd fmla="*/ 643 w 820" name="T58"/>
              <a:gd fmla="*/ 29 h 67" name="T59"/>
              <a:gd fmla="*/ 254 w 820" name="T60"/>
              <a:gd fmla="*/ 20 h 67" name="T61"/>
              <a:gd fmla="*/ 585 w 820" name="T62"/>
              <a:gd fmla="*/ 32 h 67" name="T63"/>
              <a:gd fmla="*/ 532 w 820" name="T64"/>
              <a:gd fmla="*/ 35 h 67" name="T65"/>
              <a:gd fmla="*/ 516 w 820" name="T66"/>
              <a:gd fmla="*/ 32 h 67" name="T67"/>
              <a:gd fmla="*/ 482 w 820" name="T68"/>
              <a:gd fmla="*/ 36 h 67" name="T69"/>
              <a:gd fmla="*/ 435 w 820" name="T70"/>
              <a:gd fmla="*/ 34 h 67" name="T71"/>
              <a:gd fmla="*/ 419 w 820" name="T72"/>
              <a:gd fmla="*/ 32 h 67" name="T73"/>
              <a:gd fmla="*/ 365 w 820" name="T74"/>
              <a:gd fmla="*/ 37 h 67" name="T75"/>
              <a:gd fmla="*/ 337 w 820" name="T76"/>
              <a:gd fmla="*/ 37 h 67" name="T77"/>
              <a:gd fmla="*/ 253 w 820" name="T78"/>
              <a:gd fmla="*/ 36 h 67" name="T79"/>
              <a:gd fmla="*/ 215 w 820" name="T80"/>
              <a:gd fmla="*/ 50 h 67" name="T81"/>
              <a:gd fmla="*/ 193 w 820" name="T82"/>
              <a:gd fmla="*/ 60 h 67" name="T83"/>
              <a:gd fmla="*/ 260 w 820" name="T84"/>
              <a:gd fmla="*/ 56 h 67" name="T85"/>
              <a:gd fmla="*/ 333 w 820" name="T86"/>
              <a:gd fmla="*/ 47 h 67" name="T87"/>
              <a:gd fmla="*/ 399 w 820" name="T88"/>
              <a:gd fmla="*/ 46 h 67" name="T89"/>
              <a:gd fmla="*/ 418 w 820" name="T90"/>
              <a:gd fmla="*/ 46 h 67" name="T91"/>
              <a:gd fmla="*/ 327 w 820" name="T92"/>
              <a:gd fmla="*/ 53 h 67" name="T93"/>
              <a:gd fmla="*/ 340 w 820" name="T94"/>
              <a:gd fmla="*/ 54 h 67" name="T95"/>
              <a:gd fmla="*/ 394 w 820" name="T96"/>
              <a:gd fmla="*/ 57 h 67" name="T97"/>
              <a:gd fmla="*/ 461 w 820" name="T98"/>
              <a:gd fmla="*/ 46 h 67" name="T99"/>
              <a:gd fmla="*/ 459 w 820" name="T100"/>
              <a:gd fmla="*/ 37 h 67" name="T101"/>
              <a:gd fmla="*/ 477 w 820" name="T102"/>
              <a:gd fmla="*/ 61 h 67" name="T103"/>
              <a:gd fmla="*/ 504 w 820" name="T104"/>
              <a:gd fmla="*/ 44 h 67" name="T105"/>
              <a:gd fmla="*/ 524 w 820" name="T106"/>
              <a:gd fmla="*/ 44 h 67" name="T107"/>
              <a:gd fmla="*/ 547 w 820" name="T108"/>
              <a:gd fmla="*/ 62 h 67" name="T109"/>
              <a:gd fmla="*/ 624 w 820" name="T110"/>
              <a:gd fmla="*/ 53 h 67" name="T111"/>
              <a:gd fmla="*/ 706 w 820" name="T112"/>
              <a:gd fmla="*/ 47 h 67" name="T113"/>
              <a:gd fmla="*/ 27 w 820" name="T114"/>
              <a:gd fmla="*/ 41 h 67" name="T115"/>
              <a:gd fmla="*/ 738 w 820" name="T116"/>
              <a:gd fmla="*/ 56 h 67" name="T117"/>
              <a:gd fmla="*/ 722 w 820" name="T118"/>
              <a:gd fmla="*/ 36 h 67" name="T119"/>
              <a:gd fmla="*/ 628 w 820" name="T120"/>
              <a:gd fmla="*/ 35 h 67" name="T121"/>
              <a:gd fmla="*/ 364 w 820" name="T122"/>
              <a:gd fmla="*/ 44 h 6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7" w="820">
                <a:moveTo>
                  <a:pt x="150" y="23"/>
                </a:moveTo>
                <a:cubicBezTo>
                  <a:pt x="145" y="23"/>
                  <a:pt x="139" y="23"/>
                  <a:pt x="134" y="24"/>
                </a:cubicBezTo>
                <a:cubicBezTo>
                  <a:pt x="139" y="25"/>
                  <a:pt x="146" y="23"/>
                  <a:pt x="150" y="23"/>
                </a:cubicBezTo>
                <a:close/>
                <a:moveTo>
                  <a:pt x="124" y="30"/>
                </a:moveTo>
                <a:cubicBezTo>
                  <a:pt x="126" y="30"/>
                  <a:pt x="128" y="30"/>
                  <a:pt x="130" y="29"/>
                </a:cubicBezTo>
                <a:cubicBezTo>
                  <a:pt x="128" y="29"/>
                  <a:pt x="125" y="29"/>
                  <a:pt x="124" y="30"/>
                </a:cubicBezTo>
                <a:close/>
                <a:moveTo>
                  <a:pt x="209" y="14"/>
                </a:moveTo>
                <a:cubicBezTo>
                  <a:pt x="207" y="15"/>
                  <a:pt x="204" y="14"/>
                  <a:pt x="203" y="15"/>
                </a:cubicBezTo>
                <a:cubicBezTo>
                  <a:pt x="204" y="15"/>
                  <a:pt x="207" y="16"/>
                  <a:pt x="209" y="14"/>
                </a:cubicBezTo>
                <a:close/>
                <a:moveTo>
                  <a:pt x="189" y="16"/>
                </a:moveTo>
                <a:cubicBezTo>
                  <a:pt x="192" y="16"/>
                  <a:pt x="196" y="15"/>
                  <a:pt x="199" y="15"/>
                </a:cubicBezTo>
                <a:cubicBezTo>
                  <a:pt x="197" y="15"/>
                  <a:pt x="190" y="15"/>
                  <a:pt x="189" y="16"/>
                </a:cubicBezTo>
                <a:close/>
                <a:moveTo>
                  <a:pt x="262" y="14"/>
                </a:moveTo>
                <a:cubicBezTo>
                  <a:pt x="263" y="14"/>
                  <a:pt x="266" y="14"/>
                  <a:pt x="264" y="13"/>
                </a:cubicBezTo>
                <a:cubicBezTo>
                  <a:pt x="262" y="13"/>
                  <a:pt x="258" y="14"/>
                  <a:pt x="257" y="14"/>
                </a:cubicBezTo>
                <a:cubicBezTo>
                  <a:pt x="259" y="14"/>
                  <a:pt x="260" y="14"/>
                  <a:pt x="262" y="14"/>
                </a:cubicBezTo>
                <a:close/>
                <a:moveTo>
                  <a:pt x="231" y="15"/>
                </a:moveTo>
                <a:cubicBezTo>
                  <a:pt x="229" y="15"/>
                  <a:pt x="227" y="15"/>
                  <a:pt x="226" y="15"/>
                </a:cubicBezTo>
                <a:cubicBezTo>
                  <a:pt x="227" y="15"/>
                  <a:pt x="230" y="16"/>
                  <a:pt x="231" y="15"/>
                </a:cubicBezTo>
                <a:close/>
                <a:moveTo>
                  <a:pt x="185" y="18"/>
                </a:moveTo>
                <a:cubicBezTo>
                  <a:pt x="183" y="18"/>
                  <a:pt x="181" y="17"/>
                  <a:pt x="181" y="18"/>
                </a:cubicBezTo>
                <a:cubicBezTo>
                  <a:pt x="181" y="18"/>
                  <a:pt x="184" y="19"/>
                  <a:pt x="185" y="18"/>
                </a:cubicBezTo>
                <a:close/>
                <a:moveTo>
                  <a:pt x="150" y="19"/>
                </a:moveTo>
                <a:cubicBezTo>
                  <a:pt x="149" y="18"/>
                  <a:pt x="148" y="19"/>
                  <a:pt x="148" y="19"/>
                </a:cubicBezTo>
                <a:cubicBezTo>
                  <a:pt x="147" y="19"/>
                  <a:pt x="144" y="19"/>
                  <a:pt x="144" y="20"/>
                </a:cubicBezTo>
                <a:cubicBezTo>
                  <a:pt x="146" y="20"/>
                  <a:pt x="149" y="20"/>
                  <a:pt x="150" y="19"/>
                </a:cubicBezTo>
                <a:close/>
                <a:moveTo>
                  <a:pt x="59" y="33"/>
                </a:moveTo>
                <a:cubicBezTo>
                  <a:pt x="55" y="34"/>
                  <a:pt x="47" y="34"/>
                  <a:pt x="43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1" y="37"/>
                  <a:pt x="35" y="37"/>
                  <a:pt x="33" y="38"/>
                </a:cubicBezTo>
                <a:cubicBezTo>
                  <a:pt x="36" y="39"/>
                  <a:pt x="39" y="37"/>
                  <a:pt x="43" y="38"/>
                </a:cubicBezTo>
                <a:cubicBezTo>
                  <a:pt x="42" y="38"/>
                  <a:pt x="41" y="38"/>
                  <a:pt x="41" y="39"/>
                </a:cubicBezTo>
                <a:cubicBezTo>
                  <a:pt x="43" y="39"/>
                  <a:pt x="45" y="40"/>
                  <a:pt x="47" y="38"/>
                </a:cubicBezTo>
                <a:cubicBezTo>
                  <a:pt x="46" y="37"/>
                  <a:pt x="43" y="39"/>
                  <a:pt x="43" y="38"/>
                </a:cubicBezTo>
                <a:cubicBezTo>
                  <a:pt x="49" y="38"/>
                  <a:pt x="52" y="36"/>
                  <a:pt x="59" y="36"/>
                </a:cubicBezTo>
                <a:cubicBezTo>
                  <a:pt x="59" y="37"/>
                  <a:pt x="58" y="37"/>
                  <a:pt x="57" y="37"/>
                </a:cubicBezTo>
                <a:cubicBezTo>
                  <a:pt x="58" y="39"/>
                  <a:pt x="63" y="38"/>
                  <a:pt x="64" y="37"/>
                </a:cubicBezTo>
                <a:cubicBezTo>
                  <a:pt x="64" y="36"/>
                  <a:pt x="62" y="37"/>
                  <a:pt x="61" y="36"/>
                </a:cubicBezTo>
                <a:cubicBezTo>
                  <a:pt x="64" y="36"/>
                  <a:pt x="71" y="34"/>
                  <a:pt x="72" y="36"/>
                </a:cubicBezTo>
                <a:cubicBezTo>
                  <a:pt x="73" y="36"/>
                  <a:pt x="75" y="36"/>
                  <a:pt x="76" y="35"/>
                </a:cubicBezTo>
                <a:cubicBezTo>
                  <a:pt x="75" y="35"/>
                  <a:pt x="75" y="35"/>
                  <a:pt x="74" y="34"/>
                </a:cubicBezTo>
                <a:cubicBezTo>
                  <a:pt x="83" y="34"/>
                  <a:pt x="89" y="33"/>
                  <a:pt x="97" y="32"/>
                </a:cubicBezTo>
                <a:cubicBezTo>
                  <a:pt x="95" y="32"/>
                  <a:pt x="93" y="31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31"/>
                  <a:pt x="88" y="30"/>
                  <a:pt x="88" y="31"/>
                </a:cubicBezTo>
                <a:cubicBezTo>
                  <a:pt x="89" y="32"/>
                  <a:pt x="91" y="31"/>
                  <a:pt x="90" y="32"/>
                </a:cubicBezTo>
                <a:cubicBezTo>
                  <a:pt x="84" y="32"/>
                  <a:pt x="77" y="33"/>
                  <a:pt x="71" y="34"/>
                </a:cubicBezTo>
                <a:cubicBezTo>
                  <a:pt x="71" y="33"/>
                  <a:pt x="72" y="33"/>
                  <a:pt x="72" y="32"/>
                </a:cubicBezTo>
                <a:cubicBezTo>
                  <a:pt x="68" y="32"/>
                  <a:pt x="64" y="33"/>
                  <a:pt x="61" y="33"/>
                </a:cubicBezTo>
                <a:cubicBezTo>
                  <a:pt x="62" y="32"/>
                  <a:pt x="64" y="33"/>
                  <a:pt x="64" y="32"/>
                </a:cubicBezTo>
                <a:cubicBezTo>
                  <a:pt x="63" y="32"/>
                  <a:pt x="62" y="31"/>
                  <a:pt x="61" y="31"/>
                </a:cubicBezTo>
                <a:cubicBezTo>
                  <a:pt x="63" y="30"/>
                  <a:pt x="67" y="31"/>
                  <a:pt x="67" y="29"/>
                </a:cubicBezTo>
                <a:cubicBezTo>
                  <a:pt x="64" y="30"/>
                  <a:pt x="61" y="29"/>
                  <a:pt x="58" y="30"/>
                </a:cubicBezTo>
                <a:cubicBezTo>
                  <a:pt x="59" y="30"/>
                  <a:pt x="59" y="31"/>
                  <a:pt x="59" y="31"/>
                </a:cubicBezTo>
                <a:cubicBezTo>
                  <a:pt x="58" y="32"/>
                  <a:pt x="57" y="33"/>
                  <a:pt x="55" y="32"/>
                </a:cubicBezTo>
                <a:cubicBezTo>
                  <a:pt x="56" y="34"/>
                  <a:pt x="58" y="32"/>
                  <a:pt x="59" y="33"/>
                </a:cubicBezTo>
                <a:close/>
                <a:moveTo>
                  <a:pt x="54" y="35"/>
                </a:moveTo>
                <a:cubicBezTo>
                  <a:pt x="54" y="35"/>
                  <a:pt x="56" y="34"/>
                  <a:pt x="57" y="34"/>
                </a:cubicBezTo>
                <a:cubicBezTo>
                  <a:pt x="57" y="36"/>
                  <a:pt x="55" y="35"/>
                  <a:pt x="54" y="35"/>
                </a:cubicBezTo>
                <a:close/>
                <a:moveTo>
                  <a:pt x="66" y="34"/>
                </a:moveTo>
                <a:cubicBezTo>
                  <a:pt x="67" y="35"/>
                  <a:pt x="59" y="35"/>
                  <a:pt x="58" y="35"/>
                </a:cubicBezTo>
                <a:cubicBezTo>
                  <a:pt x="61" y="34"/>
                  <a:pt x="64" y="34"/>
                  <a:pt x="66" y="34"/>
                </a:cubicBezTo>
                <a:close/>
                <a:moveTo>
                  <a:pt x="44" y="41"/>
                </a:moveTo>
                <a:cubicBezTo>
                  <a:pt x="51" y="43"/>
                  <a:pt x="58" y="40"/>
                  <a:pt x="65" y="40"/>
                </a:cubicBezTo>
                <a:cubicBezTo>
                  <a:pt x="71" y="39"/>
                  <a:pt x="75" y="41"/>
                  <a:pt x="80" y="38"/>
                </a:cubicBezTo>
                <a:cubicBezTo>
                  <a:pt x="68" y="38"/>
                  <a:pt x="57" y="40"/>
                  <a:pt x="44" y="41"/>
                </a:cubicBezTo>
                <a:cubicBezTo>
                  <a:pt x="43" y="41"/>
                  <a:pt x="44" y="42"/>
                  <a:pt x="44" y="41"/>
                </a:cubicBezTo>
                <a:close/>
                <a:moveTo>
                  <a:pt x="45" y="30"/>
                </a:moveTo>
                <a:cubicBezTo>
                  <a:pt x="42" y="30"/>
                  <a:pt x="41" y="29"/>
                  <a:pt x="37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9" y="31"/>
                  <a:pt x="43" y="31"/>
                  <a:pt x="45" y="30"/>
                </a:cubicBezTo>
                <a:close/>
                <a:moveTo>
                  <a:pt x="54" y="33"/>
                </a:moveTo>
                <a:cubicBezTo>
                  <a:pt x="52" y="32"/>
                  <a:pt x="50" y="33"/>
                  <a:pt x="50" y="32"/>
                </a:cubicBezTo>
                <a:cubicBezTo>
                  <a:pt x="50" y="31"/>
                  <a:pt x="52" y="32"/>
                  <a:pt x="53" y="32"/>
                </a:cubicBezTo>
                <a:cubicBezTo>
                  <a:pt x="54" y="31"/>
                  <a:pt x="53" y="31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0" y="31"/>
                  <a:pt x="49" y="31"/>
                </a:cubicBezTo>
                <a:cubicBezTo>
                  <a:pt x="49" y="32"/>
                  <a:pt x="49" y="32"/>
                  <a:pt x="49" y="33"/>
                </a:cubicBezTo>
                <a:cubicBezTo>
                  <a:pt x="48" y="33"/>
                  <a:pt x="48" y="31"/>
                  <a:pt x="47" y="33"/>
                </a:cubicBezTo>
                <a:cubicBezTo>
                  <a:pt x="49" y="33"/>
                  <a:pt x="53" y="34"/>
                  <a:pt x="54" y="33"/>
                </a:cubicBezTo>
                <a:close/>
                <a:moveTo>
                  <a:pt x="113" y="30"/>
                </a:moveTo>
                <a:cubicBezTo>
                  <a:pt x="111" y="30"/>
                  <a:pt x="109" y="30"/>
                  <a:pt x="108" y="30"/>
                </a:cubicBezTo>
                <a:cubicBezTo>
                  <a:pt x="107" y="31"/>
                  <a:pt x="113" y="31"/>
                  <a:pt x="113" y="30"/>
                </a:cubicBezTo>
                <a:close/>
                <a:moveTo>
                  <a:pt x="119" y="30"/>
                </a:moveTo>
                <a:cubicBezTo>
                  <a:pt x="117" y="30"/>
                  <a:pt x="115" y="30"/>
                  <a:pt x="114" y="30"/>
                </a:cubicBezTo>
                <a:cubicBezTo>
                  <a:pt x="115" y="30"/>
                  <a:pt x="119" y="30"/>
                  <a:pt x="119" y="30"/>
                </a:cubicBezTo>
                <a:close/>
                <a:moveTo>
                  <a:pt x="112" y="13"/>
                </a:moveTo>
                <a:cubicBezTo>
                  <a:pt x="110" y="14"/>
                  <a:pt x="107" y="12"/>
                  <a:pt x="106" y="14"/>
                </a:cubicBezTo>
                <a:cubicBezTo>
                  <a:pt x="109" y="14"/>
                  <a:pt x="111" y="14"/>
                  <a:pt x="112" y="13"/>
                </a:cubicBezTo>
                <a:close/>
                <a:moveTo>
                  <a:pt x="76" y="33"/>
                </a:moveTo>
                <a:cubicBezTo>
                  <a:pt x="78" y="32"/>
                  <a:pt x="81" y="32"/>
                  <a:pt x="83" y="31"/>
                </a:cubicBezTo>
                <a:cubicBezTo>
                  <a:pt x="80" y="32"/>
                  <a:pt x="77" y="31"/>
                  <a:pt x="76" y="33"/>
                </a:cubicBezTo>
                <a:close/>
                <a:moveTo>
                  <a:pt x="99" y="26"/>
                </a:moveTo>
                <a:cubicBezTo>
                  <a:pt x="100" y="26"/>
                  <a:pt x="102" y="26"/>
                  <a:pt x="103" y="26"/>
                </a:cubicBezTo>
                <a:cubicBezTo>
                  <a:pt x="101" y="26"/>
                  <a:pt x="97" y="26"/>
                  <a:pt x="99" y="26"/>
                </a:cubicBezTo>
                <a:close/>
                <a:moveTo>
                  <a:pt x="105" y="31"/>
                </a:moveTo>
                <a:cubicBezTo>
                  <a:pt x="103" y="31"/>
                  <a:pt x="100" y="30"/>
                  <a:pt x="100" y="32"/>
                </a:cubicBezTo>
                <a:cubicBezTo>
                  <a:pt x="101" y="31"/>
                  <a:pt x="103" y="31"/>
                  <a:pt x="105" y="31"/>
                </a:cubicBezTo>
                <a:close/>
                <a:moveTo>
                  <a:pt x="688" y="5"/>
                </a:moveTo>
                <a:cubicBezTo>
                  <a:pt x="690" y="5"/>
                  <a:pt x="694" y="5"/>
                  <a:pt x="695" y="4"/>
                </a:cubicBezTo>
                <a:cubicBezTo>
                  <a:pt x="693" y="5"/>
                  <a:pt x="690" y="4"/>
                  <a:pt x="688" y="5"/>
                </a:cubicBezTo>
                <a:close/>
                <a:moveTo>
                  <a:pt x="711" y="4"/>
                </a:moveTo>
                <a:cubicBezTo>
                  <a:pt x="709" y="3"/>
                  <a:pt x="705" y="4"/>
                  <a:pt x="703" y="5"/>
                </a:cubicBezTo>
                <a:cubicBezTo>
                  <a:pt x="706" y="6"/>
                  <a:pt x="709" y="3"/>
                  <a:pt x="711" y="4"/>
                </a:cubicBezTo>
                <a:close/>
                <a:moveTo>
                  <a:pt x="654" y="5"/>
                </a:moveTo>
                <a:cubicBezTo>
                  <a:pt x="651" y="5"/>
                  <a:pt x="646" y="5"/>
                  <a:pt x="644" y="5"/>
                </a:cubicBezTo>
                <a:cubicBezTo>
                  <a:pt x="645" y="6"/>
                  <a:pt x="652" y="6"/>
                  <a:pt x="654" y="5"/>
                </a:cubicBezTo>
                <a:close/>
                <a:moveTo>
                  <a:pt x="675" y="5"/>
                </a:moveTo>
                <a:cubicBezTo>
                  <a:pt x="672" y="5"/>
                  <a:pt x="668" y="4"/>
                  <a:pt x="665" y="5"/>
                </a:cubicBezTo>
                <a:cubicBezTo>
                  <a:pt x="668" y="5"/>
                  <a:pt x="673" y="6"/>
                  <a:pt x="675" y="5"/>
                </a:cubicBezTo>
                <a:close/>
                <a:moveTo>
                  <a:pt x="791" y="9"/>
                </a:moveTo>
                <a:cubicBezTo>
                  <a:pt x="788" y="9"/>
                  <a:pt x="782" y="8"/>
                  <a:pt x="779" y="9"/>
                </a:cubicBezTo>
                <a:cubicBezTo>
                  <a:pt x="784" y="9"/>
                  <a:pt x="788" y="10"/>
                  <a:pt x="791" y="9"/>
                </a:cubicBezTo>
                <a:close/>
                <a:moveTo>
                  <a:pt x="289" y="5"/>
                </a:moveTo>
                <a:cubicBezTo>
                  <a:pt x="288" y="6"/>
                  <a:pt x="286" y="5"/>
                  <a:pt x="285" y="6"/>
                </a:cubicBezTo>
                <a:cubicBezTo>
                  <a:pt x="286" y="6"/>
                  <a:pt x="289" y="6"/>
                  <a:pt x="289" y="5"/>
                </a:cubicBezTo>
                <a:close/>
                <a:moveTo>
                  <a:pt x="546" y="2"/>
                </a:moveTo>
                <a:cubicBezTo>
                  <a:pt x="546" y="2"/>
                  <a:pt x="542" y="1"/>
                  <a:pt x="542" y="2"/>
                </a:cubicBezTo>
                <a:cubicBezTo>
                  <a:pt x="543" y="2"/>
                  <a:pt x="545" y="3"/>
                  <a:pt x="546" y="2"/>
                </a:cubicBezTo>
                <a:close/>
                <a:moveTo>
                  <a:pt x="774" y="6"/>
                </a:moveTo>
                <a:cubicBezTo>
                  <a:pt x="768" y="6"/>
                  <a:pt x="762" y="6"/>
                  <a:pt x="755" y="6"/>
                </a:cubicBezTo>
                <a:cubicBezTo>
                  <a:pt x="762" y="7"/>
                  <a:pt x="772" y="7"/>
                  <a:pt x="774" y="6"/>
                </a:cubicBezTo>
                <a:close/>
                <a:moveTo>
                  <a:pt x="35" y="32"/>
                </a:moveTo>
                <a:cubicBezTo>
                  <a:pt x="35" y="31"/>
                  <a:pt x="36" y="32"/>
                  <a:pt x="36" y="31"/>
                </a:cubicBezTo>
                <a:cubicBezTo>
                  <a:pt x="33" y="32"/>
                  <a:pt x="29" y="31"/>
                  <a:pt x="27" y="33"/>
                </a:cubicBezTo>
                <a:cubicBezTo>
                  <a:pt x="31" y="33"/>
                  <a:pt x="37" y="33"/>
                  <a:pt x="41" y="32"/>
                </a:cubicBezTo>
                <a:cubicBezTo>
                  <a:pt x="39" y="31"/>
                  <a:pt x="37" y="33"/>
                  <a:pt x="35" y="32"/>
                </a:cubicBezTo>
                <a:close/>
                <a:moveTo>
                  <a:pt x="793" y="18"/>
                </a:moveTo>
                <a:cubicBezTo>
                  <a:pt x="787" y="18"/>
                  <a:pt x="783" y="17"/>
                  <a:pt x="778" y="18"/>
                </a:cubicBezTo>
                <a:cubicBezTo>
                  <a:pt x="783" y="19"/>
                  <a:pt x="788" y="19"/>
                  <a:pt x="793" y="18"/>
                </a:cubicBezTo>
                <a:close/>
                <a:moveTo>
                  <a:pt x="427" y="4"/>
                </a:moveTo>
                <a:cubicBezTo>
                  <a:pt x="426" y="4"/>
                  <a:pt x="426" y="4"/>
                  <a:pt x="425" y="4"/>
                </a:cubicBezTo>
                <a:cubicBezTo>
                  <a:pt x="420" y="4"/>
                  <a:pt x="425" y="5"/>
                  <a:pt x="427" y="4"/>
                </a:cubicBezTo>
                <a:close/>
                <a:moveTo>
                  <a:pt x="379" y="12"/>
                </a:moveTo>
                <a:cubicBezTo>
                  <a:pt x="398" y="11"/>
                  <a:pt x="419" y="12"/>
                  <a:pt x="436" y="11"/>
                </a:cubicBezTo>
                <a:cubicBezTo>
                  <a:pt x="417" y="11"/>
                  <a:pt x="400" y="11"/>
                  <a:pt x="382" y="12"/>
                </a:cubicBezTo>
                <a:cubicBezTo>
                  <a:pt x="381" y="12"/>
                  <a:pt x="379" y="11"/>
                  <a:pt x="379" y="12"/>
                </a:cubicBezTo>
                <a:close/>
                <a:moveTo>
                  <a:pt x="424" y="1"/>
                </a:moveTo>
                <a:cubicBezTo>
                  <a:pt x="426" y="1"/>
                  <a:pt x="419" y="0"/>
                  <a:pt x="419" y="1"/>
                </a:cubicBezTo>
                <a:cubicBezTo>
                  <a:pt x="421" y="1"/>
                  <a:pt x="422" y="2"/>
                  <a:pt x="424" y="1"/>
                </a:cubicBezTo>
                <a:close/>
                <a:moveTo>
                  <a:pt x="345" y="9"/>
                </a:moveTo>
                <a:cubicBezTo>
                  <a:pt x="345" y="10"/>
                  <a:pt x="343" y="9"/>
                  <a:pt x="343" y="10"/>
                </a:cubicBezTo>
                <a:cubicBezTo>
                  <a:pt x="357" y="9"/>
                  <a:pt x="373" y="9"/>
                  <a:pt x="386" y="8"/>
                </a:cubicBezTo>
                <a:cubicBezTo>
                  <a:pt x="378" y="8"/>
                  <a:pt x="367" y="9"/>
                  <a:pt x="359" y="9"/>
                </a:cubicBezTo>
                <a:cubicBezTo>
                  <a:pt x="357" y="7"/>
                  <a:pt x="353" y="8"/>
                  <a:pt x="350" y="8"/>
                </a:cubicBezTo>
                <a:cubicBezTo>
                  <a:pt x="350" y="9"/>
                  <a:pt x="352" y="9"/>
                  <a:pt x="351" y="9"/>
                </a:cubicBezTo>
                <a:cubicBezTo>
                  <a:pt x="350" y="8"/>
                  <a:pt x="349" y="8"/>
                  <a:pt x="349" y="9"/>
                </a:cubicBezTo>
                <a:cubicBezTo>
                  <a:pt x="347" y="8"/>
                  <a:pt x="342" y="9"/>
                  <a:pt x="340" y="9"/>
                </a:cubicBezTo>
                <a:cubicBezTo>
                  <a:pt x="338" y="9"/>
                  <a:pt x="345" y="9"/>
                  <a:pt x="345" y="9"/>
                </a:cubicBezTo>
                <a:close/>
                <a:moveTo>
                  <a:pt x="484" y="1"/>
                </a:moveTo>
                <a:cubicBezTo>
                  <a:pt x="482" y="1"/>
                  <a:pt x="479" y="0"/>
                  <a:pt x="478" y="1"/>
                </a:cubicBezTo>
                <a:cubicBezTo>
                  <a:pt x="479" y="1"/>
                  <a:pt x="483" y="2"/>
                  <a:pt x="484" y="1"/>
                </a:cubicBezTo>
                <a:close/>
                <a:moveTo>
                  <a:pt x="506" y="1"/>
                </a:moveTo>
                <a:cubicBezTo>
                  <a:pt x="503" y="1"/>
                  <a:pt x="500" y="0"/>
                  <a:pt x="498" y="1"/>
                </a:cubicBezTo>
                <a:cubicBezTo>
                  <a:pt x="501" y="1"/>
                  <a:pt x="503" y="2"/>
                  <a:pt x="506" y="1"/>
                </a:cubicBezTo>
                <a:close/>
                <a:moveTo>
                  <a:pt x="462" y="5"/>
                </a:moveTo>
                <a:cubicBezTo>
                  <a:pt x="463" y="4"/>
                  <a:pt x="461" y="4"/>
                  <a:pt x="462" y="4"/>
                </a:cubicBezTo>
                <a:cubicBezTo>
                  <a:pt x="452" y="3"/>
                  <a:pt x="443" y="4"/>
                  <a:pt x="436" y="5"/>
                </a:cubicBezTo>
                <a:cubicBezTo>
                  <a:pt x="446" y="4"/>
                  <a:pt x="455" y="5"/>
                  <a:pt x="462" y="5"/>
                </a:cubicBezTo>
                <a:close/>
                <a:moveTo>
                  <a:pt x="435" y="4"/>
                </a:moveTo>
                <a:cubicBezTo>
                  <a:pt x="433" y="4"/>
                  <a:pt x="429" y="4"/>
                  <a:pt x="429" y="5"/>
                </a:cubicBezTo>
                <a:cubicBezTo>
                  <a:pt x="432" y="4"/>
                  <a:pt x="433" y="5"/>
                  <a:pt x="435" y="4"/>
                </a:cubicBezTo>
                <a:close/>
                <a:moveTo>
                  <a:pt x="776" y="50"/>
                </a:moveTo>
                <a:cubicBezTo>
                  <a:pt x="781" y="50"/>
                  <a:pt x="783" y="50"/>
                  <a:pt x="787" y="50"/>
                </a:cubicBezTo>
                <a:cubicBezTo>
                  <a:pt x="786" y="49"/>
                  <a:pt x="789" y="50"/>
                  <a:pt x="789" y="50"/>
                </a:cubicBezTo>
                <a:cubicBezTo>
                  <a:pt x="791" y="50"/>
                  <a:pt x="791" y="50"/>
                  <a:pt x="792" y="49"/>
                </a:cubicBezTo>
                <a:cubicBezTo>
                  <a:pt x="794" y="49"/>
                  <a:pt x="800" y="50"/>
                  <a:pt x="800" y="48"/>
                </a:cubicBezTo>
                <a:cubicBezTo>
                  <a:pt x="792" y="48"/>
                  <a:pt x="781" y="47"/>
                  <a:pt x="776" y="50"/>
                </a:cubicBezTo>
                <a:close/>
                <a:moveTo>
                  <a:pt x="646" y="39"/>
                </a:moveTo>
                <a:cubicBezTo>
                  <a:pt x="649" y="39"/>
                  <a:pt x="652" y="39"/>
                  <a:pt x="655" y="38"/>
                </a:cubicBezTo>
                <a:cubicBezTo>
                  <a:pt x="652" y="38"/>
                  <a:pt x="648" y="37"/>
                  <a:pt x="646" y="39"/>
                </a:cubicBezTo>
                <a:close/>
                <a:moveTo>
                  <a:pt x="655" y="34"/>
                </a:moveTo>
                <a:cubicBezTo>
                  <a:pt x="653" y="34"/>
                  <a:pt x="650" y="33"/>
                  <a:pt x="648" y="34"/>
                </a:cubicBezTo>
                <a:cubicBezTo>
                  <a:pt x="650" y="34"/>
                  <a:pt x="653" y="34"/>
                  <a:pt x="655" y="34"/>
                </a:cubicBezTo>
                <a:close/>
                <a:moveTo>
                  <a:pt x="640" y="37"/>
                </a:moveTo>
                <a:cubicBezTo>
                  <a:pt x="648" y="36"/>
                  <a:pt x="653" y="38"/>
                  <a:pt x="661" y="36"/>
                </a:cubicBezTo>
                <a:cubicBezTo>
                  <a:pt x="653" y="36"/>
                  <a:pt x="648" y="36"/>
                  <a:pt x="640" y="37"/>
                </a:cubicBezTo>
                <a:close/>
                <a:moveTo>
                  <a:pt x="639" y="35"/>
                </a:moveTo>
                <a:cubicBezTo>
                  <a:pt x="644" y="35"/>
                  <a:pt x="649" y="36"/>
                  <a:pt x="654" y="35"/>
                </a:cubicBezTo>
                <a:cubicBezTo>
                  <a:pt x="650" y="35"/>
                  <a:pt x="644" y="35"/>
                  <a:pt x="639" y="35"/>
                </a:cubicBezTo>
                <a:close/>
                <a:moveTo>
                  <a:pt x="705" y="35"/>
                </a:moveTo>
                <a:cubicBezTo>
                  <a:pt x="693" y="35"/>
                  <a:pt x="684" y="34"/>
                  <a:pt x="673" y="36"/>
                </a:cubicBezTo>
                <a:cubicBezTo>
                  <a:pt x="679" y="36"/>
                  <a:pt x="684" y="37"/>
                  <a:pt x="690" y="36"/>
                </a:cubicBezTo>
                <a:cubicBezTo>
                  <a:pt x="694" y="36"/>
                  <a:pt x="697" y="37"/>
                  <a:pt x="700" y="36"/>
                </a:cubicBezTo>
                <a:cubicBezTo>
                  <a:pt x="702" y="36"/>
                  <a:pt x="705" y="36"/>
                  <a:pt x="705" y="35"/>
                </a:cubicBezTo>
                <a:close/>
                <a:moveTo>
                  <a:pt x="699" y="45"/>
                </a:moveTo>
                <a:cubicBezTo>
                  <a:pt x="704" y="44"/>
                  <a:pt x="697" y="44"/>
                  <a:pt x="696" y="45"/>
                </a:cubicBezTo>
                <a:cubicBezTo>
                  <a:pt x="697" y="45"/>
                  <a:pt x="697" y="45"/>
                  <a:pt x="697" y="45"/>
                </a:cubicBezTo>
                <a:cubicBezTo>
                  <a:pt x="698" y="45"/>
                  <a:pt x="698" y="45"/>
                  <a:pt x="699" y="45"/>
                </a:cubicBezTo>
                <a:close/>
                <a:moveTo>
                  <a:pt x="682" y="42"/>
                </a:moveTo>
                <a:cubicBezTo>
                  <a:pt x="687" y="42"/>
                  <a:pt x="695" y="43"/>
                  <a:pt x="699" y="41"/>
                </a:cubicBezTo>
                <a:cubicBezTo>
                  <a:pt x="693" y="41"/>
                  <a:pt x="687" y="41"/>
                  <a:pt x="682" y="42"/>
                </a:cubicBezTo>
                <a:close/>
                <a:moveTo>
                  <a:pt x="683" y="45"/>
                </a:moveTo>
                <a:cubicBezTo>
                  <a:pt x="682" y="45"/>
                  <a:pt x="682" y="45"/>
                  <a:pt x="683" y="45"/>
                </a:cubicBezTo>
                <a:cubicBezTo>
                  <a:pt x="687" y="45"/>
                  <a:pt x="691" y="46"/>
                  <a:pt x="694" y="45"/>
                </a:cubicBezTo>
                <a:cubicBezTo>
                  <a:pt x="694" y="45"/>
                  <a:pt x="694" y="45"/>
                  <a:pt x="693" y="45"/>
                </a:cubicBezTo>
                <a:cubicBezTo>
                  <a:pt x="690" y="45"/>
                  <a:pt x="686" y="45"/>
                  <a:pt x="683" y="45"/>
                </a:cubicBezTo>
                <a:close/>
                <a:moveTo>
                  <a:pt x="692" y="30"/>
                </a:moveTo>
                <a:cubicBezTo>
                  <a:pt x="695" y="31"/>
                  <a:pt x="698" y="29"/>
                  <a:pt x="701" y="29"/>
                </a:cubicBezTo>
                <a:cubicBezTo>
                  <a:pt x="700" y="29"/>
                  <a:pt x="701" y="29"/>
                  <a:pt x="701" y="28"/>
                </a:cubicBezTo>
                <a:cubicBezTo>
                  <a:pt x="699" y="28"/>
                  <a:pt x="698" y="27"/>
                  <a:pt x="697" y="28"/>
                </a:cubicBezTo>
                <a:cubicBezTo>
                  <a:pt x="697" y="29"/>
                  <a:pt x="699" y="28"/>
                  <a:pt x="700" y="29"/>
                </a:cubicBezTo>
                <a:cubicBezTo>
                  <a:pt x="697" y="29"/>
                  <a:pt x="691" y="29"/>
                  <a:pt x="692" y="30"/>
                </a:cubicBezTo>
                <a:close/>
                <a:moveTo>
                  <a:pt x="686" y="28"/>
                </a:moveTo>
                <a:cubicBezTo>
                  <a:pt x="686" y="28"/>
                  <a:pt x="686" y="28"/>
                  <a:pt x="685" y="28"/>
                </a:cubicBezTo>
                <a:cubicBezTo>
                  <a:pt x="680" y="28"/>
                  <a:pt x="686" y="29"/>
                  <a:pt x="687" y="28"/>
                </a:cubicBezTo>
                <a:cubicBezTo>
                  <a:pt x="687" y="29"/>
                  <a:pt x="686" y="28"/>
                  <a:pt x="686" y="28"/>
                </a:cubicBezTo>
                <a:close/>
                <a:moveTo>
                  <a:pt x="674" y="34"/>
                </a:moveTo>
                <a:cubicBezTo>
                  <a:pt x="673" y="35"/>
                  <a:pt x="670" y="34"/>
                  <a:pt x="670" y="35"/>
                </a:cubicBezTo>
                <a:cubicBezTo>
                  <a:pt x="671" y="36"/>
                  <a:pt x="674" y="35"/>
                  <a:pt x="674" y="34"/>
                </a:cubicBezTo>
                <a:close/>
                <a:moveTo>
                  <a:pt x="693" y="32"/>
                </a:moveTo>
                <a:cubicBezTo>
                  <a:pt x="700" y="32"/>
                  <a:pt x="708" y="32"/>
                  <a:pt x="714" y="32"/>
                </a:cubicBezTo>
                <a:cubicBezTo>
                  <a:pt x="708" y="31"/>
                  <a:pt x="699" y="31"/>
                  <a:pt x="693" y="32"/>
                </a:cubicBezTo>
                <a:close/>
                <a:moveTo>
                  <a:pt x="669" y="32"/>
                </a:moveTo>
                <a:cubicBezTo>
                  <a:pt x="669" y="32"/>
                  <a:pt x="666" y="32"/>
                  <a:pt x="664" y="33"/>
                </a:cubicBezTo>
                <a:cubicBezTo>
                  <a:pt x="666" y="32"/>
                  <a:pt x="667" y="33"/>
                  <a:pt x="669" y="33"/>
                </a:cubicBezTo>
                <a:cubicBezTo>
                  <a:pt x="667" y="33"/>
                  <a:pt x="672" y="32"/>
                  <a:pt x="669" y="32"/>
                </a:cubicBezTo>
                <a:close/>
                <a:moveTo>
                  <a:pt x="680" y="29"/>
                </a:moveTo>
                <a:cubicBezTo>
                  <a:pt x="678" y="27"/>
                  <a:pt x="671" y="29"/>
                  <a:pt x="664" y="29"/>
                </a:cubicBezTo>
                <a:cubicBezTo>
                  <a:pt x="669" y="30"/>
                  <a:pt x="675" y="29"/>
                  <a:pt x="680" y="29"/>
                </a:cubicBezTo>
                <a:close/>
                <a:moveTo>
                  <a:pt x="663" y="34"/>
                </a:moveTo>
                <a:cubicBezTo>
                  <a:pt x="673" y="34"/>
                  <a:pt x="673" y="34"/>
                  <a:pt x="673" y="34"/>
                </a:cubicBezTo>
                <a:cubicBezTo>
                  <a:pt x="675" y="34"/>
                  <a:pt x="674" y="33"/>
                  <a:pt x="672" y="33"/>
                </a:cubicBezTo>
                <a:cubicBezTo>
                  <a:pt x="669" y="33"/>
                  <a:pt x="662" y="34"/>
                  <a:pt x="661" y="34"/>
                </a:cubicBezTo>
                <a:cubicBezTo>
                  <a:pt x="661" y="34"/>
                  <a:pt x="662" y="34"/>
                  <a:pt x="663" y="34"/>
                </a:cubicBezTo>
                <a:close/>
                <a:moveTo>
                  <a:pt x="248" y="59"/>
                </a:moveTo>
                <a:cubicBezTo>
                  <a:pt x="249" y="59"/>
                  <a:pt x="251" y="58"/>
                  <a:pt x="251" y="59"/>
                </a:cubicBezTo>
                <a:cubicBezTo>
                  <a:pt x="254" y="57"/>
                  <a:pt x="259" y="60"/>
                  <a:pt x="262" y="57"/>
                </a:cubicBezTo>
                <a:cubicBezTo>
                  <a:pt x="258" y="58"/>
                  <a:pt x="250" y="56"/>
                  <a:pt x="248" y="59"/>
                </a:cubicBezTo>
                <a:close/>
                <a:moveTo>
                  <a:pt x="372" y="47"/>
                </a:moveTo>
                <a:cubicBezTo>
                  <a:pt x="374" y="47"/>
                  <a:pt x="379" y="47"/>
                  <a:pt x="376" y="46"/>
                </a:cubicBezTo>
                <a:cubicBezTo>
                  <a:pt x="377" y="46"/>
                  <a:pt x="378" y="46"/>
                  <a:pt x="379" y="45"/>
                </a:cubicBezTo>
                <a:cubicBezTo>
                  <a:pt x="374" y="45"/>
                  <a:pt x="368" y="44"/>
                  <a:pt x="365" y="47"/>
                </a:cubicBezTo>
                <a:cubicBezTo>
                  <a:pt x="366" y="48"/>
                  <a:pt x="369" y="47"/>
                  <a:pt x="372" y="47"/>
                </a:cubicBezTo>
                <a:close/>
                <a:moveTo>
                  <a:pt x="734" y="17"/>
                </a:moveTo>
                <a:cubicBezTo>
                  <a:pt x="732" y="17"/>
                  <a:pt x="738" y="17"/>
                  <a:pt x="738" y="16"/>
                </a:cubicBezTo>
                <a:cubicBezTo>
                  <a:pt x="736" y="17"/>
                  <a:pt x="736" y="16"/>
                  <a:pt x="734" y="17"/>
                </a:cubicBezTo>
                <a:close/>
                <a:moveTo>
                  <a:pt x="414" y="40"/>
                </a:moveTo>
                <a:cubicBezTo>
                  <a:pt x="418" y="40"/>
                  <a:pt x="425" y="40"/>
                  <a:pt x="429" y="40"/>
                </a:cubicBezTo>
                <a:cubicBezTo>
                  <a:pt x="426" y="39"/>
                  <a:pt x="418" y="40"/>
                  <a:pt x="414" y="40"/>
                </a:cubicBezTo>
                <a:close/>
                <a:moveTo>
                  <a:pt x="732" y="53"/>
                </a:moveTo>
                <a:cubicBezTo>
                  <a:pt x="732" y="53"/>
                  <a:pt x="733" y="53"/>
                  <a:pt x="733" y="53"/>
                </a:cubicBezTo>
                <a:cubicBezTo>
                  <a:pt x="729" y="52"/>
                  <a:pt x="726" y="53"/>
                  <a:pt x="723" y="52"/>
                </a:cubicBezTo>
                <a:cubicBezTo>
                  <a:pt x="726" y="52"/>
                  <a:pt x="729" y="52"/>
                  <a:pt x="731" y="51"/>
                </a:cubicBezTo>
                <a:cubicBezTo>
                  <a:pt x="728" y="51"/>
                  <a:pt x="725" y="52"/>
                  <a:pt x="722" y="51"/>
                </a:cubicBezTo>
                <a:cubicBezTo>
                  <a:pt x="727" y="51"/>
                  <a:pt x="735" y="51"/>
                  <a:pt x="740" y="50"/>
                </a:cubicBezTo>
                <a:cubicBezTo>
                  <a:pt x="739" y="50"/>
                  <a:pt x="739" y="50"/>
                  <a:pt x="739" y="49"/>
                </a:cubicBezTo>
                <a:cubicBezTo>
                  <a:pt x="741" y="49"/>
                  <a:pt x="742" y="49"/>
                  <a:pt x="744" y="49"/>
                </a:cubicBezTo>
                <a:cubicBezTo>
                  <a:pt x="747" y="50"/>
                  <a:pt x="746" y="48"/>
                  <a:pt x="748" y="48"/>
                </a:cubicBezTo>
                <a:cubicBezTo>
                  <a:pt x="747" y="48"/>
                  <a:pt x="747" y="48"/>
                  <a:pt x="746" y="48"/>
                </a:cubicBezTo>
                <a:cubicBezTo>
                  <a:pt x="733" y="48"/>
                  <a:pt x="717" y="49"/>
                  <a:pt x="708" y="48"/>
                </a:cubicBezTo>
                <a:cubicBezTo>
                  <a:pt x="714" y="47"/>
                  <a:pt x="724" y="49"/>
                  <a:pt x="730" y="47"/>
                </a:cubicBezTo>
                <a:cubicBezTo>
                  <a:pt x="727" y="47"/>
                  <a:pt x="724" y="47"/>
                  <a:pt x="723" y="46"/>
                </a:cubicBezTo>
                <a:cubicBezTo>
                  <a:pt x="723" y="45"/>
                  <a:pt x="727" y="47"/>
                  <a:pt x="728" y="45"/>
                </a:cubicBezTo>
                <a:cubicBezTo>
                  <a:pt x="720" y="46"/>
                  <a:pt x="710" y="44"/>
                  <a:pt x="704" y="47"/>
                </a:cubicBezTo>
                <a:cubicBezTo>
                  <a:pt x="704" y="47"/>
                  <a:pt x="705" y="46"/>
                  <a:pt x="705" y="47"/>
                </a:cubicBezTo>
                <a:cubicBezTo>
                  <a:pt x="699" y="48"/>
                  <a:pt x="695" y="47"/>
                  <a:pt x="690" y="48"/>
                </a:cubicBezTo>
                <a:cubicBezTo>
                  <a:pt x="690" y="48"/>
                  <a:pt x="691" y="48"/>
                  <a:pt x="690" y="48"/>
                </a:cubicBezTo>
                <a:cubicBezTo>
                  <a:pt x="690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3" y="49"/>
                  <a:pt x="675" y="48"/>
                  <a:pt x="672" y="49"/>
                </a:cubicBezTo>
                <a:cubicBezTo>
                  <a:pt x="673" y="51"/>
                  <a:pt x="675" y="48"/>
                  <a:pt x="677" y="50"/>
                </a:cubicBezTo>
                <a:cubicBezTo>
                  <a:pt x="678" y="49"/>
                  <a:pt x="679" y="49"/>
                  <a:pt x="680" y="49"/>
                </a:cubicBezTo>
                <a:cubicBezTo>
                  <a:pt x="688" y="50"/>
                  <a:pt x="695" y="48"/>
                  <a:pt x="701" y="49"/>
                </a:cubicBezTo>
                <a:cubicBezTo>
                  <a:pt x="697" y="50"/>
                  <a:pt x="692" y="49"/>
                  <a:pt x="688" y="50"/>
                </a:cubicBezTo>
                <a:cubicBezTo>
                  <a:pt x="691" y="51"/>
                  <a:pt x="693" y="52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00" y="51"/>
                  <a:pt x="703" y="50"/>
                  <a:pt x="705" y="52"/>
                </a:cubicBezTo>
                <a:cubicBezTo>
                  <a:pt x="690" y="52"/>
                  <a:pt x="678" y="54"/>
                  <a:pt x="665" y="53"/>
                </a:cubicBezTo>
                <a:cubicBezTo>
                  <a:pt x="664" y="53"/>
                  <a:pt x="665" y="54"/>
                  <a:pt x="664" y="54"/>
                </a:cubicBezTo>
                <a:cubicBezTo>
                  <a:pt x="661" y="53"/>
                  <a:pt x="656" y="53"/>
                  <a:pt x="653" y="53"/>
                </a:cubicBezTo>
                <a:cubicBezTo>
                  <a:pt x="647" y="53"/>
                  <a:pt x="639" y="55"/>
                  <a:pt x="635" y="53"/>
                </a:cubicBezTo>
                <a:cubicBezTo>
                  <a:pt x="640" y="53"/>
                  <a:pt x="645" y="53"/>
                  <a:pt x="650" y="53"/>
                </a:cubicBezTo>
                <a:cubicBezTo>
                  <a:pt x="651" y="53"/>
                  <a:pt x="650" y="52"/>
                  <a:pt x="651" y="52"/>
                </a:cubicBezTo>
                <a:cubicBezTo>
                  <a:pt x="659" y="51"/>
                  <a:pt x="666" y="52"/>
                  <a:pt x="672" y="51"/>
                </a:cubicBezTo>
                <a:cubicBezTo>
                  <a:pt x="670" y="51"/>
                  <a:pt x="671" y="50"/>
                  <a:pt x="672" y="49"/>
                </a:cubicBezTo>
                <a:cubicBezTo>
                  <a:pt x="662" y="49"/>
                  <a:pt x="655" y="50"/>
                  <a:pt x="645" y="49"/>
                </a:cubicBezTo>
                <a:cubicBezTo>
                  <a:pt x="658" y="48"/>
                  <a:pt x="675" y="48"/>
                  <a:pt x="688" y="47"/>
                </a:cubicBezTo>
                <a:cubicBezTo>
                  <a:pt x="689" y="47"/>
                  <a:pt x="694" y="46"/>
                  <a:pt x="691" y="46"/>
                </a:cubicBezTo>
                <a:cubicBezTo>
                  <a:pt x="673" y="46"/>
                  <a:pt x="653" y="47"/>
                  <a:pt x="636" y="47"/>
                </a:cubicBezTo>
                <a:cubicBezTo>
                  <a:pt x="649" y="46"/>
                  <a:pt x="661" y="46"/>
                  <a:pt x="674" y="46"/>
                </a:cubicBezTo>
                <a:cubicBezTo>
                  <a:pt x="675" y="46"/>
                  <a:pt x="676" y="46"/>
                  <a:pt x="675" y="45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67" y="44"/>
                  <a:pt x="664" y="45"/>
                  <a:pt x="662" y="45"/>
                </a:cubicBezTo>
                <a:cubicBezTo>
                  <a:pt x="662" y="45"/>
                  <a:pt x="661" y="44"/>
                  <a:pt x="660" y="45"/>
                </a:cubicBezTo>
                <a:cubicBezTo>
                  <a:pt x="661" y="45"/>
                  <a:pt x="661" y="45"/>
                  <a:pt x="660" y="45"/>
                </a:cubicBezTo>
                <a:cubicBezTo>
                  <a:pt x="660" y="45"/>
                  <a:pt x="660" y="44"/>
                  <a:pt x="660" y="44"/>
                </a:cubicBezTo>
                <a:cubicBezTo>
                  <a:pt x="658" y="44"/>
                  <a:pt x="654" y="44"/>
                  <a:pt x="652" y="43"/>
                </a:cubicBezTo>
                <a:cubicBezTo>
                  <a:pt x="653" y="43"/>
                  <a:pt x="655" y="43"/>
                  <a:pt x="655" y="42"/>
                </a:cubicBezTo>
                <a:cubicBezTo>
                  <a:pt x="654" y="43"/>
                  <a:pt x="654" y="42"/>
                  <a:pt x="653" y="41"/>
                </a:cubicBezTo>
                <a:cubicBezTo>
                  <a:pt x="648" y="42"/>
                  <a:pt x="643" y="41"/>
                  <a:pt x="640" y="43"/>
                </a:cubicBezTo>
                <a:cubicBezTo>
                  <a:pt x="642" y="44"/>
                  <a:pt x="645" y="44"/>
                  <a:pt x="647" y="45"/>
                </a:cubicBezTo>
                <a:cubicBezTo>
                  <a:pt x="637" y="46"/>
                  <a:pt x="625" y="46"/>
                  <a:pt x="616" y="46"/>
                </a:cubicBezTo>
                <a:cubicBezTo>
                  <a:pt x="623" y="44"/>
                  <a:pt x="632" y="45"/>
                  <a:pt x="638" y="44"/>
                </a:cubicBezTo>
                <a:cubicBezTo>
                  <a:pt x="623" y="44"/>
                  <a:pt x="605" y="44"/>
                  <a:pt x="592" y="43"/>
                </a:cubicBezTo>
                <a:cubicBezTo>
                  <a:pt x="593" y="43"/>
                  <a:pt x="593" y="44"/>
                  <a:pt x="592" y="44"/>
                </a:cubicBezTo>
                <a:cubicBezTo>
                  <a:pt x="591" y="44"/>
                  <a:pt x="593" y="42"/>
                  <a:pt x="591" y="42"/>
                </a:cubicBezTo>
                <a:cubicBezTo>
                  <a:pt x="590" y="44"/>
                  <a:pt x="586" y="44"/>
                  <a:pt x="585" y="43"/>
                </a:cubicBezTo>
                <a:cubicBezTo>
                  <a:pt x="587" y="43"/>
                  <a:pt x="589" y="43"/>
                  <a:pt x="589" y="42"/>
                </a:cubicBezTo>
                <a:cubicBezTo>
                  <a:pt x="608" y="42"/>
                  <a:pt x="633" y="41"/>
                  <a:pt x="650" y="41"/>
                </a:cubicBezTo>
                <a:cubicBezTo>
                  <a:pt x="649" y="39"/>
                  <a:pt x="644" y="40"/>
                  <a:pt x="642" y="40"/>
                </a:cubicBezTo>
                <a:cubicBezTo>
                  <a:pt x="642" y="39"/>
                  <a:pt x="644" y="40"/>
                  <a:pt x="643" y="39"/>
                </a:cubicBezTo>
                <a:cubicBezTo>
                  <a:pt x="627" y="40"/>
                  <a:pt x="611" y="40"/>
                  <a:pt x="592" y="40"/>
                </a:cubicBezTo>
                <a:cubicBezTo>
                  <a:pt x="592" y="39"/>
                  <a:pt x="594" y="39"/>
                  <a:pt x="592" y="39"/>
                </a:cubicBezTo>
                <a:cubicBezTo>
                  <a:pt x="583" y="39"/>
                  <a:pt x="575" y="40"/>
                  <a:pt x="565" y="39"/>
                </a:cubicBezTo>
                <a:cubicBezTo>
                  <a:pt x="576" y="38"/>
                  <a:pt x="588" y="38"/>
                  <a:pt x="599" y="38"/>
                </a:cubicBezTo>
                <a:cubicBezTo>
                  <a:pt x="602" y="38"/>
                  <a:pt x="605" y="39"/>
                  <a:pt x="607" y="37"/>
                </a:cubicBezTo>
                <a:cubicBezTo>
                  <a:pt x="604" y="36"/>
                  <a:pt x="603" y="37"/>
                  <a:pt x="602" y="36"/>
                </a:cubicBezTo>
                <a:cubicBezTo>
                  <a:pt x="602" y="36"/>
                  <a:pt x="603" y="37"/>
                  <a:pt x="603" y="35"/>
                </a:cubicBezTo>
                <a:cubicBezTo>
                  <a:pt x="595" y="35"/>
                  <a:pt x="586" y="36"/>
                  <a:pt x="579" y="35"/>
                </a:cubicBezTo>
                <a:cubicBezTo>
                  <a:pt x="582" y="34"/>
                  <a:pt x="591" y="36"/>
                  <a:pt x="593" y="34"/>
                </a:cubicBezTo>
                <a:cubicBezTo>
                  <a:pt x="594" y="33"/>
                  <a:pt x="596" y="35"/>
                  <a:pt x="597" y="34"/>
                </a:cubicBezTo>
                <a:cubicBezTo>
                  <a:pt x="595" y="34"/>
                  <a:pt x="599" y="34"/>
                  <a:pt x="598" y="33"/>
                </a:cubicBezTo>
                <a:cubicBezTo>
                  <a:pt x="596" y="33"/>
                  <a:pt x="595" y="34"/>
                  <a:pt x="594" y="33"/>
                </a:cubicBezTo>
                <a:cubicBezTo>
                  <a:pt x="596" y="33"/>
                  <a:pt x="598" y="32"/>
                  <a:pt x="601" y="33"/>
                </a:cubicBezTo>
                <a:cubicBezTo>
                  <a:pt x="601" y="33"/>
                  <a:pt x="600" y="33"/>
                  <a:pt x="599" y="34"/>
                </a:cubicBezTo>
                <a:cubicBezTo>
                  <a:pt x="600" y="34"/>
                  <a:pt x="601" y="33"/>
                  <a:pt x="601" y="34"/>
                </a:cubicBezTo>
                <a:cubicBezTo>
                  <a:pt x="600" y="34"/>
                  <a:pt x="597" y="34"/>
                  <a:pt x="598" y="34"/>
                </a:cubicBezTo>
                <a:cubicBezTo>
                  <a:pt x="604" y="34"/>
                  <a:pt x="607" y="34"/>
                  <a:pt x="611" y="34"/>
                </a:cubicBezTo>
                <a:cubicBezTo>
                  <a:pt x="627" y="34"/>
                  <a:pt x="642" y="32"/>
                  <a:pt x="657" y="32"/>
                </a:cubicBezTo>
                <a:cubicBezTo>
                  <a:pt x="656" y="31"/>
                  <a:pt x="651" y="32"/>
                  <a:pt x="650" y="31"/>
                </a:cubicBezTo>
                <a:cubicBezTo>
                  <a:pt x="650" y="31"/>
                  <a:pt x="652" y="30"/>
                  <a:pt x="650" y="30"/>
                </a:cubicBezTo>
                <a:cubicBezTo>
                  <a:pt x="649" y="30"/>
                  <a:pt x="649" y="30"/>
                  <a:pt x="649" y="30"/>
                </a:cubicBezTo>
                <a:cubicBezTo>
                  <a:pt x="648" y="31"/>
                  <a:pt x="651" y="31"/>
                  <a:pt x="650" y="31"/>
                </a:cubicBezTo>
                <a:cubicBezTo>
                  <a:pt x="647" y="30"/>
                  <a:pt x="645" y="31"/>
                  <a:pt x="643" y="29"/>
                </a:cubicBezTo>
                <a:cubicBezTo>
                  <a:pt x="645" y="28"/>
                  <a:pt x="648" y="29"/>
                  <a:pt x="650" y="29"/>
                </a:cubicBezTo>
                <a:cubicBezTo>
                  <a:pt x="649" y="29"/>
                  <a:pt x="648" y="29"/>
                  <a:pt x="648" y="30"/>
                </a:cubicBezTo>
                <a:cubicBezTo>
                  <a:pt x="649" y="29"/>
                  <a:pt x="653" y="30"/>
                  <a:pt x="652" y="29"/>
                </a:cubicBezTo>
                <a:cubicBezTo>
                  <a:pt x="654" y="30"/>
                  <a:pt x="655" y="28"/>
                  <a:pt x="658" y="29"/>
                </a:cubicBezTo>
                <a:cubicBezTo>
                  <a:pt x="658" y="30"/>
                  <a:pt x="657" y="28"/>
                  <a:pt x="657" y="29"/>
                </a:cubicBezTo>
                <a:cubicBezTo>
                  <a:pt x="664" y="27"/>
                  <a:pt x="673" y="28"/>
                  <a:pt x="682" y="28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83" y="28"/>
                  <a:pt x="682" y="29"/>
                  <a:pt x="682" y="28"/>
                </a:cubicBezTo>
                <a:cubicBezTo>
                  <a:pt x="686" y="28"/>
                  <a:pt x="691" y="27"/>
                  <a:pt x="693" y="28"/>
                </a:cubicBezTo>
                <a:cubicBezTo>
                  <a:pt x="692" y="28"/>
                  <a:pt x="690" y="28"/>
                  <a:pt x="690" y="29"/>
                </a:cubicBezTo>
                <a:cubicBezTo>
                  <a:pt x="693" y="29"/>
                  <a:pt x="693" y="29"/>
                  <a:pt x="696" y="29"/>
                </a:cubicBezTo>
                <a:cubicBezTo>
                  <a:pt x="696" y="27"/>
                  <a:pt x="693" y="29"/>
                  <a:pt x="693" y="27"/>
                </a:cubicBezTo>
                <a:cubicBezTo>
                  <a:pt x="699" y="27"/>
                  <a:pt x="708" y="26"/>
                  <a:pt x="716" y="26"/>
                </a:cubicBezTo>
                <a:cubicBezTo>
                  <a:pt x="709" y="24"/>
                  <a:pt x="695" y="27"/>
                  <a:pt x="686" y="25"/>
                </a:cubicBezTo>
                <a:cubicBezTo>
                  <a:pt x="694" y="25"/>
                  <a:pt x="707" y="24"/>
                  <a:pt x="716" y="24"/>
                </a:cubicBezTo>
                <a:cubicBezTo>
                  <a:pt x="719" y="24"/>
                  <a:pt x="721" y="24"/>
                  <a:pt x="720" y="23"/>
                </a:cubicBezTo>
                <a:cubicBezTo>
                  <a:pt x="716" y="23"/>
                  <a:pt x="708" y="24"/>
                  <a:pt x="706" y="23"/>
                </a:cubicBezTo>
                <a:cubicBezTo>
                  <a:pt x="701" y="22"/>
                  <a:pt x="696" y="22"/>
                  <a:pt x="692" y="24"/>
                </a:cubicBezTo>
                <a:cubicBezTo>
                  <a:pt x="691" y="22"/>
                  <a:pt x="688" y="23"/>
                  <a:pt x="687" y="24"/>
                </a:cubicBezTo>
                <a:cubicBezTo>
                  <a:pt x="683" y="23"/>
                  <a:pt x="674" y="23"/>
                  <a:pt x="668" y="24"/>
                </a:cubicBezTo>
                <a:cubicBezTo>
                  <a:pt x="673" y="24"/>
                  <a:pt x="677" y="23"/>
                  <a:pt x="682" y="24"/>
                </a:cubicBezTo>
                <a:cubicBezTo>
                  <a:pt x="681" y="24"/>
                  <a:pt x="681" y="24"/>
                  <a:pt x="682" y="25"/>
                </a:cubicBezTo>
                <a:cubicBezTo>
                  <a:pt x="676" y="25"/>
                  <a:pt x="667" y="26"/>
                  <a:pt x="664" y="25"/>
                </a:cubicBezTo>
                <a:cubicBezTo>
                  <a:pt x="664" y="24"/>
                  <a:pt x="665" y="24"/>
                  <a:pt x="665" y="24"/>
                </a:cubicBezTo>
                <a:cubicBezTo>
                  <a:pt x="656" y="23"/>
                  <a:pt x="648" y="24"/>
                  <a:pt x="639" y="23"/>
                </a:cubicBezTo>
                <a:cubicBezTo>
                  <a:pt x="671" y="22"/>
                  <a:pt x="716" y="22"/>
                  <a:pt x="747" y="20"/>
                </a:cubicBezTo>
                <a:cubicBezTo>
                  <a:pt x="746" y="20"/>
                  <a:pt x="746" y="20"/>
                  <a:pt x="746" y="19"/>
                </a:cubicBezTo>
                <a:cubicBezTo>
                  <a:pt x="747" y="18"/>
                  <a:pt x="748" y="21"/>
                  <a:pt x="749" y="20"/>
                </a:cubicBezTo>
                <a:cubicBezTo>
                  <a:pt x="749" y="20"/>
                  <a:pt x="748" y="19"/>
                  <a:pt x="749" y="19"/>
                </a:cubicBezTo>
                <a:cubicBezTo>
                  <a:pt x="750" y="20"/>
                  <a:pt x="750" y="19"/>
                  <a:pt x="751" y="20"/>
                </a:cubicBezTo>
                <a:cubicBezTo>
                  <a:pt x="752" y="20"/>
                  <a:pt x="751" y="19"/>
                  <a:pt x="752" y="19"/>
                </a:cubicBezTo>
                <a:cubicBezTo>
                  <a:pt x="753" y="19"/>
                  <a:pt x="751" y="20"/>
                  <a:pt x="753" y="20"/>
                </a:cubicBezTo>
                <a:cubicBezTo>
                  <a:pt x="757" y="20"/>
                  <a:pt x="761" y="21"/>
                  <a:pt x="762" y="19"/>
                </a:cubicBezTo>
                <a:cubicBezTo>
                  <a:pt x="756" y="18"/>
                  <a:pt x="746" y="19"/>
                  <a:pt x="738" y="19"/>
                </a:cubicBezTo>
                <a:cubicBezTo>
                  <a:pt x="737" y="19"/>
                  <a:pt x="738" y="18"/>
                  <a:pt x="737" y="18"/>
                </a:cubicBezTo>
                <a:cubicBezTo>
                  <a:pt x="736" y="18"/>
                  <a:pt x="737" y="19"/>
                  <a:pt x="736" y="19"/>
                </a:cubicBezTo>
                <a:cubicBezTo>
                  <a:pt x="734" y="17"/>
                  <a:pt x="731" y="19"/>
                  <a:pt x="729" y="19"/>
                </a:cubicBezTo>
                <a:cubicBezTo>
                  <a:pt x="729" y="19"/>
                  <a:pt x="729" y="19"/>
                  <a:pt x="729" y="19"/>
                </a:cubicBezTo>
                <a:cubicBezTo>
                  <a:pt x="721" y="20"/>
                  <a:pt x="711" y="19"/>
                  <a:pt x="700" y="20"/>
                </a:cubicBezTo>
                <a:cubicBezTo>
                  <a:pt x="700" y="19"/>
                  <a:pt x="699" y="18"/>
                  <a:pt x="699" y="19"/>
                </a:cubicBezTo>
                <a:cubicBezTo>
                  <a:pt x="701" y="20"/>
                  <a:pt x="696" y="20"/>
                  <a:pt x="696" y="19"/>
                </a:cubicBezTo>
                <a:cubicBezTo>
                  <a:pt x="697" y="19"/>
                  <a:pt x="698" y="20"/>
                  <a:pt x="698" y="19"/>
                </a:cubicBezTo>
                <a:cubicBezTo>
                  <a:pt x="697" y="19"/>
                  <a:pt x="697" y="18"/>
                  <a:pt x="697" y="18"/>
                </a:cubicBezTo>
                <a:cubicBezTo>
                  <a:pt x="708" y="18"/>
                  <a:pt x="716" y="17"/>
                  <a:pt x="726" y="17"/>
                </a:cubicBezTo>
                <a:cubicBezTo>
                  <a:pt x="727" y="17"/>
                  <a:pt x="729" y="18"/>
                  <a:pt x="729" y="17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725" y="16"/>
                  <a:pt x="724" y="17"/>
                  <a:pt x="723" y="17"/>
                </a:cubicBezTo>
                <a:cubicBezTo>
                  <a:pt x="723" y="16"/>
                  <a:pt x="724" y="16"/>
                  <a:pt x="724" y="16"/>
                </a:cubicBezTo>
                <a:cubicBezTo>
                  <a:pt x="718" y="15"/>
                  <a:pt x="711" y="16"/>
                  <a:pt x="704" y="16"/>
                </a:cubicBezTo>
                <a:cubicBezTo>
                  <a:pt x="702" y="16"/>
                  <a:pt x="698" y="16"/>
                  <a:pt x="698" y="15"/>
                </a:cubicBezTo>
                <a:cubicBezTo>
                  <a:pt x="708" y="14"/>
                  <a:pt x="722" y="14"/>
                  <a:pt x="733" y="12"/>
                </a:cubicBezTo>
                <a:cubicBezTo>
                  <a:pt x="732" y="11"/>
                  <a:pt x="730" y="13"/>
                  <a:pt x="729" y="12"/>
                </a:cubicBezTo>
                <a:cubicBezTo>
                  <a:pt x="731" y="11"/>
                  <a:pt x="732" y="11"/>
                  <a:pt x="734" y="11"/>
                </a:cubicBezTo>
                <a:cubicBezTo>
                  <a:pt x="747" y="11"/>
                  <a:pt x="760" y="10"/>
                  <a:pt x="772" y="9"/>
                </a:cubicBezTo>
                <a:cubicBezTo>
                  <a:pt x="771" y="9"/>
                  <a:pt x="769" y="9"/>
                  <a:pt x="771" y="9"/>
                </a:cubicBezTo>
                <a:cubicBezTo>
                  <a:pt x="770" y="8"/>
                  <a:pt x="769" y="9"/>
                  <a:pt x="769" y="9"/>
                </a:cubicBezTo>
                <a:cubicBezTo>
                  <a:pt x="767" y="10"/>
                  <a:pt x="764" y="8"/>
                  <a:pt x="762" y="9"/>
                </a:cubicBezTo>
                <a:cubicBezTo>
                  <a:pt x="759" y="9"/>
                  <a:pt x="756" y="10"/>
                  <a:pt x="754" y="9"/>
                </a:cubicBezTo>
                <a:cubicBezTo>
                  <a:pt x="754" y="9"/>
                  <a:pt x="754" y="9"/>
                  <a:pt x="754" y="10"/>
                </a:cubicBezTo>
                <a:cubicBezTo>
                  <a:pt x="750" y="9"/>
                  <a:pt x="742" y="10"/>
                  <a:pt x="737" y="10"/>
                </a:cubicBezTo>
                <a:cubicBezTo>
                  <a:pt x="737" y="9"/>
                  <a:pt x="739" y="8"/>
                  <a:pt x="737" y="8"/>
                </a:cubicBezTo>
                <a:cubicBezTo>
                  <a:pt x="737" y="9"/>
                  <a:pt x="737" y="9"/>
                  <a:pt x="737" y="9"/>
                </a:cubicBezTo>
                <a:cubicBezTo>
                  <a:pt x="735" y="9"/>
                  <a:pt x="737" y="9"/>
                  <a:pt x="737" y="10"/>
                </a:cubicBezTo>
                <a:cubicBezTo>
                  <a:pt x="733" y="9"/>
                  <a:pt x="727" y="10"/>
                  <a:pt x="723" y="10"/>
                </a:cubicBezTo>
                <a:cubicBezTo>
                  <a:pt x="723" y="9"/>
                  <a:pt x="725" y="9"/>
                  <a:pt x="723" y="9"/>
                </a:cubicBezTo>
                <a:cubicBezTo>
                  <a:pt x="721" y="9"/>
                  <a:pt x="723" y="9"/>
                  <a:pt x="723" y="10"/>
                </a:cubicBezTo>
                <a:cubicBezTo>
                  <a:pt x="718" y="10"/>
                  <a:pt x="715" y="9"/>
                  <a:pt x="711" y="10"/>
                </a:cubicBezTo>
                <a:cubicBezTo>
                  <a:pt x="711" y="9"/>
                  <a:pt x="710" y="9"/>
                  <a:pt x="709" y="10"/>
                </a:cubicBezTo>
                <a:cubicBezTo>
                  <a:pt x="710" y="10"/>
                  <a:pt x="711" y="10"/>
                  <a:pt x="710" y="11"/>
                </a:cubicBezTo>
                <a:cubicBezTo>
                  <a:pt x="710" y="11"/>
                  <a:pt x="709" y="10"/>
                  <a:pt x="709" y="9"/>
                </a:cubicBezTo>
                <a:cubicBezTo>
                  <a:pt x="698" y="9"/>
                  <a:pt x="684" y="10"/>
                  <a:pt x="672" y="9"/>
                </a:cubicBezTo>
                <a:cubicBezTo>
                  <a:pt x="678" y="8"/>
                  <a:pt x="685" y="8"/>
                  <a:pt x="692" y="8"/>
                </a:cubicBezTo>
                <a:cubicBezTo>
                  <a:pt x="692" y="8"/>
                  <a:pt x="692" y="7"/>
                  <a:pt x="693" y="7"/>
                </a:cubicBezTo>
                <a:cubicBezTo>
                  <a:pt x="697" y="7"/>
                  <a:pt x="698" y="7"/>
                  <a:pt x="701" y="8"/>
                </a:cubicBezTo>
                <a:cubicBezTo>
                  <a:pt x="700" y="7"/>
                  <a:pt x="703" y="7"/>
                  <a:pt x="702" y="6"/>
                </a:cubicBezTo>
                <a:cubicBezTo>
                  <a:pt x="700" y="7"/>
                  <a:pt x="692" y="5"/>
                  <a:pt x="690" y="7"/>
                </a:cubicBezTo>
                <a:cubicBezTo>
                  <a:pt x="675" y="7"/>
                  <a:pt x="662" y="8"/>
                  <a:pt x="649" y="7"/>
                </a:cubicBezTo>
                <a:cubicBezTo>
                  <a:pt x="649" y="7"/>
                  <a:pt x="650" y="7"/>
                  <a:pt x="650" y="7"/>
                </a:cubicBezTo>
                <a:cubicBezTo>
                  <a:pt x="648" y="7"/>
                  <a:pt x="645" y="6"/>
                  <a:pt x="645" y="7"/>
                </a:cubicBezTo>
                <a:cubicBezTo>
                  <a:pt x="646" y="8"/>
                  <a:pt x="647" y="7"/>
                  <a:pt x="648" y="8"/>
                </a:cubicBezTo>
                <a:cubicBezTo>
                  <a:pt x="645" y="8"/>
                  <a:pt x="641" y="8"/>
                  <a:pt x="639" y="8"/>
                </a:cubicBezTo>
                <a:cubicBezTo>
                  <a:pt x="640" y="8"/>
                  <a:pt x="643" y="7"/>
                  <a:pt x="644" y="8"/>
                </a:cubicBezTo>
                <a:cubicBezTo>
                  <a:pt x="644" y="6"/>
                  <a:pt x="640" y="8"/>
                  <a:pt x="639" y="6"/>
                </a:cubicBezTo>
                <a:cubicBezTo>
                  <a:pt x="641" y="6"/>
                  <a:pt x="642" y="5"/>
                  <a:pt x="639" y="6"/>
                </a:cubicBezTo>
                <a:cubicBezTo>
                  <a:pt x="627" y="5"/>
                  <a:pt x="612" y="5"/>
                  <a:pt x="601" y="6"/>
                </a:cubicBezTo>
                <a:cubicBezTo>
                  <a:pt x="612" y="6"/>
                  <a:pt x="625" y="6"/>
                  <a:pt x="633" y="5"/>
                </a:cubicBezTo>
                <a:cubicBezTo>
                  <a:pt x="634" y="7"/>
                  <a:pt x="635" y="6"/>
                  <a:pt x="635" y="7"/>
                </a:cubicBezTo>
                <a:cubicBezTo>
                  <a:pt x="630" y="7"/>
                  <a:pt x="624" y="6"/>
                  <a:pt x="621" y="7"/>
                </a:cubicBezTo>
                <a:cubicBezTo>
                  <a:pt x="621" y="8"/>
                  <a:pt x="624" y="7"/>
                  <a:pt x="624" y="8"/>
                </a:cubicBezTo>
                <a:cubicBezTo>
                  <a:pt x="622" y="8"/>
                  <a:pt x="619" y="8"/>
                  <a:pt x="617" y="8"/>
                </a:cubicBezTo>
                <a:cubicBezTo>
                  <a:pt x="619" y="8"/>
                  <a:pt x="619" y="8"/>
                  <a:pt x="620" y="7"/>
                </a:cubicBezTo>
                <a:cubicBezTo>
                  <a:pt x="610" y="7"/>
                  <a:pt x="597" y="8"/>
                  <a:pt x="590" y="6"/>
                </a:cubicBezTo>
                <a:cubicBezTo>
                  <a:pt x="590" y="8"/>
                  <a:pt x="589" y="7"/>
                  <a:pt x="589" y="6"/>
                </a:cubicBezTo>
                <a:cubicBezTo>
                  <a:pt x="591" y="5"/>
                  <a:pt x="596" y="6"/>
                  <a:pt x="599" y="5"/>
                </a:cubicBezTo>
                <a:cubicBezTo>
                  <a:pt x="588" y="5"/>
                  <a:pt x="570" y="5"/>
                  <a:pt x="556" y="5"/>
                </a:cubicBezTo>
                <a:cubicBezTo>
                  <a:pt x="556" y="5"/>
                  <a:pt x="557" y="4"/>
                  <a:pt x="556" y="5"/>
                </a:cubicBezTo>
                <a:cubicBezTo>
                  <a:pt x="554" y="6"/>
                  <a:pt x="552" y="4"/>
                  <a:pt x="550" y="5"/>
                </a:cubicBezTo>
                <a:cubicBezTo>
                  <a:pt x="551" y="6"/>
                  <a:pt x="552" y="5"/>
                  <a:pt x="553" y="6"/>
                </a:cubicBezTo>
                <a:cubicBezTo>
                  <a:pt x="549" y="6"/>
                  <a:pt x="547" y="7"/>
                  <a:pt x="543" y="7"/>
                </a:cubicBezTo>
                <a:cubicBezTo>
                  <a:pt x="543" y="7"/>
                  <a:pt x="542" y="7"/>
                  <a:pt x="541" y="6"/>
                </a:cubicBezTo>
                <a:cubicBezTo>
                  <a:pt x="542" y="6"/>
                  <a:pt x="542" y="6"/>
                  <a:pt x="542" y="5"/>
                </a:cubicBezTo>
                <a:cubicBezTo>
                  <a:pt x="540" y="5"/>
                  <a:pt x="537" y="4"/>
                  <a:pt x="537" y="7"/>
                </a:cubicBezTo>
                <a:cubicBezTo>
                  <a:pt x="534" y="6"/>
                  <a:pt x="533" y="7"/>
                  <a:pt x="531" y="5"/>
                </a:cubicBezTo>
                <a:cubicBezTo>
                  <a:pt x="533" y="5"/>
                  <a:pt x="532" y="4"/>
                  <a:pt x="534" y="4"/>
                </a:cubicBezTo>
                <a:cubicBezTo>
                  <a:pt x="532" y="4"/>
                  <a:pt x="531" y="3"/>
                  <a:pt x="529" y="4"/>
                </a:cubicBezTo>
                <a:cubicBezTo>
                  <a:pt x="529" y="4"/>
                  <a:pt x="530" y="5"/>
                  <a:pt x="529" y="5"/>
                </a:cubicBezTo>
                <a:cubicBezTo>
                  <a:pt x="528" y="5"/>
                  <a:pt x="529" y="3"/>
                  <a:pt x="528" y="4"/>
                </a:cubicBezTo>
                <a:cubicBezTo>
                  <a:pt x="516" y="4"/>
                  <a:pt x="508" y="3"/>
                  <a:pt x="496" y="3"/>
                </a:cubicBezTo>
                <a:cubicBezTo>
                  <a:pt x="495" y="4"/>
                  <a:pt x="499" y="4"/>
                  <a:pt x="500" y="4"/>
                </a:cubicBezTo>
                <a:cubicBezTo>
                  <a:pt x="500" y="4"/>
                  <a:pt x="501" y="6"/>
                  <a:pt x="502" y="5"/>
                </a:cubicBezTo>
                <a:cubicBezTo>
                  <a:pt x="501" y="5"/>
                  <a:pt x="501" y="5"/>
                  <a:pt x="501" y="5"/>
                </a:cubicBezTo>
                <a:cubicBezTo>
                  <a:pt x="504" y="4"/>
                  <a:pt x="506" y="4"/>
                  <a:pt x="508" y="5"/>
                </a:cubicBezTo>
                <a:cubicBezTo>
                  <a:pt x="509" y="5"/>
                  <a:pt x="513" y="5"/>
                  <a:pt x="514" y="6"/>
                </a:cubicBezTo>
                <a:cubicBezTo>
                  <a:pt x="512" y="7"/>
                  <a:pt x="507" y="6"/>
                  <a:pt x="504" y="6"/>
                </a:cubicBezTo>
                <a:cubicBezTo>
                  <a:pt x="499" y="6"/>
                  <a:pt x="494" y="7"/>
                  <a:pt x="491" y="6"/>
                </a:cubicBezTo>
                <a:cubicBezTo>
                  <a:pt x="490" y="7"/>
                  <a:pt x="492" y="7"/>
                  <a:pt x="491" y="7"/>
                </a:cubicBezTo>
                <a:cubicBezTo>
                  <a:pt x="485" y="7"/>
                  <a:pt x="480" y="7"/>
                  <a:pt x="475" y="7"/>
                </a:cubicBezTo>
                <a:cubicBezTo>
                  <a:pt x="476" y="6"/>
                  <a:pt x="475" y="6"/>
                  <a:pt x="474" y="6"/>
                </a:cubicBezTo>
                <a:cubicBezTo>
                  <a:pt x="474" y="7"/>
                  <a:pt x="475" y="6"/>
                  <a:pt x="475" y="7"/>
                </a:cubicBezTo>
                <a:cubicBezTo>
                  <a:pt x="473" y="6"/>
                  <a:pt x="472" y="8"/>
                  <a:pt x="470" y="7"/>
                </a:cubicBezTo>
                <a:cubicBezTo>
                  <a:pt x="471" y="6"/>
                  <a:pt x="473" y="7"/>
                  <a:pt x="473" y="6"/>
                </a:cubicBezTo>
                <a:cubicBezTo>
                  <a:pt x="471" y="6"/>
                  <a:pt x="468" y="5"/>
                  <a:pt x="466" y="5"/>
                </a:cubicBezTo>
                <a:cubicBezTo>
                  <a:pt x="465" y="6"/>
                  <a:pt x="468" y="6"/>
                  <a:pt x="466" y="7"/>
                </a:cubicBezTo>
                <a:cubicBezTo>
                  <a:pt x="464" y="6"/>
                  <a:pt x="462" y="7"/>
                  <a:pt x="460" y="7"/>
                </a:cubicBezTo>
                <a:cubicBezTo>
                  <a:pt x="457" y="7"/>
                  <a:pt x="454" y="6"/>
                  <a:pt x="452" y="6"/>
                </a:cubicBezTo>
                <a:cubicBezTo>
                  <a:pt x="440" y="5"/>
                  <a:pt x="430" y="6"/>
                  <a:pt x="417" y="6"/>
                </a:cubicBezTo>
                <a:cubicBezTo>
                  <a:pt x="416" y="6"/>
                  <a:pt x="417" y="8"/>
                  <a:pt x="416" y="7"/>
                </a:cubicBezTo>
                <a:cubicBezTo>
                  <a:pt x="414" y="7"/>
                  <a:pt x="416" y="6"/>
                  <a:pt x="415" y="6"/>
                </a:cubicBezTo>
                <a:cubicBezTo>
                  <a:pt x="410" y="5"/>
                  <a:pt x="404" y="8"/>
                  <a:pt x="399" y="7"/>
                </a:cubicBezTo>
                <a:cubicBezTo>
                  <a:pt x="400" y="6"/>
                  <a:pt x="401" y="7"/>
                  <a:pt x="401" y="6"/>
                </a:cubicBezTo>
                <a:cubicBezTo>
                  <a:pt x="400" y="6"/>
                  <a:pt x="396" y="5"/>
                  <a:pt x="396" y="7"/>
                </a:cubicBezTo>
                <a:cubicBezTo>
                  <a:pt x="397" y="7"/>
                  <a:pt x="398" y="6"/>
                  <a:pt x="399" y="7"/>
                </a:cubicBezTo>
                <a:cubicBezTo>
                  <a:pt x="396" y="7"/>
                  <a:pt x="395" y="8"/>
                  <a:pt x="394" y="6"/>
                </a:cubicBezTo>
                <a:cubicBezTo>
                  <a:pt x="392" y="8"/>
                  <a:pt x="389" y="7"/>
                  <a:pt x="387" y="8"/>
                </a:cubicBezTo>
                <a:cubicBezTo>
                  <a:pt x="393" y="8"/>
                  <a:pt x="399" y="9"/>
                  <a:pt x="406" y="9"/>
                </a:cubicBezTo>
                <a:cubicBezTo>
                  <a:pt x="405" y="9"/>
                  <a:pt x="404" y="8"/>
                  <a:pt x="405" y="8"/>
                </a:cubicBezTo>
                <a:cubicBezTo>
                  <a:pt x="413" y="8"/>
                  <a:pt x="424" y="8"/>
                  <a:pt x="433" y="8"/>
                </a:cubicBezTo>
                <a:cubicBezTo>
                  <a:pt x="432" y="9"/>
                  <a:pt x="433" y="10"/>
                  <a:pt x="434" y="9"/>
                </a:cubicBezTo>
                <a:cubicBezTo>
                  <a:pt x="433" y="9"/>
                  <a:pt x="433" y="9"/>
                  <a:pt x="433" y="8"/>
                </a:cubicBezTo>
                <a:cubicBezTo>
                  <a:pt x="434" y="9"/>
                  <a:pt x="435" y="9"/>
                  <a:pt x="437" y="9"/>
                </a:cubicBezTo>
                <a:cubicBezTo>
                  <a:pt x="437" y="9"/>
                  <a:pt x="438" y="8"/>
                  <a:pt x="438" y="8"/>
                </a:cubicBezTo>
                <a:cubicBezTo>
                  <a:pt x="445" y="8"/>
                  <a:pt x="448" y="7"/>
                  <a:pt x="453" y="9"/>
                </a:cubicBezTo>
                <a:cubicBezTo>
                  <a:pt x="452" y="9"/>
                  <a:pt x="451" y="9"/>
                  <a:pt x="451" y="9"/>
                </a:cubicBezTo>
                <a:cubicBezTo>
                  <a:pt x="466" y="11"/>
                  <a:pt x="480" y="8"/>
                  <a:pt x="492" y="11"/>
                </a:cubicBezTo>
                <a:cubicBezTo>
                  <a:pt x="477" y="11"/>
                  <a:pt x="461" y="11"/>
                  <a:pt x="445" y="11"/>
                </a:cubicBezTo>
                <a:cubicBezTo>
                  <a:pt x="447" y="11"/>
                  <a:pt x="448" y="11"/>
                  <a:pt x="449" y="12"/>
                </a:cubicBezTo>
                <a:cubicBezTo>
                  <a:pt x="420" y="12"/>
                  <a:pt x="391" y="13"/>
                  <a:pt x="361" y="14"/>
                </a:cubicBezTo>
                <a:cubicBezTo>
                  <a:pt x="302" y="17"/>
                  <a:pt x="249" y="19"/>
                  <a:pt x="191" y="22"/>
                </a:cubicBezTo>
                <a:cubicBezTo>
                  <a:pt x="187" y="22"/>
                  <a:pt x="179" y="22"/>
                  <a:pt x="179" y="25"/>
                </a:cubicBezTo>
                <a:cubicBezTo>
                  <a:pt x="190" y="25"/>
                  <a:pt x="200" y="22"/>
                  <a:pt x="215" y="22"/>
                </a:cubicBezTo>
                <a:cubicBezTo>
                  <a:pt x="215" y="22"/>
                  <a:pt x="214" y="24"/>
                  <a:pt x="216" y="23"/>
                </a:cubicBezTo>
                <a:cubicBezTo>
                  <a:pt x="218" y="23"/>
                  <a:pt x="219" y="23"/>
                  <a:pt x="221" y="23"/>
                </a:cubicBezTo>
                <a:cubicBezTo>
                  <a:pt x="222" y="23"/>
                  <a:pt x="221" y="22"/>
                  <a:pt x="222" y="22"/>
                </a:cubicBezTo>
                <a:cubicBezTo>
                  <a:pt x="223" y="22"/>
                  <a:pt x="226" y="21"/>
                  <a:pt x="227" y="22"/>
                </a:cubicBezTo>
                <a:cubicBezTo>
                  <a:pt x="228" y="22"/>
                  <a:pt x="227" y="23"/>
                  <a:pt x="228" y="22"/>
                </a:cubicBezTo>
                <a:cubicBezTo>
                  <a:pt x="232" y="21"/>
                  <a:pt x="239" y="21"/>
                  <a:pt x="244" y="21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41" y="22"/>
                  <a:pt x="247" y="23"/>
                  <a:pt x="248" y="21"/>
                </a:cubicBezTo>
                <a:cubicBezTo>
                  <a:pt x="249" y="23"/>
                  <a:pt x="252" y="19"/>
                  <a:pt x="253" y="21"/>
                </a:cubicBezTo>
                <a:cubicBezTo>
                  <a:pt x="253" y="22"/>
                  <a:pt x="251" y="21"/>
                  <a:pt x="251" y="22"/>
                </a:cubicBezTo>
                <a:cubicBezTo>
                  <a:pt x="255" y="23"/>
                  <a:pt x="262" y="21"/>
                  <a:pt x="266" y="22"/>
                </a:cubicBezTo>
                <a:cubicBezTo>
                  <a:pt x="242" y="24"/>
                  <a:pt x="217" y="24"/>
                  <a:pt x="195" y="26"/>
                </a:cubicBezTo>
                <a:cubicBezTo>
                  <a:pt x="190" y="28"/>
                  <a:pt x="180" y="27"/>
                  <a:pt x="174" y="27"/>
                </a:cubicBezTo>
                <a:cubicBezTo>
                  <a:pt x="173" y="28"/>
                  <a:pt x="172" y="28"/>
                  <a:pt x="171" y="29"/>
                </a:cubicBezTo>
                <a:cubicBezTo>
                  <a:pt x="165" y="30"/>
                  <a:pt x="159" y="27"/>
                  <a:pt x="153" y="29"/>
                </a:cubicBezTo>
                <a:cubicBezTo>
                  <a:pt x="151" y="30"/>
                  <a:pt x="149" y="31"/>
                  <a:pt x="147" y="30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6" y="28"/>
                  <a:pt x="144" y="29"/>
                  <a:pt x="144" y="28"/>
                </a:cubicBezTo>
                <a:cubicBezTo>
                  <a:pt x="146" y="28"/>
                  <a:pt x="145" y="27"/>
                  <a:pt x="146" y="27"/>
                </a:cubicBezTo>
                <a:cubicBezTo>
                  <a:pt x="155" y="26"/>
                  <a:pt x="161" y="26"/>
                  <a:pt x="169" y="24"/>
                </a:cubicBezTo>
                <a:cubicBezTo>
                  <a:pt x="156" y="24"/>
                  <a:pt x="140" y="25"/>
                  <a:pt x="126" y="26"/>
                </a:cubicBezTo>
                <a:cubicBezTo>
                  <a:pt x="130" y="27"/>
                  <a:pt x="133" y="26"/>
                  <a:pt x="136" y="27"/>
                </a:cubicBezTo>
                <a:cubicBezTo>
                  <a:pt x="138" y="26"/>
                  <a:pt x="140" y="25"/>
                  <a:pt x="142" y="26"/>
                </a:cubicBezTo>
                <a:cubicBezTo>
                  <a:pt x="140" y="27"/>
                  <a:pt x="139" y="26"/>
                  <a:pt x="138" y="27"/>
                </a:cubicBezTo>
                <a:cubicBezTo>
                  <a:pt x="139" y="28"/>
                  <a:pt x="138" y="29"/>
                  <a:pt x="138" y="29"/>
                </a:cubicBezTo>
                <a:cubicBezTo>
                  <a:pt x="139" y="30"/>
                  <a:pt x="144" y="29"/>
                  <a:pt x="146" y="30"/>
                </a:cubicBezTo>
                <a:cubicBezTo>
                  <a:pt x="140" y="31"/>
                  <a:pt x="132" y="32"/>
                  <a:pt x="127" y="33"/>
                </a:cubicBezTo>
                <a:cubicBezTo>
                  <a:pt x="118" y="34"/>
                  <a:pt x="105" y="33"/>
                  <a:pt x="98" y="36"/>
                </a:cubicBezTo>
                <a:cubicBezTo>
                  <a:pt x="95" y="36"/>
                  <a:pt x="90" y="35"/>
                  <a:pt x="88" y="37"/>
                </a:cubicBezTo>
                <a:cubicBezTo>
                  <a:pt x="91" y="37"/>
                  <a:pt x="94" y="36"/>
                  <a:pt x="95" y="38"/>
                </a:cubicBezTo>
                <a:cubicBezTo>
                  <a:pt x="82" y="41"/>
                  <a:pt x="67" y="44"/>
                  <a:pt x="53" y="44"/>
                </a:cubicBezTo>
                <a:cubicBezTo>
                  <a:pt x="53" y="45"/>
                  <a:pt x="51" y="45"/>
                  <a:pt x="51" y="46"/>
                </a:cubicBezTo>
                <a:cubicBezTo>
                  <a:pt x="48" y="45"/>
                  <a:pt x="43" y="45"/>
                  <a:pt x="42" y="46"/>
                </a:cubicBezTo>
                <a:cubicBezTo>
                  <a:pt x="43" y="48"/>
                  <a:pt x="46" y="46"/>
                  <a:pt x="49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1" y="48"/>
                  <a:pt x="42" y="50"/>
                  <a:pt x="37" y="49"/>
                </a:cubicBezTo>
                <a:cubicBezTo>
                  <a:pt x="36" y="49"/>
                  <a:pt x="37" y="51"/>
                  <a:pt x="36" y="50"/>
                </a:cubicBezTo>
                <a:cubicBezTo>
                  <a:pt x="31" y="50"/>
                  <a:pt x="27" y="50"/>
                  <a:pt x="24" y="52"/>
                </a:cubicBezTo>
                <a:cubicBezTo>
                  <a:pt x="26" y="54"/>
                  <a:pt x="29" y="51"/>
                  <a:pt x="32" y="52"/>
                </a:cubicBezTo>
                <a:cubicBezTo>
                  <a:pt x="36" y="51"/>
                  <a:pt x="39" y="50"/>
                  <a:pt x="43" y="51"/>
                </a:cubicBezTo>
                <a:cubicBezTo>
                  <a:pt x="42" y="52"/>
                  <a:pt x="41" y="52"/>
                  <a:pt x="40" y="52"/>
                </a:cubicBezTo>
                <a:cubicBezTo>
                  <a:pt x="39" y="53"/>
                  <a:pt x="40" y="53"/>
                  <a:pt x="39" y="54"/>
                </a:cubicBezTo>
                <a:cubicBezTo>
                  <a:pt x="35" y="54"/>
                  <a:pt x="27" y="54"/>
                  <a:pt x="24" y="57"/>
                </a:cubicBezTo>
                <a:cubicBezTo>
                  <a:pt x="28" y="58"/>
                  <a:pt x="31" y="55"/>
                  <a:pt x="34" y="56"/>
                </a:cubicBezTo>
                <a:cubicBezTo>
                  <a:pt x="30" y="59"/>
                  <a:pt x="25" y="59"/>
                  <a:pt x="20" y="60"/>
                </a:cubicBezTo>
                <a:cubicBezTo>
                  <a:pt x="24" y="61"/>
                  <a:pt x="28" y="58"/>
                  <a:pt x="31" y="60"/>
                </a:cubicBezTo>
                <a:cubicBezTo>
                  <a:pt x="29" y="61"/>
                  <a:pt x="27" y="60"/>
                  <a:pt x="25" y="61"/>
                </a:cubicBezTo>
                <a:cubicBezTo>
                  <a:pt x="27" y="62"/>
                  <a:pt x="30" y="61"/>
                  <a:pt x="31" y="62"/>
                </a:cubicBezTo>
                <a:cubicBezTo>
                  <a:pt x="26" y="64"/>
                  <a:pt x="17" y="65"/>
                  <a:pt x="12" y="64"/>
                </a:cubicBezTo>
                <a:cubicBezTo>
                  <a:pt x="13" y="65"/>
                  <a:pt x="14" y="65"/>
                  <a:pt x="14" y="66"/>
                </a:cubicBezTo>
                <a:cubicBezTo>
                  <a:pt x="64" y="66"/>
                  <a:pt x="121" y="65"/>
                  <a:pt x="174" y="65"/>
                </a:cubicBezTo>
                <a:cubicBezTo>
                  <a:pt x="180" y="65"/>
                  <a:pt x="187" y="65"/>
                  <a:pt x="191" y="65"/>
                </a:cubicBezTo>
                <a:cubicBezTo>
                  <a:pt x="218" y="64"/>
                  <a:pt x="247" y="64"/>
                  <a:pt x="276" y="64"/>
                </a:cubicBezTo>
                <a:cubicBezTo>
                  <a:pt x="297" y="64"/>
                  <a:pt x="318" y="63"/>
                  <a:pt x="338" y="63"/>
                </a:cubicBezTo>
                <a:cubicBezTo>
                  <a:pt x="349" y="64"/>
                  <a:pt x="361" y="63"/>
                  <a:pt x="371" y="63"/>
                </a:cubicBezTo>
                <a:cubicBezTo>
                  <a:pt x="371" y="63"/>
                  <a:pt x="371" y="61"/>
                  <a:pt x="372" y="61"/>
                </a:cubicBezTo>
                <a:cubicBezTo>
                  <a:pt x="377" y="59"/>
                  <a:pt x="385" y="60"/>
                  <a:pt x="392" y="59"/>
                </a:cubicBezTo>
                <a:cubicBezTo>
                  <a:pt x="395" y="60"/>
                  <a:pt x="401" y="59"/>
                  <a:pt x="406" y="59"/>
                </a:cubicBezTo>
                <a:cubicBezTo>
                  <a:pt x="411" y="59"/>
                  <a:pt x="414" y="58"/>
                  <a:pt x="417" y="59"/>
                </a:cubicBezTo>
                <a:cubicBezTo>
                  <a:pt x="405" y="60"/>
                  <a:pt x="394" y="61"/>
                  <a:pt x="383" y="61"/>
                </a:cubicBezTo>
                <a:cubicBezTo>
                  <a:pt x="382" y="62"/>
                  <a:pt x="380" y="62"/>
                  <a:pt x="379" y="63"/>
                </a:cubicBezTo>
                <a:cubicBezTo>
                  <a:pt x="411" y="63"/>
                  <a:pt x="449" y="63"/>
                  <a:pt x="480" y="63"/>
                </a:cubicBezTo>
                <a:cubicBezTo>
                  <a:pt x="499" y="63"/>
                  <a:pt x="516" y="62"/>
                  <a:pt x="533" y="64"/>
                </a:cubicBezTo>
                <a:cubicBezTo>
                  <a:pt x="535" y="62"/>
                  <a:pt x="537" y="63"/>
                  <a:pt x="540" y="63"/>
                </a:cubicBezTo>
                <a:cubicBezTo>
                  <a:pt x="555" y="63"/>
                  <a:pt x="572" y="63"/>
                  <a:pt x="588" y="63"/>
                </a:cubicBezTo>
                <a:cubicBezTo>
                  <a:pt x="598" y="62"/>
                  <a:pt x="608" y="64"/>
                  <a:pt x="617" y="62"/>
                </a:cubicBezTo>
                <a:cubicBezTo>
                  <a:pt x="619" y="63"/>
                  <a:pt x="623" y="62"/>
                  <a:pt x="626" y="62"/>
                </a:cubicBezTo>
                <a:cubicBezTo>
                  <a:pt x="630" y="62"/>
                  <a:pt x="634" y="62"/>
                  <a:pt x="638" y="61"/>
                </a:cubicBezTo>
                <a:cubicBezTo>
                  <a:pt x="630" y="61"/>
                  <a:pt x="618" y="62"/>
                  <a:pt x="610" y="61"/>
                </a:cubicBezTo>
                <a:cubicBezTo>
                  <a:pt x="614" y="60"/>
                  <a:pt x="619" y="60"/>
                  <a:pt x="624" y="59"/>
                </a:cubicBezTo>
                <a:cubicBezTo>
                  <a:pt x="632" y="62"/>
                  <a:pt x="646" y="59"/>
                  <a:pt x="655" y="59"/>
                </a:cubicBezTo>
                <a:cubicBezTo>
                  <a:pt x="659" y="59"/>
                  <a:pt x="665" y="60"/>
                  <a:pt x="663" y="58"/>
                </a:cubicBezTo>
                <a:cubicBezTo>
                  <a:pt x="667" y="61"/>
                  <a:pt x="677" y="58"/>
                  <a:pt x="681" y="60"/>
                </a:cubicBezTo>
                <a:cubicBezTo>
                  <a:pt x="681" y="60"/>
                  <a:pt x="680" y="59"/>
                  <a:pt x="680" y="60"/>
                </a:cubicBezTo>
                <a:cubicBezTo>
                  <a:pt x="685" y="62"/>
                  <a:pt x="690" y="60"/>
                  <a:pt x="697" y="61"/>
                </a:cubicBezTo>
                <a:cubicBezTo>
                  <a:pt x="698" y="61"/>
                  <a:pt x="697" y="59"/>
                  <a:pt x="698" y="60"/>
                </a:cubicBezTo>
                <a:cubicBezTo>
                  <a:pt x="698" y="60"/>
                  <a:pt x="698" y="60"/>
                  <a:pt x="698" y="61"/>
                </a:cubicBezTo>
                <a:cubicBezTo>
                  <a:pt x="702" y="60"/>
                  <a:pt x="707" y="60"/>
                  <a:pt x="711" y="60"/>
                </a:cubicBezTo>
                <a:cubicBezTo>
                  <a:pt x="707" y="58"/>
                  <a:pt x="692" y="61"/>
                  <a:pt x="688" y="59"/>
                </a:cubicBezTo>
                <a:cubicBezTo>
                  <a:pt x="693" y="60"/>
                  <a:pt x="699" y="56"/>
                  <a:pt x="705" y="58"/>
                </a:cubicBezTo>
                <a:cubicBezTo>
                  <a:pt x="712" y="55"/>
                  <a:pt x="723" y="57"/>
                  <a:pt x="732" y="55"/>
                </a:cubicBezTo>
                <a:cubicBezTo>
                  <a:pt x="730" y="55"/>
                  <a:pt x="728" y="55"/>
                  <a:pt x="728" y="54"/>
                </a:cubicBezTo>
                <a:cubicBezTo>
                  <a:pt x="730" y="54"/>
                  <a:pt x="732" y="55"/>
                  <a:pt x="735" y="54"/>
                </a:cubicBezTo>
                <a:cubicBezTo>
                  <a:pt x="734" y="53"/>
                  <a:pt x="732" y="54"/>
                  <a:pt x="732" y="53"/>
                </a:cubicBezTo>
                <a:close/>
                <a:moveTo>
                  <a:pt x="670" y="50"/>
                </a:moveTo>
                <a:cubicBezTo>
                  <a:pt x="668" y="51"/>
                  <a:pt x="660" y="51"/>
                  <a:pt x="656" y="50"/>
                </a:cubicBezTo>
                <a:cubicBezTo>
                  <a:pt x="661" y="50"/>
                  <a:pt x="665" y="49"/>
                  <a:pt x="670" y="50"/>
                </a:cubicBezTo>
                <a:close/>
                <a:moveTo>
                  <a:pt x="653" y="51"/>
                </a:moveTo>
                <a:cubicBezTo>
                  <a:pt x="652" y="51"/>
                  <a:pt x="652" y="51"/>
                  <a:pt x="652" y="51"/>
                </a:cubicBezTo>
                <a:cubicBezTo>
                  <a:pt x="655" y="50"/>
                  <a:pt x="656" y="51"/>
                  <a:pt x="653" y="51"/>
                </a:cubicBezTo>
                <a:close/>
                <a:moveTo>
                  <a:pt x="644" y="49"/>
                </a:moveTo>
                <a:cubicBezTo>
                  <a:pt x="643" y="50"/>
                  <a:pt x="639" y="49"/>
                  <a:pt x="636" y="49"/>
                </a:cubicBezTo>
                <a:cubicBezTo>
                  <a:pt x="638" y="49"/>
                  <a:pt x="642" y="48"/>
                  <a:pt x="644" y="49"/>
                </a:cubicBezTo>
                <a:close/>
                <a:moveTo>
                  <a:pt x="592" y="40"/>
                </a:moveTo>
                <a:cubicBezTo>
                  <a:pt x="592" y="41"/>
                  <a:pt x="590" y="40"/>
                  <a:pt x="589" y="40"/>
                </a:cubicBezTo>
                <a:cubicBezTo>
                  <a:pt x="589" y="39"/>
                  <a:pt x="590" y="40"/>
                  <a:pt x="592" y="40"/>
                </a:cubicBezTo>
                <a:close/>
                <a:moveTo>
                  <a:pt x="602" y="36"/>
                </a:moveTo>
                <a:cubicBezTo>
                  <a:pt x="601" y="37"/>
                  <a:pt x="600" y="36"/>
                  <a:pt x="599" y="37"/>
                </a:cubicBezTo>
                <a:cubicBezTo>
                  <a:pt x="599" y="36"/>
                  <a:pt x="601" y="36"/>
                  <a:pt x="602" y="36"/>
                </a:cubicBezTo>
                <a:close/>
                <a:moveTo>
                  <a:pt x="599" y="36"/>
                </a:moveTo>
                <a:cubicBezTo>
                  <a:pt x="597" y="38"/>
                  <a:pt x="594" y="37"/>
                  <a:pt x="591" y="37"/>
                </a:cubicBezTo>
                <a:cubicBezTo>
                  <a:pt x="592" y="36"/>
                  <a:pt x="596" y="37"/>
                  <a:pt x="599" y="36"/>
                </a:cubicBezTo>
                <a:close/>
                <a:moveTo>
                  <a:pt x="663" y="24"/>
                </a:moveTo>
                <a:cubicBezTo>
                  <a:pt x="663" y="24"/>
                  <a:pt x="663" y="24"/>
                  <a:pt x="663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4" y="24"/>
                  <a:pt x="663" y="24"/>
                  <a:pt x="663" y="24"/>
                </a:cubicBezTo>
                <a:cubicBezTo>
                  <a:pt x="663" y="25"/>
                  <a:pt x="663" y="25"/>
                  <a:pt x="663" y="26"/>
                </a:cubicBezTo>
                <a:cubicBezTo>
                  <a:pt x="662" y="26"/>
                  <a:pt x="663" y="25"/>
                  <a:pt x="663" y="24"/>
                </a:cubicBezTo>
                <a:close/>
                <a:moveTo>
                  <a:pt x="662" y="24"/>
                </a:moveTo>
                <a:cubicBezTo>
                  <a:pt x="658" y="24"/>
                  <a:pt x="655" y="26"/>
                  <a:pt x="652" y="25"/>
                </a:cubicBezTo>
                <a:cubicBezTo>
                  <a:pt x="652" y="25"/>
                  <a:pt x="652" y="25"/>
                  <a:pt x="652" y="26"/>
                </a:cubicBezTo>
                <a:cubicBezTo>
                  <a:pt x="651" y="25"/>
                  <a:pt x="651" y="25"/>
                  <a:pt x="650" y="25"/>
                </a:cubicBezTo>
                <a:cubicBezTo>
                  <a:pt x="654" y="24"/>
                  <a:pt x="658" y="24"/>
                  <a:pt x="662" y="24"/>
                </a:cubicBezTo>
                <a:close/>
                <a:moveTo>
                  <a:pt x="755" y="19"/>
                </a:moveTo>
                <a:cubicBezTo>
                  <a:pt x="755" y="20"/>
                  <a:pt x="753" y="20"/>
                  <a:pt x="753" y="20"/>
                </a:cubicBezTo>
                <a:cubicBezTo>
                  <a:pt x="753" y="19"/>
                  <a:pt x="754" y="19"/>
                  <a:pt x="755" y="19"/>
                </a:cubicBezTo>
                <a:close/>
                <a:moveTo>
                  <a:pt x="721" y="17"/>
                </a:moveTo>
                <a:cubicBezTo>
                  <a:pt x="721" y="17"/>
                  <a:pt x="719" y="17"/>
                  <a:pt x="718" y="17"/>
                </a:cubicBezTo>
                <a:cubicBezTo>
                  <a:pt x="718" y="16"/>
                  <a:pt x="720" y="17"/>
                  <a:pt x="721" y="17"/>
                </a:cubicBezTo>
                <a:close/>
                <a:moveTo>
                  <a:pt x="702" y="10"/>
                </a:moveTo>
                <a:cubicBezTo>
                  <a:pt x="702" y="11"/>
                  <a:pt x="700" y="11"/>
                  <a:pt x="700" y="10"/>
                </a:cubicBezTo>
                <a:cubicBezTo>
                  <a:pt x="700" y="10"/>
                  <a:pt x="702" y="9"/>
                  <a:pt x="702" y="10"/>
                </a:cubicBezTo>
                <a:close/>
                <a:moveTo>
                  <a:pt x="699" y="10"/>
                </a:moveTo>
                <a:cubicBezTo>
                  <a:pt x="699" y="11"/>
                  <a:pt x="698" y="10"/>
                  <a:pt x="697" y="11"/>
                </a:cubicBezTo>
                <a:cubicBezTo>
                  <a:pt x="697" y="10"/>
                  <a:pt x="699" y="10"/>
                  <a:pt x="699" y="10"/>
                </a:cubicBezTo>
                <a:close/>
                <a:moveTo>
                  <a:pt x="697" y="16"/>
                </a:moveTo>
                <a:cubicBezTo>
                  <a:pt x="696" y="16"/>
                  <a:pt x="693" y="16"/>
                  <a:pt x="692" y="16"/>
                </a:cubicBezTo>
                <a:cubicBezTo>
                  <a:pt x="693" y="14"/>
                  <a:pt x="696" y="15"/>
                  <a:pt x="697" y="16"/>
                </a:cubicBezTo>
                <a:close/>
                <a:moveTo>
                  <a:pt x="691" y="16"/>
                </a:moveTo>
                <a:cubicBezTo>
                  <a:pt x="690" y="16"/>
                  <a:pt x="690" y="16"/>
                  <a:pt x="689" y="16"/>
                </a:cubicBezTo>
                <a:cubicBezTo>
                  <a:pt x="689" y="15"/>
                  <a:pt x="691" y="15"/>
                  <a:pt x="691" y="16"/>
                </a:cubicBezTo>
                <a:close/>
                <a:moveTo>
                  <a:pt x="694" y="19"/>
                </a:moveTo>
                <a:cubicBezTo>
                  <a:pt x="692" y="18"/>
                  <a:pt x="691" y="19"/>
                  <a:pt x="690" y="19"/>
                </a:cubicBezTo>
                <a:cubicBezTo>
                  <a:pt x="689" y="20"/>
                  <a:pt x="691" y="18"/>
                  <a:pt x="691" y="20"/>
                </a:cubicBezTo>
                <a:cubicBezTo>
                  <a:pt x="684" y="20"/>
                  <a:pt x="679" y="21"/>
                  <a:pt x="673" y="20"/>
                </a:cubicBezTo>
                <a:cubicBezTo>
                  <a:pt x="674" y="19"/>
                  <a:pt x="679" y="20"/>
                  <a:pt x="680" y="19"/>
                </a:cubicBezTo>
                <a:cubicBezTo>
                  <a:pt x="680" y="19"/>
                  <a:pt x="679" y="19"/>
                  <a:pt x="679" y="19"/>
                </a:cubicBezTo>
                <a:cubicBezTo>
                  <a:pt x="682" y="18"/>
                  <a:pt x="690" y="18"/>
                  <a:pt x="694" y="19"/>
                </a:cubicBezTo>
                <a:close/>
                <a:moveTo>
                  <a:pt x="688" y="15"/>
                </a:moveTo>
                <a:cubicBezTo>
                  <a:pt x="684" y="17"/>
                  <a:pt x="676" y="16"/>
                  <a:pt x="672" y="16"/>
                </a:cubicBezTo>
                <a:cubicBezTo>
                  <a:pt x="675" y="15"/>
                  <a:pt x="683" y="16"/>
                  <a:pt x="688" y="15"/>
                </a:cubicBezTo>
                <a:close/>
                <a:moveTo>
                  <a:pt x="672" y="20"/>
                </a:moveTo>
                <a:cubicBezTo>
                  <a:pt x="672" y="21"/>
                  <a:pt x="667" y="22"/>
                  <a:pt x="666" y="20"/>
                </a:cubicBezTo>
                <a:cubicBezTo>
                  <a:pt x="669" y="20"/>
                  <a:pt x="671" y="20"/>
                  <a:pt x="672" y="20"/>
                </a:cubicBezTo>
                <a:close/>
                <a:moveTo>
                  <a:pt x="659" y="19"/>
                </a:moveTo>
                <a:cubicBezTo>
                  <a:pt x="661" y="21"/>
                  <a:pt x="664" y="19"/>
                  <a:pt x="666" y="20"/>
                </a:cubicBezTo>
                <a:cubicBezTo>
                  <a:pt x="664" y="21"/>
                  <a:pt x="662" y="20"/>
                  <a:pt x="659" y="21"/>
                </a:cubicBezTo>
                <a:cubicBezTo>
                  <a:pt x="659" y="20"/>
                  <a:pt x="659" y="20"/>
                  <a:pt x="659" y="19"/>
                </a:cubicBezTo>
                <a:close/>
                <a:moveTo>
                  <a:pt x="643" y="25"/>
                </a:moveTo>
                <a:cubicBezTo>
                  <a:pt x="639" y="25"/>
                  <a:pt x="639" y="25"/>
                  <a:pt x="639" y="25"/>
                </a:cubicBezTo>
                <a:cubicBezTo>
                  <a:pt x="639" y="24"/>
                  <a:pt x="643" y="23"/>
                  <a:pt x="643" y="25"/>
                </a:cubicBezTo>
                <a:close/>
                <a:moveTo>
                  <a:pt x="643" y="29"/>
                </a:moveTo>
                <a:cubicBezTo>
                  <a:pt x="642" y="30"/>
                  <a:pt x="642" y="29"/>
                  <a:pt x="642" y="30"/>
                </a:cubicBezTo>
                <a:cubicBezTo>
                  <a:pt x="641" y="30"/>
                  <a:pt x="641" y="29"/>
                  <a:pt x="641" y="29"/>
                </a:cubicBezTo>
                <a:cubicBezTo>
                  <a:pt x="642" y="28"/>
                  <a:pt x="642" y="29"/>
                  <a:pt x="643" y="29"/>
                </a:cubicBezTo>
                <a:close/>
                <a:moveTo>
                  <a:pt x="642" y="20"/>
                </a:moveTo>
                <a:cubicBezTo>
                  <a:pt x="641" y="22"/>
                  <a:pt x="640" y="20"/>
                  <a:pt x="638" y="21"/>
                </a:cubicBezTo>
                <a:cubicBezTo>
                  <a:pt x="638" y="20"/>
                  <a:pt x="641" y="21"/>
                  <a:pt x="642" y="20"/>
                </a:cubicBezTo>
                <a:close/>
                <a:moveTo>
                  <a:pt x="635" y="24"/>
                </a:moveTo>
                <a:cubicBezTo>
                  <a:pt x="635" y="25"/>
                  <a:pt x="636" y="24"/>
                  <a:pt x="636" y="24"/>
                </a:cubicBezTo>
                <a:cubicBezTo>
                  <a:pt x="636" y="25"/>
                  <a:pt x="635" y="25"/>
                  <a:pt x="635" y="25"/>
                </a:cubicBezTo>
                <a:cubicBezTo>
                  <a:pt x="635" y="25"/>
                  <a:pt x="635" y="24"/>
                  <a:pt x="635" y="24"/>
                </a:cubicBezTo>
                <a:close/>
                <a:moveTo>
                  <a:pt x="630" y="8"/>
                </a:moveTo>
                <a:cubicBezTo>
                  <a:pt x="628" y="9"/>
                  <a:pt x="626" y="8"/>
                  <a:pt x="625" y="8"/>
                </a:cubicBezTo>
                <a:cubicBezTo>
                  <a:pt x="627" y="7"/>
                  <a:pt x="628" y="7"/>
                  <a:pt x="630" y="8"/>
                </a:cubicBezTo>
                <a:close/>
                <a:moveTo>
                  <a:pt x="614" y="32"/>
                </a:moveTo>
                <a:cubicBezTo>
                  <a:pt x="614" y="32"/>
                  <a:pt x="611" y="32"/>
                  <a:pt x="610" y="32"/>
                </a:cubicBezTo>
                <a:cubicBezTo>
                  <a:pt x="619" y="30"/>
                  <a:pt x="635" y="30"/>
                  <a:pt x="643" y="31"/>
                </a:cubicBezTo>
                <a:cubicBezTo>
                  <a:pt x="636" y="32"/>
                  <a:pt x="624" y="33"/>
                  <a:pt x="619" y="32"/>
                </a:cubicBezTo>
                <a:cubicBezTo>
                  <a:pt x="613" y="34"/>
                  <a:pt x="607" y="33"/>
                  <a:pt x="601" y="33"/>
                </a:cubicBezTo>
                <a:cubicBezTo>
                  <a:pt x="605" y="32"/>
                  <a:pt x="609" y="32"/>
                  <a:pt x="614" y="32"/>
                </a:cubicBezTo>
                <a:close/>
                <a:moveTo>
                  <a:pt x="404" y="9"/>
                </a:moveTo>
                <a:cubicBezTo>
                  <a:pt x="403" y="8"/>
                  <a:pt x="402" y="9"/>
                  <a:pt x="402" y="8"/>
                </a:cubicBezTo>
                <a:cubicBezTo>
                  <a:pt x="403" y="8"/>
                  <a:pt x="404" y="8"/>
                  <a:pt x="404" y="9"/>
                </a:cubicBezTo>
                <a:close/>
                <a:moveTo>
                  <a:pt x="256" y="21"/>
                </a:moveTo>
                <a:cubicBezTo>
                  <a:pt x="256" y="21"/>
                  <a:pt x="254" y="22"/>
                  <a:pt x="254" y="20"/>
                </a:cubicBezTo>
                <a:cubicBezTo>
                  <a:pt x="254" y="20"/>
                  <a:pt x="255" y="20"/>
                  <a:pt x="256" y="20"/>
                </a:cubicBezTo>
                <a:cubicBezTo>
                  <a:pt x="256" y="21"/>
                  <a:pt x="256" y="21"/>
                  <a:pt x="256" y="21"/>
                </a:cubicBezTo>
                <a:close/>
                <a:moveTo>
                  <a:pt x="139" y="27"/>
                </a:moveTo>
                <a:cubicBezTo>
                  <a:pt x="140" y="27"/>
                  <a:pt x="141" y="27"/>
                  <a:pt x="141" y="28"/>
                </a:cubicBezTo>
                <a:cubicBezTo>
                  <a:pt x="140" y="28"/>
                  <a:pt x="139" y="29"/>
                  <a:pt x="139" y="27"/>
                </a:cubicBezTo>
                <a:close/>
                <a:moveTo>
                  <a:pt x="24" y="65"/>
                </a:moveTo>
                <a:cubicBezTo>
                  <a:pt x="25" y="65"/>
                  <a:pt x="26" y="64"/>
                  <a:pt x="28" y="64"/>
                </a:cubicBezTo>
                <a:cubicBezTo>
                  <a:pt x="27" y="65"/>
                  <a:pt x="25" y="65"/>
                  <a:pt x="24" y="65"/>
                </a:cubicBezTo>
                <a:close/>
                <a:moveTo>
                  <a:pt x="125" y="56"/>
                </a:moveTo>
                <a:cubicBezTo>
                  <a:pt x="126" y="55"/>
                  <a:pt x="128" y="55"/>
                  <a:pt x="130" y="55"/>
                </a:cubicBezTo>
                <a:cubicBezTo>
                  <a:pt x="129" y="56"/>
                  <a:pt x="127" y="56"/>
                  <a:pt x="125" y="56"/>
                </a:cubicBezTo>
                <a:close/>
                <a:moveTo>
                  <a:pt x="385" y="61"/>
                </a:moveTo>
                <a:cubicBezTo>
                  <a:pt x="388" y="62"/>
                  <a:pt x="391" y="60"/>
                  <a:pt x="394" y="61"/>
                </a:cubicBezTo>
                <a:cubicBezTo>
                  <a:pt x="392" y="62"/>
                  <a:pt x="387" y="62"/>
                  <a:pt x="385" y="61"/>
                </a:cubicBezTo>
                <a:close/>
                <a:moveTo>
                  <a:pt x="584" y="6"/>
                </a:moveTo>
                <a:cubicBezTo>
                  <a:pt x="582" y="7"/>
                  <a:pt x="577" y="6"/>
                  <a:pt x="575" y="7"/>
                </a:cubicBezTo>
                <a:cubicBezTo>
                  <a:pt x="575" y="7"/>
                  <a:pt x="575" y="6"/>
                  <a:pt x="574" y="6"/>
                </a:cubicBezTo>
                <a:cubicBezTo>
                  <a:pt x="576" y="5"/>
                  <a:pt x="582" y="6"/>
                  <a:pt x="584" y="6"/>
                </a:cubicBezTo>
                <a:close/>
                <a:moveTo>
                  <a:pt x="585" y="32"/>
                </a:moveTo>
                <a:cubicBezTo>
                  <a:pt x="580" y="32"/>
                  <a:pt x="576" y="33"/>
                  <a:pt x="570" y="32"/>
                </a:cubicBezTo>
                <a:cubicBezTo>
                  <a:pt x="575" y="31"/>
                  <a:pt x="582" y="31"/>
                  <a:pt x="585" y="32"/>
                </a:cubicBezTo>
                <a:close/>
                <a:moveTo>
                  <a:pt x="569" y="6"/>
                </a:moveTo>
                <a:cubicBezTo>
                  <a:pt x="568" y="8"/>
                  <a:pt x="566" y="6"/>
                  <a:pt x="564" y="6"/>
                </a:cubicBezTo>
                <a:cubicBezTo>
                  <a:pt x="565" y="6"/>
                  <a:pt x="568" y="6"/>
                  <a:pt x="569" y="6"/>
                </a:cubicBezTo>
                <a:close/>
                <a:moveTo>
                  <a:pt x="559" y="6"/>
                </a:moveTo>
                <a:cubicBezTo>
                  <a:pt x="559" y="7"/>
                  <a:pt x="556" y="7"/>
                  <a:pt x="556" y="5"/>
                </a:cubicBezTo>
                <a:cubicBezTo>
                  <a:pt x="557" y="6"/>
                  <a:pt x="559" y="5"/>
                  <a:pt x="559" y="6"/>
                </a:cubicBezTo>
                <a:close/>
                <a:moveTo>
                  <a:pt x="564" y="33"/>
                </a:moveTo>
                <a:cubicBezTo>
                  <a:pt x="560" y="32"/>
                  <a:pt x="554" y="33"/>
                  <a:pt x="551" y="32"/>
                </a:cubicBezTo>
                <a:cubicBezTo>
                  <a:pt x="555" y="32"/>
                  <a:pt x="561" y="31"/>
                  <a:pt x="564" y="33"/>
                </a:cubicBezTo>
                <a:close/>
                <a:moveTo>
                  <a:pt x="561" y="39"/>
                </a:moveTo>
                <a:cubicBezTo>
                  <a:pt x="560" y="40"/>
                  <a:pt x="557" y="39"/>
                  <a:pt x="555" y="39"/>
                </a:cubicBezTo>
                <a:cubicBezTo>
                  <a:pt x="556" y="38"/>
                  <a:pt x="558" y="39"/>
                  <a:pt x="561" y="39"/>
                </a:cubicBezTo>
                <a:close/>
                <a:moveTo>
                  <a:pt x="552" y="36"/>
                </a:moveTo>
                <a:cubicBezTo>
                  <a:pt x="554" y="35"/>
                  <a:pt x="557" y="35"/>
                  <a:pt x="559" y="35"/>
                </a:cubicBezTo>
                <a:cubicBezTo>
                  <a:pt x="557" y="36"/>
                  <a:pt x="554" y="36"/>
                  <a:pt x="552" y="36"/>
                </a:cubicBezTo>
                <a:close/>
                <a:moveTo>
                  <a:pt x="552" y="35"/>
                </a:moveTo>
                <a:cubicBezTo>
                  <a:pt x="551" y="36"/>
                  <a:pt x="550" y="36"/>
                  <a:pt x="549" y="36"/>
                </a:cubicBezTo>
                <a:cubicBezTo>
                  <a:pt x="549" y="35"/>
                  <a:pt x="551" y="35"/>
                  <a:pt x="552" y="35"/>
                </a:cubicBezTo>
                <a:close/>
                <a:moveTo>
                  <a:pt x="540" y="35"/>
                </a:moveTo>
                <a:cubicBezTo>
                  <a:pt x="536" y="37"/>
                  <a:pt x="528" y="36"/>
                  <a:pt x="524" y="35"/>
                </a:cubicBezTo>
                <a:cubicBezTo>
                  <a:pt x="526" y="35"/>
                  <a:pt x="529" y="35"/>
                  <a:pt x="532" y="35"/>
                </a:cubicBezTo>
                <a:cubicBezTo>
                  <a:pt x="532" y="34"/>
                  <a:pt x="530" y="36"/>
                  <a:pt x="530" y="34"/>
                </a:cubicBezTo>
                <a:cubicBezTo>
                  <a:pt x="533" y="35"/>
                  <a:pt x="535" y="34"/>
                  <a:pt x="537" y="34"/>
                </a:cubicBezTo>
                <a:cubicBezTo>
                  <a:pt x="537" y="35"/>
                  <a:pt x="536" y="35"/>
                  <a:pt x="536" y="35"/>
                </a:cubicBezTo>
                <a:cubicBezTo>
                  <a:pt x="537" y="36"/>
                  <a:pt x="538" y="35"/>
                  <a:pt x="540" y="35"/>
                </a:cubicBezTo>
                <a:close/>
                <a:moveTo>
                  <a:pt x="536" y="32"/>
                </a:moveTo>
                <a:cubicBezTo>
                  <a:pt x="536" y="32"/>
                  <a:pt x="533" y="33"/>
                  <a:pt x="533" y="32"/>
                </a:cubicBezTo>
                <a:cubicBezTo>
                  <a:pt x="534" y="32"/>
                  <a:pt x="535" y="31"/>
                  <a:pt x="536" y="32"/>
                </a:cubicBezTo>
                <a:close/>
                <a:moveTo>
                  <a:pt x="531" y="30"/>
                </a:moveTo>
                <a:cubicBezTo>
                  <a:pt x="529" y="30"/>
                  <a:pt x="526" y="30"/>
                  <a:pt x="524" y="30"/>
                </a:cubicBezTo>
                <a:cubicBezTo>
                  <a:pt x="525" y="29"/>
                  <a:pt x="529" y="29"/>
                  <a:pt x="531" y="30"/>
                </a:cubicBezTo>
                <a:close/>
                <a:moveTo>
                  <a:pt x="525" y="5"/>
                </a:moveTo>
                <a:cubicBezTo>
                  <a:pt x="524" y="6"/>
                  <a:pt x="523" y="4"/>
                  <a:pt x="522" y="5"/>
                </a:cubicBezTo>
                <a:cubicBezTo>
                  <a:pt x="523" y="5"/>
                  <a:pt x="522" y="5"/>
                  <a:pt x="522" y="5"/>
                </a:cubicBezTo>
                <a:cubicBezTo>
                  <a:pt x="522" y="3"/>
                  <a:pt x="524" y="5"/>
                  <a:pt x="525" y="5"/>
                </a:cubicBezTo>
                <a:close/>
                <a:moveTo>
                  <a:pt x="521" y="29"/>
                </a:moveTo>
                <a:cubicBezTo>
                  <a:pt x="521" y="31"/>
                  <a:pt x="519" y="30"/>
                  <a:pt x="519" y="30"/>
                </a:cubicBezTo>
                <a:cubicBezTo>
                  <a:pt x="519" y="30"/>
                  <a:pt x="520" y="30"/>
                  <a:pt x="521" y="29"/>
                </a:cubicBezTo>
                <a:close/>
                <a:moveTo>
                  <a:pt x="516" y="32"/>
                </a:moveTo>
                <a:cubicBezTo>
                  <a:pt x="521" y="31"/>
                  <a:pt x="527" y="31"/>
                  <a:pt x="533" y="32"/>
                </a:cubicBezTo>
                <a:cubicBezTo>
                  <a:pt x="527" y="31"/>
                  <a:pt x="519" y="33"/>
                  <a:pt x="516" y="32"/>
                </a:cubicBezTo>
                <a:cubicBezTo>
                  <a:pt x="516" y="32"/>
                  <a:pt x="516" y="32"/>
                  <a:pt x="516" y="32"/>
                </a:cubicBezTo>
                <a:close/>
                <a:moveTo>
                  <a:pt x="523" y="35"/>
                </a:moveTo>
                <a:cubicBezTo>
                  <a:pt x="523" y="36"/>
                  <a:pt x="522" y="36"/>
                  <a:pt x="520" y="36"/>
                </a:cubicBezTo>
                <a:cubicBezTo>
                  <a:pt x="520" y="34"/>
                  <a:pt x="522" y="35"/>
                  <a:pt x="523" y="35"/>
                </a:cubicBezTo>
                <a:close/>
                <a:moveTo>
                  <a:pt x="515" y="32"/>
                </a:moveTo>
                <a:cubicBezTo>
                  <a:pt x="515" y="33"/>
                  <a:pt x="514" y="31"/>
                  <a:pt x="512" y="32"/>
                </a:cubicBezTo>
                <a:cubicBezTo>
                  <a:pt x="512" y="31"/>
                  <a:pt x="515" y="32"/>
                  <a:pt x="515" y="32"/>
                </a:cubicBezTo>
                <a:close/>
                <a:moveTo>
                  <a:pt x="511" y="32"/>
                </a:moveTo>
                <a:cubicBezTo>
                  <a:pt x="512" y="32"/>
                  <a:pt x="509" y="32"/>
                  <a:pt x="509" y="32"/>
                </a:cubicBezTo>
                <a:cubicBezTo>
                  <a:pt x="509" y="31"/>
                  <a:pt x="510" y="32"/>
                  <a:pt x="511" y="32"/>
                </a:cubicBezTo>
                <a:close/>
                <a:moveTo>
                  <a:pt x="499" y="10"/>
                </a:moveTo>
                <a:cubicBezTo>
                  <a:pt x="501" y="10"/>
                  <a:pt x="501" y="10"/>
                  <a:pt x="501" y="10"/>
                </a:cubicBezTo>
                <a:cubicBezTo>
                  <a:pt x="502" y="11"/>
                  <a:pt x="497" y="11"/>
                  <a:pt x="497" y="11"/>
                </a:cubicBezTo>
                <a:cubicBezTo>
                  <a:pt x="497" y="10"/>
                  <a:pt x="499" y="10"/>
                  <a:pt x="499" y="10"/>
                </a:cubicBezTo>
                <a:close/>
                <a:moveTo>
                  <a:pt x="497" y="10"/>
                </a:moveTo>
                <a:cubicBezTo>
                  <a:pt x="496" y="11"/>
                  <a:pt x="494" y="11"/>
                  <a:pt x="494" y="10"/>
                </a:cubicBezTo>
                <a:cubicBezTo>
                  <a:pt x="495" y="10"/>
                  <a:pt x="496" y="10"/>
                  <a:pt x="497" y="10"/>
                </a:cubicBezTo>
                <a:close/>
                <a:moveTo>
                  <a:pt x="507" y="32"/>
                </a:moveTo>
                <a:cubicBezTo>
                  <a:pt x="498" y="33"/>
                  <a:pt x="490" y="32"/>
                  <a:pt x="482" y="31"/>
                </a:cubicBezTo>
                <a:cubicBezTo>
                  <a:pt x="490" y="31"/>
                  <a:pt x="498" y="32"/>
                  <a:pt x="507" y="32"/>
                </a:cubicBezTo>
                <a:close/>
                <a:moveTo>
                  <a:pt x="494" y="35"/>
                </a:moveTo>
                <a:cubicBezTo>
                  <a:pt x="488" y="37"/>
                  <a:pt x="487" y="35"/>
                  <a:pt x="482" y="36"/>
                </a:cubicBezTo>
                <a:cubicBezTo>
                  <a:pt x="484" y="34"/>
                  <a:pt x="491" y="35"/>
                  <a:pt x="494" y="35"/>
                </a:cubicBezTo>
                <a:close/>
                <a:moveTo>
                  <a:pt x="495" y="39"/>
                </a:moveTo>
                <a:cubicBezTo>
                  <a:pt x="495" y="40"/>
                  <a:pt x="493" y="39"/>
                  <a:pt x="493" y="40"/>
                </a:cubicBezTo>
                <a:cubicBezTo>
                  <a:pt x="493" y="40"/>
                  <a:pt x="492" y="40"/>
                  <a:pt x="492" y="39"/>
                </a:cubicBezTo>
                <a:lnTo>
                  <a:pt x="495" y="39"/>
                </a:lnTo>
                <a:close/>
                <a:moveTo>
                  <a:pt x="456" y="32"/>
                </a:moveTo>
                <a:cubicBezTo>
                  <a:pt x="461" y="33"/>
                  <a:pt x="469" y="31"/>
                  <a:pt x="473" y="33"/>
                </a:cubicBezTo>
                <a:cubicBezTo>
                  <a:pt x="460" y="34"/>
                  <a:pt x="452" y="33"/>
                  <a:pt x="440" y="34"/>
                </a:cubicBezTo>
                <a:cubicBezTo>
                  <a:pt x="444" y="32"/>
                  <a:pt x="451" y="34"/>
                  <a:pt x="456" y="32"/>
                </a:cubicBezTo>
                <a:close/>
                <a:moveTo>
                  <a:pt x="464" y="37"/>
                </a:moveTo>
                <a:cubicBezTo>
                  <a:pt x="463" y="38"/>
                  <a:pt x="461" y="37"/>
                  <a:pt x="459" y="37"/>
                </a:cubicBezTo>
                <a:cubicBezTo>
                  <a:pt x="459" y="37"/>
                  <a:pt x="460" y="37"/>
                  <a:pt x="460" y="36"/>
                </a:cubicBezTo>
                <a:cubicBezTo>
                  <a:pt x="459" y="36"/>
                  <a:pt x="458" y="36"/>
                  <a:pt x="457" y="36"/>
                </a:cubicBezTo>
                <a:cubicBezTo>
                  <a:pt x="459" y="34"/>
                  <a:pt x="462" y="35"/>
                  <a:pt x="465" y="35"/>
                </a:cubicBezTo>
                <a:cubicBezTo>
                  <a:pt x="465" y="37"/>
                  <a:pt x="461" y="34"/>
                  <a:pt x="461" y="36"/>
                </a:cubicBezTo>
                <a:cubicBezTo>
                  <a:pt x="461" y="38"/>
                  <a:pt x="463" y="36"/>
                  <a:pt x="464" y="37"/>
                </a:cubicBezTo>
                <a:close/>
                <a:moveTo>
                  <a:pt x="435" y="33"/>
                </a:moveTo>
                <a:cubicBezTo>
                  <a:pt x="435" y="32"/>
                  <a:pt x="436" y="32"/>
                  <a:pt x="436" y="32"/>
                </a:cubicBezTo>
                <a:cubicBezTo>
                  <a:pt x="436" y="33"/>
                  <a:pt x="436" y="33"/>
                  <a:pt x="435" y="33"/>
                </a:cubicBezTo>
                <a:close/>
                <a:moveTo>
                  <a:pt x="438" y="34"/>
                </a:moveTo>
                <a:cubicBezTo>
                  <a:pt x="438" y="34"/>
                  <a:pt x="436" y="34"/>
                  <a:pt x="435" y="34"/>
                </a:cubicBezTo>
                <a:cubicBezTo>
                  <a:pt x="436" y="34"/>
                  <a:pt x="437" y="32"/>
                  <a:pt x="438" y="34"/>
                </a:cubicBezTo>
                <a:close/>
                <a:moveTo>
                  <a:pt x="439" y="35"/>
                </a:moveTo>
                <a:cubicBezTo>
                  <a:pt x="439" y="37"/>
                  <a:pt x="435" y="35"/>
                  <a:pt x="434" y="36"/>
                </a:cubicBezTo>
                <a:cubicBezTo>
                  <a:pt x="435" y="35"/>
                  <a:pt x="437" y="35"/>
                  <a:pt x="439" y="35"/>
                </a:cubicBezTo>
                <a:close/>
                <a:moveTo>
                  <a:pt x="442" y="35"/>
                </a:moveTo>
                <a:cubicBezTo>
                  <a:pt x="442" y="36"/>
                  <a:pt x="440" y="36"/>
                  <a:pt x="439" y="36"/>
                </a:cubicBezTo>
                <a:cubicBezTo>
                  <a:pt x="440" y="34"/>
                  <a:pt x="441" y="35"/>
                  <a:pt x="442" y="35"/>
                </a:cubicBezTo>
                <a:close/>
                <a:moveTo>
                  <a:pt x="444" y="31"/>
                </a:moveTo>
                <a:cubicBezTo>
                  <a:pt x="442" y="32"/>
                  <a:pt x="439" y="32"/>
                  <a:pt x="437" y="31"/>
                </a:cubicBezTo>
                <a:cubicBezTo>
                  <a:pt x="439" y="31"/>
                  <a:pt x="441" y="31"/>
                  <a:pt x="444" y="31"/>
                </a:cubicBezTo>
                <a:close/>
                <a:moveTo>
                  <a:pt x="437" y="31"/>
                </a:moveTo>
                <a:cubicBezTo>
                  <a:pt x="436" y="32"/>
                  <a:pt x="434" y="31"/>
                  <a:pt x="433" y="33"/>
                </a:cubicBezTo>
                <a:cubicBezTo>
                  <a:pt x="434" y="31"/>
                  <a:pt x="432" y="32"/>
                  <a:pt x="431" y="32"/>
                </a:cubicBezTo>
                <a:cubicBezTo>
                  <a:pt x="432" y="31"/>
                  <a:pt x="434" y="31"/>
                  <a:pt x="437" y="31"/>
                </a:cubicBezTo>
                <a:close/>
                <a:moveTo>
                  <a:pt x="432" y="33"/>
                </a:moveTo>
                <a:cubicBezTo>
                  <a:pt x="432" y="34"/>
                  <a:pt x="431" y="34"/>
                  <a:pt x="430" y="34"/>
                </a:cubicBezTo>
                <a:cubicBezTo>
                  <a:pt x="430" y="33"/>
                  <a:pt x="431" y="33"/>
                  <a:pt x="432" y="33"/>
                </a:cubicBezTo>
                <a:close/>
                <a:moveTo>
                  <a:pt x="426" y="31"/>
                </a:moveTo>
                <a:cubicBezTo>
                  <a:pt x="429" y="31"/>
                  <a:pt x="431" y="32"/>
                  <a:pt x="426" y="32"/>
                </a:cubicBezTo>
                <a:cubicBezTo>
                  <a:pt x="426" y="31"/>
                  <a:pt x="426" y="32"/>
                  <a:pt x="426" y="31"/>
                </a:cubicBezTo>
                <a:close/>
                <a:moveTo>
                  <a:pt x="419" y="32"/>
                </a:moveTo>
                <a:cubicBezTo>
                  <a:pt x="419" y="33"/>
                  <a:pt x="416" y="33"/>
                  <a:pt x="415" y="33"/>
                </a:cubicBezTo>
                <a:cubicBezTo>
                  <a:pt x="416" y="32"/>
                  <a:pt x="418" y="32"/>
                  <a:pt x="419" y="32"/>
                </a:cubicBezTo>
                <a:close/>
                <a:moveTo>
                  <a:pt x="416" y="35"/>
                </a:moveTo>
                <a:cubicBezTo>
                  <a:pt x="415" y="37"/>
                  <a:pt x="413" y="36"/>
                  <a:pt x="411" y="36"/>
                </a:cubicBezTo>
                <a:cubicBezTo>
                  <a:pt x="409" y="36"/>
                  <a:pt x="405" y="39"/>
                  <a:pt x="404" y="37"/>
                </a:cubicBezTo>
                <a:cubicBezTo>
                  <a:pt x="399" y="37"/>
                  <a:pt x="389" y="37"/>
                  <a:pt x="381" y="37"/>
                </a:cubicBezTo>
                <a:cubicBezTo>
                  <a:pt x="392" y="36"/>
                  <a:pt x="404" y="35"/>
                  <a:pt x="416" y="35"/>
                </a:cubicBezTo>
                <a:close/>
                <a:moveTo>
                  <a:pt x="384" y="32"/>
                </a:moveTo>
                <a:cubicBezTo>
                  <a:pt x="386" y="32"/>
                  <a:pt x="386" y="33"/>
                  <a:pt x="384" y="33"/>
                </a:cubicBezTo>
                <a:cubicBezTo>
                  <a:pt x="383" y="33"/>
                  <a:pt x="381" y="33"/>
                  <a:pt x="380" y="33"/>
                </a:cubicBezTo>
                <a:cubicBezTo>
                  <a:pt x="381" y="32"/>
                  <a:pt x="382" y="33"/>
                  <a:pt x="384" y="32"/>
                </a:cubicBezTo>
                <a:close/>
                <a:moveTo>
                  <a:pt x="383" y="31"/>
                </a:moveTo>
                <a:cubicBezTo>
                  <a:pt x="383" y="32"/>
                  <a:pt x="379" y="31"/>
                  <a:pt x="379" y="31"/>
                </a:cubicBezTo>
                <a:cubicBezTo>
                  <a:pt x="379" y="30"/>
                  <a:pt x="381" y="31"/>
                  <a:pt x="383" y="31"/>
                </a:cubicBezTo>
                <a:close/>
                <a:moveTo>
                  <a:pt x="380" y="33"/>
                </a:moveTo>
                <a:cubicBezTo>
                  <a:pt x="377" y="33"/>
                  <a:pt x="377" y="33"/>
                  <a:pt x="377" y="33"/>
                </a:cubicBezTo>
                <a:cubicBezTo>
                  <a:pt x="377" y="32"/>
                  <a:pt x="380" y="32"/>
                  <a:pt x="380" y="33"/>
                </a:cubicBezTo>
                <a:close/>
                <a:moveTo>
                  <a:pt x="366" y="34"/>
                </a:moveTo>
                <a:cubicBezTo>
                  <a:pt x="358" y="36"/>
                  <a:pt x="349" y="36"/>
                  <a:pt x="340" y="36"/>
                </a:cubicBezTo>
                <a:cubicBezTo>
                  <a:pt x="347" y="34"/>
                  <a:pt x="358" y="35"/>
                  <a:pt x="366" y="34"/>
                </a:cubicBezTo>
                <a:close/>
                <a:moveTo>
                  <a:pt x="365" y="37"/>
                </a:moveTo>
                <a:cubicBezTo>
                  <a:pt x="364" y="38"/>
                  <a:pt x="361" y="38"/>
                  <a:pt x="359" y="38"/>
                </a:cubicBezTo>
                <a:cubicBezTo>
                  <a:pt x="360" y="37"/>
                  <a:pt x="363" y="37"/>
                  <a:pt x="365" y="37"/>
                </a:cubicBezTo>
                <a:close/>
                <a:moveTo>
                  <a:pt x="351" y="16"/>
                </a:moveTo>
                <a:cubicBezTo>
                  <a:pt x="347" y="18"/>
                  <a:pt x="342" y="17"/>
                  <a:pt x="337" y="17"/>
                </a:cubicBezTo>
                <a:cubicBezTo>
                  <a:pt x="340" y="15"/>
                  <a:pt x="346" y="17"/>
                  <a:pt x="351" y="16"/>
                </a:cubicBezTo>
                <a:close/>
                <a:moveTo>
                  <a:pt x="337" y="17"/>
                </a:moveTo>
                <a:cubicBezTo>
                  <a:pt x="336" y="18"/>
                  <a:pt x="334" y="17"/>
                  <a:pt x="333" y="18"/>
                </a:cubicBezTo>
                <a:cubicBezTo>
                  <a:pt x="333" y="16"/>
                  <a:pt x="335" y="17"/>
                  <a:pt x="337" y="17"/>
                </a:cubicBezTo>
                <a:close/>
                <a:moveTo>
                  <a:pt x="329" y="32"/>
                </a:moveTo>
                <a:cubicBezTo>
                  <a:pt x="323" y="34"/>
                  <a:pt x="318" y="33"/>
                  <a:pt x="311" y="34"/>
                </a:cubicBezTo>
                <a:cubicBezTo>
                  <a:pt x="317" y="32"/>
                  <a:pt x="322" y="32"/>
                  <a:pt x="329" y="32"/>
                </a:cubicBezTo>
                <a:close/>
                <a:moveTo>
                  <a:pt x="332" y="36"/>
                </a:moveTo>
                <a:cubicBezTo>
                  <a:pt x="328" y="36"/>
                  <a:pt x="325" y="37"/>
                  <a:pt x="321" y="37"/>
                </a:cubicBezTo>
                <a:cubicBezTo>
                  <a:pt x="325" y="36"/>
                  <a:pt x="329" y="35"/>
                  <a:pt x="332" y="36"/>
                </a:cubicBezTo>
                <a:close/>
                <a:moveTo>
                  <a:pt x="313" y="38"/>
                </a:moveTo>
                <a:cubicBezTo>
                  <a:pt x="313" y="37"/>
                  <a:pt x="312" y="37"/>
                  <a:pt x="312" y="37"/>
                </a:cubicBezTo>
                <a:cubicBezTo>
                  <a:pt x="312" y="37"/>
                  <a:pt x="312" y="37"/>
                  <a:pt x="312" y="37"/>
                </a:cubicBezTo>
                <a:cubicBezTo>
                  <a:pt x="313" y="37"/>
                  <a:pt x="315" y="37"/>
                  <a:pt x="317" y="37"/>
                </a:cubicBezTo>
                <a:cubicBezTo>
                  <a:pt x="320" y="37"/>
                  <a:pt x="317" y="37"/>
                  <a:pt x="315" y="37"/>
                </a:cubicBezTo>
                <a:cubicBezTo>
                  <a:pt x="315" y="37"/>
                  <a:pt x="314" y="37"/>
                  <a:pt x="313" y="37"/>
                </a:cubicBezTo>
                <a:cubicBezTo>
                  <a:pt x="321" y="38"/>
                  <a:pt x="330" y="37"/>
                  <a:pt x="337" y="37"/>
                </a:cubicBezTo>
                <a:cubicBezTo>
                  <a:pt x="334" y="38"/>
                  <a:pt x="331" y="37"/>
                  <a:pt x="328" y="38"/>
                </a:cubicBezTo>
                <a:cubicBezTo>
                  <a:pt x="338" y="39"/>
                  <a:pt x="348" y="38"/>
                  <a:pt x="358" y="38"/>
                </a:cubicBezTo>
                <a:cubicBezTo>
                  <a:pt x="349" y="39"/>
                  <a:pt x="338" y="40"/>
                  <a:pt x="330" y="39"/>
                </a:cubicBezTo>
                <a:cubicBezTo>
                  <a:pt x="326" y="41"/>
                  <a:pt x="321" y="40"/>
                  <a:pt x="317" y="40"/>
                </a:cubicBezTo>
                <a:cubicBezTo>
                  <a:pt x="313" y="40"/>
                  <a:pt x="309" y="41"/>
                  <a:pt x="307" y="39"/>
                </a:cubicBezTo>
                <a:cubicBezTo>
                  <a:pt x="309" y="38"/>
                  <a:pt x="311" y="38"/>
                  <a:pt x="313" y="38"/>
                </a:cubicBezTo>
                <a:close/>
                <a:moveTo>
                  <a:pt x="304" y="19"/>
                </a:moveTo>
                <a:cubicBezTo>
                  <a:pt x="302" y="19"/>
                  <a:pt x="302" y="19"/>
                  <a:pt x="302" y="19"/>
                </a:cubicBezTo>
                <a:cubicBezTo>
                  <a:pt x="302" y="18"/>
                  <a:pt x="304" y="18"/>
                  <a:pt x="304" y="19"/>
                </a:cubicBezTo>
                <a:close/>
                <a:moveTo>
                  <a:pt x="263" y="39"/>
                </a:moveTo>
                <a:cubicBezTo>
                  <a:pt x="262" y="41"/>
                  <a:pt x="264" y="39"/>
                  <a:pt x="264" y="40"/>
                </a:cubicBezTo>
                <a:cubicBezTo>
                  <a:pt x="265" y="40"/>
                  <a:pt x="264" y="39"/>
                  <a:pt x="264" y="39"/>
                </a:cubicBezTo>
                <a:cubicBezTo>
                  <a:pt x="270" y="39"/>
                  <a:pt x="272" y="39"/>
                  <a:pt x="278" y="39"/>
                </a:cubicBezTo>
                <a:cubicBezTo>
                  <a:pt x="278" y="39"/>
                  <a:pt x="279" y="39"/>
                  <a:pt x="279" y="40"/>
                </a:cubicBezTo>
                <a:cubicBezTo>
                  <a:pt x="276" y="40"/>
                  <a:pt x="272" y="40"/>
                  <a:pt x="270" y="41"/>
                </a:cubicBezTo>
                <a:cubicBezTo>
                  <a:pt x="271" y="41"/>
                  <a:pt x="273" y="41"/>
                  <a:pt x="274" y="41"/>
                </a:cubicBezTo>
                <a:cubicBezTo>
                  <a:pt x="275" y="41"/>
                  <a:pt x="275" y="41"/>
                  <a:pt x="274" y="41"/>
                </a:cubicBezTo>
                <a:cubicBezTo>
                  <a:pt x="271" y="42"/>
                  <a:pt x="264" y="42"/>
                  <a:pt x="260" y="41"/>
                </a:cubicBezTo>
                <a:cubicBezTo>
                  <a:pt x="260" y="40"/>
                  <a:pt x="262" y="40"/>
                  <a:pt x="263" y="39"/>
                </a:cubicBezTo>
                <a:close/>
                <a:moveTo>
                  <a:pt x="251" y="36"/>
                </a:moveTo>
                <a:cubicBezTo>
                  <a:pt x="252" y="36"/>
                  <a:pt x="252" y="35"/>
                  <a:pt x="253" y="36"/>
                </a:cubicBezTo>
                <a:cubicBezTo>
                  <a:pt x="250" y="37"/>
                  <a:pt x="248" y="36"/>
                  <a:pt x="251" y="36"/>
                </a:cubicBezTo>
                <a:close/>
                <a:moveTo>
                  <a:pt x="261" y="44"/>
                </a:moveTo>
                <a:cubicBezTo>
                  <a:pt x="261" y="44"/>
                  <a:pt x="261" y="44"/>
                  <a:pt x="261" y="44"/>
                </a:cubicBezTo>
                <a:cubicBezTo>
                  <a:pt x="263" y="44"/>
                  <a:pt x="267" y="45"/>
                  <a:pt x="270" y="45"/>
                </a:cubicBezTo>
                <a:cubicBezTo>
                  <a:pt x="267" y="46"/>
                  <a:pt x="264" y="46"/>
                  <a:pt x="261" y="46"/>
                </a:cubicBezTo>
                <a:cubicBezTo>
                  <a:pt x="263" y="47"/>
                  <a:pt x="265" y="46"/>
                  <a:pt x="267" y="46"/>
                </a:cubicBezTo>
                <a:cubicBezTo>
                  <a:pt x="267" y="47"/>
                  <a:pt x="268" y="47"/>
                  <a:pt x="270" y="48"/>
                </a:cubicBezTo>
                <a:cubicBezTo>
                  <a:pt x="265" y="49"/>
                  <a:pt x="257" y="48"/>
                  <a:pt x="251" y="48"/>
                </a:cubicBezTo>
                <a:cubicBezTo>
                  <a:pt x="253" y="47"/>
                  <a:pt x="257" y="47"/>
                  <a:pt x="260" y="47"/>
                </a:cubicBezTo>
                <a:cubicBezTo>
                  <a:pt x="257" y="46"/>
                  <a:pt x="251" y="47"/>
                  <a:pt x="248" y="46"/>
                </a:cubicBezTo>
                <a:cubicBezTo>
                  <a:pt x="252" y="44"/>
                  <a:pt x="257" y="46"/>
                  <a:pt x="261" y="44"/>
                </a:cubicBezTo>
                <a:close/>
                <a:moveTo>
                  <a:pt x="235" y="42"/>
                </a:moveTo>
                <a:cubicBezTo>
                  <a:pt x="235" y="43"/>
                  <a:pt x="234" y="43"/>
                  <a:pt x="233" y="43"/>
                </a:cubicBezTo>
                <a:cubicBezTo>
                  <a:pt x="232" y="42"/>
                  <a:pt x="234" y="42"/>
                  <a:pt x="235" y="42"/>
                </a:cubicBezTo>
                <a:close/>
                <a:moveTo>
                  <a:pt x="234" y="51"/>
                </a:moveTo>
                <a:cubicBezTo>
                  <a:pt x="234" y="53"/>
                  <a:pt x="233" y="51"/>
                  <a:pt x="232" y="52"/>
                </a:cubicBezTo>
                <a:cubicBezTo>
                  <a:pt x="232" y="51"/>
                  <a:pt x="234" y="52"/>
                  <a:pt x="234" y="51"/>
                </a:cubicBezTo>
                <a:close/>
                <a:moveTo>
                  <a:pt x="215" y="50"/>
                </a:moveTo>
                <a:cubicBezTo>
                  <a:pt x="218" y="49"/>
                  <a:pt x="223" y="48"/>
                  <a:pt x="225" y="49"/>
                </a:cubicBezTo>
                <a:cubicBezTo>
                  <a:pt x="222" y="50"/>
                  <a:pt x="219" y="50"/>
                  <a:pt x="215" y="50"/>
                </a:cubicBezTo>
                <a:cubicBezTo>
                  <a:pt x="213" y="50"/>
                  <a:pt x="215" y="50"/>
                  <a:pt x="215" y="50"/>
                </a:cubicBezTo>
                <a:close/>
                <a:moveTo>
                  <a:pt x="209" y="49"/>
                </a:moveTo>
                <a:cubicBezTo>
                  <a:pt x="207" y="52"/>
                  <a:pt x="203" y="50"/>
                  <a:pt x="201" y="50"/>
                </a:cubicBezTo>
                <a:cubicBezTo>
                  <a:pt x="200" y="50"/>
                  <a:pt x="199" y="51"/>
                  <a:pt x="198" y="51"/>
                </a:cubicBezTo>
                <a:cubicBezTo>
                  <a:pt x="193" y="52"/>
                  <a:pt x="188" y="51"/>
                  <a:pt x="183" y="52"/>
                </a:cubicBezTo>
                <a:cubicBezTo>
                  <a:pt x="190" y="49"/>
                  <a:pt x="199" y="50"/>
                  <a:pt x="209" y="49"/>
                </a:cubicBezTo>
                <a:close/>
                <a:moveTo>
                  <a:pt x="182" y="51"/>
                </a:moveTo>
                <a:cubicBezTo>
                  <a:pt x="178" y="54"/>
                  <a:pt x="173" y="52"/>
                  <a:pt x="168" y="53"/>
                </a:cubicBezTo>
                <a:cubicBezTo>
                  <a:pt x="173" y="52"/>
                  <a:pt x="178" y="50"/>
                  <a:pt x="182" y="51"/>
                </a:cubicBezTo>
                <a:close/>
                <a:moveTo>
                  <a:pt x="170" y="55"/>
                </a:moveTo>
                <a:cubicBezTo>
                  <a:pt x="174" y="55"/>
                  <a:pt x="177" y="54"/>
                  <a:pt x="181" y="54"/>
                </a:cubicBezTo>
                <a:cubicBezTo>
                  <a:pt x="179" y="56"/>
                  <a:pt x="172" y="56"/>
                  <a:pt x="170" y="55"/>
                </a:cubicBezTo>
                <a:close/>
                <a:moveTo>
                  <a:pt x="173" y="57"/>
                </a:moveTo>
                <a:cubicBezTo>
                  <a:pt x="172" y="57"/>
                  <a:pt x="170" y="57"/>
                  <a:pt x="170" y="57"/>
                </a:cubicBezTo>
                <a:cubicBezTo>
                  <a:pt x="170" y="56"/>
                  <a:pt x="171" y="56"/>
                  <a:pt x="173" y="57"/>
                </a:cubicBezTo>
                <a:close/>
                <a:moveTo>
                  <a:pt x="172" y="60"/>
                </a:moveTo>
                <a:cubicBezTo>
                  <a:pt x="172" y="59"/>
                  <a:pt x="172" y="59"/>
                  <a:pt x="172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1" y="58"/>
                  <a:pt x="173" y="59"/>
                  <a:pt x="175" y="59"/>
                </a:cubicBezTo>
                <a:cubicBezTo>
                  <a:pt x="175" y="60"/>
                  <a:pt x="173" y="60"/>
                  <a:pt x="172" y="60"/>
                </a:cubicBezTo>
                <a:close/>
                <a:moveTo>
                  <a:pt x="173" y="63"/>
                </a:moveTo>
                <a:cubicBezTo>
                  <a:pt x="178" y="61"/>
                  <a:pt x="186" y="61"/>
                  <a:pt x="193" y="60"/>
                </a:cubicBezTo>
                <a:cubicBezTo>
                  <a:pt x="187" y="62"/>
                  <a:pt x="181" y="62"/>
                  <a:pt x="173" y="63"/>
                </a:cubicBezTo>
                <a:close/>
                <a:moveTo>
                  <a:pt x="196" y="57"/>
                </a:moveTo>
                <a:cubicBezTo>
                  <a:pt x="199" y="58"/>
                  <a:pt x="202" y="56"/>
                  <a:pt x="205" y="56"/>
                </a:cubicBezTo>
                <a:cubicBezTo>
                  <a:pt x="204" y="58"/>
                  <a:pt x="198" y="58"/>
                  <a:pt x="196" y="57"/>
                </a:cubicBezTo>
                <a:close/>
                <a:moveTo>
                  <a:pt x="219" y="56"/>
                </a:moveTo>
                <a:cubicBezTo>
                  <a:pt x="222" y="55"/>
                  <a:pt x="226" y="55"/>
                  <a:pt x="228" y="55"/>
                </a:cubicBezTo>
                <a:cubicBezTo>
                  <a:pt x="227" y="57"/>
                  <a:pt x="222" y="57"/>
                  <a:pt x="219" y="56"/>
                </a:cubicBezTo>
                <a:close/>
                <a:moveTo>
                  <a:pt x="199" y="55"/>
                </a:moveTo>
                <a:cubicBezTo>
                  <a:pt x="199" y="53"/>
                  <a:pt x="201" y="53"/>
                  <a:pt x="202" y="53"/>
                </a:cubicBezTo>
                <a:cubicBezTo>
                  <a:pt x="211" y="52"/>
                  <a:pt x="222" y="53"/>
                  <a:pt x="231" y="52"/>
                </a:cubicBezTo>
                <a:cubicBezTo>
                  <a:pt x="221" y="53"/>
                  <a:pt x="207" y="53"/>
                  <a:pt x="199" y="55"/>
                </a:cubicBezTo>
                <a:close/>
                <a:moveTo>
                  <a:pt x="237" y="63"/>
                </a:moveTo>
                <a:cubicBezTo>
                  <a:pt x="236" y="62"/>
                  <a:pt x="234" y="64"/>
                  <a:pt x="232" y="63"/>
                </a:cubicBezTo>
                <a:cubicBezTo>
                  <a:pt x="233" y="62"/>
                  <a:pt x="234" y="62"/>
                  <a:pt x="235" y="62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38" y="62"/>
                  <a:pt x="237" y="62"/>
                  <a:pt x="237" y="63"/>
                </a:cubicBezTo>
                <a:close/>
                <a:moveTo>
                  <a:pt x="245" y="61"/>
                </a:moveTo>
                <a:cubicBezTo>
                  <a:pt x="244" y="59"/>
                  <a:pt x="247" y="60"/>
                  <a:pt x="248" y="60"/>
                </a:cubicBezTo>
                <a:cubicBezTo>
                  <a:pt x="247" y="58"/>
                  <a:pt x="246" y="58"/>
                  <a:pt x="244" y="58"/>
                </a:cubicBezTo>
                <a:cubicBezTo>
                  <a:pt x="249" y="57"/>
                  <a:pt x="255" y="57"/>
                  <a:pt x="260" y="56"/>
                </a:cubicBezTo>
                <a:cubicBezTo>
                  <a:pt x="264" y="55"/>
                  <a:pt x="269" y="55"/>
                  <a:pt x="273" y="55"/>
                </a:cubicBezTo>
                <a:cubicBezTo>
                  <a:pt x="272" y="55"/>
                  <a:pt x="272" y="56"/>
                  <a:pt x="271" y="56"/>
                </a:cubicBezTo>
                <a:cubicBezTo>
                  <a:pt x="271" y="57"/>
                  <a:pt x="272" y="56"/>
                  <a:pt x="272" y="57"/>
                </a:cubicBezTo>
                <a:cubicBezTo>
                  <a:pt x="270" y="57"/>
                  <a:pt x="268" y="57"/>
                  <a:pt x="267" y="58"/>
                </a:cubicBezTo>
                <a:cubicBezTo>
                  <a:pt x="269" y="59"/>
                  <a:pt x="271" y="58"/>
                  <a:pt x="274" y="58"/>
                </a:cubicBezTo>
                <a:cubicBezTo>
                  <a:pt x="266" y="60"/>
                  <a:pt x="255" y="62"/>
                  <a:pt x="245" y="61"/>
                </a:cubicBezTo>
                <a:close/>
                <a:moveTo>
                  <a:pt x="267" y="54"/>
                </a:moveTo>
                <a:cubicBezTo>
                  <a:pt x="266" y="54"/>
                  <a:pt x="266" y="54"/>
                  <a:pt x="266" y="53"/>
                </a:cubicBezTo>
                <a:cubicBezTo>
                  <a:pt x="262" y="55"/>
                  <a:pt x="253" y="55"/>
                  <a:pt x="247" y="55"/>
                </a:cubicBezTo>
                <a:cubicBezTo>
                  <a:pt x="257" y="53"/>
                  <a:pt x="269" y="52"/>
                  <a:pt x="278" y="52"/>
                </a:cubicBezTo>
                <a:cubicBezTo>
                  <a:pt x="275" y="54"/>
                  <a:pt x="270" y="54"/>
                  <a:pt x="267" y="54"/>
                </a:cubicBezTo>
                <a:close/>
                <a:moveTo>
                  <a:pt x="263" y="51"/>
                </a:moveTo>
                <a:cubicBezTo>
                  <a:pt x="255" y="51"/>
                  <a:pt x="247" y="52"/>
                  <a:pt x="240" y="51"/>
                </a:cubicBezTo>
                <a:cubicBezTo>
                  <a:pt x="254" y="50"/>
                  <a:pt x="267" y="50"/>
                  <a:pt x="282" y="49"/>
                </a:cubicBezTo>
                <a:cubicBezTo>
                  <a:pt x="276" y="50"/>
                  <a:pt x="270" y="51"/>
                  <a:pt x="263" y="51"/>
                </a:cubicBezTo>
                <a:close/>
                <a:moveTo>
                  <a:pt x="295" y="21"/>
                </a:moveTo>
                <a:cubicBezTo>
                  <a:pt x="296" y="20"/>
                  <a:pt x="300" y="20"/>
                  <a:pt x="303" y="20"/>
                </a:cubicBezTo>
                <a:cubicBezTo>
                  <a:pt x="301" y="21"/>
                  <a:pt x="297" y="21"/>
                  <a:pt x="295" y="21"/>
                </a:cubicBezTo>
                <a:close/>
                <a:moveTo>
                  <a:pt x="299" y="50"/>
                </a:moveTo>
                <a:cubicBezTo>
                  <a:pt x="305" y="47"/>
                  <a:pt x="312" y="49"/>
                  <a:pt x="320" y="47"/>
                </a:cubicBezTo>
                <a:cubicBezTo>
                  <a:pt x="324" y="49"/>
                  <a:pt x="330" y="44"/>
                  <a:pt x="333" y="47"/>
                </a:cubicBezTo>
                <a:cubicBezTo>
                  <a:pt x="338" y="45"/>
                  <a:pt x="342" y="47"/>
                  <a:pt x="347" y="45"/>
                </a:cubicBezTo>
                <a:cubicBezTo>
                  <a:pt x="349" y="44"/>
                  <a:pt x="348" y="46"/>
                  <a:pt x="349" y="46"/>
                </a:cubicBezTo>
                <a:cubicBezTo>
                  <a:pt x="350" y="46"/>
                  <a:pt x="349" y="45"/>
                  <a:pt x="350" y="45"/>
                </a:cubicBezTo>
                <a:cubicBezTo>
                  <a:pt x="352" y="46"/>
                  <a:pt x="354" y="44"/>
                  <a:pt x="358" y="44"/>
                </a:cubicBezTo>
                <a:cubicBezTo>
                  <a:pt x="339" y="43"/>
                  <a:pt x="320" y="45"/>
                  <a:pt x="308" y="44"/>
                </a:cubicBezTo>
                <a:cubicBezTo>
                  <a:pt x="313" y="43"/>
                  <a:pt x="319" y="44"/>
                  <a:pt x="323" y="42"/>
                </a:cubicBezTo>
                <a:cubicBezTo>
                  <a:pt x="319" y="42"/>
                  <a:pt x="314" y="43"/>
                  <a:pt x="310" y="43"/>
                </a:cubicBezTo>
                <a:cubicBezTo>
                  <a:pt x="315" y="41"/>
                  <a:pt x="326" y="42"/>
                  <a:pt x="332" y="40"/>
                </a:cubicBezTo>
                <a:cubicBezTo>
                  <a:pt x="332" y="40"/>
                  <a:pt x="333" y="40"/>
                  <a:pt x="333" y="41"/>
                </a:cubicBezTo>
                <a:cubicBezTo>
                  <a:pt x="339" y="39"/>
                  <a:pt x="347" y="40"/>
                  <a:pt x="355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1" y="40"/>
                  <a:pt x="347" y="40"/>
                  <a:pt x="343" y="41"/>
                </a:cubicBezTo>
                <a:cubicBezTo>
                  <a:pt x="350" y="41"/>
                  <a:pt x="359" y="40"/>
                  <a:pt x="366" y="41"/>
                </a:cubicBezTo>
                <a:cubicBezTo>
                  <a:pt x="364" y="42"/>
                  <a:pt x="358" y="40"/>
                  <a:pt x="356" y="42"/>
                </a:cubicBezTo>
                <a:cubicBezTo>
                  <a:pt x="358" y="43"/>
                  <a:pt x="365" y="40"/>
                  <a:pt x="367" y="42"/>
                </a:cubicBezTo>
                <a:cubicBezTo>
                  <a:pt x="366" y="44"/>
                  <a:pt x="365" y="43"/>
                  <a:pt x="363" y="43"/>
                </a:cubicBezTo>
                <a:cubicBezTo>
                  <a:pt x="364" y="44"/>
                  <a:pt x="364" y="44"/>
                  <a:pt x="364" y="44"/>
                </a:cubicBezTo>
                <a:cubicBezTo>
                  <a:pt x="379" y="45"/>
                  <a:pt x="395" y="42"/>
                  <a:pt x="413" y="44"/>
                </a:cubicBezTo>
                <a:cubicBezTo>
                  <a:pt x="411" y="46"/>
                  <a:pt x="408" y="45"/>
                  <a:pt x="405" y="45"/>
                </a:cubicBezTo>
                <a:cubicBezTo>
                  <a:pt x="400" y="45"/>
                  <a:pt x="395" y="46"/>
                  <a:pt x="391" y="46"/>
                </a:cubicBezTo>
                <a:cubicBezTo>
                  <a:pt x="393" y="46"/>
                  <a:pt x="396" y="46"/>
                  <a:pt x="399" y="46"/>
                </a:cubicBezTo>
                <a:cubicBezTo>
                  <a:pt x="399" y="47"/>
                  <a:pt x="398" y="47"/>
                  <a:pt x="397" y="47"/>
                </a:cubicBezTo>
                <a:cubicBezTo>
                  <a:pt x="401" y="47"/>
                  <a:pt x="403" y="47"/>
                  <a:pt x="407" y="46"/>
                </a:cubicBezTo>
                <a:cubicBezTo>
                  <a:pt x="407" y="47"/>
                  <a:pt x="406" y="46"/>
                  <a:pt x="406" y="47"/>
                </a:cubicBezTo>
                <a:cubicBezTo>
                  <a:pt x="409" y="47"/>
                  <a:pt x="414" y="47"/>
                  <a:pt x="419" y="47"/>
                </a:cubicBezTo>
                <a:cubicBezTo>
                  <a:pt x="405" y="49"/>
                  <a:pt x="388" y="48"/>
                  <a:pt x="373" y="49"/>
                </a:cubicBezTo>
                <a:cubicBezTo>
                  <a:pt x="372" y="49"/>
                  <a:pt x="372" y="48"/>
                  <a:pt x="372" y="48"/>
                </a:cubicBezTo>
                <a:cubicBezTo>
                  <a:pt x="369" y="48"/>
                  <a:pt x="362" y="48"/>
                  <a:pt x="359" y="49"/>
                </a:cubicBezTo>
                <a:cubicBezTo>
                  <a:pt x="359" y="50"/>
                  <a:pt x="360" y="49"/>
                  <a:pt x="360" y="50"/>
                </a:cubicBezTo>
                <a:cubicBezTo>
                  <a:pt x="356" y="49"/>
                  <a:pt x="354" y="50"/>
                  <a:pt x="350" y="50"/>
                </a:cubicBezTo>
                <a:cubicBezTo>
                  <a:pt x="353" y="52"/>
                  <a:pt x="356" y="50"/>
                  <a:pt x="359" y="51"/>
                </a:cubicBezTo>
                <a:cubicBezTo>
                  <a:pt x="352" y="52"/>
                  <a:pt x="341" y="53"/>
                  <a:pt x="333" y="53"/>
                </a:cubicBezTo>
                <a:cubicBezTo>
                  <a:pt x="332" y="53"/>
                  <a:pt x="328" y="52"/>
                  <a:pt x="328" y="53"/>
                </a:cubicBezTo>
                <a:cubicBezTo>
                  <a:pt x="327" y="53"/>
                  <a:pt x="328" y="52"/>
                  <a:pt x="327" y="52"/>
                </a:cubicBezTo>
                <a:cubicBezTo>
                  <a:pt x="328" y="52"/>
                  <a:pt x="331" y="50"/>
                  <a:pt x="332" y="52"/>
                </a:cubicBezTo>
                <a:cubicBezTo>
                  <a:pt x="334" y="50"/>
                  <a:pt x="340" y="51"/>
                  <a:pt x="343" y="50"/>
                </a:cubicBezTo>
                <a:cubicBezTo>
                  <a:pt x="333" y="49"/>
                  <a:pt x="320" y="51"/>
                  <a:pt x="306" y="51"/>
                </a:cubicBezTo>
                <a:cubicBezTo>
                  <a:pt x="308" y="50"/>
                  <a:pt x="311" y="50"/>
                  <a:pt x="314" y="50"/>
                </a:cubicBezTo>
                <a:cubicBezTo>
                  <a:pt x="309" y="49"/>
                  <a:pt x="305" y="50"/>
                  <a:pt x="299" y="50"/>
                </a:cubicBezTo>
                <a:close/>
                <a:moveTo>
                  <a:pt x="418" y="46"/>
                </a:moveTo>
                <a:cubicBezTo>
                  <a:pt x="415" y="46"/>
                  <a:pt x="410" y="47"/>
                  <a:pt x="408" y="46"/>
                </a:cubicBezTo>
                <a:cubicBezTo>
                  <a:pt x="411" y="46"/>
                  <a:pt x="414" y="45"/>
                  <a:pt x="418" y="46"/>
                </a:cubicBezTo>
                <a:close/>
                <a:moveTo>
                  <a:pt x="398" y="53"/>
                </a:moveTo>
                <a:cubicBezTo>
                  <a:pt x="397" y="54"/>
                  <a:pt x="396" y="53"/>
                  <a:pt x="395" y="54"/>
                </a:cubicBezTo>
                <a:cubicBezTo>
                  <a:pt x="395" y="55"/>
                  <a:pt x="396" y="54"/>
                  <a:pt x="397" y="55"/>
                </a:cubicBezTo>
                <a:cubicBezTo>
                  <a:pt x="396" y="55"/>
                  <a:pt x="395" y="55"/>
                  <a:pt x="394" y="55"/>
                </a:cubicBezTo>
                <a:cubicBezTo>
                  <a:pt x="394" y="54"/>
                  <a:pt x="394" y="54"/>
                  <a:pt x="394" y="54"/>
                </a:cubicBezTo>
                <a:cubicBezTo>
                  <a:pt x="390" y="54"/>
                  <a:pt x="383" y="54"/>
                  <a:pt x="378" y="54"/>
                </a:cubicBezTo>
                <a:cubicBezTo>
                  <a:pt x="378" y="53"/>
                  <a:pt x="380" y="53"/>
                  <a:pt x="380" y="53"/>
                </a:cubicBezTo>
                <a:cubicBezTo>
                  <a:pt x="380" y="53"/>
                  <a:pt x="380" y="53"/>
                  <a:pt x="379" y="53"/>
                </a:cubicBezTo>
                <a:cubicBezTo>
                  <a:pt x="386" y="52"/>
                  <a:pt x="394" y="51"/>
                  <a:pt x="400" y="52"/>
                </a:cubicBezTo>
                <a:cubicBezTo>
                  <a:pt x="398" y="53"/>
                  <a:pt x="393" y="52"/>
                  <a:pt x="391" y="53"/>
                </a:cubicBezTo>
                <a:cubicBezTo>
                  <a:pt x="392" y="54"/>
                  <a:pt x="396" y="52"/>
                  <a:pt x="398" y="53"/>
                </a:cubicBezTo>
                <a:close/>
                <a:moveTo>
                  <a:pt x="393" y="56"/>
                </a:moveTo>
                <a:cubicBezTo>
                  <a:pt x="393" y="57"/>
                  <a:pt x="390" y="57"/>
                  <a:pt x="389" y="57"/>
                </a:cubicBezTo>
                <a:cubicBezTo>
                  <a:pt x="389" y="56"/>
                  <a:pt x="392" y="56"/>
                  <a:pt x="393" y="56"/>
                </a:cubicBezTo>
                <a:close/>
                <a:moveTo>
                  <a:pt x="382" y="50"/>
                </a:moveTo>
                <a:cubicBezTo>
                  <a:pt x="386" y="49"/>
                  <a:pt x="391" y="49"/>
                  <a:pt x="395" y="49"/>
                </a:cubicBezTo>
                <a:cubicBezTo>
                  <a:pt x="391" y="51"/>
                  <a:pt x="386" y="50"/>
                  <a:pt x="382" y="50"/>
                </a:cubicBezTo>
                <a:close/>
                <a:moveTo>
                  <a:pt x="327" y="53"/>
                </a:move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6" y="52"/>
                  <a:pt x="326" y="52"/>
                </a:cubicBezTo>
                <a:cubicBezTo>
                  <a:pt x="326" y="52"/>
                  <a:pt x="327" y="52"/>
                  <a:pt x="327" y="53"/>
                </a:cubicBezTo>
                <a:close/>
                <a:moveTo>
                  <a:pt x="317" y="58"/>
                </a:moveTo>
                <a:cubicBezTo>
                  <a:pt x="317" y="59"/>
                  <a:pt x="315" y="58"/>
                  <a:pt x="314" y="59"/>
                </a:cubicBezTo>
                <a:cubicBezTo>
                  <a:pt x="314" y="58"/>
                  <a:pt x="316" y="58"/>
                  <a:pt x="317" y="58"/>
                </a:cubicBezTo>
                <a:close/>
                <a:moveTo>
                  <a:pt x="345" y="60"/>
                </a:moveTo>
                <a:cubicBezTo>
                  <a:pt x="344" y="61"/>
                  <a:pt x="345" y="60"/>
                  <a:pt x="345" y="62"/>
                </a:cubicBezTo>
                <a:cubicBezTo>
                  <a:pt x="341" y="61"/>
                  <a:pt x="338" y="62"/>
                  <a:pt x="334" y="62"/>
                </a:cubicBezTo>
                <a:cubicBezTo>
                  <a:pt x="335" y="60"/>
                  <a:pt x="338" y="60"/>
                  <a:pt x="338" y="61"/>
                </a:cubicBezTo>
                <a:cubicBezTo>
                  <a:pt x="339" y="60"/>
                  <a:pt x="341" y="60"/>
                  <a:pt x="343" y="60"/>
                </a:cubicBezTo>
                <a:cubicBezTo>
                  <a:pt x="334" y="60"/>
                  <a:pt x="326" y="60"/>
                  <a:pt x="318" y="60"/>
                </a:cubicBezTo>
                <a:cubicBezTo>
                  <a:pt x="317" y="60"/>
                  <a:pt x="319" y="61"/>
                  <a:pt x="318" y="61"/>
                </a:cubicBezTo>
                <a:cubicBezTo>
                  <a:pt x="316" y="61"/>
                  <a:pt x="314" y="61"/>
                  <a:pt x="313" y="62"/>
                </a:cubicBezTo>
                <a:cubicBezTo>
                  <a:pt x="312" y="61"/>
                  <a:pt x="314" y="60"/>
                  <a:pt x="315" y="60"/>
                </a:cubicBezTo>
                <a:cubicBezTo>
                  <a:pt x="315" y="60"/>
                  <a:pt x="314" y="61"/>
                  <a:pt x="315" y="61"/>
                </a:cubicBezTo>
                <a:cubicBezTo>
                  <a:pt x="317" y="61"/>
                  <a:pt x="315" y="60"/>
                  <a:pt x="316" y="60"/>
                </a:cubicBezTo>
                <a:cubicBezTo>
                  <a:pt x="322" y="59"/>
                  <a:pt x="328" y="58"/>
                  <a:pt x="334" y="58"/>
                </a:cubicBezTo>
                <a:cubicBezTo>
                  <a:pt x="329" y="57"/>
                  <a:pt x="323" y="59"/>
                  <a:pt x="317" y="59"/>
                </a:cubicBezTo>
                <a:cubicBezTo>
                  <a:pt x="327" y="56"/>
                  <a:pt x="339" y="57"/>
                  <a:pt x="349" y="56"/>
                </a:cubicBezTo>
                <a:cubicBezTo>
                  <a:pt x="350" y="57"/>
                  <a:pt x="350" y="57"/>
                  <a:pt x="351" y="58"/>
                </a:cubicBezTo>
                <a:cubicBezTo>
                  <a:pt x="350" y="60"/>
                  <a:pt x="346" y="59"/>
                  <a:pt x="345" y="60"/>
                </a:cubicBezTo>
                <a:close/>
                <a:moveTo>
                  <a:pt x="320" y="56"/>
                </a:moveTo>
                <a:cubicBezTo>
                  <a:pt x="326" y="54"/>
                  <a:pt x="333" y="54"/>
                  <a:pt x="340" y="54"/>
                </a:cubicBezTo>
                <a:cubicBezTo>
                  <a:pt x="341" y="54"/>
                  <a:pt x="340" y="55"/>
                  <a:pt x="341" y="55"/>
                </a:cubicBezTo>
                <a:cubicBezTo>
                  <a:pt x="342" y="56"/>
                  <a:pt x="344" y="54"/>
                  <a:pt x="344" y="54"/>
                </a:cubicBezTo>
                <a:cubicBezTo>
                  <a:pt x="346" y="54"/>
                  <a:pt x="346" y="55"/>
                  <a:pt x="348" y="54"/>
                </a:cubicBezTo>
                <a:cubicBezTo>
                  <a:pt x="350" y="53"/>
                  <a:pt x="359" y="52"/>
                  <a:pt x="364" y="54"/>
                </a:cubicBezTo>
                <a:cubicBezTo>
                  <a:pt x="351" y="55"/>
                  <a:pt x="332" y="56"/>
                  <a:pt x="320" y="56"/>
                </a:cubicBezTo>
                <a:close/>
                <a:moveTo>
                  <a:pt x="359" y="51"/>
                </a:moveTo>
                <a:cubicBezTo>
                  <a:pt x="360" y="50"/>
                  <a:pt x="363" y="51"/>
                  <a:pt x="364" y="50"/>
                </a:cubicBezTo>
                <a:cubicBezTo>
                  <a:pt x="363" y="51"/>
                  <a:pt x="361" y="51"/>
                  <a:pt x="359" y="51"/>
                </a:cubicBezTo>
                <a:close/>
                <a:moveTo>
                  <a:pt x="363" y="49"/>
                </a:moveTo>
                <a:cubicBezTo>
                  <a:pt x="363" y="49"/>
                  <a:pt x="365" y="49"/>
                  <a:pt x="365" y="49"/>
                </a:cubicBezTo>
                <a:cubicBezTo>
                  <a:pt x="365" y="50"/>
                  <a:pt x="364" y="49"/>
                  <a:pt x="363" y="49"/>
                </a:cubicBezTo>
                <a:close/>
                <a:moveTo>
                  <a:pt x="397" y="58"/>
                </a:moveTo>
                <a:cubicBezTo>
                  <a:pt x="385" y="59"/>
                  <a:pt x="376" y="59"/>
                  <a:pt x="365" y="59"/>
                </a:cubicBezTo>
                <a:cubicBezTo>
                  <a:pt x="367" y="57"/>
                  <a:pt x="371" y="58"/>
                  <a:pt x="374" y="58"/>
                </a:cubicBezTo>
                <a:cubicBezTo>
                  <a:pt x="376" y="58"/>
                  <a:pt x="379" y="57"/>
                  <a:pt x="381" y="57"/>
                </a:cubicBezTo>
                <a:cubicBezTo>
                  <a:pt x="381" y="58"/>
                  <a:pt x="385" y="57"/>
                  <a:pt x="386" y="56"/>
                </a:cubicBezTo>
                <a:cubicBezTo>
                  <a:pt x="389" y="58"/>
                  <a:pt x="394" y="57"/>
                  <a:pt x="397" y="57"/>
                </a:cubicBezTo>
                <a:cubicBezTo>
                  <a:pt x="398" y="57"/>
                  <a:pt x="397" y="58"/>
                  <a:pt x="397" y="58"/>
                </a:cubicBezTo>
                <a:close/>
                <a:moveTo>
                  <a:pt x="394" y="57"/>
                </a:moveTo>
                <a:cubicBezTo>
                  <a:pt x="395" y="55"/>
                  <a:pt x="399" y="56"/>
                  <a:pt x="401" y="56"/>
                </a:cubicBezTo>
                <a:cubicBezTo>
                  <a:pt x="399" y="57"/>
                  <a:pt x="396" y="56"/>
                  <a:pt x="394" y="57"/>
                </a:cubicBezTo>
                <a:close/>
                <a:moveTo>
                  <a:pt x="403" y="52"/>
                </a:moveTo>
                <a:cubicBezTo>
                  <a:pt x="406" y="51"/>
                  <a:pt x="413" y="51"/>
                  <a:pt x="419" y="51"/>
                </a:cubicBezTo>
                <a:cubicBezTo>
                  <a:pt x="414" y="52"/>
                  <a:pt x="407" y="52"/>
                  <a:pt x="403" y="52"/>
                </a:cubicBezTo>
                <a:close/>
                <a:moveTo>
                  <a:pt x="418" y="59"/>
                </a:moveTo>
                <a:cubicBezTo>
                  <a:pt x="420" y="58"/>
                  <a:pt x="421" y="59"/>
                  <a:pt x="424" y="59"/>
                </a:cubicBezTo>
                <a:cubicBezTo>
                  <a:pt x="423" y="60"/>
                  <a:pt x="420" y="59"/>
                  <a:pt x="418" y="59"/>
                </a:cubicBezTo>
                <a:close/>
                <a:moveTo>
                  <a:pt x="421" y="46"/>
                </a:moveTo>
                <a:cubicBezTo>
                  <a:pt x="421" y="45"/>
                  <a:pt x="422" y="46"/>
                  <a:pt x="423" y="46"/>
                </a:cubicBezTo>
                <a:cubicBezTo>
                  <a:pt x="423" y="47"/>
                  <a:pt x="421" y="46"/>
                  <a:pt x="421" y="46"/>
                </a:cubicBezTo>
                <a:close/>
                <a:moveTo>
                  <a:pt x="446" y="62"/>
                </a:moveTo>
                <a:cubicBezTo>
                  <a:pt x="448" y="60"/>
                  <a:pt x="452" y="61"/>
                  <a:pt x="455" y="61"/>
                </a:cubicBezTo>
                <a:cubicBezTo>
                  <a:pt x="453" y="62"/>
                  <a:pt x="449" y="62"/>
                  <a:pt x="446" y="62"/>
                </a:cubicBezTo>
                <a:close/>
                <a:moveTo>
                  <a:pt x="438" y="47"/>
                </a:moveTo>
                <a:cubicBezTo>
                  <a:pt x="438" y="45"/>
                  <a:pt x="445" y="47"/>
                  <a:pt x="447" y="46"/>
                </a:cubicBezTo>
                <a:cubicBezTo>
                  <a:pt x="445" y="47"/>
                  <a:pt x="440" y="46"/>
                  <a:pt x="438" y="47"/>
                </a:cubicBezTo>
                <a:close/>
                <a:moveTo>
                  <a:pt x="447" y="59"/>
                </a:moveTo>
                <a:cubicBezTo>
                  <a:pt x="449" y="59"/>
                  <a:pt x="451" y="59"/>
                  <a:pt x="453" y="58"/>
                </a:cubicBezTo>
                <a:cubicBezTo>
                  <a:pt x="453" y="59"/>
                  <a:pt x="454" y="59"/>
                  <a:pt x="454" y="59"/>
                </a:cubicBezTo>
                <a:cubicBezTo>
                  <a:pt x="454" y="59"/>
                  <a:pt x="454" y="58"/>
                  <a:pt x="455" y="59"/>
                </a:cubicBezTo>
                <a:cubicBezTo>
                  <a:pt x="454" y="61"/>
                  <a:pt x="449" y="60"/>
                  <a:pt x="447" y="59"/>
                </a:cubicBezTo>
                <a:close/>
                <a:moveTo>
                  <a:pt x="461" y="46"/>
                </a:moveTo>
                <a:cubicBezTo>
                  <a:pt x="456" y="46"/>
                  <a:pt x="454" y="46"/>
                  <a:pt x="450" y="46"/>
                </a:cubicBezTo>
                <a:cubicBezTo>
                  <a:pt x="449" y="47"/>
                  <a:pt x="448" y="48"/>
                  <a:pt x="447" y="47"/>
                </a:cubicBezTo>
                <a:cubicBezTo>
                  <a:pt x="448" y="46"/>
                  <a:pt x="449" y="45"/>
                  <a:pt x="451" y="45"/>
                </a:cubicBezTo>
                <a:cubicBezTo>
                  <a:pt x="440" y="44"/>
                  <a:pt x="426" y="44"/>
                  <a:pt x="415" y="44"/>
                </a:cubicBezTo>
                <a:cubicBezTo>
                  <a:pt x="421" y="41"/>
                  <a:pt x="435" y="43"/>
                  <a:pt x="441" y="42"/>
                </a:cubicBezTo>
                <a:cubicBezTo>
                  <a:pt x="425" y="42"/>
                  <a:pt x="406" y="40"/>
                  <a:pt x="388" y="41"/>
                </a:cubicBezTo>
                <a:cubicBezTo>
                  <a:pt x="388" y="40"/>
                  <a:pt x="390" y="41"/>
                  <a:pt x="391" y="41"/>
                </a:cubicBezTo>
                <a:cubicBezTo>
                  <a:pt x="389" y="40"/>
                  <a:pt x="386" y="41"/>
                  <a:pt x="385" y="40"/>
                </a:cubicBezTo>
                <a:cubicBezTo>
                  <a:pt x="392" y="38"/>
                  <a:pt x="401" y="38"/>
                  <a:pt x="410" y="38"/>
                </a:cubicBezTo>
                <a:cubicBezTo>
                  <a:pt x="410" y="37"/>
                  <a:pt x="409" y="38"/>
                  <a:pt x="408" y="38"/>
                </a:cubicBezTo>
                <a:cubicBezTo>
                  <a:pt x="409" y="37"/>
                  <a:pt x="411" y="38"/>
                  <a:pt x="412" y="37"/>
                </a:cubicBezTo>
                <a:cubicBezTo>
                  <a:pt x="412" y="38"/>
                  <a:pt x="411" y="38"/>
                  <a:pt x="410" y="38"/>
                </a:cubicBezTo>
                <a:cubicBezTo>
                  <a:pt x="419" y="40"/>
                  <a:pt x="431" y="39"/>
                  <a:pt x="440" y="39"/>
                </a:cubicBezTo>
                <a:cubicBezTo>
                  <a:pt x="441" y="39"/>
                  <a:pt x="441" y="39"/>
                  <a:pt x="441" y="40"/>
                </a:cubicBezTo>
                <a:cubicBezTo>
                  <a:pt x="445" y="40"/>
                  <a:pt x="449" y="40"/>
                  <a:pt x="453" y="40"/>
                </a:cubicBezTo>
                <a:cubicBezTo>
                  <a:pt x="448" y="38"/>
                  <a:pt x="445" y="40"/>
                  <a:pt x="441" y="39"/>
                </a:cubicBezTo>
                <a:cubicBezTo>
                  <a:pt x="445" y="38"/>
                  <a:pt x="450" y="39"/>
                  <a:pt x="453" y="37"/>
                </a:cubicBezTo>
                <a:cubicBezTo>
                  <a:pt x="452" y="35"/>
                  <a:pt x="452" y="36"/>
                  <a:pt x="449" y="35"/>
                </a:cubicBezTo>
                <a:cubicBezTo>
                  <a:pt x="451" y="35"/>
                  <a:pt x="453" y="35"/>
                  <a:pt x="455" y="35"/>
                </a:cubicBezTo>
                <a:cubicBezTo>
                  <a:pt x="455" y="37"/>
                  <a:pt x="454" y="34"/>
                  <a:pt x="453" y="36"/>
                </a:cubicBezTo>
                <a:cubicBezTo>
                  <a:pt x="453" y="38"/>
                  <a:pt x="457" y="37"/>
                  <a:pt x="459" y="37"/>
                </a:cubicBezTo>
                <a:cubicBezTo>
                  <a:pt x="458" y="38"/>
                  <a:pt x="456" y="38"/>
                  <a:pt x="454" y="38"/>
                </a:cubicBezTo>
                <a:cubicBezTo>
                  <a:pt x="459" y="39"/>
                  <a:pt x="463" y="38"/>
                  <a:pt x="467" y="39"/>
                </a:cubicBezTo>
                <a:cubicBezTo>
                  <a:pt x="468" y="38"/>
                  <a:pt x="469" y="39"/>
                  <a:pt x="467" y="39"/>
                </a:cubicBezTo>
                <a:cubicBezTo>
                  <a:pt x="465" y="39"/>
                  <a:pt x="465" y="39"/>
                  <a:pt x="465" y="39"/>
                </a:cubicBezTo>
                <a:cubicBezTo>
                  <a:pt x="461" y="40"/>
                  <a:pt x="458" y="39"/>
                  <a:pt x="453" y="40"/>
                </a:cubicBezTo>
                <a:cubicBezTo>
                  <a:pt x="455" y="40"/>
                  <a:pt x="459" y="39"/>
                  <a:pt x="461" y="40"/>
                </a:cubicBezTo>
                <a:cubicBezTo>
                  <a:pt x="457" y="40"/>
                  <a:pt x="455" y="40"/>
                  <a:pt x="450" y="41"/>
                </a:cubicBezTo>
                <a:cubicBezTo>
                  <a:pt x="452" y="41"/>
                  <a:pt x="454" y="41"/>
                  <a:pt x="455" y="41"/>
                </a:cubicBezTo>
                <a:cubicBezTo>
                  <a:pt x="453" y="42"/>
                  <a:pt x="449" y="41"/>
                  <a:pt x="447" y="42"/>
                </a:cubicBezTo>
                <a:cubicBezTo>
                  <a:pt x="452" y="43"/>
                  <a:pt x="460" y="41"/>
                  <a:pt x="465" y="43"/>
                </a:cubicBezTo>
                <a:cubicBezTo>
                  <a:pt x="465" y="45"/>
                  <a:pt x="462" y="43"/>
                  <a:pt x="462" y="45"/>
                </a:cubicBezTo>
                <a:cubicBezTo>
                  <a:pt x="463" y="46"/>
                  <a:pt x="463" y="44"/>
                  <a:pt x="464" y="44"/>
                </a:cubicBezTo>
                <a:cubicBezTo>
                  <a:pt x="464" y="47"/>
                  <a:pt x="467" y="46"/>
                  <a:pt x="471" y="46"/>
                </a:cubicBezTo>
                <a:cubicBezTo>
                  <a:pt x="469" y="47"/>
                  <a:pt x="464" y="45"/>
                  <a:pt x="462" y="47"/>
                </a:cubicBezTo>
                <a:cubicBezTo>
                  <a:pt x="462" y="46"/>
                  <a:pt x="461" y="46"/>
                  <a:pt x="461" y="46"/>
                </a:cubicBezTo>
                <a:close/>
                <a:moveTo>
                  <a:pt x="462" y="51"/>
                </a:moveTo>
                <a:cubicBezTo>
                  <a:pt x="465" y="50"/>
                  <a:pt x="472" y="49"/>
                  <a:pt x="475" y="51"/>
                </a:cubicBezTo>
                <a:cubicBezTo>
                  <a:pt x="471" y="51"/>
                  <a:pt x="467" y="51"/>
                  <a:pt x="462" y="51"/>
                </a:cubicBezTo>
                <a:close/>
                <a:moveTo>
                  <a:pt x="477" y="61"/>
                </a:moveTo>
                <a:cubicBezTo>
                  <a:pt x="481" y="61"/>
                  <a:pt x="483" y="61"/>
                  <a:pt x="486" y="61"/>
                </a:cubicBezTo>
                <a:cubicBezTo>
                  <a:pt x="485" y="62"/>
                  <a:pt x="479" y="62"/>
                  <a:pt x="477" y="61"/>
                </a:cubicBezTo>
                <a:close/>
                <a:moveTo>
                  <a:pt x="475" y="45"/>
                </a:moveTo>
                <a:cubicBezTo>
                  <a:pt x="478" y="42"/>
                  <a:pt x="482" y="44"/>
                  <a:pt x="487" y="44"/>
                </a:cubicBezTo>
                <a:cubicBezTo>
                  <a:pt x="483" y="45"/>
                  <a:pt x="479" y="45"/>
                  <a:pt x="475" y="45"/>
                </a:cubicBezTo>
                <a:close/>
                <a:moveTo>
                  <a:pt x="481" y="40"/>
                </a:moveTo>
                <a:cubicBezTo>
                  <a:pt x="482" y="39"/>
                  <a:pt x="478" y="40"/>
                  <a:pt x="476" y="39"/>
                </a:cubicBezTo>
                <a:cubicBezTo>
                  <a:pt x="475" y="39"/>
                  <a:pt x="477" y="40"/>
                  <a:pt x="476" y="40"/>
                </a:cubicBezTo>
                <a:cubicBezTo>
                  <a:pt x="474" y="39"/>
                  <a:pt x="472" y="41"/>
                  <a:pt x="471" y="40"/>
                </a:cubicBezTo>
                <a:cubicBezTo>
                  <a:pt x="471" y="39"/>
                  <a:pt x="472" y="40"/>
                  <a:pt x="474" y="40"/>
                </a:cubicBezTo>
                <a:cubicBezTo>
                  <a:pt x="473" y="39"/>
                  <a:pt x="473" y="39"/>
                  <a:pt x="472" y="39"/>
                </a:cubicBezTo>
                <a:cubicBezTo>
                  <a:pt x="477" y="39"/>
                  <a:pt x="486" y="38"/>
                  <a:pt x="492" y="39"/>
                </a:cubicBezTo>
                <a:cubicBezTo>
                  <a:pt x="492" y="39"/>
                  <a:pt x="491" y="39"/>
                  <a:pt x="491" y="40"/>
                </a:cubicBezTo>
                <a:cubicBezTo>
                  <a:pt x="488" y="39"/>
                  <a:pt x="486" y="40"/>
                  <a:pt x="481" y="40"/>
                </a:cubicBezTo>
                <a:close/>
                <a:moveTo>
                  <a:pt x="490" y="45"/>
                </a:moveTo>
                <a:cubicBezTo>
                  <a:pt x="489" y="44"/>
                  <a:pt x="491" y="44"/>
                  <a:pt x="491" y="44"/>
                </a:cubicBezTo>
                <a:cubicBezTo>
                  <a:pt x="491" y="45"/>
                  <a:pt x="490" y="45"/>
                  <a:pt x="490" y="45"/>
                </a:cubicBezTo>
                <a:close/>
                <a:moveTo>
                  <a:pt x="492" y="46"/>
                </a:moveTo>
                <a:cubicBezTo>
                  <a:pt x="491" y="46"/>
                  <a:pt x="492" y="45"/>
                  <a:pt x="491" y="44"/>
                </a:cubicBezTo>
                <a:cubicBezTo>
                  <a:pt x="492" y="44"/>
                  <a:pt x="494" y="43"/>
                  <a:pt x="494" y="45"/>
                </a:cubicBezTo>
                <a:cubicBezTo>
                  <a:pt x="492" y="44"/>
                  <a:pt x="492" y="45"/>
                  <a:pt x="492" y="46"/>
                </a:cubicBezTo>
                <a:close/>
                <a:moveTo>
                  <a:pt x="494" y="44"/>
                </a:moveTo>
                <a:cubicBezTo>
                  <a:pt x="497" y="44"/>
                  <a:pt x="501" y="43"/>
                  <a:pt x="504" y="44"/>
                </a:cubicBezTo>
                <a:cubicBezTo>
                  <a:pt x="501" y="45"/>
                  <a:pt x="497" y="45"/>
                  <a:pt x="494" y="44"/>
                </a:cubicBezTo>
                <a:close/>
                <a:moveTo>
                  <a:pt x="515" y="39"/>
                </a:moveTo>
                <a:cubicBezTo>
                  <a:pt x="513" y="39"/>
                  <a:pt x="513" y="39"/>
                  <a:pt x="513" y="39"/>
                </a:cubicBezTo>
                <a:cubicBezTo>
                  <a:pt x="513" y="39"/>
                  <a:pt x="513" y="39"/>
                  <a:pt x="513" y="38"/>
                </a:cubicBezTo>
                <a:cubicBezTo>
                  <a:pt x="512" y="38"/>
                  <a:pt x="513" y="38"/>
                  <a:pt x="513" y="39"/>
                </a:cubicBezTo>
                <a:cubicBezTo>
                  <a:pt x="510" y="39"/>
                  <a:pt x="508" y="39"/>
                  <a:pt x="506" y="39"/>
                </a:cubicBezTo>
                <a:cubicBezTo>
                  <a:pt x="505" y="38"/>
                  <a:pt x="511" y="39"/>
                  <a:pt x="512" y="37"/>
                </a:cubicBezTo>
                <a:cubicBezTo>
                  <a:pt x="513" y="37"/>
                  <a:pt x="514" y="38"/>
                  <a:pt x="515" y="37"/>
                </a:cubicBezTo>
                <a:cubicBezTo>
                  <a:pt x="516" y="37"/>
                  <a:pt x="515" y="38"/>
                  <a:pt x="515" y="39"/>
                </a:cubicBezTo>
                <a:close/>
                <a:moveTo>
                  <a:pt x="509" y="36"/>
                </a:moveTo>
                <a:cubicBezTo>
                  <a:pt x="510" y="35"/>
                  <a:pt x="514" y="35"/>
                  <a:pt x="516" y="35"/>
                </a:cubicBezTo>
                <a:cubicBezTo>
                  <a:pt x="515" y="36"/>
                  <a:pt x="511" y="35"/>
                  <a:pt x="509" y="36"/>
                </a:cubicBezTo>
                <a:close/>
                <a:moveTo>
                  <a:pt x="519" y="35"/>
                </a:moveTo>
                <a:cubicBezTo>
                  <a:pt x="519" y="36"/>
                  <a:pt x="517" y="36"/>
                  <a:pt x="516" y="35"/>
                </a:cubicBezTo>
                <a:cubicBezTo>
                  <a:pt x="517" y="35"/>
                  <a:pt x="518" y="35"/>
                  <a:pt x="519" y="35"/>
                </a:cubicBezTo>
                <a:close/>
                <a:moveTo>
                  <a:pt x="521" y="44"/>
                </a:moveTo>
                <a:cubicBezTo>
                  <a:pt x="522" y="44"/>
                  <a:pt x="523" y="44"/>
                  <a:pt x="523" y="44"/>
                </a:cubicBezTo>
                <a:cubicBezTo>
                  <a:pt x="523" y="45"/>
                  <a:pt x="520" y="45"/>
                  <a:pt x="521" y="44"/>
                </a:cubicBezTo>
                <a:close/>
                <a:moveTo>
                  <a:pt x="524" y="44"/>
                </a:moveTo>
                <a:cubicBezTo>
                  <a:pt x="524" y="43"/>
                  <a:pt x="525" y="44"/>
                  <a:pt x="526" y="44"/>
                </a:cubicBezTo>
                <a:cubicBezTo>
                  <a:pt x="526" y="45"/>
                  <a:pt x="525" y="45"/>
                  <a:pt x="524" y="44"/>
                </a:cubicBezTo>
                <a:close/>
                <a:moveTo>
                  <a:pt x="518" y="38"/>
                </a:moveTo>
                <a:cubicBezTo>
                  <a:pt x="520" y="37"/>
                  <a:pt x="525" y="38"/>
                  <a:pt x="529" y="37"/>
                </a:cubicBezTo>
                <a:cubicBezTo>
                  <a:pt x="527" y="39"/>
                  <a:pt x="521" y="39"/>
                  <a:pt x="518" y="38"/>
                </a:cubicBezTo>
                <a:close/>
                <a:moveTo>
                  <a:pt x="530" y="38"/>
                </a:moveTo>
                <a:cubicBezTo>
                  <a:pt x="533" y="37"/>
                  <a:pt x="536" y="38"/>
                  <a:pt x="539" y="37"/>
                </a:cubicBezTo>
                <a:cubicBezTo>
                  <a:pt x="537" y="39"/>
                  <a:pt x="533" y="38"/>
                  <a:pt x="530" y="38"/>
                </a:cubicBezTo>
                <a:close/>
                <a:moveTo>
                  <a:pt x="539" y="39"/>
                </a:moveTo>
                <a:cubicBezTo>
                  <a:pt x="540" y="39"/>
                  <a:pt x="540" y="38"/>
                  <a:pt x="542" y="39"/>
                </a:cubicBezTo>
                <a:cubicBezTo>
                  <a:pt x="542" y="38"/>
                  <a:pt x="542" y="38"/>
                  <a:pt x="542" y="38"/>
                </a:cubicBezTo>
                <a:cubicBezTo>
                  <a:pt x="541" y="37"/>
                  <a:pt x="539" y="39"/>
                  <a:pt x="539" y="37"/>
                </a:cubicBezTo>
                <a:cubicBezTo>
                  <a:pt x="542" y="38"/>
                  <a:pt x="544" y="37"/>
                  <a:pt x="545" y="39"/>
                </a:cubicBezTo>
                <a:cubicBezTo>
                  <a:pt x="544" y="39"/>
                  <a:pt x="537" y="39"/>
                  <a:pt x="539" y="39"/>
                </a:cubicBezTo>
                <a:close/>
                <a:moveTo>
                  <a:pt x="542" y="32"/>
                </a:moveTo>
                <a:cubicBezTo>
                  <a:pt x="542" y="32"/>
                  <a:pt x="544" y="32"/>
                  <a:pt x="546" y="32"/>
                </a:cubicBezTo>
                <a:cubicBezTo>
                  <a:pt x="545" y="33"/>
                  <a:pt x="543" y="32"/>
                  <a:pt x="542" y="32"/>
                </a:cubicBezTo>
                <a:close/>
                <a:moveTo>
                  <a:pt x="548" y="39"/>
                </a:moveTo>
                <a:cubicBezTo>
                  <a:pt x="549" y="39"/>
                  <a:pt x="549" y="39"/>
                  <a:pt x="550" y="39"/>
                </a:cubicBezTo>
                <a:cubicBezTo>
                  <a:pt x="548" y="40"/>
                  <a:pt x="543" y="39"/>
                  <a:pt x="548" y="39"/>
                </a:cubicBezTo>
                <a:close/>
                <a:moveTo>
                  <a:pt x="547" y="62"/>
                </a:moveTo>
                <a:cubicBezTo>
                  <a:pt x="546" y="60"/>
                  <a:pt x="548" y="61"/>
                  <a:pt x="549" y="61"/>
                </a:cubicBezTo>
                <a:cubicBezTo>
                  <a:pt x="549" y="62"/>
                  <a:pt x="548" y="61"/>
                  <a:pt x="547" y="62"/>
                </a:cubicBezTo>
                <a:close/>
                <a:moveTo>
                  <a:pt x="546" y="45"/>
                </a:moveTo>
                <a:cubicBezTo>
                  <a:pt x="547" y="44"/>
                  <a:pt x="549" y="43"/>
                  <a:pt x="549" y="45"/>
                </a:cubicBezTo>
                <a:cubicBezTo>
                  <a:pt x="548" y="45"/>
                  <a:pt x="547" y="45"/>
                  <a:pt x="546" y="45"/>
                </a:cubicBezTo>
                <a:close/>
                <a:moveTo>
                  <a:pt x="571" y="45"/>
                </a:moveTo>
                <a:cubicBezTo>
                  <a:pt x="564" y="45"/>
                  <a:pt x="558" y="45"/>
                  <a:pt x="550" y="44"/>
                </a:cubicBezTo>
                <a:cubicBezTo>
                  <a:pt x="555" y="43"/>
                  <a:pt x="562" y="45"/>
                  <a:pt x="564" y="42"/>
                </a:cubicBezTo>
                <a:cubicBezTo>
                  <a:pt x="568" y="43"/>
                  <a:pt x="571" y="42"/>
                  <a:pt x="575" y="42"/>
                </a:cubicBezTo>
                <a:cubicBezTo>
                  <a:pt x="575" y="43"/>
                  <a:pt x="570" y="42"/>
                  <a:pt x="571" y="45"/>
                </a:cubicBezTo>
                <a:close/>
                <a:moveTo>
                  <a:pt x="584" y="50"/>
                </a:moveTo>
                <a:cubicBezTo>
                  <a:pt x="585" y="50"/>
                  <a:pt x="586" y="49"/>
                  <a:pt x="587" y="50"/>
                </a:cubicBezTo>
                <a:cubicBezTo>
                  <a:pt x="587" y="50"/>
                  <a:pt x="585" y="50"/>
                  <a:pt x="584" y="50"/>
                </a:cubicBezTo>
                <a:close/>
                <a:moveTo>
                  <a:pt x="632" y="50"/>
                </a:moveTo>
                <a:cubicBezTo>
                  <a:pt x="630" y="50"/>
                  <a:pt x="630" y="50"/>
                  <a:pt x="630" y="50"/>
                </a:cubicBezTo>
                <a:cubicBezTo>
                  <a:pt x="630" y="49"/>
                  <a:pt x="632" y="49"/>
                  <a:pt x="632" y="50"/>
                </a:cubicBezTo>
                <a:close/>
                <a:moveTo>
                  <a:pt x="630" y="49"/>
                </a:moveTo>
                <a:cubicBezTo>
                  <a:pt x="628" y="51"/>
                  <a:pt x="622" y="49"/>
                  <a:pt x="619" y="50"/>
                </a:cubicBezTo>
                <a:cubicBezTo>
                  <a:pt x="622" y="49"/>
                  <a:pt x="627" y="49"/>
                  <a:pt x="630" y="49"/>
                </a:cubicBezTo>
                <a:close/>
                <a:moveTo>
                  <a:pt x="629" y="53"/>
                </a:moveTo>
                <a:cubicBezTo>
                  <a:pt x="629" y="54"/>
                  <a:pt x="628" y="54"/>
                  <a:pt x="627" y="54"/>
                </a:cubicBezTo>
                <a:cubicBezTo>
                  <a:pt x="627" y="53"/>
                  <a:pt x="628" y="53"/>
                  <a:pt x="629" y="53"/>
                </a:cubicBezTo>
                <a:close/>
                <a:moveTo>
                  <a:pt x="624" y="53"/>
                </a:moveTo>
                <a:cubicBezTo>
                  <a:pt x="624" y="54"/>
                  <a:pt x="622" y="55"/>
                  <a:pt x="621" y="54"/>
                </a:cubicBezTo>
                <a:cubicBezTo>
                  <a:pt x="621" y="53"/>
                  <a:pt x="623" y="54"/>
                  <a:pt x="624" y="53"/>
                </a:cubicBezTo>
                <a:close/>
                <a:moveTo>
                  <a:pt x="617" y="58"/>
                </a:moveTo>
                <a:cubicBezTo>
                  <a:pt x="619" y="57"/>
                  <a:pt x="623" y="57"/>
                  <a:pt x="626" y="57"/>
                </a:cubicBezTo>
                <a:cubicBezTo>
                  <a:pt x="629" y="57"/>
                  <a:pt x="632" y="56"/>
                  <a:pt x="634" y="57"/>
                </a:cubicBezTo>
                <a:cubicBezTo>
                  <a:pt x="628" y="58"/>
                  <a:pt x="623" y="58"/>
                  <a:pt x="617" y="58"/>
                </a:cubicBezTo>
                <a:close/>
                <a:moveTo>
                  <a:pt x="657" y="57"/>
                </a:moveTo>
                <a:cubicBezTo>
                  <a:pt x="656" y="57"/>
                  <a:pt x="655" y="57"/>
                  <a:pt x="654" y="57"/>
                </a:cubicBezTo>
                <a:cubicBezTo>
                  <a:pt x="654" y="56"/>
                  <a:pt x="656" y="57"/>
                  <a:pt x="657" y="56"/>
                </a:cubicBezTo>
                <a:cubicBezTo>
                  <a:pt x="657" y="56"/>
                  <a:pt x="657" y="57"/>
                  <a:pt x="657" y="57"/>
                </a:cubicBezTo>
                <a:close/>
                <a:moveTo>
                  <a:pt x="657" y="56"/>
                </a:moveTo>
                <a:cubicBezTo>
                  <a:pt x="658" y="55"/>
                  <a:pt x="662" y="56"/>
                  <a:pt x="664" y="56"/>
                </a:cubicBezTo>
                <a:cubicBezTo>
                  <a:pt x="663" y="57"/>
                  <a:pt x="659" y="57"/>
                  <a:pt x="657" y="56"/>
                </a:cubicBezTo>
                <a:close/>
                <a:moveTo>
                  <a:pt x="672" y="56"/>
                </a:moveTo>
                <a:cubicBezTo>
                  <a:pt x="674" y="56"/>
                  <a:pt x="678" y="55"/>
                  <a:pt x="678" y="56"/>
                </a:cubicBezTo>
                <a:lnTo>
                  <a:pt x="672" y="56"/>
                </a:lnTo>
                <a:close/>
                <a:moveTo>
                  <a:pt x="697" y="55"/>
                </a:moveTo>
                <a:cubicBezTo>
                  <a:pt x="699" y="55"/>
                  <a:pt x="702" y="54"/>
                  <a:pt x="702" y="56"/>
                </a:cubicBezTo>
                <a:cubicBezTo>
                  <a:pt x="701" y="55"/>
                  <a:pt x="698" y="56"/>
                  <a:pt x="697" y="55"/>
                </a:cubicBezTo>
                <a:close/>
                <a:moveTo>
                  <a:pt x="709" y="47"/>
                </a:moveTo>
                <a:cubicBezTo>
                  <a:pt x="708" y="47"/>
                  <a:pt x="707" y="47"/>
                  <a:pt x="706" y="47"/>
                </a:cubicBezTo>
                <a:cubicBezTo>
                  <a:pt x="706" y="46"/>
                  <a:pt x="708" y="47"/>
                  <a:pt x="709" y="47"/>
                </a:cubicBezTo>
                <a:close/>
                <a:moveTo>
                  <a:pt x="709" y="54"/>
                </a:moveTo>
                <a:cubicBezTo>
                  <a:pt x="710" y="53"/>
                  <a:pt x="713" y="53"/>
                  <a:pt x="714" y="54"/>
                </a:cubicBezTo>
                <a:cubicBezTo>
                  <a:pt x="713" y="54"/>
                  <a:pt x="711" y="54"/>
                  <a:pt x="709" y="54"/>
                </a:cubicBezTo>
                <a:close/>
                <a:moveTo>
                  <a:pt x="718" y="52"/>
                </a:moveTo>
                <a:cubicBezTo>
                  <a:pt x="718" y="50"/>
                  <a:pt x="720" y="51"/>
                  <a:pt x="722" y="51"/>
                </a:cubicBezTo>
                <a:cubicBezTo>
                  <a:pt x="721" y="52"/>
                  <a:pt x="719" y="51"/>
                  <a:pt x="718" y="52"/>
                </a:cubicBezTo>
                <a:close/>
                <a:moveTo>
                  <a:pt x="806" y="17"/>
                </a:moveTo>
                <a:cubicBezTo>
                  <a:pt x="800" y="17"/>
                  <a:pt x="800" y="17"/>
                  <a:pt x="800" y="17"/>
                </a:cubicBezTo>
                <a:cubicBezTo>
                  <a:pt x="801" y="19"/>
                  <a:pt x="804" y="18"/>
                  <a:pt x="806" y="17"/>
                </a:cubicBezTo>
                <a:close/>
                <a:moveTo>
                  <a:pt x="816" y="8"/>
                </a:moveTo>
                <a:cubicBezTo>
                  <a:pt x="817" y="8"/>
                  <a:pt x="819" y="9"/>
                  <a:pt x="820" y="8"/>
                </a:cubicBezTo>
                <a:cubicBezTo>
                  <a:pt x="819" y="8"/>
                  <a:pt x="817" y="8"/>
                  <a:pt x="816" y="8"/>
                </a:cubicBezTo>
                <a:close/>
                <a:moveTo>
                  <a:pt x="722" y="58"/>
                </a:moveTo>
                <a:cubicBezTo>
                  <a:pt x="725" y="58"/>
                  <a:pt x="730" y="57"/>
                  <a:pt x="734" y="56"/>
                </a:cubicBezTo>
                <a:cubicBezTo>
                  <a:pt x="730" y="56"/>
                  <a:pt x="726" y="56"/>
                  <a:pt x="722" y="58"/>
                </a:cubicBezTo>
                <a:close/>
                <a:moveTo>
                  <a:pt x="715" y="60"/>
                </a:moveTo>
                <a:cubicBezTo>
                  <a:pt x="718" y="60"/>
                  <a:pt x="722" y="61"/>
                  <a:pt x="724" y="59"/>
                </a:cubicBezTo>
                <a:cubicBezTo>
                  <a:pt x="721" y="60"/>
                  <a:pt x="718" y="59"/>
                  <a:pt x="715" y="60"/>
                </a:cubicBezTo>
                <a:close/>
                <a:moveTo>
                  <a:pt x="32" y="41"/>
                </a:moveTo>
                <a:cubicBezTo>
                  <a:pt x="31" y="40"/>
                  <a:pt x="28" y="40"/>
                  <a:pt x="27" y="41"/>
                </a:cubicBezTo>
                <a:cubicBezTo>
                  <a:pt x="28" y="41"/>
                  <a:pt x="31" y="42"/>
                  <a:pt x="32" y="41"/>
                </a:cubicBezTo>
                <a:close/>
                <a:moveTo>
                  <a:pt x="769" y="19"/>
                </a:moveTo>
                <a:cubicBezTo>
                  <a:pt x="770" y="18"/>
                  <a:pt x="774" y="19"/>
                  <a:pt x="776" y="18"/>
                </a:cubicBezTo>
                <a:cubicBezTo>
                  <a:pt x="774" y="18"/>
                  <a:pt x="770" y="18"/>
                  <a:pt x="769" y="19"/>
                </a:cubicBezTo>
                <a:close/>
                <a:moveTo>
                  <a:pt x="318" y="39"/>
                </a:moveTo>
                <a:cubicBezTo>
                  <a:pt x="316" y="39"/>
                  <a:pt x="312" y="39"/>
                  <a:pt x="312" y="39"/>
                </a:cubicBezTo>
                <a:cubicBezTo>
                  <a:pt x="314" y="39"/>
                  <a:pt x="318" y="39"/>
                  <a:pt x="318" y="39"/>
                </a:cubicBezTo>
                <a:close/>
                <a:moveTo>
                  <a:pt x="671" y="60"/>
                </a:moveTo>
                <a:cubicBezTo>
                  <a:pt x="672" y="60"/>
                  <a:pt x="675" y="61"/>
                  <a:pt x="676" y="60"/>
                </a:cubicBezTo>
                <a:cubicBezTo>
                  <a:pt x="674" y="60"/>
                  <a:pt x="673" y="60"/>
                  <a:pt x="671" y="60"/>
                </a:cubicBezTo>
                <a:close/>
                <a:moveTo>
                  <a:pt x="2" y="66"/>
                </a:moveTo>
                <a:cubicBezTo>
                  <a:pt x="0" y="66"/>
                  <a:pt x="9" y="67"/>
                  <a:pt x="9" y="65"/>
                </a:cubicBezTo>
                <a:cubicBezTo>
                  <a:pt x="7" y="65"/>
                  <a:pt x="5" y="65"/>
                  <a:pt x="2" y="66"/>
                </a:cubicBezTo>
                <a:close/>
                <a:moveTo>
                  <a:pt x="22" y="44"/>
                </a:moveTo>
                <a:cubicBezTo>
                  <a:pt x="21" y="45"/>
                  <a:pt x="18" y="44"/>
                  <a:pt x="18" y="45"/>
                </a:cubicBezTo>
                <a:cubicBezTo>
                  <a:pt x="20" y="45"/>
                  <a:pt x="23" y="45"/>
                  <a:pt x="22" y="44"/>
                </a:cubicBezTo>
                <a:close/>
                <a:moveTo>
                  <a:pt x="750" y="57"/>
                </a:moveTo>
                <a:cubicBezTo>
                  <a:pt x="751" y="56"/>
                  <a:pt x="749" y="57"/>
                  <a:pt x="749" y="56"/>
                </a:cubicBezTo>
                <a:cubicBezTo>
                  <a:pt x="750" y="55"/>
                  <a:pt x="751" y="56"/>
                  <a:pt x="751" y="55"/>
                </a:cubicBezTo>
                <a:cubicBezTo>
                  <a:pt x="748" y="54"/>
                  <a:pt x="745" y="56"/>
                  <a:pt x="744" y="54"/>
                </a:cubicBezTo>
                <a:cubicBezTo>
                  <a:pt x="742" y="56"/>
                  <a:pt x="740" y="55"/>
                  <a:pt x="738" y="56"/>
                </a:cubicBezTo>
                <a:cubicBezTo>
                  <a:pt x="740" y="57"/>
                  <a:pt x="742" y="56"/>
                  <a:pt x="743" y="57"/>
                </a:cubicBezTo>
                <a:cubicBezTo>
                  <a:pt x="743" y="57"/>
                  <a:pt x="742" y="56"/>
                  <a:pt x="741" y="57"/>
                </a:cubicBezTo>
                <a:cubicBezTo>
                  <a:pt x="742" y="57"/>
                  <a:pt x="744" y="57"/>
                  <a:pt x="744" y="58"/>
                </a:cubicBezTo>
                <a:cubicBezTo>
                  <a:pt x="741" y="59"/>
                  <a:pt x="739" y="59"/>
                  <a:pt x="737" y="59"/>
                </a:cubicBezTo>
                <a:cubicBezTo>
                  <a:pt x="737" y="61"/>
                  <a:pt x="740" y="60"/>
                  <a:pt x="741" y="60"/>
                </a:cubicBezTo>
                <a:cubicBezTo>
                  <a:pt x="750" y="60"/>
                  <a:pt x="760" y="59"/>
                  <a:pt x="768" y="58"/>
                </a:cubicBezTo>
                <a:cubicBezTo>
                  <a:pt x="767" y="58"/>
                  <a:pt x="766" y="58"/>
                  <a:pt x="766" y="58"/>
                </a:cubicBezTo>
                <a:cubicBezTo>
                  <a:pt x="769" y="57"/>
                  <a:pt x="772" y="57"/>
                  <a:pt x="774" y="56"/>
                </a:cubicBezTo>
                <a:cubicBezTo>
                  <a:pt x="764" y="56"/>
                  <a:pt x="758" y="57"/>
                  <a:pt x="750" y="57"/>
                </a:cubicBezTo>
                <a:close/>
                <a:moveTo>
                  <a:pt x="765" y="58"/>
                </a:moveTo>
                <a:cubicBezTo>
                  <a:pt x="764" y="58"/>
                  <a:pt x="763" y="58"/>
                  <a:pt x="763" y="58"/>
                </a:cubicBezTo>
                <a:cubicBezTo>
                  <a:pt x="763" y="57"/>
                  <a:pt x="765" y="57"/>
                  <a:pt x="765" y="58"/>
                </a:cubicBezTo>
                <a:close/>
                <a:moveTo>
                  <a:pt x="730" y="44"/>
                </a:moveTo>
                <a:cubicBezTo>
                  <a:pt x="722" y="44"/>
                  <a:pt x="713" y="44"/>
                  <a:pt x="705" y="45"/>
                </a:cubicBezTo>
                <a:cubicBezTo>
                  <a:pt x="714" y="44"/>
                  <a:pt x="721" y="45"/>
                  <a:pt x="730" y="44"/>
                </a:cubicBezTo>
                <a:close/>
                <a:moveTo>
                  <a:pt x="728" y="25"/>
                </a:moveTo>
                <a:cubicBezTo>
                  <a:pt x="724" y="25"/>
                  <a:pt x="720" y="25"/>
                  <a:pt x="717" y="26"/>
                </a:cubicBezTo>
                <a:cubicBezTo>
                  <a:pt x="722" y="26"/>
                  <a:pt x="726" y="26"/>
                  <a:pt x="731" y="26"/>
                </a:cubicBezTo>
                <a:cubicBezTo>
                  <a:pt x="730" y="25"/>
                  <a:pt x="729" y="25"/>
                  <a:pt x="728" y="25"/>
                </a:cubicBezTo>
                <a:close/>
                <a:moveTo>
                  <a:pt x="717" y="36"/>
                </a:moveTo>
                <a:cubicBezTo>
                  <a:pt x="718" y="36"/>
                  <a:pt x="720" y="37"/>
                  <a:pt x="722" y="36"/>
                </a:cubicBezTo>
                <a:cubicBezTo>
                  <a:pt x="720" y="36"/>
                  <a:pt x="716" y="35"/>
                  <a:pt x="717" y="36"/>
                </a:cubicBezTo>
                <a:close/>
                <a:moveTo>
                  <a:pt x="707" y="43"/>
                </a:moveTo>
                <a:cubicBezTo>
                  <a:pt x="709" y="43"/>
                  <a:pt x="710" y="44"/>
                  <a:pt x="711" y="43"/>
                </a:cubicBezTo>
                <a:cubicBezTo>
                  <a:pt x="710" y="43"/>
                  <a:pt x="707" y="43"/>
                  <a:pt x="707" y="43"/>
                </a:cubicBezTo>
                <a:close/>
                <a:moveTo>
                  <a:pt x="725" y="27"/>
                </a:moveTo>
                <a:cubicBezTo>
                  <a:pt x="724" y="28"/>
                  <a:pt x="720" y="27"/>
                  <a:pt x="721" y="28"/>
                </a:cubicBezTo>
                <a:cubicBezTo>
                  <a:pt x="723" y="28"/>
                  <a:pt x="724" y="28"/>
                  <a:pt x="725" y="27"/>
                </a:cubicBezTo>
                <a:close/>
                <a:moveTo>
                  <a:pt x="723" y="41"/>
                </a:moveTo>
                <a:cubicBezTo>
                  <a:pt x="722" y="41"/>
                  <a:pt x="720" y="42"/>
                  <a:pt x="719" y="41"/>
                </a:cubicBezTo>
                <a:cubicBezTo>
                  <a:pt x="719" y="40"/>
                  <a:pt x="720" y="40"/>
                  <a:pt x="722" y="40"/>
                </a:cubicBezTo>
                <a:cubicBezTo>
                  <a:pt x="722" y="40"/>
                  <a:pt x="725" y="40"/>
                  <a:pt x="723" y="40"/>
                </a:cubicBezTo>
                <a:cubicBezTo>
                  <a:pt x="716" y="40"/>
                  <a:pt x="716" y="40"/>
                  <a:pt x="716" y="40"/>
                </a:cubicBezTo>
                <a:cubicBezTo>
                  <a:pt x="713" y="42"/>
                  <a:pt x="707" y="40"/>
                  <a:pt x="704" y="42"/>
                </a:cubicBezTo>
                <a:cubicBezTo>
                  <a:pt x="711" y="42"/>
                  <a:pt x="717" y="43"/>
                  <a:pt x="723" y="41"/>
                </a:cubicBezTo>
                <a:close/>
                <a:moveTo>
                  <a:pt x="636" y="36"/>
                </a:moveTo>
                <a:cubicBezTo>
                  <a:pt x="631" y="36"/>
                  <a:pt x="625" y="36"/>
                  <a:pt x="622" y="37"/>
                </a:cubicBezTo>
                <a:cubicBezTo>
                  <a:pt x="626" y="37"/>
                  <a:pt x="633" y="38"/>
                  <a:pt x="636" y="36"/>
                </a:cubicBezTo>
                <a:close/>
                <a:moveTo>
                  <a:pt x="745" y="53"/>
                </a:moveTo>
                <a:cubicBezTo>
                  <a:pt x="742" y="53"/>
                  <a:pt x="738" y="53"/>
                  <a:pt x="736" y="54"/>
                </a:cubicBezTo>
                <a:cubicBezTo>
                  <a:pt x="737" y="54"/>
                  <a:pt x="744" y="54"/>
                  <a:pt x="745" y="53"/>
                </a:cubicBezTo>
                <a:close/>
                <a:moveTo>
                  <a:pt x="628" y="35"/>
                </a:moveTo>
                <a:cubicBezTo>
                  <a:pt x="626" y="35"/>
                  <a:pt x="624" y="35"/>
                  <a:pt x="623" y="35"/>
                </a:cubicBezTo>
                <a:cubicBezTo>
                  <a:pt x="624" y="35"/>
                  <a:pt x="627" y="36"/>
                  <a:pt x="628" y="35"/>
                </a:cubicBezTo>
                <a:close/>
                <a:moveTo>
                  <a:pt x="603" y="36"/>
                </a:moveTo>
                <a:cubicBezTo>
                  <a:pt x="604" y="36"/>
                  <a:pt x="606" y="36"/>
                  <a:pt x="607" y="36"/>
                </a:cubicBezTo>
                <a:cubicBezTo>
                  <a:pt x="608" y="36"/>
                  <a:pt x="614" y="36"/>
                  <a:pt x="611" y="35"/>
                </a:cubicBezTo>
                <a:cubicBezTo>
                  <a:pt x="609" y="36"/>
                  <a:pt x="604" y="35"/>
                  <a:pt x="603" y="36"/>
                </a:cubicBezTo>
                <a:close/>
                <a:moveTo>
                  <a:pt x="485" y="1"/>
                </a:moveTo>
                <a:cubicBezTo>
                  <a:pt x="489" y="2"/>
                  <a:pt x="486" y="0"/>
                  <a:pt x="485" y="1"/>
                </a:cubicBezTo>
                <a:close/>
                <a:moveTo>
                  <a:pt x="280" y="13"/>
                </a:moveTo>
                <a:cubicBezTo>
                  <a:pt x="275" y="12"/>
                  <a:pt x="276" y="14"/>
                  <a:pt x="280" y="13"/>
                </a:cubicBezTo>
                <a:close/>
                <a:moveTo>
                  <a:pt x="715" y="28"/>
                </a:moveTo>
                <a:cubicBezTo>
                  <a:pt x="711" y="27"/>
                  <a:pt x="712" y="29"/>
                  <a:pt x="715" y="28"/>
                </a:cubicBezTo>
                <a:close/>
                <a:moveTo>
                  <a:pt x="661" y="34"/>
                </a:moveTo>
                <a:cubicBezTo>
                  <a:pt x="657" y="34"/>
                  <a:pt x="658" y="35"/>
                  <a:pt x="661" y="34"/>
                </a:cubicBezTo>
                <a:close/>
                <a:moveTo>
                  <a:pt x="445" y="42"/>
                </a:moveTo>
                <a:cubicBezTo>
                  <a:pt x="441" y="42"/>
                  <a:pt x="443" y="43"/>
                  <a:pt x="445" y="42"/>
                </a:cubicBezTo>
                <a:close/>
                <a:moveTo>
                  <a:pt x="772" y="58"/>
                </a:moveTo>
                <a:cubicBezTo>
                  <a:pt x="769" y="57"/>
                  <a:pt x="769" y="59"/>
                  <a:pt x="772" y="58"/>
                </a:cubicBezTo>
                <a:close/>
                <a:moveTo>
                  <a:pt x="364" y="44"/>
                </a:moveTo>
                <a:cubicBezTo>
                  <a:pt x="363" y="44"/>
                  <a:pt x="363" y="44"/>
                  <a:pt x="363" y="44"/>
                </a:cubicBezTo>
                <a:cubicBezTo>
                  <a:pt x="363" y="44"/>
                  <a:pt x="363" y="44"/>
                  <a:pt x="364" y="44"/>
                </a:cubicBezTo>
                <a:close/>
                <a:moveTo>
                  <a:pt x="686" y="48"/>
                </a:moveTo>
                <a:cubicBezTo>
                  <a:pt x="686" y="48"/>
                  <a:pt x="686" y="48"/>
                  <a:pt x="687" y="48"/>
                </a:cubicBezTo>
                <a:cubicBezTo>
                  <a:pt x="686" y="48"/>
                  <a:pt x="686" y="48"/>
                  <a:pt x="686" y="48"/>
                </a:cubicBezTo>
                <a:close/>
                <a:moveTo>
                  <a:pt x="687" y="48"/>
                </a:moveTo>
                <a:cubicBezTo>
                  <a:pt x="687" y="48"/>
                  <a:pt x="687" y="48"/>
                  <a:pt x="687" y="48"/>
                </a:cubicBezTo>
                <a:cubicBezTo>
                  <a:pt x="687" y="48"/>
                  <a:pt x="687" y="48"/>
                  <a:pt x="687" y="48"/>
                </a:cubicBezTo>
                <a:close/>
                <a:moveTo>
                  <a:pt x="406" y="9"/>
                </a:move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6" y="9"/>
                  <a:pt x="406" y="9"/>
                </a:cubicBezTo>
                <a:close/>
                <a:moveTo>
                  <a:pt x="454" y="44"/>
                </a:moveTo>
                <a:cubicBezTo>
                  <a:pt x="458" y="44"/>
                  <a:pt x="456" y="43"/>
                  <a:pt x="454" y="44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603132" y="2456287"/>
            <a:ext cx="1609153" cy="1512000"/>
            <a:chOff x="6441700" y="1694260"/>
            <a:chExt cx="1969350" cy="1850452"/>
          </a:xfrm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6441700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5" name="图片 4"/>
            <p:cNvPicPr preferRelativeResize="0"/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219" l="6046" r="6415" t="6242"/>
            <a:stretch>
              <a:fillRect/>
            </a:stretch>
          </p:blipFill>
          <p:spPr>
            <a:xfrm>
              <a:off x="6600196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199111" y="2456287"/>
            <a:ext cx="1609151" cy="1512000"/>
            <a:chOff x="1207913" y="1694260"/>
            <a:chExt cx="1969350" cy="1850452"/>
          </a:xfrm>
        </p:grpSpPr>
        <p:sp>
          <p:nvSpPr>
            <p:cNvPr id="7" name="Freeform 45"/>
            <p:cNvSpPr>
              <a:spLocks noEditPoints="1"/>
            </p:cNvSpPr>
            <p:nvPr/>
          </p:nvSpPr>
          <p:spPr bwMode="auto">
            <a:xfrm>
              <a:off x="1207913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08" l="6518" r="4718" t="5458"/>
            <a:stretch>
              <a:fillRect/>
            </a:stretch>
          </p:blipFill>
          <p:spPr>
            <a:xfrm>
              <a:off x="1331317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8007155" y="2456287"/>
            <a:ext cx="1609151" cy="1512000"/>
            <a:chOff x="3824806" y="1694260"/>
            <a:chExt cx="1969350" cy="1850452"/>
          </a:xfrm>
        </p:grpSpPr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3824806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11" name="图片 10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975" l="4232" r="4115" t="3624"/>
            <a:stretch>
              <a:fillRect/>
            </a:stretch>
          </p:blipFill>
          <p:spPr>
            <a:xfrm>
              <a:off x="3965757" y="1928775"/>
              <a:ext cx="1404000" cy="1404000"/>
            </a:xfrm>
            <a:prstGeom prst="ellipse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668545" y="416915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2668545" y="454415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2668545" y="490419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5335545" y="416915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5335545" y="454415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5335545" y="490419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7799346" y="4159908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7799346" y="4534909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7799346" y="4894949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</p:spTree>
    <p:extLst>
      <p:ext uri="{BB962C8B-B14F-4D97-AF65-F5344CB8AC3E}">
        <p14:creationId val="97881388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915773" y="2588361"/>
            <a:ext cx="1186684" cy="1224135"/>
            <a:chOff x="971600" y="1915953"/>
            <a:chExt cx="3141228" cy="32403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" name="TextBox 8"/>
            <p:cNvSpPr txBox="1"/>
            <p:nvPr/>
          </p:nvSpPr>
          <p:spPr>
            <a:xfrm>
              <a:off x="1111518" y="2925873"/>
              <a:ext cx="2635628" cy="8875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2" typeface="华文隶书"/>
                  <a:ea charset="-122" pitchFamily="2" typeface="华文隶书"/>
                </a:rPr>
                <a:t>添加文字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09916" y="4043040"/>
            <a:ext cx="1186684" cy="1224135"/>
            <a:chOff x="971600" y="1915953"/>
            <a:chExt cx="3141228" cy="32403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7" name="TextBox 11"/>
            <p:cNvSpPr txBox="1"/>
            <p:nvPr/>
          </p:nvSpPr>
          <p:spPr>
            <a:xfrm>
              <a:off x="1111521" y="2925875"/>
              <a:ext cx="2635628" cy="8875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2" typeface="华文隶书"/>
                  <a:ea charset="-122" pitchFamily="2" typeface="华文隶书"/>
                </a:rPr>
                <a:t>添加文字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7396" y="3104626"/>
            <a:ext cx="1186684" cy="1224135"/>
            <a:chOff x="971600" y="1915953"/>
            <a:chExt cx="3141228" cy="32403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0" name="TextBox 14"/>
            <p:cNvSpPr txBox="1"/>
            <p:nvPr/>
          </p:nvSpPr>
          <p:spPr>
            <a:xfrm>
              <a:off x="1111521" y="2925875"/>
              <a:ext cx="2635628" cy="8875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2" typeface="华文隶书"/>
                  <a:ea charset="-122" pitchFamily="2" typeface="华文隶书"/>
                </a:rPr>
                <a:t>添加文字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43676" y="2088717"/>
            <a:ext cx="1186684" cy="1224135"/>
            <a:chOff x="971600" y="1915953"/>
            <a:chExt cx="3141228" cy="324036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3" name="TextBox 17"/>
            <p:cNvSpPr txBox="1"/>
            <p:nvPr/>
          </p:nvSpPr>
          <p:spPr>
            <a:xfrm>
              <a:off x="1111515" y="2925873"/>
              <a:ext cx="2635628" cy="8875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2" typeface="华文隶书"/>
                  <a:ea charset="-122" pitchFamily="2" typeface="华文隶书"/>
                </a:rPr>
                <a:t>添加文字</a:t>
              </a:r>
            </a:p>
          </p:txBody>
        </p:sp>
      </p:grpSp>
      <p:pic>
        <p:nvPicPr>
          <p:cNvPr descr="C:\Users\zjd\Desktop\Nipic_9501016_20120419161707519191.png" id="1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3727444">
            <a:off x="3502656" y="3669509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jd\Desktop\Nipic_9501016_20120419161707519191.png" id="15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963989">
            <a:off x="5097684" y="4124430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jd\Desktop\Nipic_9501016_20120419161707519191.png" id="1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963989">
            <a:off x="6957348" y="2983967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6234674" y="4371722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234674" y="4685716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6234674" y="5045756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8463755" y="3209700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8463755" y="352369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8463755" y="388373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1967935" y="4115048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1967935" y="4429042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1967935" y="4789082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charset="-122" pitchFamily="2" typeface="华文隶书"/>
                <a:ea charset="-122" pitchFamily="2" typeface="华文隶书"/>
              </a:rPr>
              <a:t>单击此处添加文本</a:t>
            </a:r>
          </a:p>
        </p:txBody>
      </p:sp>
    </p:spTree>
    <p:extLst>
      <p:ext uri="{BB962C8B-B14F-4D97-AF65-F5344CB8AC3E}">
        <p14:creationId val="59046678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zjd\Desktop\未命名 -2.png" id="2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4758142" y="3942188"/>
            <a:ext cx="407472" cy="10181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jd\Desktop\未命名 -2.png" id="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099020" y="3364634"/>
            <a:ext cx="407471" cy="15866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jd\Desktop\未命名 -2.png" id="4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302616" y="2881632"/>
            <a:ext cx="407471" cy="17364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zjd\Desktop\未命名 -2.png" id="5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8421608" y="2575925"/>
            <a:ext cx="407471" cy="19768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4496053" y="5070406"/>
            <a:ext cx="82645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latin charset="-122" pitchFamily="2" typeface="华文隶书"/>
                <a:ea charset="-122" pitchFamily="2" typeface="华文隶书"/>
                <a:cs charset="-122" pitchFamily="34" typeface="Arial Unicode MS"/>
              </a:rPr>
              <a:t>2014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5771495" y="5070406"/>
            <a:ext cx="81194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latin charset="-122" pitchFamily="2" typeface="华文隶书"/>
                <a:ea charset="-122" pitchFamily="2" typeface="华文隶书"/>
                <a:cs charset="-122" pitchFamily="34" typeface="Arial Unicode MS"/>
              </a:rPr>
              <a:t>2015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7058774" y="5070406"/>
            <a:ext cx="82645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latin charset="-122" pitchFamily="2" typeface="华文隶书"/>
                <a:ea charset="-122" pitchFamily="2" typeface="华文隶书"/>
                <a:cs charset="-122" pitchFamily="34" typeface="Arial Unicode MS"/>
              </a:rPr>
              <a:t>2016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8163320" y="5070406"/>
            <a:ext cx="81194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latin charset="-122" pitchFamily="2" typeface="华文隶书"/>
                <a:ea charset="-122" pitchFamily="2" typeface="华文隶书"/>
                <a:cs charset="-122" pitchFamily="34" typeface="Arial Unicode MS"/>
              </a:rPr>
              <a:t>2017</a:t>
            </a:r>
          </a:p>
        </p:txBody>
      </p:sp>
      <p:sp>
        <p:nvSpPr>
          <p:cNvPr id="10" name="矩形 9"/>
          <p:cNvSpPr/>
          <p:nvPr/>
        </p:nvSpPr>
        <p:spPr>
          <a:xfrm>
            <a:off x="2385493" y="4618076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latin charset="-122" pitchFamily="2" typeface="华文隶书"/>
                <a:ea charset="-122" pitchFamily="2" typeface="华文隶书"/>
              </a:rPr>
              <a:t>添加标题</a:t>
            </a:r>
          </a:p>
        </p:txBody>
      </p:sp>
      <p:pic>
        <p:nvPicPr>
          <p:cNvPr descr="C:\Users\zjd\Desktop\Nipic_9501016_20120419161707519191.png" id="11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341143">
            <a:off x="5340424" y="2308083"/>
            <a:ext cx="2407658" cy="6385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中国风素材\20661287_205529056000_2.jpg" id="12" name="Picture 2"/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2557" r="59964" t="5735"/>
          <a:stretch>
            <a:fillRect/>
          </a:stretch>
        </p:blipFill>
        <p:spPr bwMode="auto">
          <a:xfrm>
            <a:off x="2293885" y="2304234"/>
            <a:ext cx="1576260" cy="20859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3660837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12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230183" y="1935882"/>
            <a:ext cx="1853203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H="1" flipV="1">
            <a:off x="5218879" y="2039351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7547745" y="1863874"/>
            <a:ext cx="1853203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H="1" flipV="1">
            <a:off x="7547737" y="1965796"/>
            <a:ext cx="7" cy="141252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612635" y="4816202"/>
            <a:ext cx="1853203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3541689" y="4783128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041901" y="4945194"/>
            <a:ext cx="1853203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6051159" y="4378422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8474346" y="4833222"/>
            <a:ext cx="1853203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8474346" y="3880099"/>
            <a:ext cx="9258" cy="168823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351763" y="2145910"/>
            <a:ext cx="1817931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单击此处添加文字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 flipV="1">
            <a:off x="2343225" y="2236805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cap="rnd" w="9525">
            <a:solidFill>
              <a:schemeClr val="tx1"/>
            </a:solidFill>
            <a:prstDash val="solid"/>
            <a:round/>
            <a:headEnd len="med" type="none" w="med"/>
            <a:tailEnd len="med" type="triangle" w="med"/>
          </a:ln>
          <a:extLst/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descr="E:\水墨图表素材\01.png" id="14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81461" y="3088010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396696774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498373">
            <a:off x="4047832" y="2291752"/>
            <a:ext cx="2520280" cy="23812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090250">
            <a:off x="5332657" y="2022731"/>
            <a:ext cx="2520280" cy="23812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644276">
            <a:off x="5088249" y="3192985"/>
            <a:ext cx="2520280" cy="2381217"/>
          </a:xfrm>
          <a:prstGeom prst="rect">
            <a:avLst/>
          </a:prstGeom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809332" y="2857690"/>
            <a:ext cx="1858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>
                <a:solidFill>
                  <a:srgbClr val="080808"/>
                </a:solidFill>
                <a:ea charset="-122" pitchFamily="2" typeface="宋体"/>
              </a:rPr>
              <a:t> 点击添加文字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10800000">
            <a:off x="8033966" y="3268524"/>
            <a:ext cx="2108200" cy="0"/>
          </a:xfrm>
          <a:prstGeom prst="line">
            <a:avLst/>
          </a:prstGeom>
          <a:noFill/>
          <a:ln cap="rnd" w="19050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len="med" type="triangle" w="med"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593310" y="4675236"/>
            <a:ext cx="1858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>
                <a:solidFill>
                  <a:srgbClr val="080808"/>
                </a:solidFill>
                <a:ea charset="-122" pitchFamily="2" typeface="宋体"/>
              </a:rPr>
              <a:t> 点击添加文字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rot="10800000">
            <a:off x="7817942" y="5086070"/>
            <a:ext cx="2108200" cy="0"/>
          </a:xfrm>
          <a:prstGeom prst="line">
            <a:avLst/>
          </a:prstGeom>
          <a:noFill/>
          <a:ln cap="rnd" w="19050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len="med" type="triangle" w="med"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 rot="10800000">
            <a:off x="1943472" y="3898508"/>
            <a:ext cx="2088232" cy="2"/>
          </a:xfrm>
          <a:prstGeom prst="line">
            <a:avLst/>
          </a:prstGeom>
          <a:noFill/>
          <a:ln cap="rnd" w="19050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len="med" type="triangle" w="med"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408733" y="3482360"/>
            <a:ext cx="1858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>
                <a:solidFill>
                  <a:srgbClr val="080808"/>
                </a:solidFill>
                <a:ea charset="-122" pitchFamily="2" typeface="宋体"/>
              </a:rPr>
              <a:t> 点击添加文字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4459980" y="3188662"/>
            <a:ext cx="817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500">
                <a:latin typeface="+mj-ea"/>
                <a:ea typeface="+mj-ea"/>
              </a:rPr>
              <a:t>文本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41180" y="2680059"/>
            <a:ext cx="817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500">
                <a:latin typeface="+mj-ea"/>
                <a:ea typeface="+mj-ea"/>
              </a:rPr>
              <a:t>文本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017868" y="4564894"/>
            <a:ext cx="817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500">
                <a:latin typeface="+mj-ea"/>
                <a:ea typeface="+mj-ea"/>
              </a:rPr>
              <a:t>文本</a:t>
            </a:r>
          </a:p>
        </p:txBody>
      </p:sp>
    </p:spTree>
    <p:extLst>
      <p:ext uri="{BB962C8B-B14F-4D97-AF65-F5344CB8AC3E}">
        <p14:creationId val="187908375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10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10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1000" id="7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28585" y="123825"/>
            <a:ext cx="9115589" cy="65323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3544" y="4400551"/>
            <a:ext cx="8065211" cy="17468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05275" y="988059"/>
            <a:ext cx="3779771" cy="374365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16039" y="1665347"/>
            <a:ext cx="792480" cy="25161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4000">
                <a:latin charset="-122" panose="03000509000000000000" pitchFamily="65" typeface="方正硬笔楷书繁体"/>
                <a:ea charset="-122" panose="03000509000000000000" pitchFamily="65" typeface="方正硬笔楷书繁体"/>
              </a:rPr>
              <a:t>谢谢观赏</a:t>
            </a:r>
          </a:p>
        </p:txBody>
      </p:sp>
    </p:spTree>
    <p:extLst>
      <p:ext uri="{BB962C8B-B14F-4D97-AF65-F5344CB8AC3E}">
        <p14:creationId val="278671431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http://www.youyedoc.com/article/2017/4180.html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395191"/>
            <a:ext cx="2810500" cy="646232"/>
          </a:xfrm>
          <a:prstGeom prst="rect">
            <a:avLst/>
          </a:prstGeom>
        </p:spPr>
      </p:pic>
    </p:spTree>
    <p:extLst>
      <p:ext uri="{BB962C8B-B14F-4D97-AF65-F5344CB8AC3E}">
        <p14:creationId val="251653217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47472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335962272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2545003" y="1739434"/>
            <a:ext cx="2643860" cy="2969317"/>
            <a:chOff x="2545003" y="1739434"/>
            <a:chExt cx="2643860" cy="2969317"/>
          </a:xfrm>
        </p:grpSpPr>
        <p:pic>
          <p:nvPicPr>
            <p:cNvPr descr="C:\Users\Administrator\Desktop\中国风素材\20661287_205529056000_2.jpg" id="19" name="Picture 2"/>
            <p:cNvPicPr>
              <a:picLocks noChangeArrowheads="1"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l="49826" r="6328" t="5735"/>
            <a:stretch>
              <a:fillRect/>
            </a:stretch>
          </p:blipFill>
          <p:spPr bwMode="auto">
            <a:xfrm>
              <a:off x="2545003" y="1739434"/>
              <a:ext cx="2129948" cy="296931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2545003" y="2064890"/>
              <a:ext cx="2643860" cy="264386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03" y="2692400"/>
            <a:ext cx="1533750" cy="1533751"/>
            <a:chOff x="5834303" y="2692400"/>
            <a:chExt cx="1533750" cy="1533751"/>
          </a:xfrm>
        </p:grpSpPr>
        <p:sp>
          <p:nvSpPr>
            <p:cNvPr id="21" name="椭圆 20"/>
            <p:cNvSpPr/>
            <p:nvPr/>
          </p:nvSpPr>
          <p:spPr>
            <a:xfrm>
              <a:off x="5834303" y="2692400"/>
              <a:ext cx="1533750" cy="153375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50203" y="2997610"/>
              <a:ext cx="131222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u="sng">
                  <a:solidFill>
                    <a:schemeClr val="bg1"/>
                  </a:solidFill>
                  <a:latin charset="-122" panose="03000509000000000000" pitchFamily="65" typeface="方正硬笔楷书繁体"/>
                  <a:ea charset="-122" panose="03000509000000000000" pitchFamily="65" typeface="方正硬笔楷书繁体"/>
                </a:rPr>
                <a:t>请在此处添加详细描述文本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9393" y="3048000"/>
            <a:ext cx="979825" cy="979826"/>
            <a:chOff x="8229393" y="3048000"/>
            <a:chExt cx="979825" cy="979826"/>
          </a:xfrm>
        </p:grpSpPr>
        <p:sp>
          <p:nvSpPr>
            <p:cNvPr id="22" name="椭圆 21"/>
            <p:cNvSpPr/>
            <p:nvPr/>
          </p:nvSpPr>
          <p:spPr>
            <a:xfrm>
              <a:off x="8229393" y="3048000"/>
              <a:ext cx="979825" cy="979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8395623" y="3224093"/>
              <a:ext cx="813593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u="sng">
                  <a:solidFill>
                    <a:schemeClr val="bg1">
                      <a:lumMod val="50000"/>
                    </a:schemeClr>
                  </a:solidFill>
                  <a:latin charset="-122" panose="03000509000000000000" pitchFamily="65" typeface="方正硬笔楷书繁体"/>
                  <a:ea charset="-122" panose="03000509000000000000" pitchFamily="65" typeface="方正硬笔楷书繁体"/>
                </a:rPr>
                <a:t>你的题目</a:t>
              </a:r>
            </a:p>
          </p:txBody>
        </p:sp>
      </p:grpSp>
    </p:spTree>
    <p:extLst>
      <p:ext uri="{BB962C8B-B14F-4D97-AF65-F5344CB8AC3E}">
        <p14:creationId val="142831573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34638" y="1905000"/>
            <a:ext cx="3889887" cy="4019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49714" y="2834891"/>
            <a:ext cx="347472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425242813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2062" y="1769108"/>
            <a:ext cx="3966087" cy="40982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88708" y="2834891"/>
            <a:ext cx="237744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720" y="3006341"/>
            <a:ext cx="237744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  <p:extLst>
      <p:ext uri="{BB962C8B-B14F-4D97-AF65-F5344CB8AC3E}">
        <p14:creationId val="394454171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557019" y="2038319"/>
            <a:ext cx="2468880" cy="2381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817890" y="1917808"/>
            <a:ext cx="0" cy="33786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625974" y="2133756"/>
            <a:ext cx="898526" cy="2285844"/>
          </a:xfrm>
          <a:prstGeom prst="rect">
            <a:avLst/>
          </a:prstGeom>
          <a:blipFill dpi="0" rotWithShape="1">
            <a:blip r:embed="rId2"/>
            <a:tile algn="tl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912069" y="2038319"/>
            <a:ext cx="2011680" cy="23812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665015" y="5296463"/>
            <a:ext cx="7248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247510" y="2133755"/>
            <a:ext cx="1229865" cy="2230493"/>
          </a:xfrm>
          <a:prstGeom prst="rect">
            <a:avLst/>
          </a:prstGeom>
          <a:blipFill dpi="0" rotWithShape="1">
            <a:blip r:embed="rId2"/>
            <a:tile algn="tl" flip="none" sx="30000" sy="3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608354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水墨图表素材\24252 (10).pn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0446" y="4516559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24252 (10).png" id="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02561" y="4119262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水墨图表素材\24252 (10).pn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22841" y="3661640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95478" y="2797544"/>
            <a:ext cx="1907083" cy="1769191"/>
            <a:chOff x="690528" y="1888653"/>
            <a:chExt cx="1907083" cy="1769191"/>
          </a:xfrm>
        </p:grpSpPr>
        <p:pic>
          <p:nvPicPr>
            <p:cNvPr descr="E:\水墨图表素材\24252 (6).png" id="6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0528" y="1888653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05508" y="2663431"/>
              <a:ext cx="129614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>
                  <a:ea charset="-122" pitchFamily="2" typeface="宋体"/>
                </a:rPr>
                <a:t>点击此处</a:t>
              </a:r>
            </a:p>
            <a:p>
              <a:pPr algn="ctr"/>
              <a:r>
                <a:rPr altLang="en-US" b="1" lang="zh-CN">
                  <a:ea charset="-122" pitchFamily="2" typeface="宋体"/>
                </a:rPr>
                <a:t>添加文字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05508" y="2085627"/>
              <a:ext cx="1296144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4000">
                  <a:ea charset="-122" pitchFamily="2" typeface="宋体"/>
                </a:rPr>
                <a:t>A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2814" y="2350071"/>
            <a:ext cx="1907083" cy="1769191"/>
            <a:chOff x="3347864" y="1441180"/>
            <a:chExt cx="1907083" cy="1769191"/>
          </a:xfrm>
        </p:grpSpPr>
        <p:pic>
          <p:nvPicPr>
            <p:cNvPr descr="E:\水墨图表素材\24252 (6).png" id="10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7864" y="1441180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662844" y="2215959"/>
              <a:ext cx="129614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>
                  <a:ea charset="-122" pitchFamily="2" typeface="宋体"/>
                </a:rPr>
                <a:t>点击此处</a:t>
              </a:r>
            </a:p>
            <a:p>
              <a:pPr algn="ctr"/>
              <a:r>
                <a:rPr altLang="en-US" b="1" lang="zh-CN">
                  <a:ea charset="-122" pitchFamily="2" typeface="宋体"/>
                </a:rPr>
                <a:t>添加文字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62844" y="1638154"/>
              <a:ext cx="1296144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4000">
                  <a:ea charset="-122" pitchFamily="2" typeface="宋体"/>
                </a:rPr>
                <a:t>B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1086" y="1892449"/>
            <a:ext cx="1907083" cy="1769191"/>
            <a:chOff x="5796136" y="983558"/>
            <a:chExt cx="1907083" cy="1769191"/>
          </a:xfrm>
        </p:grpSpPr>
        <p:pic>
          <p:nvPicPr>
            <p:cNvPr descr="E:\水墨图表素材\24252 (6).png" id="14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796136" y="983558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6111117" y="1758337"/>
              <a:ext cx="129614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>
                  <a:ea charset="-122" pitchFamily="2" typeface="宋体"/>
                </a:rPr>
                <a:t>点击此处</a:t>
              </a:r>
            </a:p>
            <a:p>
              <a:pPr algn="ctr"/>
              <a:r>
                <a:rPr altLang="en-US" b="1" lang="zh-CN">
                  <a:ea charset="-122" pitchFamily="2" typeface="宋体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1117" y="1180532"/>
              <a:ext cx="1296144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z="4000">
                  <a:ea charset="-122" pitchFamily="2" typeface="宋体"/>
                </a:rPr>
                <a:t>C</a:t>
              </a:r>
            </a:p>
          </p:txBody>
        </p:sp>
      </p:grpSp>
    </p:spTree>
    <p:extLst>
      <p:ext uri="{BB962C8B-B14F-4D97-AF65-F5344CB8AC3E}">
        <p14:creationId val="321895793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5091430" y="903409"/>
            <a:ext cx="1775812" cy="1758846"/>
            <a:chOff x="5091430" y="903409"/>
            <a:chExt cx="1775812" cy="1758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1430" y="903409"/>
              <a:ext cx="1775812" cy="1758846"/>
            </a:xfrm>
            <a:prstGeom prst="rect">
              <a:avLst/>
            </a:prstGeom>
          </p:spPr>
        </p:pic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5539662" y="1332104"/>
              <a:ext cx="1005840" cy="5847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vert="eaVert" wrap="square">
              <a:spAutoFit/>
            </a:bodyPr>
            <a:lstStyle>
              <a:defPPr>
                <a:defRPr lang="zh-CN"/>
              </a:defPPr>
              <a:lvl1pPr>
                <a:defRPr b="1" sz="3200">
                  <a:latin charset="-122" panose="03000509000000000000" pitchFamily="65" typeface="方正硬笔楷书繁体"/>
                  <a:ea charset="-122" panose="03000509000000000000" pitchFamily="65" typeface="方正硬笔楷书繁体"/>
                </a:defRPr>
              </a:lvl1pPr>
            </a:lstStyle>
            <a:p>
              <a:r>
                <a:rPr altLang="en-US" lang="zh-CN" sz="5400"/>
                <a:t>贰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108500" y="2466146"/>
            <a:ext cx="3474720" cy="19982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200" u="sng">
                <a:solidFill>
                  <a:schemeClr val="bg1">
                    <a:lumMod val="50000"/>
                  </a:schemeClr>
                </a:solidFill>
                <a:latin charset="-122" panose="03000509000000000000" pitchFamily="65" typeface="方正硬笔楷书繁体"/>
                <a:ea charset="-122" panose="03000509000000000000" pitchFamily="65" typeface="方正硬笔楷书繁体"/>
              </a:defRPr>
            </a:lvl1pPr>
          </a:lstStyle>
          <a:p>
            <a:r>
              <a:rPr altLang="en-US" lang="zh-CN"/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val="77565411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125</Paragraphs>
  <Slides>27</Slides>
  <Notes>0</Notes>
  <TotalTime>126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0">
      <vt:lpstr>Arial</vt:lpstr>
      <vt:lpstr>等线 Light</vt:lpstr>
      <vt:lpstr>等线</vt:lpstr>
      <vt:lpstr>方正硬笔楷书繁体</vt:lpstr>
      <vt:lpstr>Calibri Light</vt:lpstr>
      <vt:lpstr>Calibri</vt:lpstr>
      <vt:lpstr>宋体</vt:lpstr>
      <vt:lpstr>Adobe 黑体 Std R</vt:lpstr>
      <vt:lpstr>Arial Black</vt:lpstr>
      <vt:lpstr>华文隶书</vt:lpstr>
      <vt:lpstr>Arial Unicode MS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2017-05-11T06:30:26Z</dcterms:created>
  <cp:lastModifiedBy>优品PPT</cp:lastModifiedBy>
  <dcterms:modified xsi:type="dcterms:W3CDTF">2021-08-20T11:24:15Z</dcterms:modified>
  <cp:revision>19</cp:revision>
  <dc:title>PowerPoint 演示文稿</dc:title>
</cp:coreProperties>
</file>