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1"/>
    <p:sldMasterId id="2147483698" r:id="rId2"/>
  </p:sldMasterIdLst>
  <p:notesMasterIdLst>
    <p:notesMasterId r:id="rId3"/>
  </p:notesMasterIdLst>
  <p:handoutMasterIdLst>
    <p:handoutMasterId r:id="rId4"/>
  </p:handoutMasterIdLst>
  <p:sldIdLst>
    <p:sldId id="639" r:id="rId5"/>
    <p:sldId id="640" r:id="rId6"/>
    <p:sldId id="617" r:id="rId7"/>
    <p:sldId id="621" r:id="rId8"/>
    <p:sldId id="598" r:id="rId9"/>
    <p:sldId id="593" r:id="rId10"/>
    <p:sldId id="610" r:id="rId11"/>
    <p:sldId id="608" r:id="rId12"/>
    <p:sldId id="588" r:id="rId13"/>
    <p:sldId id="595" r:id="rId14"/>
    <p:sldId id="605" r:id="rId15"/>
    <p:sldId id="552" r:id="rId16"/>
    <p:sldId id="537" r:id="rId17"/>
    <p:sldId id="590" r:id="rId18"/>
    <p:sldId id="609" r:id="rId19"/>
    <p:sldId id="538" r:id="rId20"/>
    <p:sldId id="596" r:id="rId21"/>
    <p:sldId id="611" r:id="rId22"/>
    <p:sldId id="589" r:id="rId23"/>
    <p:sldId id="583" r:id="rId24"/>
    <p:sldId id="622" r:id="rId25"/>
    <p:sldId id="548" r:id="rId26"/>
    <p:sldId id="544" r:id="rId27"/>
    <p:sldId id="582" r:id="rId28"/>
  </p:sldIdLst>
  <p:sldSz cx="12195175" cy="6859588"/>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Rockwell" pitchFamily="18" charset="0"/>
        <a:ea typeface="宋体" charset="-122"/>
        <a:cs typeface="+mn-cs"/>
      </a:defRPr>
    </a:lvl1pPr>
    <a:lvl2pPr marL="544357" algn="l" rtl="0" fontAlgn="base">
      <a:spcBef>
        <a:spcPct val="0"/>
      </a:spcBef>
      <a:spcAft>
        <a:spcPct val="0"/>
      </a:spcAft>
      <a:defRPr kern="1200">
        <a:solidFill>
          <a:schemeClr val="tx1"/>
        </a:solidFill>
        <a:latin typeface="Rockwell" pitchFamily="18" charset="0"/>
        <a:ea typeface="宋体" charset="-122"/>
        <a:cs typeface="+mn-cs"/>
      </a:defRPr>
    </a:lvl2pPr>
    <a:lvl3pPr marL="1088714" algn="l" rtl="0" fontAlgn="base">
      <a:spcBef>
        <a:spcPct val="0"/>
      </a:spcBef>
      <a:spcAft>
        <a:spcPct val="0"/>
      </a:spcAft>
      <a:defRPr kern="1200">
        <a:solidFill>
          <a:schemeClr val="tx1"/>
        </a:solidFill>
        <a:latin typeface="Rockwell" pitchFamily="18" charset="0"/>
        <a:ea typeface="宋体" charset="-122"/>
        <a:cs typeface="+mn-cs"/>
      </a:defRPr>
    </a:lvl3pPr>
    <a:lvl4pPr marL="1633071" algn="l" rtl="0" fontAlgn="base">
      <a:spcBef>
        <a:spcPct val="0"/>
      </a:spcBef>
      <a:spcAft>
        <a:spcPct val="0"/>
      </a:spcAft>
      <a:defRPr kern="1200">
        <a:solidFill>
          <a:schemeClr val="tx1"/>
        </a:solidFill>
        <a:latin typeface="Rockwell" pitchFamily="18" charset="0"/>
        <a:ea typeface="宋体" charset="-122"/>
        <a:cs typeface="+mn-cs"/>
      </a:defRPr>
    </a:lvl4pPr>
    <a:lvl5pPr marL="2177427" algn="l" rtl="0" fontAlgn="base">
      <a:spcBef>
        <a:spcPct val="0"/>
      </a:spcBef>
      <a:spcAft>
        <a:spcPct val="0"/>
      </a:spcAft>
      <a:defRPr kern="1200">
        <a:solidFill>
          <a:schemeClr val="tx1"/>
        </a:solidFill>
        <a:latin typeface="Rockwell" pitchFamily="18" charset="0"/>
        <a:ea typeface="宋体" charset="-122"/>
        <a:cs typeface="+mn-cs"/>
      </a:defRPr>
    </a:lvl5pPr>
    <a:lvl6pPr marL="2721785" algn="l" defTabSz="1088714" rtl="0" eaLnBrk="1" latinLnBrk="0" hangingPunct="1">
      <a:defRPr kern="1200">
        <a:solidFill>
          <a:schemeClr val="tx1"/>
        </a:solidFill>
        <a:latin typeface="Rockwell" pitchFamily="18" charset="0"/>
        <a:ea typeface="宋体" charset="-122"/>
        <a:cs typeface="+mn-cs"/>
      </a:defRPr>
    </a:lvl6pPr>
    <a:lvl7pPr marL="3266142" algn="l" defTabSz="1088714" rtl="0" eaLnBrk="1" latinLnBrk="0" hangingPunct="1">
      <a:defRPr kern="1200">
        <a:solidFill>
          <a:schemeClr val="tx1"/>
        </a:solidFill>
        <a:latin typeface="Rockwell" pitchFamily="18" charset="0"/>
        <a:ea typeface="宋体" charset="-122"/>
        <a:cs typeface="+mn-cs"/>
      </a:defRPr>
    </a:lvl7pPr>
    <a:lvl8pPr marL="3810498" algn="l" defTabSz="1088714" rtl="0" eaLnBrk="1" latinLnBrk="0" hangingPunct="1">
      <a:defRPr kern="1200">
        <a:solidFill>
          <a:schemeClr val="tx1"/>
        </a:solidFill>
        <a:latin typeface="Rockwell" pitchFamily="18" charset="0"/>
        <a:ea typeface="宋体" charset="-122"/>
        <a:cs typeface="+mn-cs"/>
      </a:defRPr>
    </a:lvl8pPr>
    <a:lvl9pPr marL="4354855" algn="l" defTabSz="1088714" rtl="0" eaLnBrk="1" latinLnBrk="0" hangingPunct="1">
      <a:defRPr kern="1200">
        <a:solidFill>
          <a:schemeClr val="tx1"/>
        </a:solidFill>
        <a:latin typeface="Rockwell" pitchFamily="18" charset="0"/>
        <a:ea typeface="宋体" charset="-122"/>
        <a:cs typeface="+mn-cs"/>
      </a:defRPr>
    </a:lvl9pPr>
  </p:defaultTextStyle>
  <p:extLst>
    <p:ext uri="{EFAFB233-063F-42B5-8137-9DF3F51BA10A}">
      <p15:sldGuideLst xmlns:p15="http://schemas.microsoft.com/office/powerpoint/2012/main">
        <p15:guide id="1" orient="horz" pos="2161">
          <p15:clr>
            <a:srgbClr val="A4A3A4"/>
          </p15:clr>
        </p15:guide>
        <p15:guide id="2" orient="horz" pos="336">
          <p15:clr>
            <a:srgbClr val="A4A3A4"/>
          </p15:clr>
        </p15:guide>
        <p15:guide id="3" orient="horz" pos="3984">
          <p15:clr>
            <a:srgbClr val="A4A3A4"/>
          </p15:clr>
        </p15:guide>
        <p15:guide id="4" pos="3841">
          <p15:clr>
            <a:srgbClr val="A4A3A4"/>
          </p15:clr>
        </p15:guide>
        <p15:guide id="5" pos="433">
          <p15:clr>
            <a:srgbClr val="A4A3A4"/>
          </p15:clr>
        </p15:guide>
        <p15:guide id="6" pos="7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7" autoAdjust="0"/>
    <p:restoredTop sz="94660"/>
  </p:normalViewPr>
  <p:slideViewPr>
    <p:cSldViewPr>
      <p:cViewPr varScale="1">
        <p:scale>
          <a:sx n="88" d="100"/>
          <a:sy n="88" d="100"/>
        </p:scale>
        <p:origin x="180" y="96"/>
      </p:cViewPr>
      <p:guideLst>
        <p:guide orient="horz" pos="2161"/>
        <p:guide orient="horz" pos="336"/>
        <p:guide orient="horz" pos="3984"/>
        <p:guide pos="3841"/>
        <p:guide pos="433"/>
        <p:guide pos="724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676" y="-72"/>
      </p:cViewPr>
      <p:guideLst>
        <p:guide orient="horz" pos="2880"/>
        <p:guide pos="2160"/>
      </p:guideLst>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tags/tag3.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5788774490356445"/>
          <c:y val="0.11756183952093124"/>
          <c:w val="0.94653046131134033"/>
          <c:h val="0.7735326886177063"/>
        </c:manualLayout>
      </c:layout>
      <c:lineChart>
        <c:grouping/>
        <c:varyColors val="0"/>
        <c:ser>
          <c:idx val="0"/>
          <c:order val="0"/>
          <c:tx>
            <c:strRef>
              <c:f>Sheet1!$B$1</c:f>
              <c:strCache>
                <c:ptCount val="1"/>
                <c:pt idx="0">
                  <c:v>Series 1</c:v>
                </c:pt>
              </c:strCache>
            </c:strRef>
          </c:tx>
          <c:spPr>
            <a:ln w="25400" cap="rnd">
              <a:solidFill>
                <a:schemeClr val="tx1">
                  <a:lumMod val="65000"/>
                  <a:lumOff val="35000"/>
                </a:schemeClr>
              </a:solidFill>
              <a:round/>
            </a:ln>
            <a:effectLst/>
          </c:spPr>
          <c:marker>
            <c:symbol val="circle"/>
            <c:size val="12"/>
            <c:spPr>
              <a:solidFill>
                <a:schemeClr val="bg1"/>
              </a:solidFill>
              <a:ln w="31750">
                <a:solidFill>
                  <a:schemeClr val="tx1">
                    <a:lumMod val="65000"/>
                    <a:lumOff val="35000"/>
                  </a:schemeClr>
                </a:solid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layout>
                <c:manualLayout>
                  <c:x val="-0.029921740293502808"/>
                  <c:y val="0.04552449658513069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C0-4D37-9206-1BAFE9398C98}"/>
                </c:ext>
              </c:extLst>
            </c:dLbl>
            <c:spPr>
              <a:noFill/>
              <a:ln>
                <a:noFill/>
              </a:ln>
              <a:effectLst/>
            </c:spPr>
            <c:txPr>
              <a:bodyPr rot="0" vert="horz"/>
              <a:p>
                <a:pPr>
                  <a:defRPr/>
                </a:pPr>
                <a:endParaRPr lang="en-US"/>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noFill/>
                      <a:round/>
                    </a:ln>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1-35C0-4D37-9206-1BAFE9398C98}"/>
            </c:ext>
          </c:extLst>
        </c:ser>
        <c:ser>
          <c:idx val="1"/>
          <c:order val="1"/>
          <c:tx>
            <c:strRef>
              <c:f>Sheet1!$C$1</c:f>
              <c:strCache>
                <c:ptCount val="1"/>
                <c:pt idx="0">
                  <c:v>Series 2</c:v>
                </c:pt>
              </c:strCache>
            </c:strRef>
          </c:tx>
          <c:spPr>
            <a:ln w="25400" cap="rnd">
              <a:solidFill>
                <a:schemeClr val="accent5"/>
              </a:solidFill>
              <a:round/>
            </a:ln>
            <a:effectLst/>
          </c:spPr>
          <c:marker>
            <c:symbol val="circle"/>
            <c:size val="12"/>
            <c:spPr>
              <a:solidFill>
                <a:schemeClr val="bg1"/>
              </a:solidFill>
              <a:ln w="31750">
                <a:solidFill>
                  <a:schemeClr val="accent5"/>
                </a:solid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spPr>
              <a:noFill/>
              <a:ln>
                <a:noFill/>
              </a:ln>
              <a:effectLst/>
            </c:spPr>
            <c:txPr>
              <a:bodyPr rot="0" vert="horz"/>
              <a:p>
                <a:pPr>
                  <a:defRPr/>
                </a:pPr>
                <a:endParaRPr lang="en-US"/>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c:v>
                </c:pt>
                <c:pt idx="2">
                  <c:v>1.8</c:v>
                </c:pt>
                <c:pt idx="3">
                  <c:v>2.8</c:v>
                </c:pt>
              </c:numCache>
            </c:numRef>
          </c:val>
          <c:smooth val="1"/>
          <c:extLst>
            <c:ext xmlns:c16="http://schemas.microsoft.com/office/drawing/2014/chart" uri="{C3380CC4-5D6E-409C-BE32-E72D297353CC}">
              <c16:uniqueId val="{00000002-35C0-4D37-9206-1BAFE9398C98}"/>
            </c:ext>
          </c:extLst>
        </c:ser>
        <c:ser>
          <c:idx val="2"/>
          <c:order val="2"/>
          <c:tx>
            <c:strRef>
              <c:f>Sheet1!$D$1</c:f>
              <c:strCache>
                <c:ptCount val="1"/>
                <c:pt idx="0">
                  <c:v>Series 3</c:v>
                </c:pt>
              </c:strCache>
            </c:strRef>
          </c:tx>
          <c:spPr>
            <a:ln w="25400" cap="rnd">
              <a:solidFill>
                <a:schemeClr val="accent6">
                  <a:lumMod val="75000"/>
                </a:schemeClr>
              </a:solidFill>
              <a:round/>
            </a:ln>
            <a:effectLst/>
          </c:spPr>
          <c:marker>
            <c:symbol val="circle"/>
            <c:size val="12"/>
            <c:spPr>
              <a:solidFill>
                <a:schemeClr val="bg1"/>
              </a:solidFill>
              <a:ln w="31750">
                <a:solidFill>
                  <a:schemeClr val="accent6">
                    <a:lumMod val="75000"/>
                  </a:schemeClr>
                </a:solidFill>
              </a:ln>
              <a:effectLst/>
            </c:spPr>
          </c:marker>
          <c:dLbls>
            <c:dLbl>
              <c:idx val="0"/>
              <c:layout>
                <c:manualLayout>
                  <c:x val="-0.019208058714866638"/>
                  <c:y val="0.0615598298609256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C0-4D37-9206-1BAFE9398C98}"/>
                </c:ext>
              </c:extLst>
            </c:dLbl>
            <c:dLbl>
              <c:idx val="1"/>
              <c:dLblPos val="t"/>
              <c:showLegendKey val="0"/>
              <c:showVal val="1"/>
              <c:showCatName val="0"/>
              <c:showSerName val="0"/>
              <c:showPercent val="0"/>
              <c:showBubbleSize val="0"/>
              <c:extLst/>
            </c:dLbl>
            <c:dLbl>
              <c:idx val="2"/>
              <c:layout>
                <c:manualLayout>
                  <c:x val="-0.024215245619416237"/>
                  <c:y val="0.04552449658513069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C0-4D37-9206-1BAFE9398C98}"/>
                </c:ext>
              </c:extLst>
            </c:dLbl>
            <c:dLbl>
              <c:idx val="3"/>
              <c:dLblPos val="t"/>
              <c:showLegendKey val="0"/>
              <c:showVal val="1"/>
              <c:showCatName val="0"/>
              <c:showSerName val="0"/>
              <c:showPercent val="0"/>
              <c:showBubbleSize val="0"/>
              <c:extLst/>
            </c:dLbl>
            <c:spPr>
              <a:noFill/>
              <a:ln>
                <a:noFill/>
              </a:ln>
              <a:effectLst/>
            </c:spPr>
            <c:txPr>
              <a:bodyPr rot="0" vert="horz"/>
              <a:p>
                <a:pPr>
                  <a:defRPr/>
                </a:pPr>
                <a:endParaRPr lang="en-US"/>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noFill/>
                      <a:round/>
                    </a:ln>
                  </c:spPr>
                </c15:leaderLines>
              </c:ext>
            </c:extLst>
          </c:dLbls>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1.5</c:v>
                </c:pt>
                <c:pt idx="2">
                  <c:v>3</c:v>
                </c:pt>
                <c:pt idx="3">
                  <c:v>5</c:v>
                </c:pt>
              </c:numCache>
            </c:numRef>
          </c:val>
          <c:smooth val="1"/>
          <c:extLst>
            <c:ext xmlns:c16="http://schemas.microsoft.com/office/drawing/2014/chart" uri="{C3380CC4-5D6E-409C-BE32-E72D297353CC}">
              <c16:uniqueId val="{00000005-35C0-4D37-9206-1BAFE9398C98}"/>
            </c:ext>
          </c:extLst>
        </c:ser>
        <c:dLbls>
          <c:showLegendKey val="0"/>
          <c:showVal val="0"/>
          <c:showCatName val="0"/>
          <c:showSerName val="0"/>
          <c:showPercent val="0"/>
          <c:showBubbleSize val="0"/>
          <c:showLeaderLines val="0"/>
        </c:dLbls>
        <c:axId val="701302768"/>
        <c:axId val="701303328"/>
      </c:lineChart>
      <c:catAx>
        <c:axId val="701302768"/>
        <c:scaling>
          <c:orientation/>
        </c:scaling>
        <c:delete val="0"/>
        <c:axPos val="b"/>
        <c:numFmt formatCode="General" sourceLinked="1"/>
        <c:majorTickMark val="none"/>
        <c:minorTickMark val="none"/>
        <c:spPr>
          <a:noFill/>
          <a:ln w="9525" cap="flat" cmpd="sng" algn="ctr">
            <a:solidFill>
              <a:schemeClr val="bg1">
                <a:lumMod val="65000"/>
              </a:schemeClr>
            </a:solidFill>
            <a:prstDash val="dash"/>
            <a:round/>
          </a:ln>
          <a:effectLst/>
        </c:spPr>
        <c:txPr>
          <a:bodyPr rot="-60000000" vert="horz"/>
          <a:p>
            <a:pPr>
              <a:defRPr/>
            </a:pPr>
            <a:endParaRPr lang="en-US"/>
          </a:p>
        </c:txPr>
        <c:crossAx val="701303328"/>
        <c:crosses val="autoZero"/>
        <c:auto val="0"/>
        <c:lblAlgn val="ctr"/>
        <c:lblOffset/>
        <c:noMultiLvlLbl val="0"/>
      </c:catAx>
      <c:valAx>
        <c:axId val="701303328"/>
        <c:scaling>
          <c:orientation/>
        </c:scaling>
        <c:delete val="0"/>
        <c:axPos val="l"/>
        <c:majorGridlines>
          <c:spPr>
            <a:ln w="12700" cap="flat" cmpd="sng" algn="ctr">
              <a:solidFill>
                <a:schemeClr val="bg1">
                  <a:lumMod val="50000"/>
                  <a:alpha val="70000"/>
                </a:schemeClr>
              </a:solidFill>
              <a:prstDash val="dash"/>
              <a:round/>
            </a:ln>
            <a:effectLst/>
          </c:spPr>
        </c:majorGridlines>
        <c:numFmt formatCode="General" sourceLinked="1"/>
        <c:majorTickMark val="none"/>
        <c:minorTickMark val="none"/>
        <c:spPr>
          <a:noFill/>
          <a:ln>
            <a:noFill/>
          </a:ln>
          <a:effectLst/>
        </c:spPr>
        <c:txPr>
          <a:bodyPr rot="-60000000" vert="horz"/>
          <a:p>
            <a:pPr>
              <a:defRPr/>
            </a:pPr>
            <a:endParaRPr lang="en-US"/>
          </a:p>
        </c:txPr>
        <c:crossAx val="701302768"/>
        <c:crosses val="autoZero"/>
        <c:crossBetween val="between"/>
      </c:valAx>
      <c:spPr>
        <a:noFill/>
        <a:ln>
          <a:noFill/>
        </a:ln>
        <a:effectLst/>
      </c:spPr>
    </c:plotArea>
    <c:legend>
      <c:legendPos val="b"/>
      <c:layout>
        <c:manualLayout>
          <c:xMode val="edge"/>
          <c:yMode val="edge"/>
          <c:x val="0.5920904278755188"/>
          <c:y val="0.0044736601412296295"/>
          <c:w val="0.38677328824996948"/>
          <c:h val="0.0600556805729866"/>
        </c:manualLayout>
      </c:layout>
      <c:overlay val="0"/>
      <c:spPr>
        <a:noFill/>
        <a:ln>
          <a:noFill/>
        </a:ln>
        <a:effectLst/>
      </c:spPr>
      <c:txPr>
        <a:bodyPr rot="0" vert="horz"/>
        <a:p>
          <a:pPr>
            <a:defRPr/>
          </a:pPr>
          <a:endParaRPr lang="en-US"/>
        </a:p>
      </c:txPr>
    </c:legend>
    <c:plotVisOnly val="1"/>
    <c:dispBlanksAs val="gap"/>
    <c:showDLblsOverMax val="0"/>
  </c:chart>
  <c:spPr>
    <a:noFill/>
    <a:ln>
      <a:noFill/>
    </a:ln>
    <a:effectLst/>
  </c:spPr>
  <c:txPr>
    <a:bodyPr/>
    <a:p>
      <a:pPr>
        <a:defRPr smtId="4294967295">
          <a:solidFill>
            <a:schemeClr val="tx1">
              <a:lumMod val="65000"/>
              <a:lumOff val="35000"/>
            </a:schemeClr>
          </a:solidFill>
        </a:defRPr>
      </a:pPr>
      <a:endParaRPr smtId="4294967295">
        <a:solidFill>
          <a:schemeClr val="tx1">
            <a:lumMod val="65000"/>
            <a:lumOff val="35000"/>
          </a:schemeClr>
        </a:solidFill>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C1D-4FC6-815D-70A71D4CC54E}"/>
            </c:ext>
          </c:extLst>
        </c:ser>
        <c:ser>
          <c:idx val="1"/>
          <c:order val="1"/>
          <c:tx>
            <c:strRef>
              <c:f>Sheet1!$C$1</c:f>
              <c:strCache>
                <c:ptCount val="1"/>
                <c:pt idx="0">
                  <c:v>Series 2</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2C1D-4FC6-815D-70A71D4CC54E}"/>
            </c:ext>
          </c:extLst>
        </c:ser>
        <c:ser>
          <c:idx val="2"/>
          <c:order val="2"/>
          <c:tx>
            <c:strRef>
              <c:f>Sheet1!$D$1</c:f>
              <c:strCache>
                <c:ptCount val="1"/>
                <c:pt idx="0">
                  <c:v>Series 3</c:v>
                </c:pt>
              </c:strCache>
            </c:strRef>
          </c:tx>
          <c:spPr>
            <a:solidFill>
              <a:schemeClr val="tx2"/>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C1D-4FC6-815D-70A71D4CC54E}"/>
            </c:ext>
          </c:extLst>
        </c:ser>
        <c:dLbls>
          <c:showLegendKey val="0"/>
          <c:showVal val="0"/>
          <c:showCatName val="0"/>
          <c:showSerName val="0"/>
          <c:showPercent val="0"/>
          <c:showBubbleSize val="0"/>
          <c:showLeaderLines val="0"/>
        </c:dLbls>
        <c:gapWidth val="219"/>
        <c:overlap val="-27"/>
        <c:axId val="711913712"/>
        <c:axId val="711914272"/>
      </c:barChart>
      <c:catAx>
        <c:axId val="71191371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vert="horz"/>
          <a:p>
            <a:pPr>
              <a:defRPr/>
            </a:pPr>
            <a:endParaRPr lang="en-US"/>
          </a:p>
        </c:txPr>
        <c:crossAx val="711914272"/>
        <c:crosses val="autoZero"/>
        <c:auto val="0"/>
        <c:lblAlgn val="ctr"/>
        <c:lblOffset/>
        <c:noMultiLvlLbl val="0"/>
      </c:catAx>
      <c:valAx>
        <c:axId val="711914272"/>
        <c:scaling>
          <c:orientation/>
        </c:scaling>
        <c:delete val="0"/>
        <c:axPos val="l"/>
        <c:majorGridlines>
          <c:spPr>
            <a:ln w="9525" cap="flat" cmpd="sng" algn="ctr">
              <a:solidFill>
                <a:schemeClr val="bg1">
                  <a:lumMod val="75000"/>
                  <a:alpha val="28000"/>
                </a:schemeClr>
              </a:solidFill>
              <a:round/>
            </a:ln>
            <a:effectLst/>
          </c:spPr>
        </c:majorGridlines>
        <c:numFmt formatCode="General" sourceLinked="1"/>
        <c:majorTickMark val="none"/>
        <c:minorTickMark val="none"/>
        <c:spPr>
          <a:noFill/>
          <a:ln>
            <a:noFill/>
          </a:ln>
          <a:effectLst/>
        </c:spPr>
        <c:txPr>
          <a:bodyPr rot="-60000000" vert="horz"/>
          <a:p>
            <a:pPr>
              <a:defRPr/>
            </a:pPr>
            <a:endParaRPr lang="en-US"/>
          </a:p>
        </c:txPr>
        <c:crossAx val="711913712"/>
        <c:crosses val="autoZero"/>
        <c:crossBetween val="between"/>
      </c:valAx>
      <c:spPr>
        <a:noFill/>
        <a:ln>
          <a:noFill/>
        </a:ln>
        <a:effectLst/>
      </c:spPr>
    </c:plotArea>
    <c:legend>
      <c:legendPos val="b"/>
      <c:overlay val="0"/>
      <c:spPr>
        <a:noFill/>
        <a:ln>
          <a:noFill/>
        </a:ln>
        <a:effectLst/>
      </c:spPr>
      <c:txPr>
        <a:bodyPr rot="0" vert="horz"/>
        <a:p>
          <a:pPr>
            <a:defRPr/>
          </a:pPr>
          <a:endParaRPr lang="en-US"/>
        </a:p>
      </c:txPr>
    </c:legend>
    <c:plotVisOnly val="1"/>
    <c:dispBlanksAs val="gap"/>
    <c:showDLblsOverMax val="0"/>
  </c:chart>
  <c:spPr>
    <a:noFill/>
    <a:ln>
      <a:noFill/>
    </a:ln>
    <a:effectLst/>
  </c:spPr>
  <c:txPr>
    <a:bodyPr/>
    <a:p>
      <a:pPr>
        <a:defRPr smtId="4294967295">
          <a:solidFill>
            <a:schemeClr val="tx1">
              <a:lumMod val="65000"/>
              <a:lumOff val="35000"/>
            </a:schemeClr>
          </a:solidFill>
          <a:latin typeface="+mn-ea"/>
          <a:ea typeface="+mn-ea"/>
        </a:defRPr>
      </a:pPr>
      <a:endParaRPr smtId="4294967295">
        <a:solidFill>
          <a:schemeClr val="tx1">
            <a:lumMod val="65000"/>
            <a:lumOff val="35000"/>
          </a:schemeClr>
        </a:solidFill>
        <a:latin typeface="+mn-ea"/>
        <a:ea typeface="+mn-ea"/>
      </a:endParaRPr>
    </a:p>
  </c:txPr>
  <c:externalData r:id="rId1">
    <c:autoUpdate val="0"/>
  </c:externalData>
</c:chartSpac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5F79B9-B306-4393-BDEE-A582750E71C3}" type="datetimeFigureOut">
              <a:rPr lang="zh-CN" altLang="en-US" smtClean="0"/>
              <a:t>2019/6/3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AE7E33-F89F-41F1-924F-2B2BBDA1E022}" type="slidenum">
              <a:rPr lang="zh-CN" altLang="en-US" smtClean="0"/>
              <a:t>‹#›</a:t>
            </a:fld>
            <a:endParaRPr lang="zh-CN" altLang="en-US"/>
          </a:p>
        </p:txBody>
      </p:sp>
    </p:spTree>
    <p:extLst>
      <p:ext uri="{BB962C8B-B14F-4D97-AF65-F5344CB8AC3E}">
        <p14:creationId xmlns:p14="http://schemas.microsoft.com/office/powerpoint/2010/main" val="94069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a:defRPr>
            </a:lvl1pPr>
          </a:lstStyle>
          <a:p>
            <a:endParaRPr lang="en-US" altLang="zh-CN"/>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a:defRPr>
            </a:lvl1pPr>
          </a:lstStyle>
          <a:p>
            <a:endParaRPr lang="en-US" altLang="zh-CN"/>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AF507438-7753-43E0-B8FC-AC1667EBCBE1}">
              <a14:hiddenEffects>
                <a:effectLst>
                  <a:outerShdw algn="ctr" dir="2700000" dist="35921" rotWithShape="0">
                    <a:srgbClr val="808080"/>
                  </a:outerShdw>
                </a:effectLst>
              </a14:hiddenEffects>
            </a:ext>
            <a:ext uri="{53640926-AAD7-44D8-BBD7-CCE9431645EC}">
              <a14:shadowObscured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a:defRPr>
            </a:lvl1pPr>
          </a:lstStyle>
          <a:p>
            <a:endParaRPr lang="en-US" altLang="zh-CN"/>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a:defRPr>
            </a:lvl1pPr>
          </a:lstStyle>
          <a:p>
            <a:fld id="{F9743CD7-97CD-4F57-B351-69A253B17F80}" type="slidenum">
              <a:rPr lang="en-US" altLang="zh-CN"/>
              <a:t>‹#›</a:t>
            </a:fld>
            <a:endParaRPr lang="en-US" altLang="zh-CN"/>
          </a:p>
        </p:txBody>
      </p:sp>
    </p:spTree>
    <p:extLst>
      <p:ext uri="{BB962C8B-B14F-4D97-AF65-F5344CB8AC3E}">
        <p14:creationId val="38981282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a:ea typeface="宋体" charset="-122"/>
        <a:cs typeface="+mn-cs"/>
      </a:defRPr>
    </a:lvl1pPr>
    <a:lvl2pPr marL="544357" algn="l" rtl="0" fontAlgn="base">
      <a:spcBef>
        <a:spcPct val="30000"/>
      </a:spcBef>
      <a:spcAft>
        <a:spcPct val="0"/>
      </a:spcAft>
      <a:defRPr sz="1400" kern="1200">
        <a:solidFill>
          <a:schemeClr val="tx1"/>
        </a:solidFill>
        <a:latin typeface="Arial"/>
        <a:ea typeface="宋体" charset="-122"/>
        <a:cs typeface="+mn-cs"/>
      </a:defRPr>
    </a:lvl2pPr>
    <a:lvl3pPr marL="1088714" algn="l" rtl="0" fontAlgn="base">
      <a:spcBef>
        <a:spcPct val="30000"/>
      </a:spcBef>
      <a:spcAft>
        <a:spcPct val="0"/>
      </a:spcAft>
      <a:defRPr sz="1400" kern="1200">
        <a:solidFill>
          <a:schemeClr val="tx1"/>
        </a:solidFill>
        <a:latin typeface="Arial"/>
        <a:ea typeface="宋体" charset="-122"/>
        <a:cs typeface="+mn-cs"/>
      </a:defRPr>
    </a:lvl3pPr>
    <a:lvl4pPr marL="1633071" algn="l" rtl="0" fontAlgn="base">
      <a:spcBef>
        <a:spcPct val="30000"/>
      </a:spcBef>
      <a:spcAft>
        <a:spcPct val="0"/>
      </a:spcAft>
      <a:defRPr sz="1400" kern="1200">
        <a:solidFill>
          <a:schemeClr val="tx1"/>
        </a:solidFill>
        <a:latin typeface="Arial"/>
        <a:ea typeface="宋体" charset="-122"/>
        <a:cs typeface="+mn-cs"/>
      </a:defRPr>
    </a:lvl4pPr>
    <a:lvl5pPr marL="2177427" algn="l" rtl="0" fontAlgn="base">
      <a:spcBef>
        <a:spcPct val="30000"/>
      </a:spcBef>
      <a:spcAft>
        <a:spcPct val="0"/>
      </a:spcAft>
      <a:defRPr sz="1400" kern="1200">
        <a:solidFill>
          <a:schemeClr val="tx1"/>
        </a:solidFill>
        <a:latin typeface="Arial"/>
        <a:ea typeface="宋体" charset="-122"/>
        <a:cs typeface="+mn-cs"/>
      </a:defRPr>
    </a:lvl5pPr>
    <a:lvl6pPr marL="2721785" algn="l" defTabSz="1088714" rtl="0" eaLnBrk="1" latinLnBrk="0" hangingPunct="1">
      <a:defRPr sz="1400" kern="1200">
        <a:solidFill>
          <a:schemeClr val="tx1"/>
        </a:solidFill>
        <a:latin typeface="+mn-lt"/>
        <a:ea typeface="+mn-ea"/>
        <a:cs typeface="+mn-cs"/>
      </a:defRPr>
    </a:lvl6pPr>
    <a:lvl7pPr marL="3266142" algn="l" defTabSz="1088714" rtl="0" eaLnBrk="1" latinLnBrk="0" hangingPunct="1">
      <a:defRPr sz="1400" kern="1200">
        <a:solidFill>
          <a:schemeClr val="tx1"/>
        </a:solidFill>
        <a:latin typeface="+mn-lt"/>
        <a:ea typeface="+mn-ea"/>
        <a:cs typeface="+mn-cs"/>
      </a:defRPr>
    </a:lvl7pPr>
    <a:lvl8pPr marL="3810498" algn="l" defTabSz="1088714" rtl="0" eaLnBrk="1" latinLnBrk="0" hangingPunct="1">
      <a:defRPr sz="1400" kern="1200">
        <a:solidFill>
          <a:schemeClr val="tx1"/>
        </a:solidFill>
        <a:latin typeface="+mn-lt"/>
        <a:ea typeface="+mn-ea"/>
        <a:cs typeface="+mn-cs"/>
      </a:defRPr>
    </a:lvl8pPr>
    <a:lvl9pPr marL="4354855" algn="l" defTabSz="108871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04465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134770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590434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365395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60978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321660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846023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690397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296472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880611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04667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463558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410789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108001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982646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113734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409950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485929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931647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972849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557255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5524140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508937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9152437"/>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封面">
    <p:bg>
      <p:bgPr>
        <a:solidFill>
          <a:schemeClr val="accent6"/>
        </a:solidFill>
        <a:effectLst/>
      </p:bgPr>
    </p:bg>
    <p:spTree>
      <p:nvGrpSpPr>
        <p:cNvPr id="1" name=""/>
        <p:cNvGrpSpPr/>
        <p:nvPr/>
      </p:nvGrpSpPr>
      <p:grpSpPr>
        <a:xfrm>
          <a:off x="0" y="0"/>
          <a:ext cx="0" cy="0"/>
        </a:xfrm>
      </p:grpSpPr>
      <p:sp>
        <p:nvSpPr>
          <p:cNvPr id="13" name="直角三角形 12"/>
          <p:cNvSpPr>
            <a:spLocks noChangeAspect="1"/>
          </p:cNvSpPr>
          <p:nvPr userDrawn="1"/>
        </p:nvSpPr>
        <p:spPr>
          <a:xfrm flipH="1" flipV="1">
            <a:off x="8595175" y="0"/>
            <a:ext cx="3600000" cy="3600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a:spLocks noChangeAspect="1"/>
          </p:cNvSpPr>
          <p:nvPr userDrawn="1"/>
        </p:nvSpPr>
        <p:spPr>
          <a:xfrm>
            <a:off x="0" y="3259588"/>
            <a:ext cx="3600000" cy="3600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1" y="0"/>
            <a:ext cx="12195175" cy="6858000"/>
          </a:xfrm>
          <a:prstGeom prst="rect">
            <a:avLst/>
          </a:prstGeom>
          <a:noFill/>
          <a:ln>
            <a:noFill/>
          </a:ln>
        </p:spPr>
      </p:pic>
    </p:spTree>
    <p:extLst>
      <p:ext uri="{BB962C8B-B14F-4D97-AF65-F5344CB8AC3E}">
        <p14:creationId val="3171198415"/>
      </p:ext>
    </p:extLst>
  </p:cSld>
  <p:clrMapOvr>
    <a:masterClrMapping/>
  </p:clrMapOvr>
  <mc:AlternateContent>
    <mc:Choice Requires="p14">
      <p:transition spd="slow" advTm="2000" p14:dur="1600">
        <p14:gallery dir="l"/>
      </p:transition>
    </mc:Choice>
    <mc:Fallback>
      <p:transition spd="slow" advTm="2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C1A274E-B122-4DCB-ACB9-9C2AF45C2A36}" type="slidenum">
              <a:rPr lang="en-US" altLang="zh-CN"/>
              <a:t>‹#›</a:t>
            </a:fld>
            <a:endParaRPr lang="en-US" altLang="zh-CN"/>
          </a:p>
        </p:txBody>
      </p:sp>
    </p:spTree>
    <p:extLst>
      <p:ext uri="{BB962C8B-B14F-4D97-AF65-F5344CB8AC3E}">
        <p14:creationId val="712494443"/>
      </p:ext>
    </p:extLst>
  </p:cSld>
  <p:clrMapOvr>
    <a:masterClrMapping/>
  </p:clrMapOvr>
  <mc:AlternateContent>
    <mc:Choice Requires="p14">
      <p:transition spd="slow" advTm="2000" p14:dur="1600">
        <p14:gallery dir="l"/>
      </p:transition>
    </mc:Choice>
    <mc:Fallback>
      <p:transition spd="slow" advTm="2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760" y="273114"/>
            <a:ext cx="4012129" cy="1162319"/>
          </a:xfrm>
        </p:spPr>
        <p:txBody>
          <a:bodyPr anchor="b"/>
          <a:lstStyle>
            <a:lvl1pPr algn="l">
              <a:defRPr sz="2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5" y="273114"/>
            <a:ext cx="6817442" cy="5854468"/>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60" y="1435433"/>
            <a:ext cx="4012129" cy="4692150"/>
          </a:xfrm>
        </p:spPr>
        <p:txBody>
          <a:bodyPr/>
          <a:lstStyle>
            <a:lvl1pPr marL="0" indent="0">
              <a:buNone/>
              <a:defRPr sz="1600"/>
            </a:lvl1pPr>
            <a:lvl2pPr marL="544357" indent="0">
              <a:buNone/>
              <a:defRPr sz="1400"/>
            </a:lvl2pPr>
            <a:lvl3pPr marL="1088714" indent="0">
              <a:buNone/>
              <a:defRPr sz="1200"/>
            </a:lvl3pPr>
            <a:lvl4pPr marL="1633071" indent="0">
              <a:buNone/>
              <a:defRPr sz="1100"/>
            </a:lvl4pPr>
            <a:lvl5pPr marL="2177427" indent="0">
              <a:buNone/>
              <a:defRPr sz="1100"/>
            </a:lvl5pPr>
            <a:lvl6pPr marL="2721785" indent="0">
              <a:buNone/>
              <a:defRPr sz="1100"/>
            </a:lvl6pPr>
            <a:lvl7pPr marL="3266142" indent="0">
              <a:buNone/>
              <a:defRPr sz="1100"/>
            </a:lvl7pPr>
            <a:lvl8pPr marL="3810498" indent="0">
              <a:buNone/>
              <a:defRPr sz="1100"/>
            </a:lvl8pPr>
            <a:lvl9pPr marL="4354855"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8BEC569-D044-472C-A2F2-BA37D28F2E82}" type="slidenum">
              <a:rPr lang="en-US" altLang="zh-CN"/>
              <a:t>‹#›</a:t>
            </a:fld>
            <a:endParaRPr lang="en-US" altLang="zh-CN"/>
          </a:p>
        </p:txBody>
      </p:sp>
    </p:spTree>
    <p:extLst>
      <p:ext uri="{BB962C8B-B14F-4D97-AF65-F5344CB8AC3E}">
        <p14:creationId val="499453340"/>
      </p:ext>
    </p:extLst>
  </p:cSld>
  <p:clrMapOvr>
    <a:masterClrMapping/>
  </p:clrMapOvr>
  <mc:AlternateContent>
    <mc:Choice Requires="p14">
      <p:transition spd="slow" advTm="2000" p14:dur="1600">
        <p14:gallery dir="l"/>
      </p:transition>
    </mc:Choice>
    <mc:Fallback>
      <p:transition spd="slow" advTm="2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340" y="4801712"/>
            <a:ext cx="7317105" cy="566869"/>
          </a:xfrm>
        </p:spPr>
        <p:txBody>
          <a:bodyPr anchor="b"/>
          <a:lstStyle>
            <a:lvl1pPr algn="l">
              <a:defRPr sz="2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917"/>
            <a:ext cx="7317105" cy="4115753"/>
          </a:xfrm>
        </p:spPr>
        <p:txBody>
          <a:bodyPr/>
          <a:lstStyle>
            <a:lvl1pPr marL="0" indent="0">
              <a:buNone/>
              <a:defRPr sz="3800"/>
            </a:lvl1pPr>
            <a:lvl2pPr marL="544357" indent="0">
              <a:buNone/>
              <a:defRPr sz="3400"/>
            </a:lvl2pPr>
            <a:lvl3pPr marL="1088714" indent="0">
              <a:buNone/>
              <a:defRPr sz="2900"/>
            </a:lvl3pPr>
            <a:lvl4pPr marL="1633071" indent="0">
              <a:buNone/>
              <a:defRPr sz="2400"/>
            </a:lvl4pPr>
            <a:lvl5pPr marL="2177427" indent="0">
              <a:buNone/>
              <a:defRPr sz="2400"/>
            </a:lvl5pPr>
            <a:lvl6pPr marL="2721785" indent="0">
              <a:buNone/>
              <a:defRPr sz="2400"/>
            </a:lvl6pPr>
            <a:lvl7pPr marL="3266142" indent="0">
              <a:buNone/>
              <a:defRPr sz="2400"/>
            </a:lvl7pPr>
            <a:lvl8pPr marL="3810498" indent="0">
              <a:buNone/>
              <a:defRPr sz="2400"/>
            </a:lvl8pPr>
            <a:lvl9pPr marL="4354855" indent="0">
              <a:buNone/>
              <a:defRPr sz="2400"/>
            </a:lvl9pPr>
          </a:lstStyle>
          <a:p>
            <a:endParaRPr lang="zh-CN" altLang="en-US"/>
          </a:p>
        </p:txBody>
      </p:sp>
      <p:sp>
        <p:nvSpPr>
          <p:cNvPr id="4" name="文本占位符 3"/>
          <p:cNvSpPr>
            <a:spLocks noGrp="1"/>
          </p:cNvSpPr>
          <p:nvPr>
            <p:ph type="body" sz="half" idx="2"/>
          </p:nvPr>
        </p:nvSpPr>
        <p:spPr>
          <a:xfrm>
            <a:off x="2390340" y="5368582"/>
            <a:ext cx="7317105" cy="805048"/>
          </a:xfrm>
        </p:spPr>
        <p:txBody>
          <a:bodyPr/>
          <a:lstStyle>
            <a:lvl1pPr marL="0" indent="0">
              <a:buNone/>
              <a:defRPr sz="1600"/>
            </a:lvl1pPr>
            <a:lvl2pPr marL="544357" indent="0">
              <a:buNone/>
              <a:defRPr sz="1400"/>
            </a:lvl2pPr>
            <a:lvl3pPr marL="1088714" indent="0">
              <a:buNone/>
              <a:defRPr sz="1200"/>
            </a:lvl3pPr>
            <a:lvl4pPr marL="1633071" indent="0">
              <a:buNone/>
              <a:defRPr sz="1100"/>
            </a:lvl4pPr>
            <a:lvl5pPr marL="2177427" indent="0">
              <a:buNone/>
              <a:defRPr sz="1100"/>
            </a:lvl5pPr>
            <a:lvl6pPr marL="2721785" indent="0">
              <a:buNone/>
              <a:defRPr sz="1100"/>
            </a:lvl6pPr>
            <a:lvl7pPr marL="3266142" indent="0">
              <a:buNone/>
              <a:defRPr sz="1100"/>
            </a:lvl7pPr>
            <a:lvl8pPr marL="3810498" indent="0">
              <a:buNone/>
              <a:defRPr sz="1100"/>
            </a:lvl8pPr>
            <a:lvl9pPr marL="4354855"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53AE886-EFA1-4CF3-9226-1AC44F41EA8B}" type="slidenum">
              <a:rPr lang="en-US" altLang="zh-CN"/>
              <a:t>‹#›</a:t>
            </a:fld>
            <a:endParaRPr lang="en-US" altLang="zh-CN"/>
          </a:p>
        </p:txBody>
      </p:sp>
    </p:spTree>
    <p:extLst>
      <p:ext uri="{BB962C8B-B14F-4D97-AF65-F5344CB8AC3E}">
        <p14:creationId val="1814718216"/>
      </p:ext>
    </p:extLst>
  </p:cSld>
  <p:clrMapOvr>
    <a:masterClrMapping/>
  </p:clrMapOvr>
  <mc:AlternateContent>
    <mc:Choice Requires="p14">
      <p:transition spd="slow" advTm="2000" p14:dur="1600">
        <p14:gallery dir="l"/>
      </p:transition>
    </mc:Choice>
    <mc:Fallback>
      <p:transition spd="slow" advTm="200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713DEBC-6A62-4123-98C2-AEEE7EE20F0B}" type="slidenum">
              <a:rPr lang="en-US" altLang="zh-CN"/>
              <a:t>‹#›</a:t>
            </a:fld>
            <a:endParaRPr lang="en-US" altLang="zh-CN"/>
          </a:p>
        </p:txBody>
      </p:sp>
    </p:spTree>
    <p:extLst>
      <p:ext uri="{BB962C8B-B14F-4D97-AF65-F5344CB8AC3E}">
        <p14:creationId val="621474690"/>
      </p:ext>
    </p:extLst>
  </p:cSld>
  <p:clrMapOvr>
    <a:masterClrMapping/>
  </p:clrMapOvr>
  <mc:AlternateContent>
    <mc:Choice Requires="p14">
      <p:transition spd="slow" advTm="2000" p14:dur="1600">
        <p14:gallery dir="l"/>
      </p:transition>
    </mc:Choice>
    <mc:Fallback>
      <p:transition spd="slow" advTm="2000">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1502" y="274703"/>
            <a:ext cx="2743914" cy="585288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759" y="274703"/>
            <a:ext cx="8028490" cy="585288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941277D-9524-42B7-AE1B-6471F281CBE7}" type="slidenum">
              <a:rPr lang="en-US" altLang="zh-CN"/>
              <a:t>‹#›</a:t>
            </a:fld>
            <a:endParaRPr lang="en-US" altLang="zh-CN"/>
          </a:p>
        </p:txBody>
      </p:sp>
    </p:spTree>
    <p:extLst>
      <p:ext uri="{BB962C8B-B14F-4D97-AF65-F5344CB8AC3E}">
        <p14:creationId val="443763890"/>
      </p:ext>
    </p:extLst>
  </p:cSld>
  <p:clrMapOvr>
    <a:masterClrMapping/>
  </p:clrMapOvr>
  <mc:AlternateContent>
    <mc:Choice Requires="p14">
      <p:transition spd="slow" advTm="2000" p14:dur="1600">
        <p14:gallery dir="l"/>
      </p:transition>
    </mc:Choice>
    <mc:Fallback>
      <p:transition spd="slow" advTm="2000">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397" y="1122623"/>
            <a:ext cx="9146381" cy="2388153"/>
          </a:xfrm>
        </p:spPr>
        <p:txBody>
          <a:bodyPr anchor="b"/>
          <a:lstStyle>
            <a:lvl1pPr algn="ctr">
              <a:defRPr sz="6001"/>
            </a:lvl1pPr>
          </a:lstStyle>
          <a:p>
            <a:r>
              <a:rPr lang="zh-CN" altLang="en-US" smtClean="0"/>
              <a:t>单击此处编辑母版标题样式</a:t>
            </a:r>
            <a:endParaRPr lang="en-US"/>
          </a:p>
        </p:txBody>
      </p:sp>
      <p:sp>
        <p:nvSpPr>
          <p:cNvPr id="3" name="Subtitle 2"/>
          <p:cNvSpPr>
            <a:spLocks noGrp="1"/>
          </p:cNvSpPr>
          <p:nvPr>
            <p:ph type="subTitle" idx="1"/>
          </p:nvPr>
        </p:nvSpPr>
        <p:spPr>
          <a:xfrm>
            <a:off x="1524397" y="3602872"/>
            <a:ext cx="9146381" cy="1656145"/>
          </a:xfrm>
        </p:spPr>
        <p:txBody>
          <a:bodyPr/>
          <a:lstStyle>
            <a:lvl1pPr marL="0" indent="0" algn="ctr">
              <a:buNone/>
              <a:defRPr sz="2400"/>
            </a:lvl1pPr>
            <a:lvl2pPr marL="457291" indent="0" algn="ctr">
              <a:buNone/>
              <a:defRPr sz="2000"/>
            </a:lvl2pPr>
            <a:lvl3pPr marL="914583" indent="0" algn="ctr">
              <a:buNone/>
              <a:defRPr sz="1800"/>
            </a:lvl3pPr>
            <a:lvl4pPr marL="1371874" indent="0" algn="ctr">
              <a:buNone/>
              <a:defRPr sz="1600"/>
            </a:lvl4pPr>
            <a:lvl5pPr marL="1829166" indent="0" algn="ctr">
              <a:buNone/>
              <a:defRPr sz="1600"/>
            </a:lvl5pPr>
            <a:lvl6pPr marL="2286457" indent="0" algn="ctr">
              <a:buNone/>
              <a:defRPr sz="1600"/>
            </a:lvl6pPr>
            <a:lvl7pPr marL="2743749" indent="0" algn="ctr">
              <a:buNone/>
              <a:defRPr sz="1600"/>
            </a:lvl7pPr>
            <a:lvl8pPr marL="3201040" indent="0" algn="ctr">
              <a:buNone/>
              <a:defRPr sz="1600"/>
            </a:lvl8pPr>
            <a:lvl9pPr marL="3658332"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531547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002333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2067" y="1710134"/>
            <a:ext cx="10518338" cy="2853398"/>
          </a:xfrm>
        </p:spPr>
        <p:txBody>
          <a:bodyPr anchor="b"/>
          <a:lstStyle>
            <a:lvl1pPr>
              <a:defRPr sz="6001"/>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2067" y="4590526"/>
            <a:ext cx="10518338" cy="1500534"/>
          </a:xfrm>
        </p:spPr>
        <p:txBody>
          <a:bodyPr/>
          <a:lstStyle>
            <a:lvl1pPr marL="0" indent="0">
              <a:buNone/>
              <a:defRPr sz="2400">
                <a:solidFill>
                  <a:schemeClr val="tx1">
                    <a:tint val="75000"/>
                  </a:schemeClr>
                </a:solidFill>
              </a:defRPr>
            </a:lvl1pPr>
            <a:lvl2pPr marL="457291" indent="0">
              <a:buNone/>
              <a:defRPr sz="2000">
                <a:solidFill>
                  <a:schemeClr val="tx1">
                    <a:tint val="75000"/>
                  </a:schemeClr>
                </a:solidFill>
              </a:defRPr>
            </a:lvl2pPr>
            <a:lvl3pPr marL="914583" indent="0">
              <a:buNone/>
              <a:defRPr sz="1800">
                <a:solidFill>
                  <a:schemeClr val="tx1">
                    <a:tint val="75000"/>
                  </a:schemeClr>
                </a:solidFill>
              </a:defRPr>
            </a:lvl3pPr>
            <a:lvl4pPr marL="1371874" indent="0">
              <a:buNone/>
              <a:defRPr sz="1600">
                <a:solidFill>
                  <a:schemeClr val="tx1">
                    <a:tint val="75000"/>
                  </a:schemeClr>
                </a:solidFill>
              </a:defRPr>
            </a:lvl4pPr>
            <a:lvl5pPr marL="1829166" indent="0">
              <a:buNone/>
              <a:defRPr sz="1600">
                <a:solidFill>
                  <a:schemeClr val="tx1">
                    <a:tint val="75000"/>
                  </a:schemeClr>
                </a:solidFill>
              </a:defRPr>
            </a:lvl5pPr>
            <a:lvl6pPr marL="2286457" indent="0">
              <a:buNone/>
              <a:defRPr sz="1600">
                <a:solidFill>
                  <a:schemeClr val="tx1">
                    <a:tint val="75000"/>
                  </a:schemeClr>
                </a:solidFill>
              </a:defRPr>
            </a:lvl6pPr>
            <a:lvl7pPr marL="2743749" indent="0">
              <a:buNone/>
              <a:defRPr sz="1600">
                <a:solidFill>
                  <a:schemeClr val="tx1">
                    <a:tint val="75000"/>
                  </a:schemeClr>
                </a:solidFill>
              </a:defRPr>
            </a:lvl7pPr>
            <a:lvl8pPr marL="3201040" indent="0">
              <a:buNone/>
              <a:defRPr sz="1600">
                <a:solidFill>
                  <a:schemeClr val="tx1">
                    <a:tint val="75000"/>
                  </a:schemeClr>
                </a:solidFill>
              </a:defRPr>
            </a:lvl8pPr>
            <a:lvl9pPr marL="3658332"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756062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418" y="1826048"/>
            <a:ext cx="5182949"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3808" y="1826048"/>
            <a:ext cx="5182949"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520120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0007" y="365210"/>
            <a:ext cx="10518338"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0007" y="1681552"/>
            <a:ext cx="5159130"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007" y="2505655"/>
            <a:ext cx="5159130"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3807" y="1681552"/>
            <a:ext cx="5184538"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3807" y="2505655"/>
            <a:ext cx="5184538"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188505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目录">
    <p:bg>
      <p:bgPr>
        <a:solidFill>
          <a:schemeClr val="accent6"/>
        </a:solidFill>
        <a:effectLst/>
      </p:bgPr>
    </p:bg>
    <p:spTree>
      <p:nvGrpSpPr>
        <p:cNvPr id="1" name=""/>
        <p:cNvGrpSpPr/>
        <p:nvPr/>
      </p:nvGrpSpPr>
      <p:grpSpPr>
        <a:xfrm>
          <a:off x="0" y="0"/>
          <a:ext cx="0" cy="0"/>
        </a:xfrm>
      </p:grpSpPr>
      <p:pic>
        <p:nvPicPr>
          <p:cNvPr id="4" name="图片 3"/>
          <p:cNvPicPr>
            <a:picLocks noChangeAspect="1"/>
          </p:cNvPicPr>
          <p:nvPr userDrawn="1"/>
        </p:nvPicPr>
        <p:blipFill>
          <a:blip r:embed="rId1">
            <a:extLst>
              <a:ext uri="{28A0092B-C50C-407E-A947-70E740481C1C}">
                <a14:useLocalDpi val="0"/>
              </a:ext>
            </a:extLst>
          </a:blip>
          <a:stretch>
            <a:fillRect/>
          </a:stretch>
        </p:blipFill>
        <p:spPr>
          <a:xfrm>
            <a:off x="-1" y="0"/>
            <a:ext cx="12195175" cy="6858000"/>
          </a:xfrm>
          <a:prstGeom prst="rect">
            <a:avLst/>
          </a:prstGeom>
        </p:spPr>
      </p:pic>
      <p:sp>
        <p:nvSpPr>
          <p:cNvPr id="6" name="矩形 5"/>
          <p:cNvSpPr/>
          <p:nvPr userDrawn="1"/>
        </p:nvSpPr>
        <p:spPr>
          <a:xfrm>
            <a:off x="337587" y="279794"/>
            <a:ext cx="11520000" cy="630000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239581774"/>
      </p:ext>
    </p:extLst>
  </p:cSld>
  <p:clrMapOvr>
    <a:masterClrMapping/>
  </p:clrMapOvr>
  <mc:AlternateContent>
    <mc:Choice Requires="p14">
      <p:transition spd="slow" advTm="2000" p14:dur="1600">
        <p14:gallery dir="l"/>
      </p:transition>
    </mc:Choice>
    <mc:Fallback>
      <p:transition spd="slow" advTm="2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242598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66582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0007" y="457306"/>
            <a:ext cx="3933261" cy="1600571"/>
          </a:xfrm>
        </p:spPr>
        <p:txBody>
          <a:bodyPr anchor="b"/>
          <a:lstStyle>
            <a:lvl1pPr>
              <a:defRPr sz="3201"/>
            </a:lvl1pPr>
          </a:lstStyle>
          <a:p>
            <a:r>
              <a:rPr lang="zh-CN" altLang="en-US" smtClean="0"/>
              <a:t>单击此处编辑母版标题样式</a:t>
            </a:r>
            <a:endParaRPr lang="en-US"/>
          </a:p>
        </p:txBody>
      </p:sp>
      <p:sp>
        <p:nvSpPr>
          <p:cNvPr id="3" name="Content Placeholder 2"/>
          <p:cNvSpPr>
            <a:spLocks noGrp="1"/>
          </p:cNvSpPr>
          <p:nvPr>
            <p:ph idx="1"/>
          </p:nvPr>
        </p:nvSpPr>
        <p:spPr>
          <a:xfrm>
            <a:off x="5184538" y="987654"/>
            <a:ext cx="6173807" cy="4874754"/>
          </a:xfrm>
        </p:spPr>
        <p:txBody>
          <a:bodyPr/>
          <a:lstStyle>
            <a:lvl1pPr>
              <a:defRPr sz="3201"/>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0007" y="2057876"/>
            <a:ext cx="3933261"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523272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0007" y="457306"/>
            <a:ext cx="3933261" cy="1600571"/>
          </a:xfrm>
        </p:spPr>
        <p:txBody>
          <a:bodyPr anchor="b"/>
          <a:lstStyle>
            <a:lvl1pPr>
              <a:defRPr sz="3201"/>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4538" y="987654"/>
            <a:ext cx="6173807" cy="4874754"/>
          </a:xfrm>
        </p:spPr>
        <p:txBody>
          <a:bodyPr anchor="t"/>
          <a:lstStyle>
            <a:lvl1pPr marL="0" indent="0">
              <a:buNone/>
              <a:defRPr sz="3201"/>
            </a:lvl1pPr>
            <a:lvl2pPr marL="457291" indent="0">
              <a:buNone/>
              <a:defRPr sz="2801"/>
            </a:lvl2pPr>
            <a:lvl3pPr marL="914583" indent="0">
              <a:buNone/>
              <a:defRPr sz="2400"/>
            </a:lvl3pPr>
            <a:lvl4pPr marL="1371874" indent="0">
              <a:buNone/>
              <a:defRPr sz="2000"/>
            </a:lvl4pPr>
            <a:lvl5pPr marL="1829166" indent="0">
              <a:buNone/>
              <a:defRPr sz="2000"/>
            </a:lvl5pPr>
            <a:lvl6pPr marL="2286457" indent="0">
              <a:buNone/>
              <a:defRPr sz="2000"/>
            </a:lvl6pPr>
            <a:lvl7pPr marL="2743749" indent="0">
              <a:buNone/>
              <a:defRPr sz="2000"/>
            </a:lvl7pPr>
            <a:lvl8pPr marL="3201040" indent="0">
              <a:buNone/>
              <a:defRPr sz="2000"/>
            </a:lvl8pPr>
            <a:lvl9pPr marL="3658332"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0007" y="2057876"/>
            <a:ext cx="3933261"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509144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3283859"/>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7172" y="365209"/>
            <a:ext cx="2629585"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418" y="365209"/>
            <a:ext cx="7736314"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835552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过渡页">
    <p:bg>
      <p:bgPr>
        <a:solidFill>
          <a:schemeClr val="accent6"/>
        </a:solidFill>
        <a:effectLst/>
      </p:bgPr>
    </p:bg>
    <p:spTree>
      <p:nvGrpSpPr>
        <p:cNvPr id="1" name=""/>
        <p:cNvGrpSpPr/>
        <p:nvPr/>
      </p:nvGrpSpPr>
      <p:grpSpPr>
        <a:xfrm>
          <a:off x="0" y="0"/>
          <a:ext cx="0" cy="0"/>
        </a:xfrm>
      </p:grpSpPr>
      <p:sp>
        <p:nvSpPr>
          <p:cNvPr id="8" name="直角三角形 7"/>
          <p:cNvSpPr>
            <a:spLocks noChangeAspect="1"/>
          </p:cNvSpPr>
          <p:nvPr userDrawn="1"/>
        </p:nvSpPr>
        <p:spPr>
          <a:xfrm flipH="1" flipV="1">
            <a:off x="8595175" y="0"/>
            <a:ext cx="3600000" cy="3600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a:spLocks noChangeAspect="1"/>
          </p:cNvSpPr>
          <p:nvPr userDrawn="1"/>
        </p:nvSpPr>
        <p:spPr>
          <a:xfrm>
            <a:off x="0" y="3259588"/>
            <a:ext cx="3600000" cy="3600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1">
            <a:extLst>
              <a:ext uri="{28A0092B-C50C-407E-A947-70E740481C1C}">
                <a14:useLocalDpi val="0"/>
              </a:ext>
            </a:extLst>
          </a:blip>
          <a:stretch>
            <a:fillRect/>
          </a:stretch>
        </p:blipFill>
        <p:spPr>
          <a:xfrm>
            <a:off x="-1" y="0"/>
            <a:ext cx="12195175" cy="6858000"/>
          </a:xfrm>
          <a:prstGeom prst="rect">
            <a:avLst/>
          </a:prstGeom>
        </p:spPr>
      </p:pic>
      <p:sp>
        <p:nvSpPr>
          <p:cNvPr id="7" name="矩形 6"/>
          <p:cNvSpPr/>
          <p:nvPr userDrawn="1"/>
        </p:nvSpPr>
        <p:spPr>
          <a:xfrm>
            <a:off x="553587" y="621794"/>
            <a:ext cx="11088000" cy="56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838831934"/>
      </p:ext>
    </p:extLst>
  </p:cSld>
  <p:clrMapOvr>
    <a:masterClrMapping/>
  </p:clrMapOvr>
  <mc:AlternateContent>
    <mc:Choice Requires="p14">
      <p:transition spd="slow" advTm="2000" p14:dur="1600">
        <p14:gallery dir="l"/>
      </p:transition>
    </mc:Choice>
    <mc:Fallback>
      <p:transition spd="slow" advTm="2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过渡页">
    <p:bg>
      <p:bgPr>
        <a:solidFill>
          <a:schemeClr val="accent6"/>
        </a:solidFill>
        <a:effectLst/>
      </p:bgPr>
    </p:bg>
    <p:spTree>
      <p:nvGrpSpPr>
        <p:cNvPr id="1" name=""/>
        <p:cNvGrpSpPr/>
        <p:nvPr/>
      </p:nvGrpSpPr>
      <p:grpSpPr>
        <a:xfrm>
          <a:off x="0" y="0"/>
          <a:ext cx="0" cy="0"/>
        </a:xfrm>
      </p:grpSpPr>
      <p:sp>
        <p:nvSpPr>
          <p:cNvPr id="8" name="直角三角形 7"/>
          <p:cNvSpPr>
            <a:spLocks noChangeAspect="1"/>
          </p:cNvSpPr>
          <p:nvPr userDrawn="1"/>
        </p:nvSpPr>
        <p:spPr>
          <a:xfrm flipH="1" flipV="1">
            <a:off x="8595175" y="0"/>
            <a:ext cx="3600000" cy="3600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a:spLocks noChangeAspect="1"/>
          </p:cNvSpPr>
          <p:nvPr userDrawn="1"/>
        </p:nvSpPr>
        <p:spPr>
          <a:xfrm>
            <a:off x="0" y="3259588"/>
            <a:ext cx="3600000" cy="3600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1">
            <a:extLst>
              <a:ext uri="{28A0092B-C50C-407E-A947-70E740481C1C}">
                <a14:useLocalDpi val="0"/>
              </a:ext>
            </a:extLst>
          </a:blip>
          <a:stretch>
            <a:fillRect/>
          </a:stretch>
        </p:blipFill>
        <p:spPr>
          <a:xfrm>
            <a:off x="-1" y="0"/>
            <a:ext cx="12195175" cy="6858000"/>
          </a:xfrm>
          <a:prstGeom prst="rect">
            <a:avLst/>
          </a:prstGeom>
        </p:spPr>
      </p:pic>
    </p:spTree>
    <p:extLst>
      <p:ext uri="{BB962C8B-B14F-4D97-AF65-F5344CB8AC3E}">
        <p14:creationId val="3611150863"/>
      </p:ext>
    </p:extLst>
  </p:cSld>
  <p:clrMapOvr>
    <a:masterClrMapping/>
  </p:clrMapOvr>
  <mc:AlternateContent>
    <mc:Choice Requires="p14">
      <p:transition spd="slow" advTm="2000" p14:dur="1600">
        <p14:gallery dir="l"/>
      </p:transition>
    </mc:Choice>
    <mc:Fallback>
      <p:transition spd="slow" advTm="2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幻灯片">
    <p:bg>
      <p:bgPr>
        <a:solidFill>
          <a:schemeClr val="accent6"/>
        </a:solidFill>
        <a:effectLst/>
      </p:bgPr>
    </p:bg>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val="0"/>
              </a:ext>
            </a:extLst>
          </a:blip>
          <a:stretch>
            <a:fillRect/>
          </a:stretch>
        </p:blipFill>
        <p:spPr>
          <a:xfrm>
            <a:off x="-1" y="0"/>
            <a:ext cx="12195175" cy="6858000"/>
          </a:xfrm>
          <a:prstGeom prst="rect">
            <a:avLst/>
          </a:prstGeom>
        </p:spPr>
      </p:pic>
      <p:sp>
        <p:nvSpPr>
          <p:cNvPr id="13" name="矩形 12"/>
          <p:cNvSpPr/>
          <p:nvPr userDrawn="1"/>
        </p:nvSpPr>
        <p:spPr>
          <a:xfrm>
            <a:off x="337587" y="279794"/>
            <a:ext cx="11520000" cy="630000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0" y="720000"/>
            <a:ext cx="72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798297007"/>
      </p:ext>
    </p:extLst>
  </p:cSld>
  <p:clrMapOvr>
    <a:masterClrMapping/>
  </p:clrMapOvr>
  <mc:AlternateContent>
    <mc:Choice Requires="p14">
      <p:transition spd="slow" advTm="2000" p14:dur="1600">
        <p14:gallery dir="l"/>
      </p:transition>
    </mc:Choice>
    <mc:Fallback>
      <p:transition spd="slow" advTm="2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标题幻灯片">
    <p:bg>
      <p:bgPr>
        <a:solidFill>
          <a:schemeClr val="accent6"/>
        </a:solidFill>
        <a:effectLst/>
      </p:bgPr>
    </p:bg>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1" y="0"/>
            <a:ext cx="12195175" cy="6858000"/>
          </a:xfrm>
          <a:prstGeom prst="rect">
            <a:avLst/>
          </a:prstGeom>
        </p:spPr>
      </p:pic>
      <p:sp>
        <p:nvSpPr>
          <p:cNvPr id="6" name="矩形 5"/>
          <p:cNvSpPr/>
          <p:nvPr userDrawn="1"/>
        </p:nvSpPr>
        <p:spPr>
          <a:xfrm>
            <a:off x="337587" y="279794"/>
            <a:ext cx="11520000" cy="630000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712127093"/>
      </p:ext>
    </p:extLst>
  </p:cSld>
  <p:clrMapOvr>
    <a:masterClrMapping/>
  </p:clrMapOvr>
  <mc:AlternateContent>
    <mc:Choice Requires="p14">
      <p:transition spd="slow" advTm="2000" p14:dur="1600">
        <p14:gallery dir="l"/>
      </p:transition>
    </mc:Choice>
    <mc:Fallback>
      <p:transition spd="slow" advTm="2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D0A27C80-5FD3-4361-BB31-75FBA1966619}" type="slidenum">
              <a:rPr lang="en-US" altLang="zh-CN" smtClean="0"/>
              <a:t>‹#›</a:t>
            </a:fld>
            <a:endParaRPr lang="en-US" altLang="zh-CN"/>
          </a:p>
        </p:txBody>
      </p:sp>
    </p:spTree>
    <p:extLst>
      <p:ext uri="{BB962C8B-B14F-4D97-AF65-F5344CB8AC3E}">
        <p14:creationId val="285509878"/>
      </p:ext>
    </p:extLst>
  </p:cSld>
  <p:clrMapOvr>
    <a:masterClrMapping/>
  </p:clrMapOvr>
  <mc:AlternateContent>
    <mc:Choice Requires="p14">
      <p:transition spd="slow" advTm="2000" p14:dur="1600">
        <p14:gallery dir="l"/>
      </p:transition>
    </mc:Choice>
    <mc:Fallback>
      <p:transition spd="slow" advTm="2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758" y="1600571"/>
            <a:ext cx="5386202" cy="4527011"/>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9215" y="1600571"/>
            <a:ext cx="5386202" cy="4527011"/>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EA406FD-032E-4C58-95B5-1848DA22B9BA}" type="slidenum">
              <a:rPr lang="en-US" altLang="zh-CN"/>
              <a:t>‹#›</a:t>
            </a:fld>
            <a:endParaRPr lang="en-US" altLang="zh-CN"/>
          </a:p>
        </p:txBody>
      </p:sp>
    </p:spTree>
    <p:extLst>
      <p:ext uri="{BB962C8B-B14F-4D97-AF65-F5344CB8AC3E}">
        <p14:creationId val="2758927659"/>
      </p:ext>
    </p:extLst>
  </p:cSld>
  <p:clrMapOvr>
    <a:masterClrMapping/>
  </p:clrMapOvr>
  <mc:AlternateContent>
    <mc:Choice Requires="p14">
      <p:transition spd="slow" advTm="2000" p14:dur="1600">
        <p14:gallery dir="l"/>
      </p:transition>
    </mc:Choice>
    <mc:Fallback>
      <p:transition spd="slow" advTm="2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469"/>
            <a:ext cx="5388320" cy="639910"/>
          </a:xfrm>
        </p:spPr>
        <p:txBody>
          <a:bodyPr anchor="b"/>
          <a:lstStyle>
            <a:lvl1pPr marL="0" indent="0">
              <a:buNone/>
              <a:defRPr sz="2900" b="1"/>
            </a:lvl1pPr>
            <a:lvl2pPr marL="544357" indent="0">
              <a:buNone/>
              <a:defRPr sz="2400" b="1"/>
            </a:lvl2pPr>
            <a:lvl3pPr marL="1088714" indent="0">
              <a:buNone/>
              <a:defRPr sz="2100" b="1"/>
            </a:lvl3pPr>
            <a:lvl4pPr marL="1633071" indent="0">
              <a:buNone/>
              <a:defRPr sz="1900" b="1"/>
            </a:lvl4pPr>
            <a:lvl5pPr marL="2177427" indent="0">
              <a:buNone/>
              <a:defRPr sz="1900" b="1"/>
            </a:lvl5pPr>
            <a:lvl6pPr marL="2721785" indent="0">
              <a:buNone/>
              <a:defRPr sz="1900" b="1"/>
            </a:lvl6pPr>
            <a:lvl7pPr marL="3266142" indent="0">
              <a:buNone/>
              <a:defRPr sz="1900" b="1"/>
            </a:lvl7pPr>
            <a:lvl8pPr marL="3810498" indent="0">
              <a:buNone/>
              <a:defRPr sz="1900" b="1"/>
            </a:lvl8pPr>
            <a:lvl9pPr marL="4354855" indent="0">
              <a:buNone/>
              <a:defRPr sz="19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5378"/>
            <a:ext cx="5388320"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0" y="1535469"/>
            <a:ext cx="5390436" cy="639910"/>
          </a:xfrm>
        </p:spPr>
        <p:txBody>
          <a:bodyPr anchor="b"/>
          <a:lstStyle>
            <a:lvl1pPr marL="0" indent="0">
              <a:buNone/>
              <a:defRPr sz="2900" b="1"/>
            </a:lvl1pPr>
            <a:lvl2pPr marL="544357" indent="0">
              <a:buNone/>
              <a:defRPr sz="2400" b="1"/>
            </a:lvl2pPr>
            <a:lvl3pPr marL="1088714" indent="0">
              <a:buNone/>
              <a:defRPr sz="2100" b="1"/>
            </a:lvl3pPr>
            <a:lvl4pPr marL="1633071" indent="0">
              <a:buNone/>
              <a:defRPr sz="1900" b="1"/>
            </a:lvl4pPr>
            <a:lvl5pPr marL="2177427" indent="0">
              <a:buNone/>
              <a:defRPr sz="1900" b="1"/>
            </a:lvl5pPr>
            <a:lvl6pPr marL="2721785" indent="0">
              <a:buNone/>
              <a:defRPr sz="1900" b="1"/>
            </a:lvl6pPr>
            <a:lvl7pPr marL="3266142" indent="0">
              <a:buNone/>
              <a:defRPr sz="1900" b="1"/>
            </a:lvl7pPr>
            <a:lvl8pPr marL="3810498" indent="0">
              <a:buNone/>
              <a:defRPr sz="1900" b="1"/>
            </a:lvl8pPr>
            <a:lvl9pPr marL="4354855" indent="0">
              <a:buNone/>
              <a:defRPr sz="1900" b="1"/>
            </a:lvl9pPr>
          </a:lstStyle>
          <a:p>
            <a:pPr lvl="0"/>
            <a:r>
              <a:rPr lang="zh-CN" altLang="en-US" smtClean="0"/>
              <a:t>单击此处编辑母版文本样式</a:t>
            </a:r>
          </a:p>
        </p:txBody>
      </p:sp>
      <p:sp>
        <p:nvSpPr>
          <p:cNvPr id="6" name="内容占位符 5"/>
          <p:cNvSpPr>
            <a:spLocks noGrp="1"/>
          </p:cNvSpPr>
          <p:nvPr>
            <p:ph sz="quarter" idx="4"/>
          </p:nvPr>
        </p:nvSpPr>
        <p:spPr>
          <a:xfrm>
            <a:off x="6194980" y="2175378"/>
            <a:ext cx="539043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3837FDC-5057-4295-9D29-1F1664A2B3DF}" type="slidenum">
              <a:rPr lang="en-US" altLang="zh-CN"/>
              <a:t>‹#›</a:t>
            </a:fld>
            <a:endParaRPr lang="en-US" altLang="zh-CN"/>
          </a:p>
        </p:txBody>
      </p:sp>
    </p:spTree>
    <p:extLst>
      <p:ext uri="{BB962C8B-B14F-4D97-AF65-F5344CB8AC3E}">
        <p14:creationId val="3167721111"/>
      </p:ext>
    </p:extLst>
  </p:cSld>
  <p:clrMapOvr>
    <a:masterClrMapping/>
  </p:clrMapOvr>
  <mc:AlternateContent>
    <mc:Choice Requires="p14">
      <p:transition spd="slow" advTm="2000" p14:dur="1600">
        <p14:gallery dir="l"/>
      </p:transition>
    </mc:Choice>
    <mc:Fallback>
      <p:transition spd="slow" advTm="2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609760" y="274703"/>
            <a:ext cx="10975657" cy="11432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108871" tIns="54436" rIns="108871" bIns="54436"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760" y="1600571"/>
            <a:ext cx="10975657" cy="45270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108871" tIns="54436" rIns="108871" bIns="5443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09758" y="6246671"/>
            <a:ext cx="2845541" cy="4763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defRPr sz="1600">
                <a:latin typeface="+mn-lt"/>
              </a:defRPr>
            </a:lvl1pPr>
          </a:lstStyle>
          <a:p>
            <a:endParaRPr lang="en-US" altLang="zh-CN"/>
          </a:p>
        </p:txBody>
      </p:sp>
      <p:sp>
        <p:nvSpPr>
          <p:cNvPr id="1029" name="Rectangle 5"/>
          <p:cNvSpPr>
            <a:spLocks noGrp="1" noChangeArrowheads="1"/>
          </p:cNvSpPr>
          <p:nvPr>
            <p:ph type="ftr" sz="quarter" idx="3"/>
          </p:nvPr>
        </p:nvSpPr>
        <p:spPr bwMode="auto">
          <a:xfrm>
            <a:off x="4166685" y="6246671"/>
            <a:ext cx="3861806" cy="4763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ctr">
              <a:defRPr sz="1600">
                <a:latin typeface="+mn-lt"/>
              </a:defRPr>
            </a:lvl1pPr>
          </a:lstStyle>
          <a:p>
            <a:endParaRPr lang="en-US" altLang="zh-CN"/>
          </a:p>
        </p:txBody>
      </p:sp>
      <p:sp>
        <p:nvSpPr>
          <p:cNvPr id="1030" name="Rectangle 6"/>
          <p:cNvSpPr>
            <a:spLocks noGrp="1" noChangeArrowheads="1"/>
          </p:cNvSpPr>
          <p:nvPr>
            <p:ph type="sldNum" sz="quarter" idx="4"/>
          </p:nvPr>
        </p:nvSpPr>
        <p:spPr bwMode="auto">
          <a:xfrm>
            <a:off x="8739876" y="6246671"/>
            <a:ext cx="2845541" cy="4763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r">
              <a:defRPr sz="1600">
                <a:latin typeface="+mn-lt"/>
              </a:defRPr>
            </a:lvl1pPr>
          </a:lstStyle>
          <a:p>
            <a:fld id="{D0A27C80-5FD3-4361-BB31-75FBA1966619}"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93" r:id="rId1"/>
    <p:sldLayoutId id="2147483691" r:id="rId2"/>
    <p:sldLayoutId id="2147483694" r:id="rId3"/>
    <p:sldLayoutId id="2147483697" r:id="rId4"/>
    <p:sldLayoutId id="2147483683" r:id="rId5"/>
    <p:sldLayoutId id="2147483696" r:id="rId6"/>
    <p:sldLayoutId id="2147483695" r:id="rId7"/>
    <p:sldLayoutId id="2147483652" r:id="rId8"/>
    <p:sldLayoutId id="2147483653" r:id="rId9"/>
    <p:sldLayoutId id="2147483654" r:id="rId10"/>
    <p:sldLayoutId id="2147483656" r:id="rId11"/>
    <p:sldLayoutId id="2147483657" r:id="rId12"/>
    <p:sldLayoutId id="2147483658" r:id="rId13"/>
    <p:sldLayoutId id="2147483659" r:id="rId14"/>
  </p:sldLayoutIdLst>
  <mc:AlternateContent>
    <mc:Choice Requires="p14">
      <p:transition spd="slow" advTm="2000" p14:dur="1600">
        <p14:gallery dir="l"/>
      </p:transition>
    </mc:Choice>
    <mc:Fallback>
      <p:transition spd="slow" advTm="2000">
        <p:fade/>
      </p:transition>
    </mc:Fallback>
  </mc:AlternateContent>
  <p:timing/>
  <p:txStyles>
    <p:titleStyle>
      <a:lvl1pPr algn="ctr" rtl="0" fontAlgn="base">
        <a:spcBef>
          <a:spcPct val="0"/>
        </a:spcBef>
        <a:spcAft>
          <a:spcPct val="0"/>
        </a:spcAft>
        <a:defRPr sz="5300">
          <a:solidFill>
            <a:schemeClr val="tx2"/>
          </a:solidFill>
          <a:latin typeface="+mj-lt"/>
          <a:ea typeface="+mj-ea"/>
          <a:cs typeface="+mj-cs"/>
        </a:defRPr>
      </a:lvl1pPr>
      <a:lvl2pPr algn="ctr" rtl="0" fontAlgn="base">
        <a:spcBef>
          <a:spcPct val="0"/>
        </a:spcBef>
        <a:spcAft>
          <a:spcPct val="0"/>
        </a:spcAft>
        <a:defRPr sz="5300">
          <a:solidFill>
            <a:schemeClr val="tx2"/>
          </a:solidFill>
          <a:latin typeface="Arial"/>
          <a:ea typeface="宋体" charset="-122"/>
        </a:defRPr>
      </a:lvl2pPr>
      <a:lvl3pPr algn="ctr" rtl="0" fontAlgn="base">
        <a:spcBef>
          <a:spcPct val="0"/>
        </a:spcBef>
        <a:spcAft>
          <a:spcPct val="0"/>
        </a:spcAft>
        <a:defRPr sz="5300">
          <a:solidFill>
            <a:schemeClr val="tx2"/>
          </a:solidFill>
          <a:latin typeface="Arial"/>
          <a:ea typeface="宋体" charset="-122"/>
        </a:defRPr>
      </a:lvl3pPr>
      <a:lvl4pPr algn="ctr" rtl="0" fontAlgn="base">
        <a:spcBef>
          <a:spcPct val="0"/>
        </a:spcBef>
        <a:spcAft>
          <a:spcPct val="0"/>
        </a:spcAft>
        <a:defRPr sz="5300">
          <a:solidFill>
            <a:schemeClr val="tx2"/>
          </a:solidFill>
          <a:latin typeface="Arial"/>
          <a:ea typeface="宋体" charset="-122"/>
        </a:defRPr>
      </a:lvl4pPr>
      <a:lvl5pPr algn="ctr" rtl="0" fontAlgn="base">
        <a:spcBef>
          <a:spcPct val="0"/>
        </a:spcBef>
        <a:spcAft>
          <a:spcPct val="0"/>
        </a:spcAft>
        <a:defRPr sz="5300">
          <a:solidFill>
            <a:schemeClr val="tx2"/>
          </a:solidFill>
          <a:latin typeface="Arial"/>
          <a:ea typeface="宋体" charset="-122"/>
        </a:defRPr>
      </a:lvl5pPr>
      <a:lvl6pPr marL="544357" algn="ctr" rtl="0" fontAlgn="base">
        <a:spcBef>
          <a:spcPct val="0"/>
        </a:spcBef>
        <a:spcAft>
          <a:spcPct val="0"/>
        </a:spcAft>
        <a:defRPr sz="5300">
          <a:solidFill>
            <a:schemeClr val="tx2"/>
          </a:solidFill>
          <a:latin typeface="Arial"/>
          <a:ea typeface="宋体" charset="-122"/>
        </a:defRPr>
      </a:lvl6pPr>
      <a:lvl7pPr marL="1088714" algn="ctr" rtl="0" fontAlgn="base">
        <a:spcBef>
          <a:spcPct val="0"/>
        </a:spcBef>
        <a:spcAft>
          <a:spcPct val="0"/>
        </a:spcAft>
        <a:defRPr sz="5300">
          <a:solidFill>
            <a:schemeClr val="tx2"/>
          </a:solidFill>
          <a:latin typeface="Arial"/>
          <a:ea typeface="宋体" charset="-122"/>
        </a:defRPr>
      </a:lvl7pPr>
      <a:lvl8pPr marL="1633071" algn="ctr" rtl="0" fontAlgn="base">
        <a:spcBef>
          <a:spcPct val="0"/>
        </a:spcBef>
        <a:spcAft>
          <a:spcPct val="0"/>
        </a:spcAft>
        <a:defRPr sz="5300">
          <a:solidFill>
            <a:schemeClr val="tx2"/>
          </a:solidFill>
          <a:latin typeface="Arial"/>
          <a:ea typeface="宋体" charset="-122"/>
        </a:defRPr>
      </a:lvl8pPr>
      <a:lvl9pPr marL="2177427" algn="ctr" rtl="0" fontAlgn="base">
        <a:spcBef>
          <a:spcPct val="0"/>
        </a:spcBef>
        <a:spcAft>
          <a:spcPct val="0"/>
        </a:spcAft>
        <a:defRPr sz="5300">
          <a:solidFill>
            <a:schemeClr val="tx2"/>
          </a:solidFill>
          <a:latin typeface="Arial"/>
          <a:ea typeface="宋体" charset="-122"/>
        </a:defRPr>
      </a:lvl9pPr>
    </p:titleStyle>
    <p:bodyStyle>
      <a:lvl1pPr marL="408267" indent="-408267" algn="l" rtl="0" fontAlgn="base">
        <a:spcBef>
          <a:spcPct val="20000"/>
        </a:spcBef>
        <a:spcAft>
          <a:spcPct val="0"/>
        </a:spcAft>
        <a:buChar char="•"/>
        <a:defRPr sz="3800">
          <a:solidFill>
            <a:schemeClr val="tx1"/>
          </a:solidFill>
          <a:latin typeface="+mn-lt"/>
          <a:ea typeface="+mn-ea"/>
          <a:cs typeface="+mn-cs"/>
        </a:defRPr>
      </a:lvl1pPr>
      <a:lvl2pPr marL="884580" indent="-340223" algn="l" rtl="0" fontAlgn="base">
        <a:spcBef>
          <a:spcPct val="20000"/>
        </a:spcBef>
        <a:spcAft>
          <a:spcPct val="0"/>
        </a:spcAft>
        <a:buChar char="–"/>
        <a:defRPr sz="3400">
          <a:solidFill>
            <a:schemeClr val="tx1"/>
          </a:solidFill>
          <a:latin typeface="+mn-lt"/>
          <a:ea typeface="+mn-ea"/>
        </a:defRPr>
      </a:lvl2pPr>
      <a:lvl3pPr marL="1360893" indent="-272178" algn="l" rtl="0" fontAlgn="base">
        <a:spcBef>
          <a:spcPct val="20000"/>
        </a:spcBef>
        <a:spcAft>
          <a:spcPct val="0"/>
        </a:spcAft>
        <a:buChar char="•"/>
        <a:defRPr sz="2900">
          <a:solidFill>
            <a:schemeClr val="tx1"/>
          </a:solidFill>
          <a:latin typeface="+mn-lt"/>
          <a:ea typeface="+mn-ea"/>
        </a:defRPr>
      </a:lvl3pPr>
      <a:lvl4pPr marL="1905249" indent="-272178" algn="l" rtl="0" fontAlgn="base">
        <a:spcBef>
          <a:spcPct val="20000"/>
        </a:spcBef>
        <a:spcAft>
          <a:spcPct val="0"/>
        </a:spcAft>
        <a:buChar char="–"/>
        <a:defRPr sz="2400">
          <a:solidFill>
            <a:schemeClr val="tx1"/>
          </a:solidFill>
          <a:latin typeface="+mn-lt"/>
          <a:ea typeface="+mn-ea"/>
        </a:defRPr>
      </a:lvl4pPr>
      <a:lvl5pPr marL="2449606" indent="-272178" algn="l" rtl="0" fontAlgn="base">
        <a:spcBef>
          <a:spcPct val="20000"/>
        </a:spcBef>
        <a:spcAft>
          <a:spcPct val="0"/>
        </a:spcAft>
        <a:buChar char="»"/>
        <a:defRPr sz="2400">
          <a:solidFill>
            <a:schemeClr val="tx1"/>
          </a:solidFill>
          <a:latin typeface="+mn-lt"/>
          <a:ea typeface="+mn-ea"/>
        </a:defRPr>
      </a:lvl5pPr>
      <a:lvl6pPr marL="2993963" indent="-272178" algn="l" rtl="0" fontAlgn="base">
        <a:spcBef>
          <a:spcPct val="20000"/>
        </a:spcBef>
        <a:spcAft>
          <a:spcPct val="0"/>
        </a:spcAft>
        <a:buChar char="»"/>
        <a:defRPr sz="2400">
          <a:solidFill>
            <a:schemeClr val="tx1"/>
          </a:solidFill>
          <a:latin typeface="+mn-lt"/>
          <a:ea typeface="+mn-ea"/>
        </a:defRPr>
      </a:lvl6pPr>
      <a:lvl7pPr marL="3538320" indent="-272178" algn="l" rtl="0" fontAlgn="base">
        <a:spcBef>
          <a:spcPct val="20000"/>
        </a:spcBef>
        <a:spcAft>
          <a:spcPct val="0"/>
        </a:spcAft>
        <a:buChar char="»"/>
        <a:defRPr sz="2400">
          <a:solidFill>
            <a:schemeClr val="tx1"/>
          </a:solidFill>
          <a:latin typeface="+mn-lt"/>
          <a:ea typeface="+mn-ea"/>
        </a:defRPr>
      </a:lvl7pPr>
      <a:lvl8pPr marL="4082677" indent="-272178" algn="l" rtl="0" fontAlgn="base">
        <a:spcBef>
          <a:spcPct val="20000"/>
        </a:spcBef>
        <a:spcAft>
          <a:spcPct val="0"/>
        </a:spcAft>
        <a:buChar char="»"/>
        <a:defRPr sz="2400">
          <a:solidFill>
            <a:schemeClr val="tx1"/>
          </a:solidFill>
          <a:latin typeface="+mn-lt"/>
          <a:ea typeface="+mn-ea"/>
        </a:defRPr>
      </a:lvl8pPr>
      <a:lvl9pPr marL="4627034" indent="-272178" algn="l" rtl="0" fontAlgn="base">
        <a:spcBef>
          <a:spcPct val="20000"/>
        </a:spcBef>
        <a:spcAft>
          <a:spcPct val="0"/>
        </a:spcAft>
        <a:buChar char="»"/>
        <a:defRPr sz="2400">
          <a:solidFill>
            <a:schemeClr val="tx1"/>
          </a:solidFill>
          <a:latin typeface="+mn-lt"/>
          <a:ea typeface="+mn-ea"/>
        </a:defRPr>
      </a:lvl9pPr>
    </p:bodyStyle>
    <p:otherStyle>
      <a:defPPr>
        <a:defRPr lang="zh-CN"/>
      </a:defPPr>
      <a:lvl1pPr marL="0" algn="l" defTabSz="1088714" rtl="0" eaLnBrk="1" latinLnBrk="0" hangingPunct="1">
        <a:defRPr sz="2100" kern="1200">
          <a:solidFill>
            <a:schemeClr val="tx1"/>
          </a:solidFill>
          <a:latin typeface="+mn-lt"/>
          <a:ea typeface="+mn-ea"/>
          <a:cs typeface="+mn-cs"/>
        </a:defRPr>
      </a:lvl1pPr>
      <a:lvl2pPr marL="544357" algn="l" defTabSz="1088714" rtl="0" eaLnBrk="1" latinLnBrk="0" hangingPunct="1">
        <a:defRPr sz="2100" kern="1200">
          <a:solidFill>
            <a:schemeClr val="tx1"/>
          </a:solidFill>
          <a:latin typeface="+mn-lt"/>
          <a:ea typeface="+mn-ea"/>
          <a:cs typeface="+mn-cs"/>
        </a:defRPr>
      </a:lvl2pPr>
      <a:lvl3pPr marL="1088714" algn="l" defTabSz="1088714" rtl="0" eaLnBrk="1" latinLnBrk="0" hangingPunct="1">
        <a:defRPr sz="2100" kern="1200">
          <a:solidFill>
            <a:schemeClr val="tx1"/>
          </a:solidFill>
          <a:latin typeface="+mn-lt"/>
          <a:ea typeface="+mn-ea"/>
          <a:cs typeface="+mn-cs"/>
        </a:defRPr>
      </a:lvl3pPr>
      <a:lvl4pPr marL="1633071" algn="l" defTabSz="1088714" rtl="0" eaLnBrk="1" latinLnBrk="0" hangingPunct="1">
        <a:defRPr sz="2100" kern="1200">
          <a:solidFill>
            <a:schemeClr val="tx1"/>
          </a:solidFill>
          <a:latin typeface="+mn-lt"/>
          <a:ea typeface="+mn-ea"/>
          <a:cs typeface="+mn-cs"/>
        </a:defRPr>
      </a:lvl4pPr>
      <a:lvl5pPr marL="2177427" algn="l" defTabSz="1088714" rtl="0" eaLnBrk="1" latinLnBrk="0" hangingPunct="1">
        <a:defRPr sz="2100" kern="1200">
          <a:solidFill>
            <a:schemeClr val="tx1"/>
          </a:solidFill>
          <a:latin typeface="+mn-lt"/>
          <a:ea typeface="+mn-ea"/>
          <a:cs typeface="+mn-cs"/>
        </a:defRPr>
      </a:lvl5pPr>
      <a:lvl6pPr marL="2721785" algn="l" defTabSz="1088714" rtl="0" eaLnBrk="1" latinLnBrk="0" hangingPunct="1">
        <a:defRPr sz="2100" kern="1200">
          <a:solidFill>
            <a:schemeClr val="tx1"/>
          </a:solidFill>
          <a:latin typeface="+mn-lt"/>
          <a:ea typeface="+mn-ea"/>
          <a:cs typeface="+mn-cs"/>
        </a:defRPr>
      </a:lvl6pPr>
      <a:lvl7pPr marL="3266142" algn="l" defTabSz="1088714" rtl="0" eaLnBrk="1" latinLnBrk="0" hangingPunct="1">
        <a:defRPr sz="2100" kern="1200">
          <a:solidFill>
            <a:schemeClr val="tx1"/>
          </a:solidFill>
          <a:latin typeface="+mn-lt"/>
          <a:ea typeface="+mn-ea"/>
          <a:cs typeface="+mn-cs"/>
        </a:defRPr>
      </a:lvl7pPr>
      <a:lvl8pPr marL="3810498" algn="l" defTabSz="1088714" rtl="0" eaLnBrk="1" latinLnBrk="0" hangingPunct="1">
        <a:defRPr sz="2100" kern="1200">
          <a:solidFill>
            <a:schemeClr val="tx1"/>
          </a:solidFill>
          <a:latin typeface="+mn-lt"/>
          <a:ea typeface="+mn-ea"/>
          <a:cs typeface="+mn-cs"/>
        </a:defRPr>
      </a:lvl8pPr>
      <a:lvl9pPr marL="4354855" algn="l" defTabSz="1088714"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419" y="365210"/>
            <a:ext cx="10518338"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419" y="1826048"/>
            <a:ext cx="10518338"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418" y="6357822"/>
            <a:ext cx="2743914"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ea typeface="宋体" panose="02010600030101010101" pitchFamily="2" charset="-122"/>
              </a:rPr>
              <a:pPr fontAlgn="auto">
                <a:spcBef>
                  <a:spcPct val="0"/>
                </a:spcBef>
                <a:spcAft>
                  <a:spcPct val="0"/>
                </a:spcAft>
              </a:pPr>
              <a:t>2019/6/3</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4039652" y="6357822"/>
            <a:ext cx="4115872"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Slide Number Placeholder 5"/>
          <p:cNvSpPr>
            <a:spLocks noGrp="1"/>
          </p:cNvSpPr>
          <p:nvPr>
            <p:ph type="sldNum" sz="quarter" idx="4"/>
          </p:nvPr>
        </p:nvSpPr>
        <p:spPr>
          <a:xfrm>
            <a:off x="8612843" y="6357822"/>
            <a:ext cx="2743914"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ea typeface="宋体" panose="02010600030101010101" pitchFamily="2" charset="-122"/>
              </a:rPr>
              <a:pPr fontAlgn="auto">
                <a:spcBef>
                  <a:spcPct val="0"/>
                </a:spcBef>
                <a:spcAft>
                  <a:spcPct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val="364284493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iming/>
  <p:txStyles>
    <p:titleStyle>
      <a:lvl1pPr algn="l" defTabSz="914583"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46" indent="-228646" algn="l" defTabSz="914583"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937" indent="-228646" algn="l" defTabSz="9145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229" indent="-228646" algn="l" defTabSz="9145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520"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811"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0.xml" Type="http://schemas.openxmlformats.org/officeDocument/2006/relationships/notesSlide"/><Relationship Id="rId3"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1.xml" Type="http://schemas.openxmlformats.org/officeDocument/2006/relationships/notesSlide"/><Relationship Id="rId3" Target="../charts/chart1.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3.xml" Type="http://schemas.openxmlformats.org/officeDocument/2006/relationships/notesSlide"/><Relationship Id="rId3" Target="../media/image6.jpeg" Type="http://schemas.openxmlformats.org/officeDocument/2006/relationships/image"/><Relationship Id="rId4" Target="../charts/chart2.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5.xml" Type="http://schemas.openxmlformats.org/officeDocument/2006/relationships/notesSlide"/><Relationship Id="rId3" Target="../media/image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8.xml" Type="http://schemas.openxmlformats.org/officeDocument/2006/relationships/notesSlide"/><Relationship Id="rId3" Target="../media/image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tags/tag2.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0.xml" Type="http://schemas.openxmlformats.org/officeDocument/2006/relationships/notesSlide"/><Relationship Id="rId3" Target="../media/image9.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3.xml" Type="http://schemas.openxmlformats.org/officeDocument/2006/relationships/notesSlide"/><Relationship Id="rId3" Target="../media/image1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 Id="rId4"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6"/>
          <p:cNvSpPr txBox="1"/>
          <p:nvPr/>
        </p:nvSpPr>
        <p:spPr>
          <a:xfrm>
            <a:off x="3114222" y="2969985"/>
            <a:ext cx="5966728" cy="910724"/>
          </a:xfrm>
          <a:prstGeom prst="rect">
            <a:avLst/>
          </a:prstGeom>
          <a:noFill/>
        </p:spPr>
        <p:txBody>
          <a:bodyPr bIns="43882" lIns="87764" rIns="87764" rtlCol="0" tIns="43882" wrap="none">
            <a:spAutoFit/>
          </a:bodyPr>
          <a:lstStyle/>
          <a:p>
            <a:pPr algn="ctr"/>
            <a:r>
              <a:rPr altLang="en-US" lang="zh-CN" smtClean="0" spc="300" sz="5400">
                <a:ln w="19050">
                  <a:noFill/>
                  <a:prstDash val="solid"/>
                </a:ln>
                <a:solidFill>
                  <a:schemeClr val="bg1"/>
                </a:solidFill>
                <a:latin typeface="+mj-ea"/>
                <a:ea typeface="+mj-ea"/>
              </a:rPr>
              <a:t>单击添加您的标题</a:t>
            </a:r>
          </a:p>
        </p:txBody>
      </p:sp>
      <p:sp>
        <p:nvSpPr>
          <p:cNvPr id="18" name="TextBox 17"/>
          <p:cNvSpPr txBox="1"/>
          <p:nvPr/>
        </p:nvSpPr>
        <p:spPr>
          <a:xfrm>
            <a:off x="5017587" y="2058194"/>
            <a:ext cx="2160000" cy="576000"/>
          </a:xfrm>
          <a:prstGeom prst="rect">
            <a:avLst/>
          </a:prstGeom>
          <a:solidFill>
            <a:schemeClr val="accent5"/>
          </a:solidFill>
        </p:spPr>
        <p:txBody>
          <a:bodyPr anchor="ctr" anchorCtr="1" bIns="36000" rtlCol="0" tIns="36000" wrap="square">
            <a:noAutofit/>
          </a:bodyPr>
          <a:lstStyle/>
          <a:p>
            <a:pPr algn="ctr">
              <a:lnSpc>
                <a:spcPts val="6000"/>
              </a:lnSpc>
            </a:pPr>
            <a:r>
              <a:rPr altLang="zh-CN" lang="en-US" smtClean="0" spc="600" sz="3600">
                <a:solidFill>
                  <a:schemeClr val="bg1"/>
                </a:solidFill>
                <a:latin typeface="+mj-ea"/>
                <a:ea typeface="+mj-ea"/>
              </a:rPr>
              <a:t>2019</a:t>
            </a:r>
          </a:p>
        </p:txBody>
      </p:sp>
      <p:sp>
        <p:nvSpPr>
          <p:cNvPr id="19" name="矩形 18"/>
          <p:cNvSpPr/>
          <p:nvPr/>
        </p:nvSpPr>
        <p:spPr>
          <a:xfrm>
            <a:off x="4297587" y="4725194"/>
            <a:ext cx="3600000" cy="288000"/>
          </a:xfrm>
          <a:prstGeom prst="rect">
            <a:avLst/>
          </a:prstGeom>
          <a:noFill/>
          <a:effectLst/>
        </p:spPr>
        <p:txBody>
          <a:bodyPr anchor="t" anchorCtr="0" wrap="square">
            <a:noAutofit/>
          </a:bodyPr>
          <a:lstStyle/>
          <a:p>
            <a:pPr algn="ctr"/>
            <a:r>
              <a:rPr altLang="en-US" lang="zh-CN" smtClean="0" sz="1200">
                <a:solidFill>
                  <a:schemeClr val="bg1"/>
                </a:solidFill>
                <a:latin typeface="+mn-ea"/>
                <a:ea typeface="+mn-ea"/>
              </a:rPr>
              <a:t>汇报人：优页PPT</a:t>
            </a:r>
          </a:p>
        </p:txBody>
      </p:sp>
      <p:sp>
        <p:nvSpPr>
          <p:cNvPr id="20" name="TextBox 19"/>
          <p:cNvSpPr txBox="1"/>
          <p:nvPr/>
        </p:nvSpPr>
        <p:spPr>
          <a:xfrm>
            <a:off x="9104457" y="6401594"/>
            <a:ext cx="2572067" cy="243840"/>
          </a:xfrm>
          <a:prstGeom prst="rect">
            <a:avLst/>
          </a:prstGeom>
          <a:noFill/>
        </p:spPr>
        <p:txBody>
          <a:bodyPr rtlCol="0" wrap="none">
            <a:spAutoFit/>
          </a:bodyPr>
          <a:lstStyle/>
          <a:p>
            <a:r>
              <a:rPr altLang="zh-CN" lang="en-US" spc="300" sz="1000">
                <a:solidFill>
                  <a:schemeClr val="bg1"/>
                </a:solidFill>
                <a:latin typeface="+mn-ea"/>
              </a:rPr>
              <a:t>http://www.youyedoc.com/</a:t>
            </a:r>
          </a:p>
        </p:txBody>
      </p:sp>
      <p:sp>
        <p:nvSpPr>
          <p:cNvPr id="21" name="矩形 20"/>
          <p:cNvSpPr>
            <a:spLocks noChangeAspect="1"/>
          </p:cNvSpPr>
          <p:nvPr/>
        </p:nvSpPr>
        <p:spPr>
          <a:xfrm>
            <a:off x="11511987" y="6499504"/>
            <a:ext cx="72000" cy="72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2" name="文本框 6"/>
          <p:cNvSpPr txBox="1">
            <a:spLocks noChangeArrowheads="1"/>
          </p:cNvSpPr>
          <p:nvPr/>
        </p:nvSpPr>
        <p:spPr bwMode="auto">
          <a:xfrm>
            <a:off x="3397587" y="3810794"/>
            <a:ext cx="5400000" cy="720000"/>
          </a:xfrm>
          <a:prstGeom prst="rect">
            <a:avLst/>
          </a:prstGeom>
          <a:noFill/>
          <a:ln>
            <a:noFill/>
          </a:ln>
          <a:effectLst/>
          <a:extLst/>
        </p:spPr>
        <p:txBody>
          <a:bodyPr bIns="60969" lIns="121940" rIns="121940" tIns="60969" wrap="square">
            <a:no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a:lnSpc>
                <a:spcPct val="150000"/>
              </a:lnSpc>
              <a:defRPr/>
            </a:pPr>
            <a:r>
              <a:rPr altLang="en-US" kern="2000" lang="zh-CN" sz="1000">
                <a:solidFill>
                  <a:schemeClr val="bg1"/>
                </a:solidFill>
                <a:latin typeface="+mn-ea"/>
                <a:ea typeface="+mn-ea"/>
              </a:rPr>
              <a:t>双击输入替换内容编辑文字双击输入替换内容编辑文字双击输入替换内容编辑文字双击输入替换内容编辑文字双击输入替换内容编辑文字</a:t>
            </a:r>
          </a:p>
        </p:txBody>
      </p:sp>
    </p:spTree>
    <p:custDataLst>
      <p:tags r:id="rId3"/>
    </p:custDataLst>
    <p:extLst>
      <p:ext uri="{BB962C8B-B14F-4D97-AF65-F5344CB8AC3E}">
        <p14:creationId val="3092022105"/>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500"/>
                                  </p:stCondLst>
                                  <p:childTnLst>
                                    <p:set>
                                      <p:cBhvr>
                                        <p:cTn dur="1" fill="hold" id="6">
                                          <p:stCondLst>
                                            <p:cond delay="0"/>
                                          </p:stCondLst>
                                        </p:cTn>
                                        <p:tgtEl>
                                          <p:spTgt spid="18"/>
                                        </p:tgtEl>
                                        <p:attrNameLst>
                                          <p:attrName>style.visibility</p:attrName>
                                        </p:attrNameLst>
                                      </p:cBhvr>
                                      <p:to>
                                        <p:strVal val="visible"/>
                                      </p:to>
                                    </p:set>
                                    <p:animEffect filter="randombar(horizontal)" transition="in">
                                      <p:cBhvr>
                                        <p:cTn dur="500" id="7"/>
                                        <p:tgtEl>
                                          <p:spTgt spid="18"/>
                                        </p:tgtEl>
                                      </p:cBhvr>
                                    </p:animEffect>
                                  </p:childTnLst>
                                </p:cTn>
                              </p:par>
                            </p:childTnLst>
                          </p:cTn>
                        </p:par>
                        <p:par>
                          <p:cTn fill="hold" id="8" nodeType="afterGroup">
                            <p:stCondLst>
                              <p:cond delay="1000"/>
                            </p:stCondLst>
                            <p:childTnLst>
                              <p:par>
                                <p:cTn fill="hold" grpId="0" id="9" nodeType="afterEffect" presetClass="entr" presetID="17" presetSubtype="1">
                                  <p:stCondLst>
                                    <p:cond delay="0"/>
                                  </p:stCondLst>
                                  <p:iterate type="lt">
                                    <p:tmPct val="10000"/>
                                  </p:iterate>
                                  <p:childTnLst>
                                    <p:set>
                                      <p:cBhvr>
                                        <p:cTn dur="1" fill="hold" id="10">
                                          <p:stCondLst>
                                            <p:cond delay="0"/>
                                          </p:stCondLst>
                                        </p:cTn>
                                        <p:tgtEl>
                                          <p:spTgt spid="17"/>
                                        </p:tgtEl>
                                        <p:attrNameLst>
                                          <p:attrName>style.visibility</p:attrName>
                                        </p:attrNameLst>
                                      </p:cBhvr>
                                      <p:to>
                                        <p:strVal val="visible"/>
                                      </p:to>
                                    </p:set>
                                    <p:anim calcmode="lin" valueType="num">
                                      <p:cBhvr>
                                        <p:cTn dur="250" fill="hold" id="11"/>
                                        <p:tgtEl>
                                          <p:spTgt spid="17"/>
                                        </p:tgtEl>
                                        <p:attrNameLst>
                                          <p:attrName>ppt_x</p:attrName>
                                        </p:attrNameLst>
                                      </p:cBhvr>
                                      <p:tavLst>
                                        <p:tav tm="0">
                                          <p:val>
                                            <p:strVal val="#ppt_x"/>
                                          </p:val>
                                        </p:tav>
                                        <p:tav tm="100000">
                                          <p:val>
                                            <p:strVal val="#ppt_x"/>
                                          </p:val>
                                        </p:tav>
                                      </p:tavLst>
                                    </p:anim>
                                    <p:anim calcmode="lin" valueType="num">
                                      <p:cBhvr>
                                        <p:cTn dur="250" fill="hold" id="12"/>
                                        <p:tgtEl>
                                          <p:spTgt spid="17"/>
                                        </p:tgtEl>
                                        <p:attrNameLst>
                                          <p:attrName>ppt_y</p:attrName>
                                        </p:attrNameLst>
                                      </p:cBhvr>
                                      <p:tavLst>
                                        <p:tav tm="0">
                                          <p:val>
                                            <p:strVal val="#ppt_y-#ppt_h/2"/>
                                          </p:val>
                                        </p:tav>
                                        <p:tav tm="100000">
                                          <p:val>
                                            <p:strVal val="#ppt_y"/>
                                          </p:val>
                                        </p:tav>
                                      </p:tavLst>
                                    </p:anim>
                                    <p:anim calcmode="lin" valueType="num">
                                      <p:cBhvr>
                                        <p:cTn dur="250" fill="hold" id="13"/>
                                        <p:tgtEl>
                                          <p:spTgt spid="17"/>
                                        </p:tgtEl>
                                        <p:attrNameLst>
                                          <p:attrName>ppt_w</p:attrName>
                                        </p:attrNameLst>
                                      </p:cBhvr>
                                      <p:tavLst>
                                        <p:tav tm="0">
                                          <p:val>
                                            <p:strVal val="#ppt_w"/>
                                          </p:val>
                                        </p:tav>
                                        <p:tav tm="100000">
                                          <p:val>
                                            <p:strVal val="#ppt_w"/>
                                          </p:val>
                                        </p:tav>
                                      </p:tavLst>
                                    </p:anim>
                                    <p:anim calcmode="lin" valueType="num">
                                      <p:cBhvr>
                                        <p:cTn dur="250" fill="hold" id="14"/>
                                        <p:tgtEl>
                                          <p:spTgt spid="17"/>
                                        </p:tgtEl>
                                        <p:attrNameLst>
                                          <p:attrName>ppt_h</p:attrName>
                                        </p:attrNameLst>
                                      </p:cBhvr>
                                      <p:tavLst>
                                        <p:tav tm="0">
                                          <p:val>
                                            <p:fltVal val="0"/>
                                          </p:val>
                                        </p:tav>
                                        <p:tav tm="100000">
                                          <p:val>
                                            <p:strVal val="#ppt_h"/>
                                          </p:val>
                                        </p:tav>
                                      </p:tavLst>
                                    </p:anim>
                                  </p:childTnLst>
                                </p:cTn>
                              </p:par>
                            </p:childTnLst>
                          </p:cTn>
                        </p:par>
                        <p:par>
                          <p:cTn fill="hold" id="15" nodeType="afterGroup">
                            <p:stCondLst>
                              <p:cond delay="1250"/>
                            </p:stCondLst>
                            <p:childTnLst>
                              <p:par>
                                <p:cTn fill="hold" grpId="0" id="16" nodeType="afterEffect" presetClass="entr" presetID="22" presetSubtype="8">
                                  <p:stCondLst>
                                    <p:cond delay="0"/>
                                  </p:stCondLst>
                                  <p:childTnLst>
                                    <p:set>
                                      <p:cBhvr>
                                        <p:cTn dur="1" fill="hold" id="17">
                                          <p:stCondLst>
                                            <p:cond delay="0"/>
                                          </p:stCondLst>
                                        </p:cTn>
                                        <p:tgtEl>
                                          <p:spTgt spid="22"/>
                                        </p:tgtEl>
                                        <p:attrNameLst>
                                          <p:attrName>style.visibility</p:attrName>
                                        </p:attrNameLst>
                                      </p:cBhvr>
                                      <p:to>
                                        <p:strVal val="visible"/>
                                      </p:to>
                                    </p:set>
                                    <p:animEffect filter="wipe(left)" transition="in">
                                      <p:cBhvr>
                                        <p:cTn dur="500" id="18"/>
                                        <p:tgtEl>
                                          <p:spTgt spid="22"/>
                                        </p:tgtEl>
                                      </p:cBhvr>
                                    </p:animEffect>
                                  </p:childTnLst>
                                </p:cTn>
                              </p:par>
                            </p:childTnLst>
                          </p:cTn>
                        </p:par>
                        <p:par>
                          <p:cTn fill="hold" id="19" nodeType="afterGroup">
                            <p:stCondLst>
                              <p:cond delay="1750"/>
                            </p:stCondLst>
                            <p:childTnLst>
                              <p:par>
                                <p:cTn fill="hold" grpId="0" id="20" nodeType="afterEffect" presetClass="entr" presetID="14" presetSubtype="10">
                                  <p:stCondLst>
                                    <p:cond delay="0"/>
                                  </p:stCondLst>
                                  <p:childTnLst>
                                    <p:set>
                                      <p:cBhvr>
                                        <p:cTn dur="1" fill="hold" id="21">
                                          <p:stCondLst>
                                            <p:cond delay="0"/>
                                          </p:stCondLst>
                                        </p:cTn>
                                        <p:tgtEl>
                                          <p:spTgt spid="19"/>
                                        </p:tgtEl>
                                        <p:attrNameLst>
                                          <p:attrName>style.visibility</p:attrName>
                                        </p:attrNameLst>
                                      </p:cBhvr>
                                      <p:to>
                                        <p:strVal val="visible"/>
                                      </p:to>
                                    </p:set>
                                    <p:animEffect filter="randombar(horizontal)" transition="in">
                                      <p:cBhvr>
                                        <p:cTn dur="500" id="22"/>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23" name="TextBox 22"/>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grpSp>
        <p:nvGrpSpPr>
          <p:cNvPr id="31" name="组合 30"/>
          <p:cNvGrpSpPr/>
          <p:nvPr/>
        </p:nvGrpSpPr>
        <p:grpSpPr>
          <a:xfrm>
            <a:off x="6173787" y="2414981"/>
            <a:ext cx="5425744" cy="3186600"/>
            <a:chOff x="6097587" y="2949125"/>
            <a:chExt cx="5425744" cy="3186600"/>
          </a:xfrm>
        </p:grpSpPr>
        <p:grpSp>
          <p:nvGrpSpPr>
            <p:cNvPr id="32" name="4">
              <a:extLst>
                <a:ext uri="{FF2B5EF4-FFF2-40B4-BE49-F238E27FC236}">
                  <a16:creationId xmlns:a16="http://schemas.microsoft.com/office/drawing/2014/main" xmlns:lc="http://schemas.openxmlformats.org/drawingml/2006/lockedCanvas" id="{F9547C3F-2FC8-48F8-92C2-6B7A59DE82E4}"/>
                </a:ext>
              </a:extLst>
            </p:cNvPr>
            <p:cNvGrpSpPr/>
            <p:nvPr/>
          </p:nvGrpSpPr>
          <p:grpSpPr>
            <a:xfrm>
              <a:off x="6664018" y="2949125"/>
              <a:ext cx="4859313" cy="927688"/>
              <a:chOff x="5130801" y="2820874"/>
              <a:chExt cx="3632195" cy="927475"/>
            </a:xfrm>
          </p:grpSpPr>
          <p:sp>
            <p:nvSpPr>
              <p:cNvPr id="59" name="42">
                <a:extLst>
                  <a:ext uri="{FF2B5EF4-FFF2-40B4-BE49-F238E27FC236}">
                    <a16:creationId xmlns:a16="http://schemas.microsoft.com/office/drawing/2014/main" xmlns:lc="http://schemas.openxmlformats.org/drawingml/2006/lockedCanvas" id="{BA83E2A7-85EF-4AD1-B9A4-D05FAD75C3C4}"/>
                  </a:ext>
                </a:extLst>
              </p:cNvPr>
              <p:cNvSpPr/>
              <p:nvPr/>
            </p:nvSpPr>
            <p:spPr bwMode="auto">
              <a:xfrm>
                <a:off x="5130801" y="3208473"/>
                <a:ext cx="3632195" cy="539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20000"/>
                  </a:lnSpc>
                </a:pPr>
                <a:r>
                  <a:rPr altLang="en-US" lang="zh-CN" sz="1200">
                    <a:solidFill>
                      <a:schemeClr val="tx1">
                        <a:lumMod val="65000"/>
                        <a:lumOff val="35000"/>
                      </a:schemeClr>
                    </a:solidFill>
                    <a:latin typeface="+mn-ea"/>
                    <a:ea typeface="+mn-ea"/>
                  </a:rPr>
                  <a:t>双击输入替换内容编辑文字双击输入替换内容编辑文字双击输入替换内容编辑文字双击输入替换内容编辑文字</a:t>
                </a:r>
              </a:p>
            </p:txBody>
          </p:sp>
          <p:sp>
            <p:nvSpPr>
              <p:cNvPr id="60" name="41">
                <a:extLst>
                  <a:ext uri="{FF2B5EF4-FFF2-40B4-BE49-F238E27FC236}">
                    <a16:creationId xmlns:a16="http://schemas.microsoft.com/office/drawing/2014/main" xmlns:lc="http://schemas.openxmlformats.org/drawingml/2006/lockedCanvas" id="{AC97B8DE-B8C6-49C3-8FE6-EB31E3B89B70}"/>
                  </a:ext>
                </a:extLst>
              </p:cNvPr>
              <p:cNvSpPr txBox="1"/>
              <p:nvPr/>
            </p:nvSpPr>
            <p:spPr bwMode="auto">
              <a:xfrm>
                <a:off x="5130801" y="2820874"/>
                <a:ext cx="3632195" cy="387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lnSpcReduction="10000"/>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eaLnBrk="1" hangingPunct="1">
                  <a:lnSpc>
                    <a:spcPct val="100000"/>
                  </a:lnSpc>
                  <a:spcBef>
                    <a:spcPct val="0"/>
                  </a:spcBef>
                  <a:buFontTx/>
                  <a:buNone/>
                </a:pPr>
                <a:r>
                  <a:rPr altLang="zh-CN" b="1" lang="en-US" sz="2000">
                    <a:solidFill>
                      <a:schemeClr val="tx1">
                        <a:lumMod val="65000"/>
                        <a:lumOff val="35000"/>
                      </a:schemeClr>
                    </a:solidFill>
                    <a:latin typeface="+mn-ea"/>
                    <a:ea typeface="+mn-ea"/>
                  </a:rPr>
                  <a:t>Text here</a:t>
                </a:r>
              </a:p>
            </p:txBody>
          </p:sp>
        </p:grpSp>
        <p:grpSp>
          <p:nvGrpSpPr>
            <p:cNvPr id="33" name="3">
              <a:extLst>
                <a:ext uri="{FF2B5EF4-FFF2-40B4-BE49-F238E27FC236}">
                  <a16:creationId xmlns:a16="http://schemas.microsoft.com/office/drawing/2014/main" xmlns:lc="http://schemas.openxmlformats.org/drawingml/2006/lockedCanvas" id="{1A7D67E8-A229-4742-ACF2-C83AB708435E}"/>
                </a:ext>
              </a:extLst>
            </p:cNvPr>
            <p:cNvGrpSpPr/>
            <p:nvPr/>
          </p:nvGrpSpPr>
          <p:grpSpPr>
            <a:xfrm>
              <a:off x="6664018" y="4078581"/>
              <a:ext cx="4859313" cy="927688"/>
              <a:chOff x="5130801" y="2820874"/>
              <a:chExt cx="3632195" cy="927475"/>
            </a:xfrm>
          </p:grpSpPr>
          <p:sp>
            <p:nvSpPr>
              <p:cNvPr id="51" name="32">
                <a:extLst>
                  <a:ext uri="{FF2B5EF4-FFF2-40B4-BE49-F238E27FC236}">
                    <a16:creationId xmlns:a16="http://schemas.microsoft.com/office/drawing/2014/main" xmlns:lc="http://schemas.openxmlformats.org/drawingml/2006/lockedCanvas" id="{D2F4F359-44EA-4624-908C-CCBC8F86308C}"/>
                  </a:ext>
                </a:extLst>
              </p:cNvPr>
              <p:cNvSpPr/>
              <p:nvPr/>
            </p:nvSpPr>
            <p:spPr bwMode="auto">
              <a:xfrm>
                <a:off x="5130801" y="3208473"/>
                <a:ext cx="3632195" cy="539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20000"/>
                  </a:lnSpc>
                </a:pPr>
                <a:r>
                  <a:rPr altLang="en-US" lang="zh-CN" sz="1200">
                    <a:solidFill>
                      <a:schemeClr val="tx1">
                        <a:lumMod val="65000"/>
                        <a:lumOff val="35000"/>
                      </a:schemeClr>
                    </a:solidFill>
                    <a:latin typeface="+mn-ea"/>
                    <a:ea typeface="+mn-ea"/>
                  </a:rPr>
                  <a:t>双击输入替换内容编辑文字双击输入替换内容编辑文字双击输入替换内容编辑文字双击输入替换内容编辑文字</a:t>
                </a:r>
              </a:p>
            </p:txBody>
          </p:sp>
          <p:sp>
            <p:nvSpPr>
              <p:cNvPr id="52" name="31">
                <a:extLst>
                  <a:ext uri="{FF2B5EF4-FFF2-40B4-BE49-F238E27FC236}">
                    <a16:creationId xmlns:a16="http://schemas.microsoft.com/office/drawing/2014/main" xmlns:lc="http://schemas.openxmlformats.org/drawingml/2006/lockedCanvas" id="{9CCD2B87-0B33-4DC0-9D27-B9872195122B}"/>
                  </a:ext>
                </a:extLst>
              </p:cNvPr>
              <p:cNvSpPr txBox="1"/>
              <p:nvPr/>
            </p:nvSpPr>
            <p:spPr bwMode="auto">
              <a:xfrm>
                <a:off x="5130801" y="2820874"/>
                <a:ext cx="3632195" cy="387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lnSpcReduction="10000"/>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eaLnBrk="1" hangingPunct="1">
                  <a:lnSpc>
                    <a:spcPct val="100000"/>
                  </a:lnSpc>
                  <a:spcBef>
                    <a:spcPct val="0"/>
                  </a:spcBef>
                  <a:buFontTx/>
                  <a:buNone/>
                </a:pPr>
                <a:r>
                  <a:rPr altLang="zh-CN" b="1" lang="en-US" sz="2000">
                    <a:solidFill>
                      <a:schemeClr val="tx1">
                        <a:lumMod val="65000"/>
                        <a:lumOff val="35000"/>
                      </a:schemeClr>
                    </a:solidFill>
                    <a:latin typeface="+mn-ea"/>
                    <a:ea typeface="+mn-ea"/>
                  </a:rPr>
                  <a:t>Text here</a:t>
                </a:r>
              </a:p>
            </p:txBody>
          </p:sp>
        </p:grpSp>
        <p:grpSp>
          <p:nvGrpSpPr>
            <p:cNvPr id="34" name="2">
              <a:extLst>
                <a:ext uri="{FF2B5EF4-FFF2-40B4-BE49-F238E27FC236}">
                  <a16:creationId xmlns:a16="http://schemas.microsoft.com/office/drawing/2014/main" xmlns:lc="http://schemas.openxmlformats.org/drawingml/2006/lockedCanvas" id="{301A6040-2EE9-4C04-9B7F-A141AE7A2FEF}"/>
                </a:ext>
              </a:extLst>
            </p:cNvPr>
            <p:cNvGrpSpPr/>
            <p:nvPr/>
          </p:nvGrpSpPr>
          <p:grpSpPr>
            <a:xfrm>
              <a:off x="6664018" y="5208037"/>
              <a:ext cx="4859313" cy="927688"/>
              <a:chOff x="5130801" y="2820874"/>
              <a:chExt cx="3632195" cy="927475"/>
            </a:xfrm>
          </p:grpSpPr>
          <p:sp>
            <p:nvSpPr>
              <p:cNvPr id="49" name="22">
                <a:extLst>
                  <a:ext uri="{FF2B5EF4-FFF2-40B4-BE49-F238E27FC236}">
                    <a16:creationId xmlns:a16="http://schemas.microsoft.com/office/drawing/2014/main" xmlns:lc="http://schemas.openxmlformats.org/drawingml/2006/lockedCanvas" id="{FB40820D-6F37-4245-8417-67F5EC5DAF6F}"/>
                  </a:ext>
                </a:extLst>
              </p:cNvPr>
              <p:cNvSpPr/>
              <p:nvPr/>
            </p:nvSpPr>
            <p:spPr bwMode="auto">
              <a:xfrm>
                <a:off x="5130801" y="3208473"/>
                <a:ext cx="3632195" cy="539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20000"/>
                  </a:lnSpc>
                </a:pPr>
                <a:r>
                  <a:rPr altLang="en-US" lang="zh-CN" sz="1200">
                    <a:solidFill>
                      <a:schemeClr val="tx1">
                        <a:lumMod val="65000"/>
                        <a:lumOff val="35000"/>
                      </a:schemeClr>
                    </a:solidFill>
                    <a:latin typeface="+mn-ea"/>
                    <a:ea typeface="+mn-ea"/>
                  </a:rPr>
                  <a:t>双击输入替换内容编辑文字双击输入替换内容编辑文字双击输入替换内容编辑文字双击输入替换内容编辑文字</a:t>
                </a:r>
              </a:p>
            </p:txBody>
          </p:sp>
          <p:sp>
            <p:nvSpPr>
              <p:cNvPr id="50" name="21">
                <a:extLst>
                  <a:ext uri="{FF2B5EF4-FFF2-40B4-BE49-F238E27FC236}">
                    <a16:creationId xmlns:a16="http://schemas.microsoft.com/office/drawing/2014/main" xmlns:lc="http://schemas.openxmlformats.org/drawingml/2006/lockedCanvas" id="{E8FC3F37-AB0D-4C8F-8C41-F1B8F51A3878}"/>
                  </a:ext>
                </a:extLst>
              </p:cNvPr>
              <p:cNvSpPr txBox="1"/>
              <p:nvPr/>
            </p:nvSpPr>
            <p:spPr bwMode="auto">
              <a:xfrm>
                <a:off x="5130801" y="2820874"/>
                <a:ext cx="3632195" cy="387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lnSpcReduction="10000"/>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eaLnBrk="1" hangingPunct="1">
                  <a:lnSpc>
                    <a:spcPct val="100000"/>
                  </a:lnSpc>
                  <a:spcBef>
                    <a:spcPct val="0"/>
                  </a:spcBef>
                  <a:buFontTx/>
                  <a:buNone/>
                </a:pPr>
                <a:r>
                  <a:rPr altLang="zh-CN" b="1" lang="en-US" sz="2000">
                    <a:solidFill>
                      <a:schemeClr val="tx1">
                        <a:lumMod val="65000"/>
                        <a:lumOff val="35000"/>
                      </a:schemeClr>
                    </a:solidFill>
                    <a:latin typeface="+mn-ea"/>
                    <a:ea typeface="+mn-ea"/>
                  </a:rPr>
                  <a:t>Text here</a:t>
                </a:r>
              </a:p>
            </p:txBody>
          </p:sp>
        </p:grpSp>
        <p:cxnSp>
          <p:nvCxnSpPr>
            <p:cNvPr id="35" name="直接连接符 34">
              <a:extLst>
                <a:ext uri="{FF2B5EF4-FFF2-40B4-BE49-F238E27FC236}">
                  <a16:creationId xmlns:a16="http://schemas.microsoft.com/office/drawing/2014/main" xmlns:lc="http://schemas.openxmlformats.org/drawingml/2006/lockedCanvas" id="{630A299F-8A71-4C34-B8B4-DC6FAF7C82AB}"/>
                </a:ext>
              </a:extLst>
            </p:cNvPr>
            <p:cNvCxnSpPr/>
            <p:nvPr/>
          </p:nvCxnSpPr>
          <p:spPr>
            <a:xfrm>
              <a:off x="6764492" y="3901545"/>
              <a:ext cx="454924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lc="http://schemas.openxmlformats.org/drawingml/2006/lockedCanvas" id="{D3574D95-4969-4C7A-B712-CC7DCEDF6F44}"/>
                </a:ext>
              </a:extLst>
            </p:cNvPr>
            <p:cNvCxnSpPr/>
            <p:nvPr/>
          </p:nvCxnSpPr>
          <p:spPr>
            <a:xfrm>
              <a:off x="6764492" y="5031002"/>
              <a:ext cx="454924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1"/>
            <p:cNvSpPr>
              <a:spLocks noChangeAspect="1"/>
            </p:cNvSpPr>
            <p:nvPr/>
          </p:nvSpPr>
          <p:spPr>
            <a:xfrm>
              <a:off x="6097587" y="2976818"/>
              <a:ext cx="360000" cy="360000"/>
            </a:xfrm>
            <a:custGeom>
              <a:gdLst>
                <a:gd fmla="*/ 424729 w 742418" name="connsiteX0"/>
                <a:gd fmla="*/ 206218 h 742418" name="connsiteY0"/>
                <a:gd fmla="*/ 450641 w 742418" name="connsiteX1"/>
                <a:gd fmla="*/ 216951 h 742418" name="connsiteY1"/>
                <a:gd fmla="*/ 574959 w 742418" name="connsiteX2"/>
                <a:gd fmla="*/ 341269 h 742418" name="connsiteY2"/>
                <a:gd fmla="*/ 579768 w 742418" name="connsiteX3"/>
                <a:gd fmla="*/ 347074 h 742418" name="connsiteY3"/>
                <a:gd fmla="*/ 580353 w 742418" name="connsiteX4"/>
                <a:gd fmla="*/ 348130 h 742418" name="connsiteY4"/>
                <a:gd fmla="*/ 582691 w 742418" name="connsiteX5"/>
                <a:gd fmla="*/ 352485 h 742418" name="connsiteY5"/>
                <a:gd fmla="*/ 586400 w 742418" name="connsiteX6"/>
                <a:gd fmla="*/ 371153 h 742418" name="connsiteY6"/>
                <a:gd fmla="*/ 582691 w 742418" name="connsiteX7"/>
                <a:gd fmla="*/ 389821 h 742418" name="connsiteY7"/>
                <a:gd fmla="*/ 581273 w 742418" name="connsiteX8"/>
                <a:gd fmla="*/ 393115 h 742418" name="connsiteY8"/>
                <a:gd fmla="*/ 579386 w 742418" name="connsiteX9"/>
                <a:gd fmla="*/ 395514 h 742418" name="connsiteY9"/>
                <a:gd fmla="*/ 573943 w 742418" name="connsiteX10"/>
                <a:gd fmla="*/ 401149 h 742418" name="connsiteY10"/>
                <a:gd fmla="*/ 449625 w 742418" name="connsiteX11"/>
                <a:gd fmla="*/ 525467 h 742418" name="connsiteY11"/>
                <a:gd fmla="*/ 397801 w 742418" name="connsiteX12"/>
                <a:gd fmla="*/ 525467 h 742418" name="connsiteY12"/>
                <a:gd fmla="*/ 397801 w 742418" name="connsiteX13"/>
                <a:gd fmla="*/ 473643 h 742418" name="connsiteY13"/>
                <a:gd fmla="*/ 462843 w 742418" name="connsiteX14"/>
                <a:gd fmla="*/ 408602 h 742418" name="connsiteY14"/>
                <a:gd fmla="*/ 192664 w 742418" name="connsiteX15"/>
                <a:gd fmla="*/ 408602 h 742418" name="connsiteY15"/>
                <a:gd fmla="*/ 156019 w 742418" name="connsiteX16"/>
                <a:gd fmla="*/ 371957 h 742418" name="connsiteY16"/>
                <a:gd fmla="*/ 192664 w 742418" name="connsiteX17"/>
                <a:gd fmla="*/ 335311 h 742418" name="connsiteY17"/>
                <a:gd fmla="*/ 465353 w 742418" name="connsiteX18"/>
                <a:gd fmla="*/ 335311 h 742418" name="connsiteY18"/>
                <a:gd fmla="*/ 398817 w 742418" name="connsiteX19"/>
                <a:gd fmla="*/ 268775 h 742418" name="connsiteY19"/>
                <a:gd fmla="*/ 398817 w 742418" name="connsiteX20"/>
                <a:gd fmla="*/ 216951 h 742418" name="connsiteY20"/>
                <a:gd fmla="*/ 424729 w 742418" name="connsiteX21"/>
                <a:gd fmla="*/ 206218 h 742418" name="connsiteY21"/>
                <a:gd fmla="*/ 371209 w 742418" name="connsiteX22"/>
                <a:gd fmla="*/ 67983 h 742418" name="connsiteY22"/>
                <a:gd fmla="*/ 67983 w 742418" name="connsiteX23"/>
                <a:gd fmla="*/ 371209 h 742418" name="connsiteY23"/>
                <a:gd fmla="*/ 371209 w 742418" name="connsiteX24"/>
                <a:gd fmla="*/ 674435 h 742418" name="connsiteY24"/>
                <a:gd fmla="*/ 674435 w 742418" name="connsiteX25"/>
                <a:gd fmla="*/ 371209 h 742418" name="connsiteY25"/>
                <a:gd fmla="*/ 371209 w 742418" name="connsiteX26"/>
                <a:gd fmla="*/ 67983 h 742418" name="connsiteY26"/>
                <a:gd fmla="*/ 371209 w 742418" name="connsiteX27"/>
                <a:gd fmla="*/ 0 h 742418" name="connsiteY27"/>
                <a:gd fmla="*/ 742418 w 742418" name="connsiteX28"/>
                <a:gd fmla="*/ 371209 h 742418" name="connsiteY28"/>
                <a:gd fmla="*/ 371209 w 742418" name="connsiteX29"/>
                <a:gd fmla="*/ 742418 h 742418" name="connsiteY29"/>
                <a:gd fmla="*/ 0 w 742418" name="connsiteX30"/>
                <a:gd fmla="*/ 371209 h 742418" name="connsiteY30"/>
                <a:gd fmla="*/ 371209 w 742418" name="connsiteX31"/>
                <a:gd fmla="*/ 0 h 742418"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typeface="+mn-ea"/>
              </a:endParaRPr>
            </a:p>
          </p:txBody>
        </p:sp>
        <p:sp>
          <p:nvSpPr>
            <p:cNvPr id="47" name="2"/>
            <p:cNvSpPr>
              <a:spLocks noChangeAspect="1"/>
            </p:cNvSpPr>
            <p:nvPr/>
          </p:nvSpPr>
          <p:spPr>
            <a:xfrm>
              <a:off x="6097587" y="4095963"/>
              <a:ext cx="360000" cy="360000"/>
            </a:xfrm>
            <a:custGeom>
              <a:gdLst>
                <a:gd fmla="*/ 424729 w 742418" name="connsiteX0"/>
                <a:gd fmla="*/ 206218 h 742418" name="connsiteY0"/>
                <a:gd fmla="*/ 450641 w 742418" name="connsiteX1"/>
                <a:gd fmla="*/ 216951 h 742418" name="connsiteY1"/>
                <a:gd fmla="*/ 574959 w 742418" name="connsiteX2"/>
                <a:gd fmla="*/ 341269 h 742418" name="connsiteY2"/>
                <a:gd fmla="*/ 579768 w 742418" name="connsiteX3"/>
                <a:gd fmla="*/ 347074 h 742418" name="connsiteY3"/>
                <a:gd fmla="*/ 580353 w 742418" name="connsiteX4"/>
                <a:gd fmla="*/ 348130 h 742418" name="connsiteY4"/>
                <a:gd fmla="*/ 582691 w 742418" name="connsiteX5"/>
                <a:gd fmla="*/ 352485 h 742418" name="connsiteY5"/>
                <a:gd fmla="*/ 586400 w 742418" name="connsiteX6"/>
                <a:gd fmla="*/ 371153 h 742418" name="connsiteY6"/>
                <a:gd fmla="*/ 582691 w 742418" name="connsiteX7"/>
                <a:gd fmla="*/ 389821 h 742418" name="connsiteY7"/>
                <a:gd fmla="*/ 581273 w 742418" name="connsiteX8"/>
                <a:gd fmla="*/ 393115 h 742418" name="connsiteY8"/>
                <a:gd fmla="*/ 579386 w 742418" name="connsiteX9"/>
                <a:gd fmla="*/ 395514 h 742418" name="connsiteY9"/>
                <a:gd fmla="*/ 573943 w 742418" name="connsiteX10"/>
                <a:gd fmla="*/ 401149 h 742418" name="connsiteY10"/>
                <a:gd fmla="*/ 449625 w 742418" name="connsiteX11"/>
                <a:gd fmla="*/ 525467 h 742418" name="connsiteY11"/>
                <a:gd fmla="*/ 397801 w 742418" name="connsiteX12"/>
                <a:gd fmla="*/ 525467 h 742418" name="connsiteY12"/>
                <a:gd fmla="*/ 397801 w 742418" name="connsiteX13"/>
                <a:gd fmla="*/ 473643 h 742418" name="connsiteY13"/>
                <a:gd fmla="*/ 462843 w 742418" name="connsiteX14"/>
                <a:gd fmla="*/ 408602 h 742418" name="connsiteY14"/>
                <a:gd fmla="*/ 192664 w 742418" name="connsiteX15"/>
                <a:gd fmla="*/ 408602 h 742418" name="connsiteY15"/>
                <a:gd fmla="*/ 156019 w 742418" name="connsiteX16"/>
                <a:gd fmla="*/ 371957 h 742418" name="connsiteY16"/>
                <a:gd fmla="*/ 192664 w 742418" name="connsiteX17"/>
                <a:gd fmla="*/ 335311 h 742418" name="connsiteY17"/>
                <a:gd fmla="*/ 465353 w 742418" name="connsiteX18"/>
                <a:gd fmla="*/ 335311 h 742418" name="connsiteY18"/>
                <a:gd fmla="*/ 398817 w 742418" name="connsiteX19"/>
                <a:gd fmla="*/ 268775 h 742418" name="connsiteY19"/>
                <a:gd fmla="*/ 398817 w 742418" name="connsiteX20"/>
                <a:gd fmla="*/ 216951 h 742418" name="connsiteY20"/>
                <a:gd fmla="*/ 424729 w 742418" name="connsiteX21"/>
                <a:gd fmla="*/ 206218 h 742418" name="connsiteY21"/>
                <a:gd fmla="*/ 371209 w 742418" name="connsiteX22"/>
                <a:gd fmla="*/ 67983 h 742418" name="connsiteY22"/>
                <a:gd fmla="*/ 67983 w 742418" name="connsiteX23"/>
                <a:gd fmla="*/ 371209 h 742418" name="connsiteY23"/>
                <a:gd fmla="*/ 371209 w 742418" name="connsiteX24"/>
                <a:gd fmla="*/ 674435 h 742418" name="connsiteY24"/>
                <a:gd fmla="*/ 674435 w 742418" name="connsiteX25"/>
                <a:gd fmla="*/ 371209 h 742418" name="connsiteY25"/>
                <a:gd fmla="*/ 371209 w 742418" name="connsiteX26"/>
                <a:gd fmla="*/ 67983 h 742418" name="connsiteY26"/>
                <a:gd fmla="*/ 371209 w 742418" name="connsiteX27"/>
                <a:gd fmla="*/ 0 h 742418" name="connsiteY27"/>
                <a:gd fmla="*/ 742418 w 742418" name="connsiteX28"/>
                <a:gd fmla="*/ 371209 h 742418" name="connsiteY28"/>
                <a:gd fmla="*/ 371209 w 742418" name="connsiteX29"/>
                <a:gd fmla="*/ 742418 h 742418" name="connsiteY29"/>
                <a:gd fmla="*/ 0 w 742418" name="connsiteX30"/>
                <a:gd fmla="*/ 371209 h 742418" name="connsiteY30"/>
                <a:gd fmla="*/ 371209 w 742418" name="connsiteX31"/>
                <a:gd fmla="*/ 0 h 742418"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typeface="+mn-ea"/>
              </a:endParaRPr>
            </a:p>
          </p:txBody>
        </p:sp>
        <p:sp>
          <p:nvSpPr>
            <p:cNvPr id="48" name="3"/>
            <p:cNvSpPr>
              <a:spLocks noChangeAspect="1"/>
            </p:cNvSpPr>
            <p:nvPr/>
          </p:nvSpPr>
          <p:spPr>
            <a:xfrm>
              <a:off x="6097587" y="5208041"/>
              <a:ext cx="360000" cy="360000"/>
            </a:xfrm>
            <a:custGeom>
              <a:gdLst>
                <a:gd fmla="*/ 424729 w 742418" name="connsiteX0"/>
                <a:gd fmla="*/ 206218 h 742418" name="connsiteY0"/>
                <a:gd fmla="*/ 450641 w 742418" name="connsiteX1"/>
                <a:gd fmla="*/ 216951 h 742418" name="connsiteY1"/>
                <a:gd fmla="*/ 574959 w 742418" name="connsiteX2"/>
                <a:gd fmla="*/ 341269 h 742418" name="connsiteY2"/>
                <a:gd fmla="*/ 579768 w 742418" name="connsiteX3"/>
                <a:gd fmla="*/ 347074 h 742418" name="connsiteY3"/>
                <a:gd fmla="*/ 580353 w 742418" name="connsiteX4"/>
                <a:gd fmla="*/ 348130 h 742418" name="connsiteY4"/>
                <a:gd fmla="*/ 582691 w 742418" name="connsiteX5"/>
                <a:gd fmla="*/ 352485 h 742418" name="connsiteY5"/>
                <a:gd fmla="*/ 586400 w 742418" name="connsiteX6"/>
                <a:gd fmla="*/ 371153 h 742418" name="connsiteY6"/>
                <a:gd fmla="*/ 582691 w 742418" name="connsiteX7"/>
                <a:gd fmla="*/ 389821 h 742418" name="connsiteY7"/>
                <a:gd fmla="*/ 581273 w 742418" name="connsiteX8"/>
                <a:gd fmla="*/ 393115 h 742418" name="connsiteY8"/>
                <a:gd fmla="*/ 579386 w 742418" name="connsiteX9"/>
                <a:gd fmla="*/ 395514 h 742418" name="connsiteY9"/>
                <a:gd fmla="*/ 573943 w 742418" name="connsiteX10"/>
                <a:gd fmla="*/ 401149 h 742418" name="connsiteY10"/>
                <a:gd fmla="*/ 449625 w 742418" name="connsiteX11"/>
                <a:gd fmla="*/ 525467 h 742418" name="connsiteY11"/>
                <a:gd fmla="*/ 397801 w 742418" name="connsiteX12"/>
                <a:gd fmla="*/ 525467 h 742418" name="connsiteY12"/>
                <a:gd fmla="*/ 397801 w 742418" name="connsiteX13"/>
                <a:gd fmla="*/ 473643 h 742418" name="connsiteY13"/>
                <a:gd fmla="*/ 462843 w 742418" name="connsiteX14"/>
                <a:gd fmla="*/ 408602 h 742418" name="connsiteY14"/>
                <a:gd fmla="*/ 192664 w 742418" name="connsiteX15"/>
                <a:gd fmla="*/ 408602 h 742418" name="connsiteY15"/>
                <a:gd fmla="*/ 156019 w 742418" name="connsiteX16"/>
                <a:gd fmla="*/ 371957 h 742418" name="connsiteY16"/>
                <a:gd fmla="*/ 192664 w 742418" name="connsiteX17"/>
                <a:gd fmla="*/ 335311 h 742418" name="connsiteY17"/>
                <a:gd fmla="*/ 465353 w 742418" name="connsiteX18"/>
                <a:gd fmla="*/ 335311 h 742418" name="connsiteY18"/>
                <a:gd fmla="*/ 398817 w 742418" name="connsiteX19"/>
                <a:gd fmla="*/ 268775 h 742418" name="connsiteY19"/>
                <a:gd fmla="*/ 398817 w 742418" name="connsiteX20"/>
                <a:gd fmla="*/ 216951 h 742418" name="connsiteY20"/>
                <a:gd fmla="*/ 424729 w 742418" name="connsiteX21"/>
                <a:gd fmla="*/ 206218 h 742418" name="connsiteY21"/>
                <a:gd fmla="*/ 371209 w 742418" name="connsiteX22"/>
                <a:gd fmla="*/ 67983 h 742418" name="connsiteY22"/>
                <a:gd fmla="*/ 67983 w 742418" name="connsiteX23"/>
                <a:gd fmla="*/ 371209 h 742418" name="connsiteY23"/>
                <a:gd fmla="*/ 371209 w 742418" name="connsiteX24"/>
                <a:gd fmla="*/ 674435 h 742418" name="connsiteY24"/>
                <a:gd fmla="*/ 674435 w 742418" name="connsiteX25"/>
                <a:gd fmla="*/ 371209 h 742418" name="connsiteY25"/>
                <a:gd fmla="*/ 371209 w 742418" name="connsiteX26"/>
                <a:gd fmla="*/ 67983 h 742418" name="connsiteY26"/>
                <a:gd fmla="*/ 371209 w 742418" name="connsiteX27"/>
                <a:gd fmla="*/ 0 h 742418" name="connsiteY27"/>
                <a:gd fmla="*/ 742418 w 742418" name="connsiteX28"/>
                <a:gd fmla="*/ 371209 h 742418" name="connsiteY28"/>
                <a:gd fmla="*/ 371209 w 742418" name="connsiteX29"/>
                <a:gd fmla="*/ 742418 h 742418" name="connsiteY29"/>
                <a:gd fmla="*/ 0 w 742418" name="connsiteX30"/>
                <a:gd fmla="*/ 371209 h 742418" name="connsiteY30"/>
                <a:gd fmla="*/ 371209 w 742418" name="connsiteX31"/>
                <a:gd fmla="*/ 0 h 742418"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typeface="+mn-ea"/>
              </a:endParaRPr>
            </a:p>
          </p:txBody>
        </p:sp>
      </p:grpSp>
      <p:sp>
        <p:nvSpPr>
          <p:cNvPr id="61" name="矩形 60"/>
          <p:cNvSpPr/>
          <p:nvPr/>
        </p:nvSpPr>
        <p:spPr>
          <a:xfrm>
            <a:off x="846000" y="2323971"/>
            <a:ext cx="4624043" cy="32760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89441153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61"/>
                                        </p:tgtEl>
                                        <p:attrNameLst>
                                          <p:attrName>style.visibility</p:attrName>
                                        </p:attrNameLst>
                                      </p:cBhvr>
                                      <p:to>
                                        <p:strVal val="visible"/>
                                      </p:to>
                                    </p:set>
                                    <p:animEffect filter="randombar(horizontal)" transition="in">
                                      <p:cBhvr>
                                        <p:cTn dur="500" id="7"/>
                                        <p:tgtEl>
                                          <p:spTgt spid="6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31"/>
                                        </p:tgtEl>
                                        <p:attrNameLst>
                                          <p:attrName>style.visibility</p:attrName>
                                        </p:attrNameLst>
                                      </p:cBhvr>
                                      <p:to>
                                        <p:strVal val="visible"/>
                                      </p:to>
                                    </p:set>
                                    <p:animEffect filter="wipe(left)" transition="in">
                                      <p:cBhvr>
                                        <p:cTn dur="500" id="11"/>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36" name="TextBox 35"/>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graphicFrame>
        <p:nvGraphicFramePr>
          <p:cNvPr id="60" name="Chart 4"/>
          <p:cNvGraphicFramePr>
            <a:graphicFrameLocks noChangeAspect="1"/>
          </p:cNvGraphicFramePr>
          <p:nvPr>
            <p:extLst>
              <p:ext uri="{D42A27DB-BD31-4B8C-83A1-F6EECF244321}">
                <p14:modId val="4281329593"/>
              </p:ext>
            </p:extLst>
          </p:nvPr>
        </p:nvGraphicFramePr>
        <p:xfrm>
          <a:off x="622163" y="1872000"/>
          <a:ext cx="10557303" cy="3799525"/>
        </p:xfrm>
        <a:graphic>
          <a:graphicData uri="http://schemas.openxmlformats.org/drawingml/2006/chart">
            <c:chart xmlns:c="http://schemas.openxmlformats.org/drawingml/2006/chart" r:id="rId3"/>
          </a:graphicData>
        </a:graphic>
      </p:graphicFrame>
    </p:spTree>
    <p:extLst>
      <p:ext uri="{BB962C8B-B14F-4D97-AF65-F5344CB8AC3E}">
        <p14:creationId val="5238387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0"/>
                                        </p:tgtEl>
                                        <p:attrNameLst>
                                          <p:attrName>style.visibility</p:attrName>
                                        </p:attrNameLst>
                                      </p:cBhvr>
                                      <p:to>
                                        <p:strVal val="visible"/>
                                      </p:to>
                                    </p:set>
                                    <p:animEffect filter="wipe(left)" transition="in">
                                      <p:cBhvr>
                                        <p:cTn dur="500" id="7"/>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60">
        <p:bldAsOne/>
      </p:bldGraphic>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15" name="TextBox 14"/>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grpSp>
        <p:nvGrpSpPr>
          <p:cNvPr id="138" name="Group 21"/>
          <p:cNvGrpSpPr/>
          <p:nvPr/>
        </p:nvGrpSpPr>
        <p:grpSpPr>
          <a:xfrm>
            <a:off x="1050584" y="2225157"/>
            <a:ext cx="3048815" cy="1042855"/>
            <a:chOff x="642910" y="1778920"/>
            <a:chExt cx="2286016" cy="781960"/>
          </a:xfrm>
        </p:grpSpPr>
        <p:sp>
          <p:nvSpPr>
            <p:cNvPr id="139" name="Rectangle 88"/>
            <p:cNvSpPr/>
            <p:nvPr/>
          </p:nvSpPr>
          <p:spPr>
            <a:xfrm>
              <a:off x="642910" y="2076244"/>
              <a:ext cx="2286016" cy="479949"/>
            </a:xfrm>
            <a:prstGeom prst="rect">
              <a:avLst/>
            </a:prstGeom>
          </p:spPr>
          <p:txBody>
            <a:bodyPr wrap="square">
              <a:spAutoFit/>
            </a:bodyPr>
            <a:lstStyle/>
            <a:p>
              <a:pPr>
                <a:lnSpc>
                  <a:spcPct val="150000"/>
                </a:lnSpc>
              </a:pPr>
              <a:r>
                <a:rPr altLang="en-US" lang="zh-CN" sz="1200">
                  <a:solidFill>
                    <a:schemeClr val="tx1">
                      <a:lumMod val="65000"/>
                      <a:lumOff val="35000"/>
                    </a:schemeClr>
                  </a:solidFill>
                  <a:latin typeface="+mj-ea"/>
                  <a:ea typeface="+mj-ea"/>
                  <a:cs charset="0" pitchFamily="34" typeface="Open Sans Light"/>
                </a:rPr>
                <a:t>双击输入替换内容编辑文字双击输入替换内容编辑文字双击输入替换内容编辑文字</a:t>
              </a:r>
            </a:p>
          </p:txBody>
        </p:sp>
        <p:sp>
          <p:nvSpPr>
            <p:cNvPr id="140" name="Rectangle 89"/>
            <p:cNvSpPr/>
            <p:nvPr/>
          </p:nvSpPr>
          <p:spPr>
            <a:xfrm>
              <a:off x="642910" y="1778920"/>
              <a:ext cx="1928826" cy="297111"/>
            </a:xfrm>
            <a:prstGeom prst="rect">
              <a:avLst/>
            </a:prstGeom>
          </p:spPr>
          <p:txBody>
            <a:bodyPr wrap="square">
              <a:spAutoFit/>
            </a:bodyPr>
            <a:lstStyle/>
            <a:p>
              <a:r>
                <a:rPr altLang="en-US" b="1" lang="zh-CN" smtClean="0" sz="2000">
                  <a:solidFill>
                    <a:schemeClr val="tx1">
                      <a:lumMod val="65000"/>
                      <a:lumOff val="35000"/>
                    </a:schemeClr>
                  </a:solidFill>
                  <a:latin typeface="+mj-ea"/>
                  <a:ea typeface="+mj-ea"/>
                  <a:cs charset="0" pitchFamily="34" typeface="Open Sans"/>
                </a:rPr>
                <a:t>优势</a:t>
              </a:r>
            </a:p>
          </p:txBody>
        </p:sp>
      </p:grpSp>
      <p:grpSp>
        <p:nvGrpSpPr>
          <p:cNvPr id="141" name="Group 22"/>
          <p:cNvGrpSpPr/>
          <p:nvPr/>
        </p:nvGrpSpPr>
        <p:grpSpPr>
          <a:xfrm>
            <a:off x="1050584" y="4139957"/>
            <a:ext cx="3048815" cy="1108242"/>
            <a:chOff x="642910" y="3214692"/>
            <a:chExt cx="2286016" cy="830990"/>
          </a:xfrm>
        </p:grpSpPr>
        <p:sp>
          <p:nvSpPr>
            <p:cNvPr id="142" name="Rectangle 90"/>
            <p:cNvSpPr/>
            <p:nvPr/>
          </p:nvSpPr>
          <p:spPr>
            <a:xfrm>
              <a:off x="642910" y="3561046"/>
              <a:ext cx="2286016" cy="479949"/>
            </a:xfrm>
            <a:prstGeom prst="rect">
              <a:avLst/>
            </a:prstGeom>
          </p:spPr>
          <p:txBody>
            <a:bodyPr wrap="square">
              <a:spAutoFit/>
            </a:bodyPr>
            <a:lstStyle/>
            <a:p>
              <a:pPr>
                <a:lnSpc>
                  <a:spcPct val="150000"/>
                </a:lnSpc>
              </a:pPr>
              <a:r>
                <a:rPr altLang="en-US" lang="zh-CN" sz="1200">
                  <a:solidFill>
                    <a:schemeClr val="tx1">
                      <a:lumMod val="65000"/>
                      <a:lumOff val="35000"/>
                    </a:schemeClr>
                  </a:solidFill>
                  <a:latin typeface="+mj-ea"/>
                  <a:ea typeface="+mj-ea"/>
                  <a:cs charset="0" pitchFamily="34" typeface="Open Sans Light"/>
                </a:rPr>
                <a:t>双击输入替换内容编辑文字双击输入替换内容编辑文字双击输入替换内容编辑文字</a:t>
              </a:r>
            </a:p>
          </p:txBody>
        </p:sp>
        <p:sp>
          <p:nvSpPr>
            <p:cNvPr id="143" name="Rectangle 91"/>
            <p:cNvSpPr/>
            <p:nvPr/>
          </p:nvSpPr>
          <p:spPr>
            <a:xfrm>
              <a:off x="642910" y="3214693"/>
              <a:ext cx="1928826" cy="297112"/>
            </a:xfrm>
            <a:prstGeom prst="rect">
              <a:avLst/>
            </a:prstGeom>
          </p:spPr>
          <p:txBody>
            <a:bodyPr wrap="square">
              <a:spAutoFit/>
            </a:bodyPr>
            <a:lstStyle/>
            <a:p>
              <a:r>
                <a:rPr altLang="en-US" b="1" lang="zh-CN" smtClean="0" sz="2000">
                  <a:solidFill>
                    <a:schemeClr val="tx1">
                      <a:lumMod val="65000"/>
                      <a:lumOff val="35000"/>
                    </a:schemeClr>
                  </a:solidFill>
                  <a:latin typeface="+mj-ea"/>
                  <a:ea typeface="+mj-ea"/>
                  <a:cs charset="0" pitchFamily="34" typeface="Open Sans"/>
                </a:rPr>
                <a:t>机会</a:t>
              </a:r>
            </a:p>
          </p:txBody>
        </p:sp>
      </p:grpSp>
      <p:grpSp>
        <p:nvGrpSpPr>
          <p:cNvPr id="144" name="Group 23"/>
          <p:cNvGrpSpPr/>
          <p:nvPr/>
        </p:nvGrpSpPr>
        <p:grpSpPr>
          <a:xfrm>
            <a:off x="8102561" y="4139957"/>
            <a:ext cx="3048816" cy="1108242"/>
            <a:chOff x="6215073" y="3214692"/>
            <a:chExt cx="2286017" cy="830990"/>
          </a:xfrm>
        </p:grpSpPr>
        <p:sp>
          <p:nvSpPr>
            <p:cNvPr id="145" name="Rectangle 92"/>
            <p:cNvSpPr/>
            <p:nvPr/>
          </p:nvSpPr>
          <p:spPr>
            <a:xfrm>
              <a:off x="6215071" y="3561046"/>
              <a:ext cx="2286016" cy="479949"/>
            </a:xfrm>
            <a:prstGeom prst="rect">
              <a:avLst/>
            </a:prstGeom>
          </p:spPr>
          <p:txBody>
            <a:bodyPr wrap="square">
              <a:spAutoFit/>
            </a:bodyPr>
            <a:lstStyle/>
            <a:p>
              <a:pPr algn="r">
                <a:lnSpc>
                  <a:spcPct val="150000"/>
                </a:lnSpc>
              </a:pPr>
              <a:r>
                <a:rPr altLang="en-US" lang="zh-CN" sz="1200">
                  <a:solidFill>
                    <a:schemeClr val="tx1">
                      <a:lumMod val="65000"/>
                      <a:lumOff val="35000"/>
                    </a:schemeClr>
                  </a:solidFill>
                  <a:latin typeface="+mj-ea"/>
                  <a:ea typeface="+mj-ea"/>
                  <a:cs charset="0" pitchFamily="34" typeface="Open Sans Light"/>
                </a:rPr>
                <a:t>双击输入替换内容编辑文字双击输入替换内容编辑文字双击输入替换内容编辑文字</a:t>
              </a:r>
            </a:p>
          </p:txBody>
        </p:sp>
        <p:sp>
          <p:nvSpPr>
            <p:cNvPr id="146" name="Rectangle 93"/>
            <p:cNvSpPr/>
            <p:nvPr/>
          </p:nvSpPr>
          <p:spPr>
            <a:xfrm>
              <a:off x="6572264" y="3214693"/>
              <a:ext cx="1928826" cy="297112"/>
            </a:xfrm>
            <a:prstGeom prst="rect">
              <a:avLst/>
            </a:prstGeom>
          </p:spPr>
          <p:txBody>
            <a:bodyPr wrap="square">
              <a:spAutoFit/>
            </a:bodyPr>
            <a:lstStyle/>
            <a:p>
              <a:pPr algn="r"/>
              <a:r>
                <a:rPr altLang="en-US" b="1" lang="zh-CN" smtClean="0" sz="2000">
                  <a:solidFill>
                    <a:schemeClr val="tx1">
                      <a:lumMod val="65000"/>
                      <a:lumOff val="35000"/>
                    </a:schemeClr>
                  </a:solidFill>
                  <a:latin typeface="+mj-ea"/>
                  <a:ea typeface="+mj-ea"/>
                  <a:cs charset="0" pitchFamily="34" typeface="Open Sans"/>
                </a:rPr>
                <a:t>风险</a:t>
              </a:r>
            </a:p>
          </p:txBody>
        </p:sp>
      </p:grpSp>
      <p:grpSp>
        <p:nvGrpSpPr>
          <p:cNvPr id="147" name="Group 24"/>
          <p:cNvGrpSpPr/>
          <p:nvPr/>
        </p:nvGrpSpPr>
        <p:grpSpPr>
          <a:xfrm>
            <a:off x="8102561" y="2225158"/>
            <a:ext cx="3048816" cy="1036774"/>
            <a:chOff x="6215073" y="1778920"/>
            <a:chExt cx="2286017" cy="777400"/>
          </a:xfrm>
        </p:grpSpPr>
        <p:sp>
          <p:nvSpPr>
            <p:cNvPr id="148" name="Rectangle 94"/>
            <p:cNvSpPr/>
            <p:nvPr/>
          </p:nvSpPr>
          <p:spPr>
            <a:xfrm>
              <a:off x="6215071" y="2071684"/>
              <a:ext cx="2286016" cy="479949"/>
            </a:xfrm>
            <a:prstGeom prst="rect">
              <a:avLst/>
            </a:prstGeom>
          </p:spPr>
          <p:txBody>
            <a:bodyPr wrap="square">
              <a:spAutoFit/>
            </a:bodyPr>
            <a:lstStyle/>
            <a:p>
              <a:pPr algn="r">
                <a:lnSpc>
                  <a:spcPct val="150000"/>
                </a:lnSpc>
              </a:pPr>
              <a:r>
                <a:rPr altLang="en-US" lang="zh-CN" sz="1200">
                  <a:solidFill>
                    <a:schemeClr val="tx1">
                      <a:lumMod val="65000"/>
                      <a:lumOff val="35000"/>
                    </a:schemeClr>
                  </a:solidFill>
                  <a:latin typeface="+mj-ea"/>
                  <a:ea typeface="+mj-ea"/>
                  <a:cs charset="0" pitchFamily="34" typeface="Open Sans Light"/>
                </a:rPr>
                <a:t>双击输入替换内容编辑文字双击输入替换内容编辑文字双击输入替换内容编辑文字</a:t>
              </a:r>
            </a:p>
          </p:txBody>
        </p:sp>
        <p:sp>
          <p:nvSpPr>
            <p:cNvPr id="149" name="Rectangle 95"/>
            <p:cNvSpPr/>
            <p:nvPr/>
          </p:nvSpPr>
          <p:spPr>
            <a:xfrm>
              <a:off x="6572264" y="1778920"/>
              <a:ext cx="1928826" cy="297111"/>
            </a:xfrm>
            <a:prstGeom prst="rect">
              <a:avLst/>
            </a:prstGeom>
          </p:spPr>
          <p:txBody>
            <a:bodyPr wrap="square">
              <a:spAutoFit/>
            </a:bodyPr>
            <a:lstStyle/>
            <a:p>
              <a:pPr algn="r"/>
              <a:r>
                <a:rPr altLang="en-US" b="1" lang="zh-CN" smtClean="0" sz="2000">
                  <a:solidFill>
                    <a:schemeClr val="tx1">
                      <a:lumMod val="65000"/>
                      <a:lumOff val="35000"/>
                    </a:schemeClr>
                  </a:solidFill>
                  <a:latin typeface="+mj-ea"/>
                  <a:ea typeface="+mj-ea"/>
                  <a:cs charset="0" pitchFamily="34" typeface="Open Sans"/>
                </a:rPr>
                <a:t>劣势</a:t>
              </a:r>
            </a:p>
          </p:txBody>
        </p:sp>
      </p:grpSp>
      <p:grpSp>
        <p:nvGrpSpPr>
          <p:cNvPr id="150" name="组合 149"/>
          <p:cNvGrpSpPr/>
          <p:nvPr/>
        </p:nvGrpSpPr>
        <p:grpSpPr>
          <a:xfrm>
            <a:off x="4362840" y="2134394"/>
            <a:ext cx="3469495" cy="3530718"/>
            <a:chOff x="4556365" y="2413425"/>
            <a:chExt cx="3613568" cy="3680249"/>
          </a:xfrm>
        </p:grpSpPr>
        <p:sp>
          <p:nvSpPr>
            <p:cNvPr id="151" name="TextBox 150"/>
            <p:cNvSpPr txBox="1">
              <a:spLocks noChangeAspect="1"/>
            </p:cNvSpPr>
            <p:nvPr/>
          </p:nvSpPr>
          <p:spPr>
            <a:xfrm>
              <a:off x="4556366" y="2413425"/>
              <a:ext cx="1688610" cy="1688609"/>
            </a:xfrm>
            <a:prstGeom prst="ellipse">
              <a:avLst/>
            </a:prstGeom>
            <a:solidFill>
              <a:schemeClr val="accent6"/>
            </a:solidFill>
          </p:spPr>
          <p:txBody>
            <a:bodyPr anchor="ctr" anchorCtr="1" bIns="0" lIns="0" rIns="0" rtlCol="0" tIns="0" wrap="square">
              <a:noAutofit/>
            </a:bodyPr>
            <a:lstStyle/>
            <a:p>
              <a:pPr algn="ctr"/>
              <a:r>
                <a:rPr altLang="zh-CN" lang="en-US" sz="6400">
                  <a:solidFill>
                    <a:schemeClr val="bg1"/>
                  </a:solidFill>
                  <a:latin typeface="+mj-ea"/>
                  <a:ea typeface="+mj-ea"/>
                </a:rPr>
                <a:t>S</a:t>
              </a:r>
            </a:p>
          </p:txBody>
        </p:sp>
        <p:sp>
          <p:nvSpPr>
            <p:cNvPr id="152" name="TextBox 151"/>
            <p:cNvSpPr txBox="1">
              <a:spLocks noChangeAspect="1"/>
            </p:cNvSpPr>
            <p:nvPr/>
          </p:nvSpPr>
          <p:spPr>
            <a:xfrm>
              <a:off x="6481323" y="2413425"/>
              <a:ext cx="1688610" cy="1688609"/>
            </a:xfrm>
            <a:prstGeom prst="ellipse">
              <a:avLst/>
            </a:prstGeom>
            <a:solidFill>
              <a:schemeClr val="accent6"/>
            </a:solidFill>
          </p:spPr>
          <p:txBody>
            <a:bodyPr anchor="ctr" anchorCtr="1" bIns="0" lIns="0" rIns="0" rtlCol="0" tIns="0" wrap="square">
              <a:noAutofit/>
            </a:bodyPr>
            <a:lstStyle/>
            <a:p>
              <a:pPr algn="ctr"/>
              <a:r>
                <a:rPr altLang="zh-CN" lang="en-US" sz="6400">
                  <a:solidFill>
                    <a:schemeClr val="bg1"/>
                  </a:solidFill>
                  <a:latin typeface="+mj-ea"/>
                  <a:ea typeface="+mj-ea"/>
                </a:rPr>
                <a:t>W</a:t>
              </a:r>
            </a:p>
          </p:txBody>
        </p:sp>
        <p:sp>
          <p:nvSpPr>
            <p:cNvPr id="153" name="TextBox 152"/>
            <p:cNvSpPr txBox="1">
              <a:spLocks noChangeAspect="1"/>
            </p:cNvSpPr>
            <p:nvPr/>
          </p:nvSpPr>
          <p:spPr>
            <a:xfrm>
              <a:off x="4556365" y="4405065"/>
              <a:ext cx="1688611" cy="1688609"/>
            </a:xfrm>
            <a:prstGeom prst="ellipse">
              <a:avLst/>
            </a:prstGeom>
            <a:solidFill>
              <a:schemeClr val="accent6"/>
            </a:solidFill>
          </p:spPr>
          <p:txBody>
            <a:bodyPr anchor="ctr" anchorCtr="1" bIns="0" lIns="0" rIns="0" rtlCol="0" tIns="0" wrap="square">
              <a:noAutofit/>
            </a:bodyPr>
            <a:lstStyle/>
            <a:p>
              <a:pPr algn="ctr"/>
              <a:r>
                <a:rPr altLang="zh-CN" lang="en-US" sz="6400">
                  <a:solidFill>
                    <a:schemeClr val="bg1"/>
                  </a:solidFill>
                  <a:latin typeface="+mj-ea"/>
                  <a:ea typeface="+mj-ea"/>
                </a:rPr>
                <a:t>O</a:t>
              </a:r>
            </a:p>
          </p:txBody>
        </p:sp>
        <p:sp>
          <p:nvSpPr>
            <p:cNvPr id="154" name="TextBox 153"/>
            <p:cNvSpPr txBox="1">
              <a:spLocks noChangeAspect="1"/>
            </p:cNvSpPr>
            <p:nvPr/>
          </p:nvSpPr>
          <p:spPr>
            <a:xfrm>
              <a:off x="6481322" y="4405065"/>
              <a:ext cx="1688611" cy="1688609"/>
            </a:xfrm>
            <a:prstGeom prst="ellipse">
              <a:avLst/>
            </a:prstGeom>
            <a:solidFill>
              <a:schemeClr val="accent6"/>
            </a:solidFill>
          </p:spPr>
          <p:txBody>
            <a:bodyPr anchor="ctr" anchorCtr="1" bIns="0" lIns="0" rIns="0" rtlCol="0" tIns="0" wrap="square">
              <a:noAutofit/>
            </a:bodyPr>
            <a:lstStyle/>
            <a:p>
              <a:pPr algn="ctr"/>
              <a:r>
                <a:rPr altLang="zh-CN" lang="en-US" sz="6400">
                  <a:solidFill>
                    <a:schemeClr val="bg1"/>
                  </a:solidFill>
                  <a:latin typeface="+mj-ea"/>
                  <a:ea typeface="+mj-ea"/>
                </a:rPr>
                <a:t>T</a:t>
              </a:r>
            </a:p>
          </p:txBody>
        </p:sp>
      </p:grpSp>
    </p:spTree>
    <p:extLst>
      <p:ext uri="{BB962C8B-B14F-4D97-AF65-F5344CB8AC3E}">
        <p14:creationId val="154659318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150"/>
                                        </p:tgtEl>
                                        <p:attrNameLst>
                                          <p:attrName>style.visibility</p:attrName>
                                        </p:attrNameLst>
                                      </p:cBhvr>
                                      <p:to>
                                        <p:strVal val="visible"/>
                                      </p:to>
                                    </p:set>
                                    <p:anim calcmode="lin" valueType="num">
                                      <p:cBhvr>
                                        <p:cTn dur="500" fill="hold" id="7"/>
                                        <p:tgtEl>
                                          <p:spTgt spid="150"/>
                                        </p:tgtEl>
                                        <p:attrNameLst>
                                          <p:attrName>ppt_w</p:attrName>
                                        </p:attrNameLst>
                                      </p:cBhvr>
                                      <p:tavLst>
                                        <p:tav tm="0">
                                          <p:val>
                                            <p:fltVal val="0"/>
                                          </p:val>
                                        </p:tav>
                                        <p:tav tm="100000">
                                          <p:val>
                                            <p:strVal val="#ppt_w"/>
                                          </p:val>
                                        </p:tav>
                                      </p:tavLst>
                                    </p:anim>
                                    <p:anim calcmode="lin" valueType="num">
                                      <p:cBhvr>
                                        <p:cTn dur="500" fill="hold" id="8"/>
                                        <p:tgtEl>
                                          <p:spTgt spid="150"/>
                                        </p:tgtEl>
                                        <p:attrNameLst>
                                          <p:attrName>ppt_h</p:attrName>
                                        </p:attrNameLst>
                                      </p:cBhvr>
                                      <p:tavLst>
                                        <p:tav tm="0">
                                          <p:val>
                                            <p:fltVal val="0"/>
                                          </p:val>
                                        </p:tav>
                                        <p:tav tm="100000">
                                          <p:val>
                                            <p:strVal val="#ppt_h"/>
                                          </p:val>
                                        </p:tav>
                                      </p:tavLst>
                                    </p:anim>
                                    <p:anim calcmode="lin" valueType="num">
                                      <p:cBhvr>
                                        <p:cTn dur="500" fill="hold" id="9"/>
                                        <p:tgtEl>
                                          <p:spTgt spid="150"/>
                                        </p:tgtEl>
                                        <p:attrNameLst>
                                          <p:attrName>style.rotation</p:attrName>
                                        </p:attrNameLst>
                                      </p:cBhvr>
                                      <p:tavLst>
                                        <p:tav tm="0">
                                          <p:val>
                                            <p:fltVal val="360"/>
                                          </p:val>
                                        </p:tav>
                                        <p:tav tm="100000">
                                          <p:val>
                                            <p:fltVal val="0"/>
                                          </p:val>
                                        </p:tav>
                                      </p:tavLst>
                                    </p:anim>
                                    <p:animEffect filter="fade" transition="in">
                                      <p:cBhvr>
                                        <p:cTn dur="500" id="10"/>
                                        <p:tgtEl>
                                          <p:spTgt spid="150"/>
                                        </p:tgtEl>
                                      </p:cBhvr>
                                    </p:animEffect>
                                  </p:childTnLst>
                                </p:cTn>
                              </p:par>
                            </p:childTnLst>
                          </p:cTn>
                        </p:par>
                        <p:par>
                          <p:cTn fill="hold" id="11" nodeType="afterGroup">
                            <p:stCondLst>
                              <p:cond delay="500"/>
                            </p:stCondLst>
                            <p:childTnLst>
                              <p:par>
                                <p:cTn fill="hold" id="12" nodeType="afterEffect" presetClass="entr" presetID="12" presetSubtype="2">
                                  <p:stCondLst>
                                    <p:cond delay="0"/>
                                  </p:stCondLst>
                                  <p:childTnLst>
                                    <p:set>
                                      <p:cBhvr>
                                        <p:cTn dur="1" fill="hold" id="13">
                                          <p:stCondLst>
                                            <p:cond delay="0"/>
                                          </p:stCondLst>
                                        </p:cTn>
                                        <p:tgtEl>
                                          <p:spTgt spid="138"/>
                                        </p:tgtEl>
                                        <p:attrNameLst>
                                          <p:attrName>style.visibility</p:attrName>
                                        </p:attrNameLst>
                                      </p:cBhvr>
                                      <p:to>
                                        <p:strVal val="visible"/>
                                      </p:to>
                                    </p:set>
                                    <p:animEffect filter="slide(fromRight)" transition="in">
                                      <p:cBhvr>
                                        <p:cTn dur="500" id="14"/>
                                        <p:tgtEl>
                                          <p:spTgt spid="138"/>
                                        </p:tgtEl>
                                      </p:cBhvr>
                                    </p:animEffect>
                                  </p:childTnLst>
                                </p:cTn>
                              </p:par>
                              <p:par>
                                <p:cTn fill="hold" id="15" nodeType="withEffect" presetClass="entr" presetID="12" presetSubtype="8">
                                  <p:stCondLst>
                                    <p:cond delay="0"/>
                                  </p:stCondLst>
                                  <p:childTnLst>
                                    <p:set>
                                      <p:cBhvr>
                                        <p:cTn dur="1" fill="hold" id="16">
                                          <p:stCondLst>
                                            <p:cond delay="0"/>
                                          </p:stCondLst>
                                        </p:cTn>
                                        <p:tgtEl>
                                          <p:spTgt spid="147"/>
                                        </p:tgtEl>
                                        <p:attrNameLst>
                                          <p:attrName>style.visibility</p:attrName>
                                        </p:attrNameLst>
                                      </p:cBhvr>
                                      <p:to>
                                        <p:strVal val="visible"/>
                                      </p:to>
                                    </p:set>
                                    <p:animEffect filter="slide(fromLeft)" transition="in">
                                      <p:cBhvr>
                                        <p:cTn dur="500" id="17"/>
                                        <p:tgtEl>
                                          <p:spTgt spid="147"/>
                                        </p:tgtEl>
                                      </p:cBhvr>
                                    </p:animEffect>
                                  </p:childTnLst>
                                </p:cTn>
                              </p:par>
                              <p:par>
                                <p:cTn fill="hold" id="18" nodeType="withEffect" presetClass="entr" presetID="12" presetSubtype="2">
                                  <p:stCondLst>
                                    <p:cond delay="0"/>
                                  </p:stCondLst>
                                  <p:childTnLst>
                                    <p:set>
                                      <p:cBhvr>
                                        <p:cTn dur="1" fill="hold" id="19">
                                          <p:stCondLst>
                                            <p:cond delay="0"/>
                                          </p:stCondLst>
                                        </p:cTn>
                                        <p:tgtEl>
                                          <p:spTgt spid="141"/>
                                        </p:tgtEl>
                                        <p:attrNameLst>
                                          <p:attrName>style.visibility</p:attrName>
                                        </p:attrNameLst>
                                      </p:cBhvr>
                                      <p:to>
                                        <p:strVal val="visible"/>
                                      </p:to>
                                    </p:set>
                                    <p:animEffect filter="slide(fromRight)" transition="in">
                                      <p:cBhvr>
                                        <p:cTn dur="500" id="20"/>
                                        <p:tgtEl>
                                          <p:spTgt spid="141"/>
                                        </p:tgtEl>
                                      </p:cBhvr>
                                    </p:animEffect>
                                  </p:childTnLst>
                                </p:cTn>
                              </p:par>
                              <p:par>
                                <p:cTn fill="hold" id="21" nodeType="withEffect" presetClass="entr" presetID="12" presetSubtype="8">
                                  <p:stCondLst>
                                    <p:cond delay="0"/>
                                  </p:stCondLst>
                                  <p:childTnLst>
                                    <p:set>
                                      <p:cBhvr>
                                        <p:cTn dur="1" fill="hold" id="22">
                                          <p:stCondLst>
                                            <p:cond delay="0"/>
                                          </p:stCondLst>
                                        </p:cTn>
                                        <p:tgtEl>
                                          <p:spTgt spid="144"/>
                                        </p:tgtEl>
                                        <p:attrNameLst>
                                          <p:attrName>style.visibility</p:attrName>
                                        </p:attrNameLst>
                                      </p:cBhvr>
                                      <p:to>
                                        <p:strVal val="visible"/>
                                      </p:to>
                                    </p:set>
                                    <p:animEffect filter="slide(fromLeft)" transition="in">
                                      <p:cBhvr>
                                        <p:cTn dur="500" id="23"/>
                                        <p:tgtEl>
                                          <p:spTgt spid="1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33" name="TextBox 32"/>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sp>
        <p:nvSpPr>
          <p:cNvPr id="121" name="Rectangle 5"/>
          <p:cNvSpPr/>
          <p:nvPr/>
        </p:nvSpPr>
        <p:spPr>
          <a:xfrm>
            <a:off x="382586" y="1642989"/>
            <a:ext cx="4876801" cy="28800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aphicFrame>
        <p:nvGraphicFramePr>
          <p:cNvPr id="122" name="1"/>
          <p:cNvGraphicFramePr/>
          <p:nvPr>
            <p:extLst>
              <p:ext uri="{D42A27DB-BD31-4B8C-83A1-F6EECF244321}">
                <p14:modId val="2063371253"/>
              </p:ext>
            </p:extLst>
          </p:nvPr>
        </p:nvGraphicFramePr>
        <p:xfrm>
          <a:off x="5792787" y="1565999"/>
          <a:ext cx="5785514" cy="3420000"/>
        </p:xfrm>
        <a:graphic>
          <a:graphicData uri="http://schemas.openxmlformats.org/drawingml/2006/chart">
            <c:chart xmlns:c="http://schemas.openxmlformats.org/drawingml/2006/chart" r:id="rId4"/>
          </a:graphicData>
        </a:graphic>
      </p:graphicFrame>
      <p:sp>
        <p:nvSpPr>
          <p:cNvPr id="123" name="TextBox 122"/>
          <p:cNvSpPr txBox="1"/>
          <p:nvPr/>
        </p:nvSpPr>
        <p:spPr>
          <a:xfrm>
            <a:off x="1057587" y="5229994"/>
            <a:ext cx="10080000" cy="792000"/>
          </a:xfrm>
          <a:prstGeom prst="rect">
            <a:avLst/>
          </a:prstGeom>
          <a:noFill/>
        </p:spPr>
        <p:txBody>
          <a:bodyPr anchor="t" anchorCtr="0" bIns="34552" lIns="172763" rIns="172763" rtlCol="0" tIns="34552" wrap="square">
            <a:noAutofit/>
          </a:bodyPr>
          <a:lstStyle/>
          <a:p>
            <a:pPr algn="ctr">
              <a:lnSpc>
                <a:spcPct val="130000"/>
              </a:lnSpc>
            </a:pPr>
            <a:r>
              <a:rPr altLang="en-US" lang="zh-CN" sz="1200">
                <a:solidFill>
                  <a:schemeClr val="tx1">
                    <a:lumMod val="65000"/>
                    <a:lumOff val="35000"/>
                  </a:schemeClr>
                </a:solidFill>
                <a:latin typeface="+mn-ea"/>
                <a:ea typeface="+mn-ea"/>
                <a:cs typeface="Lato Light"/>
              </a:rPr>
              <a:t>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a:t>
            </a:r>
          </a:p>
        </p:txBody>
      </p:sp>
    </p:spTree>
    <p:extLst>
      <p:ext uri="{BB962C8B-B14F-4D97-AF65-F5344CB8AC3E}">
        <p14:creationId val="125507956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22"/>
                                        </p:tgtEl>
                                        <p:attrNameLst>
                                          <p:attrName>style.visibility</p:attrName>
                                        </p:attrNameLst>
                                      </p:cBhvr>
                                      <p:to>
                                        <p:strVal val="visible"/>
                                      </p:to>
                                    </p:set>
                                    <p:animEffect filter="fade" transition="in">
                                      <p:cBhvr>
                                        <p:cTn dur="500" id="7"/>
                                        <p:tgtEl>
                                          <p:spTgt spid="122"/>
                                        </p:tgtEl>
                                      </p:cBhvr>
                                    </p:animEffect>
                                    <p:anim calcmode="lin" valueType="num">
                                      <p:cBhvr>
                                        <p:cTn dur="500" fill="hold" id="8"/>
                                        <p:tgtEl>
                                          <p:spTgt spid="122"/>
                                        </p:tgtEl>
                                        <p:attrNameLst>
                                          <p:attrName>ppt_x</p:attrName>
                                        </p:attrNameLst>
                                      </p:cBhvr>
                                      <p:tavLst>
                                        <p:tav tm="0">
                                          <p:val>
                                            <p:strVal val="#ppt_x"/>
                                          </p:val>
                                        </p:tav>
                                        <p:tav tm="100000">
                                          <p:val>
                                            <p:strVal val="#ppt_x"/>
                                          </p:val>
                                        </p:tav>
                                      </p:tavLst>
                                    </p:anim>
                                    <p:anim calcmode="lin" valueType="num">
                                      <p:cBhvr>
                                        <p:cTn dur="500" fill="hold" id="9"/>
                                        <p:tgtEl>
                                          <p:spTgt spid="12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21"/>
                                        </p:tgtEl>
                                        <p:attrNameLst>
                                          <p:attrName>style.visibility</p:attrName>
                                        </p:attrNameLst>
                                      </p:cBhvr>
                                      <p:to>
                                        <p:strVal val="visible"/>
                                      </p:to>
                                    </p:set>
                                    <p:animEffect filter="fade" transition="in">
                                      <p:cBhvr>
                                        <p:cTn dur="500" id="12"/>
                                        <p:tgtEl>
                                          <p:spTgt spid="121"/>
                                        </p:tgtEl>
                                      </p:cBhvr>
                                    </p:animEffect>
                                    <p:anim calcmode="lin" valueType="num">
                                      <p:cBhvr>
                                        <p:cTn dur="500" fill="hold" id="13"/>
                                        <p:tgtEl>
                                          <p:spTgt spid="121"/>
                                        </p:tgtEl>
                                        <p:attrNameLst>
                                          <p:attrName>ppt_x</p:attrName>
                                        </p:attrNameLst>
                                      </p:cBhvr>
                                      <p:tavLst>
                                        <p:tav tm="0">
                                          <p:val>
                                            <p:strVal val="#ppt_x"/>
                                          </p:val>
                                        </p:tav>
                                        <p:tav tm="100000">
                                          <p:val>
                                            <p:strVal val="#ppt_x"/>
                                          </p:val>
                                        </p:tav>
                                      </p:tavLst>
                                    </p:anim>
                                    <p:anim calcmode="lin" valueType="num">
                                      <p:cBhvr>
                                        <p:cTn dur="500" fill="hold" id="14"/>
                                        <p:tgtEl>
                                          <p:spTgt spid="12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500"/>
                            </p:stCondLst>
                            <p:childTnLst>
                              <p:par>
                                <p:cTn fill="hold" grpId="0" id="16" nodeType="afterEffect" presetClass="entr" presetID="22" presetSubtype="1">
                                  <p:stCondLst>
                                    <p:cond delay="0"/>
                                  </p:stCondLst>
                                  <p:childTnLst>
                                    <p:set>
                                      <p:cBhvr>
                                        <p:cTn dur="1" fill="hold" id="17">
                                          <p:stCondLst>
                                            <p:cond delay="0"/>
                                          </p:stCondLst>
                                        </p:cTn>
                                        <p:tgtEl>
                                          <p:spTgt spid="123"/>
                                        </p:tgtEl>
                                        <p:attrNameLst>
                                          <p:attrName>style.visibility</p:attrName>
                                        </p:attrNameLst>
                                      </p:cBhvr>
                                      <p:to>
                                        <p:strVal val="visible"/>
                                      </p:to>
                                    </p:set>
                                    <p:animEffect filter="wipe(up)" transition="in">
                                      <p:cBhvr>
                                        <p:cTn dur="500" id="18"/>
                                        <p:tgtEl>
                                          <p:spTgt spid="1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1"/>
      <p:bldP grpId="0" spid="123"/>
      <p:bldGraphic grpId="0" spid="122">
        <p:bldAsOne/>
      </p:bldGraphic>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32"/>
          <p:cNvSpPr txBox="1"/>
          <p:nvPr/>
        </p:nvSpPr>
        <p:spPr>
          <a:xfrm>
            <a:off x="5454925" y="2667794"/>
            <a:ext cx="3600000" cy="697364"/>
          </a:xfrm>
          <a:prstGeom prst="rect">
            <a:avLst/>
          </a:prstGeom>
          <a:noFill/>
        </p:spPr>
        <p:txBody>
          <a:bodyPr bIns="43882" lIns="87764" rIns="87764" rtlCol="0" tIns="43882" wrap="square">
            <a:spAutoFit/>
          </a:bodyPr>
          <a:lstStyle>
            <a:defPPr>
              <a:defRPr lang="zh-CN"/>
            </a:defPPr>
            <a:lvl1pPr>
              <a:defRPr sz="3200">
                <a:solidFill>
                  <a:schemeClr val="bg1"/>
                </a:solidFill>
                <a:latin charset="0" panose="020b0503020202020204" pitchFamily="34" typeface="Agency FB"/>
              </a:defRPr>
            </a:lvl1pPr>
          </a:lstStyle>
          <a:p>
            <a:r>
              <a:rPr altLang="en-US" lang="zh-CN" smtClean="0" sz="4000">
                <a:solidFill>
                  <a:schemeClr val="accent6"/>
                </a:solidFill>
                <a:latin typeface="+mj-ea"/>
                <a:ea typeface="+mj-ea"/>
              </a:rPr>
              <a:t>成功项目展示</a:t>
            </a:r>
          </a:p>
        </p:txBody>
      </p:sp>
      <p:sp>
        <p:nvSpPr>
          <p:cNvPr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id="17" name="矩形 16"/>
          <p:cNvSpPr/>
          <p:nvPr/>
        </p:nvSpPr>
        <p:spPr>
          <a:xfrm>
            <a:off x="5454926" y="3505995"/>
            <a:ext cx="4320000" cy="530352"/>
          </a:xfrm>
          <a:prstGeom prst="rect">
            <a:avLst/>
          </a:prstGeom>
        </p:spPr>
        <p:txBody>
          <a:bodyPr bIns="45720" lIns="91441" rIns="91441" tIns="45720" wrap="square">
            <a:spAutoFit/>
          </a:bodyPr>
          <a:lstStyle/>
          <a:p>
            <a:pPr>
              <a:lnSpc>
                <a:spcPct val="120000"/>
              </a:lnSpc>
            </a:pPr>
            <a:r>
              <a:rPr altLang="en-US" lang="zh-CN" sz="1200">
                <a:solidFill>
                  <a:schemeClr val="tx1">
                    <a:lumMod val="65000"/>
                    <a:lumOff val="35000"/>
                  </a:schemeClr>
                </a:solidFill>
                <a:latin typeface="+mn-ea"/>
                <a:ea typeface="+mn-ea"/>
                <a:cs typeface="+mn-ea"/>
                <a:sym charset="0" panose="020f0502020204030204" pitchFamily="34" typeface="Calibri"/>
              </a:rPr>
              <a:t>双击输入替换内容编辑文字双击输入替换内容编辑文字双击输入替换内容</a:t>
            </a:r>
          </a:p>
        </p:txBody>
      </p:sp>
      <p:grpSp>
        <p:nvGrpSpPr>
          <p:cNvPr id="18" name="组合 17"/>
          <p:cNvGrpSpPr>
            <a:grpSpLocks noChangeAspect="1"/>
          </p:cNvGrpSpPr>
          <p:nvPr/>
        </p:nvGrpSpPr>
        <p:grpSpPr>
          <a:xfrm>
            <a:off x="2141847" y="2332115"/>
            <a:ext cx="2126940" cy="2195358"/>
            <a:chOff x="495652" y="3505994"/>
            <a:chExt cx="2371710" cy="2448000"/>
          </a:xfrm>
          <a:solidFill>
            <a:schemeClr val="accent6"/>
          </a:solidFill>
        </p:grpSpPr>
        <p:sp>
          <p:nvSpPr>
            <p:cNvPr id="19" name="TextBox 18"/>
            <p:cNvSpPr txBox="1"/>
            <p:nvPr/>
          </p:nvSpPr>
          <p:spPr>
            <a:xfrm>
              <a:off x="514202" y="4064185"/>
              <a:ext cx="1236600" cy="1331615"/>
            </a:xfrm>
            <a:prstGeom prst="rect">
              <a:avLst/>
            </a:prstGeom>
            <a:noFill/>
            <a:ln>
              <a:noFill/>
            </a:ln>
          </p:spPr>
          <p:txBody>
            <a:bodyPr anchor="ctr" anchorCtr="1" bIns="43882" lIns="87764" rIns="87764" rtlCol="0" tIns="43882" wrap="none">
              <a:spAutoFit/>
            </a:bodyPr>
            <a:lstStyle/>
            <a:p>
              <a:pPr algn="ctr">
                <a:lnSpc>
                  <a:spcPct val="110000"/>
                </a:lnSpc>
              </a:pPr>
              <a:r>
                <a:rPr altLang="zh-CN" lang="en-US" smtClean="0" sz="6600">
                  <a:ln w="28575">
                    <a:noFill/>
                    <a:prstDash val="solid"/>
                  </a:ln>
                  <a:solidFill>
                    <a:schemeClr val="accent6"/>
                  </a:solidFill>
                  <a:latin typeface="+mj-ea"/>
                  <a:ea typeface="+mj-ea"/>
                </a:rPr>
                <a:t>03</a:t>
              </a:r>
            </a:p>
          </p:txBody>
        </p:sp>
        <p:sp>
          <p:nvSpPr>
            <p:cNvPr id="20" name="图文框 1"/>
            <p:cNvSpPr>
              <a:spLocks noChangeAspect="1"/>
            </p:cNvSpPr>
            <p:nvPr/>
          </p:nvSpPr>
          <p:spPr>
            <a:xfrm>
              <a:off x="664162" y="3505994"/>
              <a:ext cx="2203200" cy="2448000"/>
            </a:xfrm>
            <a:custGeom>
              <a:rect b="b" l="l" r="r" t="t"/>
              <a:pathLst>
                <a:path h="3960440" w="360000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600">
                <a:solidFill>
                  <a:schemeClr val="accent6"/>
                </a:solidFill>
              </a:endParaRPr>
            </a:p>
          </p:txBody>
        </p:sp>
      </p:grpSp>
    </p:spTree>
    <p:extLst>
      <p:ext uri="{BB962C8B-B14F-4D97-AF65-F5344CB8AC3E}">
        <p14:creationId val="2401859853"/>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ppt_x</p:attrName>
                                        </p:attrNameLst>
                                      </p:cBhvr>
                                      <p:tavLst>
                                        <p:tav tm="0">
                                          <p:val>
                                            <p:strVal val="#ppt_x"/>
                                          </p:val>
                                        </p:tav>
                                        <p:tav tm="100000">
                                          <p:val>
                                            <p:strVal val="#ppt_x"/>
                                          </p:val>
                                        </p:tav>
                                      </p:tavLst>
                                    </p:anim>
                                    <p:anim calcmode="lin" valueType="num">
                                      <p:cBhvr>
                                        <p:cTn dur="500" fill="hold" id="8"/>
                                        <p:tgtEl>
                                          <p:spTgt spid="16"/>
                                        </p:tgtEl>
                                        <p:attrNameLst>
                                          <p:attrName>ppt_y</p:attrName>
                                        </p:attrNameLst>
                                      </p:cBhvr>
                                      <p:tavLst>
                                        <p:tav tm="0">
                                          <p:val>
                                            <p:strVal val="#ppt_y-#ppt_h/2"/>
                                          </p:val>
                                        </p:tav>
                                        <p:tav tm="100000">
                                          <p:val>
                                            <p:strVal val="#ppt_y"/>
                                          </p:val>
                                        </p:tav>
                                      </p:tavLst>
                                    </p:anim>
                                    <p:anim calcmode="lin" valueType="num">
                                      <p:cBhvr>
                                        <p:cTn dur="500" fill="hold" id="9"/>
                                        <p:tgtEl>
                                          <p:spTgt spid="16"/>
                                        </p:tgtEl>
                                        <p:attrNameLst>
                                          <p:attrName>ppt_w</p:attrName>
                                        </p:attrNameLst>
                                      </p:cBhvr>
                                      <p:tavLst>
                                        <p:tav tm="0">
                                          <p:val>
                                            <p:strVal val="#ppt_w"/>
                                          </p:val>
                                        </p:tav>
                                        <p:tav tm="100000">
                                          <p:val>
                                            <p:strVal val="#ppt_w"/>
                                          </p:val>
                                        </p:tav>
                                      </p:tavLst>
                                    </p:anim>
                                    <p:anim calcmode="lin" valueType="num">
                                      <p:cBhvr>
                                        <p:cTn dur="500" fill="hold" id="10"/>
                                        <p:tgtEl>
                                          <p:spTgt spid="16"/>
                                        </p:tgtEl>
                                        <p:attrNameLst>
                                          <p:attrName>ppt_h</p:attrName>
                                        </p:attrNameLst>
                                      </p:cBhvr>
                                      <p:tavLst>
                                        <p:tav tm="0">
                                          <p:val>
                                            <p:fltVal val="0"/>
                                          </p:val>
                                        </p:tav>
                                        <p:tav tm="100000">
                                          <p:val>
                                            <p:strVal val="#ppt_h"/>
                                          </p:val>
                                        </p:tav>
                                      </p:tavLst>
                                    </p:anim>
                                  </p:childTnLst>
                                </p:cTn>
                              </p:par>
                              <p:par>
                                <p:cTn fill="hold" grpId="0" id="11" nodeType="withEffect" presetClass="entr" presetID="14" presetSubtype="10">
                                  <p:stCondLst>
                                    <p:cond delay="0"/>
                                  </p:stCondLst>
                                  <p:childTnLst>
                                    <p:set>
                                      <p:cBhvr>
                                        <p:cTn dur="1" fill="hold" id="12">
                                          <p:stCondLst>
                                            <p:cond delay="0"/>
                                          </p:stCondLst>
                                        </p:cTn>
                                        <p:tgtEl>
                                          <p:spTgt spid="17"/>
                                        </p:tgtEl>
                                        <p:attrNameLst>
                                          <p:attrName>style.visibility</p:attrName>
                                        </p:attrNameLst>
                                      </p:cBhvr>
                                      <p:to>
                                        <p:strVal val="visible"/>
                                      </p:to>
                                    </p:set>
                                    <p:animEffect filter="randombar(horizontal)" transition="in">
                                      <p:cBhvr>
                                        <p:cTn dur="500" id="1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extLst mod="1"/>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26" name="TextBox 25"/>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sp>
        <p:nvSpPr>
          <p:cNvPr id="20" name="矩形 19"/>
          <p:cNvSpPr>
            <a:spLocks noChangeArrowheads="1"/>
          </p:cNvSpPr>
          <p:nvPr/>
        </p:nvSpPr>
        <p:spPr bwMode="auto">
          <a:xfrm>
            <a:off x="787587" y="1739560"/>
            <a:ext cx="10620000"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30000"/>
              </a:lnSpc>
            </a:pPr>
            <a:r>
              <a:rPr altLang="en-US" lang="zh-CN" sz="1200">
                <a:solidFill>
                  <a:schemeClr val="tx1">
                    <a:lumMod val="65000"/>
                    <a:lumOff val="35000"/>
                  </a:schemeClr>
                </a:solidFill>
                <a:latin typeface="+mn-ea"/>
                <a:ea typeface="+mn-ea"/>
              </a:rPr>
              <a:t>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a:t>
            </a:r>
          </a:p>
        </p:txBody>
      </p:sp>
      <p:grpSp>
        <p:nvGrpSpPr>
          <p:cNvPr id="21" name="组合 20"/>
          <p:cNvGrpSpPr/>
          <p:nvPr/>
        </p:nvGrpSpPr>
        <p:grpSpPr>
          <a:xfrm>
            <a:off x="5640387" y="2958892"/>
            <a:ext cx="5719194" cy="2821636"/>
            <a:chOff x="5716587" y="2863126"/>
            <a:chExt cx="5719194" cy="2821636"/>
          </a:xfrm>
        </p:grpSpPr>
        <p:sp>
          <p:nvSpPr>
            <p:cNvPr id="22" name="矩形 47"/>
            <p:cNvSpPr>
              <a:spLocks noChangeArrowheads="1"/>
            </p:cNvSpPr>
            <p:nvPr/>
          </p:nvSpPr>
          <p:spPr bwMode="auto">
            <a:xfrm>
              <a:off x="5716588" y="3414783"/>
              <a:ext cx="5719194" cy="5440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just">
                <a:lnSpc>
                  <a:spcPct val="130000"/>
                </a:lnSpc>
              </a:pPr>
              <a:r>
                <a:rPr altLang="en-US" lang="zh-CN" sz="1200">
                  <a:solidFill>
                    <a:schemeClr val="tx1">
                      <a:lumMod val="65000"/>
                      <a:lumOff val="35000"/>
                    </a:schemeClr>
                  </a:solidFill>
                  <a:latin typeface="+mn-ea"/>
                  <a:ea typeface="+mn-ea"/>
                  <a:sym charset="-122" pitchFamily="34" typeface="微软雅黑"/>
                </a:rPr>
                <a:t>双击输入替换内容编辑文字双击输入替换内容编辑文字双击输入替换内容编辑文字双击输入替换内容编辑文字双击输入替换内容编辑文字双击输入替换内容编辑文字</a:t>
              </a:r>
            </a:p>
          </p:txBody>
        </p:sp>
        <p:sp>
          <p:nvSpPr>
            <p:cNvPr id="23" name="矩形 3"/>
            <p:cNvSpPr>
              <a:spLocks noChangeArrowheads="1"/>
            </p:cNvSpPr>
            <p:nvPr/>
          </p:nvSpPr>
          <p:spPr bwMode="auto">
            <a:xfrm>
              <a:off x="5746746" y="2863126"/>
              <a:ext cx="822946" cy="342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lgn="just">
                <a:spcBef>
                  <a:spcPct val="0"/>
                </a:spcBef>
                <a:buFont typeface="Arial"/>
                <a:buNone/>
              </a:pPr>
              <a:r>
                <a:rPr altLang="en-US" b="1" lang="zh-CN" smtClean="0">
                  <a:solidFill>
                    <a:schemeClr val="tx1">
                      <a:lumMod val="65000"/>
                      <a:lumOff val="35000"/>
                    </a:schemeClr>
                  </a:solidFill>
                  <a:latin typeface="+mn-ea"/>
                  <a:ea typeface="+mn-ea"/>
                  <a:cs charset="0" panose="020b0604020202020204" pitchFamily="34" typeface="Arial"/>
                </a:rPr>
                <a:t>小标题</a:t>
              </a:r>
            </a:p>
          </p:txBody>
        </p:sp>
        <p:sp>
          <p:nvSpPr>
            <p:cNvPr id="24" name="矩形 23"/>
            <p:cNvSpPr/>
            <p:nvPr/>
          </p:nvSpPr>
          <p:spPr>
            <a:xfrm>
              <a:off x="5792233" y="3324077"/>
              <a:ext cx="599800" cy="405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just"/>
              <a:endParaRPr altLang="en-US" lang="zh-CN" sz="1600">
                <a:solidFill>
                  <a:schemeClr val="tx1">
                    <a:lumMod val="65000"/>
                    <a:lumOff val="35000"/>
                  </a:schemeClr>
                </a:solidFill>
                <a:latin typeface="+mn-ea"/>
              </a:endParaRPr>
            </a:p>
          </p:txBody>
        </p:sp>
        <p:sp>
          <p:nvSpPr>
            <p:cNvPr id="27" name="矩形 26"/>
            <p:cNvSpPr/>
            <p:nvPr/>
          </p:nvSpPr>
          <p:spPr>
            <a:xfrm>
              <a:off x="6407083" y="3324077"/>
              <a:ext cx="1215000" cy="40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just"/>
              <a:endParaRPr altLang="en-US" lang="zh-CN" sz="1600">
                <a:solidFill>
                  <a:schemeClr val="tx1">
                    <a:lumMod val="65000"/>
                    <a:lumOff val="35000"/>
                  </a:schemeClr>
                </a:solidFill>
                <a:latin typeface="+mn-ea"/>
              </a:endParaRPr>
            </a:p>
          </p:txBody>
        </p:sp>
        <p:sp>
          <p:nvSpPr>
            <p:cNvPr id="28" name="矩形 47"/>
            <p:cNvSpPr>
              <a:spLocks noChangeArrowheads="1"/>
            </p:cNvSpPr>
            <p:nvPr/>
          </p:nvSpPr>
          <p:spPr bwMode="auto">
            <a:xfrm>
              <a:off x="5716588" y="5135387"/>
              <a:ext cx="5719194" cy="5440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just">
                <a:lnSpc>
                  <a:spcPct val="130000"/>
                </a:lnSpc>
                <a:spcBef>
                  <a:spcPct val="0"/>
                </a:spcBef>
              </a:pPr>
              <a:r>
                <a:rPr altLang="en-US" lang="zh-CN" sz="1200">
                  <a:solidFill>
                    <a:schemeClr val="tx1">
                      <a:lumMod val="65000"/>
                      <a:lumOff val="35000"/>
                    </a:schemeClr>
                  </a:solidFill>
                  <a:latin typeface="+mn-ea"/>
                  <a:ea typeface="+mn-ea"/>
                  <a:sym charset="-122" pitchFamily="34" typeface="微软雅黑"/>
                </a:rPr>
                <a:t>双击输入替换内容编辑文字双击输入替换内容编辑文字双击输入替换内容编辑文字双击输入替换内容编辑文字双击输入替换内容编辑文字双击输入替换内容编辑文字</a:t>
              </a:r>
            </a:p>
          </p:txBody>
        </p:sp>
        <p:sp>
          <p:nvSpPr>
            <p:cNvPr id="29" name="矩形 3"/>
            <p:cNvSpPr>
              <a:spLocks noChangeArrowheads="1"/>
            </p:cNvSpPr>
            <p:nvPr/>
          </p:nvSpPr>
          <p:spPr bwMode="auto">
            <a:xfrm>
              <a:off x="5746746" y="4583729"/>
              <a:ext cx="822946" cy="342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lgn="just">
                <a:spcBef>
                  <a:spcPct val="0"/>
                </a:spcBef>
                <a:buFont typeface="Arial"/>
                <a:buNone/>
              </a:pPr>
              <a:r>
                <a:rPr altLang="en-US" b="1" lang="zh-CN" smtClean="0">
                  <a:solidFill>
                    <a:schemeClr val="tx1">
                      <a:lumMod val="65000"/>
                      <a:lumOff val="35000"/>
                    </a:schemeClr>
                  </a:solidFill>
                  <a:latin typeface="+mn-ea"/>
                  <a:ea typeface="+mn-ea"/>
                  <a:cs charset="0" panose="020b0604020202020204" pitchFamily="34" typeface="Arial"/>
                </a:rPr>
                <a:t>小标题</a:t>
              </a:r>
            </a:p>
          </p:txBody>
        </p:sp>
        <p:sp>
          <p:nvSpPr>
            <p:cNvPr id="30" name="矩形 29"/>
            <p:cNvSpPr/>
            <p:nvPr/>
          </p:nvSpPr>
          <p:spPr>
            <a:xfrm>
              <a:off x="5792233" y="5044681"/>
              <a:ext cx="599800" cy="405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just"/>
              <a:endParaRPr altLang="en-US" lang="zh-CN" sz="1600">
                <a:solidFill>
                  <a:schemeClr val="tx1">
                    <a:lumMod val="65000"/>
                    <a:lumOff val="35000"/>
                  </a:schemeClr>
                </a:solidFill>
                <a:latin typeface="+mn-ea"/>
              </a:endParaRPr>
            </a:p>
          </p:txBody>
        </p:sp>
        <p:sp>
          <p:nvSpPr>
            <p:cNvPr id="31" name="矩形 30"/>
            <p:cNvSpPr/>
            <p:nvPr/>
          </p:nvSpPr>
          <p:spPr>
            <a:xfrm>
              <a:off x="6407083" y="5044681"/>
              <a:ext cx="1215000" cy="40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just"/>
              <a:endParaRPr altLang="en-US" lang="zh-CN" sz="1600">
                <a:solidFill>
                  <a:schemeClr val="tx1">
                    <a:lumMod val="65000"/>
                    <a:lumOff val="35000"/>
                  </a:schemeClr>
                </a:solidFill>
                <a:latin typeface="+mn-ea"/>
              </a:endParaRPr>
            </a:p>
          </p:txBody>
        </p:sp>
      </p:grpSp>
      <p:sp>
        <p:nvSpPr>
          <p:cNvPr id="32" name="矩形 31"/>
          <p:cNvSpPr/>
          <p:nvPr/>
        </p:nvSpPr>
        <p:spPr>
          <a:xfrm>
            <a:off x="814103" y="3023287"/>
            <a:ext cx="3915332" cy="2977879"/>
          </a:xfrm>
          <a:prstGeom prst="rect">
            <a:avLst/>
          </a:prstGeom>
          <a:blipFill>
            <a:blip r:embed="rId3"/>
            <a:stretch>
              <a:fillRect b="-50000" l="-20000" r="0" t="-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typeface="+mn-ea"/>
            </a:endParaRPr>
          </a:p>
        </p:txBody>
      </p:sp>
    </p:spTree>
    <p:extLst>
      <p:ext uri="{BB962C8B-B14F-4D97-AF65-F5344CB8AC3E}">
        <p14:creationId val="327342108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0"/>
                                        </p:tgtEl>
                                        <p:attrNameLst>
                                          <p:attrName>style.visibility</p:attrName>
                                        </p:attrNameLst>
                                      </p:cBhvr>
                                      <p:to>
                                        <p:strVal val="visible"/>
                                      </p:to>
                                    </p:set>
                                    <p:animEffect filter="randombar(horizontal)"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childTnLst>
                                    <p:set>
                                      <p:cBhvr>
                                        <p:cTn dur="1" fill="hold" id="10">
                                          <p:stCondLst>
                                            <p:cond delay="0"/>
                                          </p:stCondLst>
                                        </p:cTn>
                                        <p:tgtEl>
                                          <p:spTgt spid="32"/>
                                        </p:tgtEl>
                                        <p:attrNameLst>
                                          <p:attrName>style.visibility</p:attrName>
                                        </p:attrNameLst>
                                      </p:cBhvr>
                                      <p:to>
                                        <p:strVal val="visible"/>
                                      </p:to>
                                    </p:set>
                                    <p:animEffect filter="strips(downRight)" transition="in">
                                      <p:cBhvr>
                                        <p:cTn dur="500" id="11"/>
                                        <p:tgtEl>
                                          <p:spTgt spid="32"/>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1"/>
                                        </p:tgtEl>
                                        <p:attrNameLst>
                                          <p:attrName>style.visibility</p:attrName>
                                        </p:attrNameLst>
                                      </p:cBhvr>
                                      <p:to>
                                        <p:strVal val="visible"/>
                                      </p:to>
                                    </p:set>
                                    <p:animEffect filter="wipe(left)" transition="in">
                                      <p:cBhvr>
                                        <p:cTn dur="500" id="15"/>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3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20" name="TextBox 19"/>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grpSp>
        <p:nvGrpSpPr>
          <p:cNvPr id="34" name="组合 33"/>
          <p:cNvGrpSpPr/>
          <p:nvPr/>
        </p:nvGrpSpPr>
        <p:grpSpPr>
          <a:xfrm>
            <a:off x="1313662" y="1981995"/>
            <a:ext cx="9567850" cy="3800817"/>
            <a:chOff x="1313662" y="1981995"/>
            <a:chExt cx="9567850" cy="3800817"/>
          </a:xfrm>
        </p:grpSpPr>
        <p:grpSp>
          <p:nvGrpSpPr>
            <p:cNvPr id="35" name="组合 34">
              <a:extLst>
                <a:ext uri="{FF2B5EF4-FFF2-40B4-BE49-F238E27FC236}">
                  <a16:creationId xmlns:a16="http://schemas.microsoft.com/office/drawing/2014/main" id="{63F68727-9DE4-4D96-9821-D2DC49C238F7}"/>
                </a:ext>
              </a:extLst>
            </p:cNvPr>
            <p:cNvGrpSpPr>
              <a:grpSpLocks noChangeAspect="1"/>
            </p:cNvGrpSpPr>
            <p:nvPr/>
          </p:nvGrpSpPr>
          <p:grpSpPr>
            <a:xfrm>
              <a:off x="4497734" y="2082403"/>
              <a:ext cx="3199706" cy="3600000"/>
              <a:chOff x="2939800" y="1138775"/>
              <a:chExt cx="3285587" cy="3696144"/>
            </a:xfrm>
            <a:solidFill>
              <a:schemeClr val="accent6"/>
            </a:solidFill>
          </p:grpSpPr>
          <p:sp>
            <p:nvSpPr>
              <p:cNvPr id="80" name="Freeform 5">
                <a:extLst>
                  <a:ext uri="{FF2B5EF4-FFF2-40B4-BE49-F238E27FC236}">
                    <a16:creationId xmlns:a16="http://schemas.microsoft.com/office/drawing/2014/main" id="{E2EB320C-CAB6-4FEB-B953-D9C28C060108}"/>
                  </a:ext>
                </a:extLst>
              </p:cNvPr>
              <p:cNvSpPr/>
              <p:nvPr/>
            </p:nvSpPr>
            <p:spPr bwMode="auto">
              <a:xfrm rot="19846272">
                <a:off x="4785178" y="1138775"/>
                <a:ext cx="898525" cy="1651000"/>
              </a:xfrm>
              <a:custGeom>
                <a:gdLst>
                  <a:gd fmla="*/ 458 w 566" name="T0"/>
                  <a:gd fmla="*/ 264 h 1040" name="T1"/>
                  <a:gd fmla="*/ 206 w 566" name="T2"/>
                  <a:gd fmla="*/ 120 h 1040" name="T3"/>
                  <a:gd fmla="*/ 0 w 566" name="T4"/>
                  <a:gd fmla="*/ 0 h 1040" name="T5"/>
                  <a:gd fmla="*/ 0 w 566" name="T6"/>
                  <a:gd fmla="*/ 0 h 1040" name="T7"/>
                  <a:gd fmla="*/ 10 w 566" name="T8"/>
                  <a:gd fmla="*/ 16 h 1040" name="T9"/>
                  <a:gd fmla="*/ 16 w 566" name="T10"/>
                  <a:gd fmla="*/ 32 h 1040" name="T11"/>
                  <a:gd fmla="*/ 24 w 566" name="T12"/>
                  <a:gd fmla="*/ 52 h 1040" name="T13"/>
                  <a:gd fmla="*/ 30 w 566" name="T14"/>
                  <a:gd fmla="*/ 74 h 1040" name="T15"/>
                  <a:gd fmla="*/ 36 w 566" name="T16"/>
                  <a:gd fmla="*/ 98 h 1040" name="T17"/>
                  <a:gd fmla="*/ 40 w 566" name="T18"/>
                  <a:gd fmla="*/ 124 h 1040" name="T19"/>
                  <a:gd fmla="*/ 42 w 566" name="T20"/>
                  <a:gd fmla="*/ 154 h 1040" name="T21"/>
                  <a:gd fmla="*/ 42 w 566" name="T22"/>
                  <a:gd fmla="*/ 186 h 1040" name="T23"/>
                  <a:gd fmla="*/ 42 w 566" name="T24"/>
                  <a:gd fmla="*/ 186 h 1040" name="T25"/>
                  <a:gd fmla="*/ 42 w 566" name="T26"/>
                  <a:gd fmla="*/ 214 h 1040" name="T27"/>
                  <a:gd fmla="*/ 42 w 566" name="T28"/>
                  <a:gd fmla="*/ 214 h 1040" name="T29"/>
                  <a:gd fmla="*/ 42 w 566" name="T30"/>
                  <a:gd fmla="*/ 626 h 1040" name="T31"/>
                  <a:gd fmla="*/ 42 w 566" name="T32"/>
                  <a:gd fmla="*/ 626 h 1040" name="T33"/>
                  <a:gd fmla="*/ 42 w 566" name="T34"/>
                  <a:gd fmla="*/ 1040 h 1040" name="T35"/>
                  <a:gd fmla="*/ 42 w 566" name="T36"/>
                  <a:gd fmla="*/ 1040 h 1040" name="T37"/>
                  <a:gd fmla="*/ 404 w 566" name="T38"/>
                  <a:gd fmla="*/ 832 h 1040" name="T39"/>
                  <a:gd fmla="*/ 404 w 566" name="T40"/>
                  <a:gd fmla="*/ 832 h 1040" name="T41"/>
                  <a:gd fmla="*/ 424 w 566" name="T42"/>
                  <a:gd fmla="*/ 820 h 1040" name="T43"/>
                  <a:gd fmla="*/ 424 w 566" name="T44"/>
                  <a:gd fmla="*/ 820 h 1040" name="T45"/>
                  <a:gd fmla="*/ 452 w 566" name="T46"/>
                  <a:gd fmla="*/ 802 h 1040" name="T47"/>
                  <a:gd fmla="*/ 478 w 566" name="T48"/>
                  <a:gd fmla="*/ 786 h 1040" name="T49"/>
                  <a:gd fmla="*/ 498 w 566" name="T50"/>
                  <a:gd fmla="*/ 768 h 1040" name="T51"/>
                  <a:gd fmla="*/ 518 w 566" name="T52"/>
                  <a:gd fmla="*/ 752 h 1040" name="T53"/>
                  <a:gd fmla="*/ 532 w 566" name="T54"/>
                  <a:gd fmla="*/ 734 h 1040" name="T55"/>
                  <a:gd fmla="*/ 546 w 566" name="T56"/>
                  <a:gd fmla="*/ 718 h 1040" name="T57"/>
                  <a:gd fmla="*/ 558 w 566" name="T58"/>
                  <a:gd fmla="*/ 702 h 1040" name="T59"/>
                  <a:gd fmla="*/ 566 w 566" name="T60"/>
                  <a:gd fmla="*/ 688 h 1040" name="T61"/>
                  <a:gd fmla="*/ 566 w 566" name="T62"/>
                  <a:gd fmla="*/ 450 h 1040" name="T63"/>
                  <a:gd fmla="*/ 566 w 566" name="T64"/>
                  <a:gd fmla="*/ 450 h 1040" name="T65"/>
                  <a:gd fmla="*/ 564 w 566" name="T66"/>
                  <a:gd fmla="*/ 422 h 1040" name="T67"/>
                  <a:gd fmla="*/ 558 w 566" name="T68"/>
                  <a:gd fmla="*/ 394 h 1040" name="T69"/>
                  <a:gd fmla="*/ 550 w 566" name="T70"/>
                  <a:gd fmla="*/ 368 h 1040" name="T71"/>
                  <a:gd fmla="*/ 538 w 566" name="T72"/>
                  <a:gd fmla="*/ 344 h 1040" name="T73"/>
                  <a:gd fmla="*/ 522 w 566" name="T74"/>
                  <a:gd fmla="*/ 320 h 1040" name="T75"/>
                  <a:gd fmla="*/ 504 w 566" name="T76"/>
                  <a:gd fmla="*/ 300 h 1040" name="T77"/>
                  <a:gd fmla="*/ 482 w 566" name="T78"/>
                  <a:gd fmla="*/ 280 h 1040" name="T79"/>
                  <a:gd fmla="*/ 458 w 566" name="T80"/>
                  <a:gd fmla="*/ 264 h 1040" name="T81"/>
                  <a:gd fmla="*/ 458 w 566" name="T82"/>
                  <a:gd fmla="*/ 264 h 104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40" w="566">
                    <a:moveTo>
                      <a:pt x="458" y="264"/>
                    </a:moveTo>
                    <a:lnTo>
                      <a:pt x="206" y="120"/>
                    </a:lnTo>
                    <a:lnTo>
                      <a:pt x="0" y="0"/>
                    </a:lnTo>
                    <a:lnTo>
                      <a:pt x="0" y="0"/>
                    </a:lnTo>
                    <a:lnTo>
                      <a:pt x="10" y="16"/>
                    </a:lnTo>
                    <a:lnTo>
                      <a:pt x="16" y="32"/>
                    </a:lnTo>
                    <a:lnTo>
                      <a:pt x="24" y="52"/>
                    </a:lnTo>
                    <a:lnTo>
                      <a:pt x="30" y="74"/>
                    </a:lnTo>
                    <a:lnTo>
                      <a:pt x="36" y="98"/>
                    </a:lnTo>
                    <a:lnTo>
                      <a:pt x="40" y="124"/>
                    </a:lnTo>
                    <a:lnTo>
                      <a:pt x="42" y="154"/>
                    </a:lnTo>
                    <a:lnTo>
                      <a:pt x="42" y="186"/>
                    </a:lnTo>
                    <a:lnTo>
                      <a:pt x="42" y="186"/>
                    </a:lnTo>
                    <a:lnTo>
                      <a:pt x="42" y="214"/>
                    </a:lnTo>
                    <a:lnTo>
                      <a:pt x="42" y="214"/>
                    </a:lnTo>
                    <a:lnTo>
                      <a:pt x="42" y="626"/>
                    </a:lnTo>
                    <a:lnTo>
                      <a:pt x="42" y="626"/>
                    </a:lnTo>
                    <a:lnTo>
                      <a:pt x="42" y="1040"/>
                    </a:lnTo>
                    <a:lnTo>
                      <a:pt x="42" y="1040"/>
                    </a:lnTo>
                    <a:lnTo>
                      <a:pt x="404" y="832"/>
                    </a:lnTo>
                    <a:lnTo>
                      <a:pt x="404" y="832"/>
                    </a:lnTo>
                    <a:lnTo>
                      <a:pt x="424" y="820"/>
                    </a:lnTo>
                    <a:lnTo>
                      <a:pt x="424" y="820"/>
                    </a:lnTo>
                    <a:lnTo>
                      <a:pt x="452" y="802"/>
                    </a:lnTo>
                    <a:lnTo>
                      <a:pt x="478" y="786"/>
                    </a:lnTo>
                    <a:lnTo>
                      <a:pt x="498" y="768"/>
                    </a:lnTo>
                    <a:lnTo>
                      <a:pt x="518" y="752"/>
                    </a:lnTo>
                    <a:lnTo>
                      <a:pt x="532" y="734"/>
                    </a:lnTo>
                    <a:lnTo>
                      <a:pt x="546" y="718"/>
                    </a:lnTo>
                    <a:lnTo>
                      <a:pt x="558" y="702"/>
                    </a:lnTo>
                    <a:lnTo>
                      <a:pt x="566" y="688"/>
                    </a:lnTo>
                    <a:lnTo>
                      <a:pt x="566" y="450"/>
                    </a:lnTo>
                    <a:lnTo>
                      <a:pt x="566" y="450"/>
                    </a:lnTo>
                    <a:lnTo>
                      <a:pt x="564" y="422"/>
                    </a:lnTo>
                    <a:lnTo>
                      <a:pt x="558" y="394"/>
                    </a:lnTo>
                    <a:lnTo>
                      <a:pt x="550" y="368"/>
                    </a:lnTo>
                    <a:lnTo>
                      <a:pt x="538" y="344"/>
                    </a:lnTo>
                    <a:lnTo>
                      <a:pt x="522" y="320"/>
                    </a:lnTo>
                    <a:lnTo>
                      <a:pt x="504" y="300"/>
                    </a:lnTo>
                    <a:lnTo>
                      <a:pt x="482" y="280"/>
                    </a:lnTo>
                    <a:lnTo>
                      <a:pt x="458" y="264"/>
                    </a:lnTo>
                    <a:lnTo>
                      <a:pt x="458" y="264"/>
                    </a:lnTo>
                    <a:close/>
                  </a:path>
                </a:pathLst>
              </a:custGeom>
              <a:solidFill>
                <a:schemeClr val="accent6"/>
              </a:solidFill>
              <a:ln w="28575">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65000"/>
                      <a:lumOff val="35000"/>
                    </a:schemeClr>
                  </a:solidFill>
                  <a:effectLst/>
                  <a:uLnTx/>
                  <a:uFillTx/>
                  <a:latin typeface="+mn-ea"/>
                  <a:ea typeface="+mn-ea"/>
                  <a:sym charset="-122" panose="02020400000000000000" pitchFamily="18" typeface="Source Han Serif SC"/>
                </a:endParaRPr>
              </a:p>
            </p:txBody>
          </p:sp>
          <p:sp>
            <p:nvSpPr>
              <p:cNvPr id="81" name="Freeform 6">
                <a:extLst>
                  <a:ext uri="{FF2B5EF4-FFF2-40B4-BE49-F238E27FC236}">
                    <a16:creationId xmlns:a16="http://schemas.microsoft.com/office/drawing/2014/main" id="{A34001B7-6B99-4F22-BA18-D2DC921E9E82}"/>
                  </a:ext>
                </a:extLst>
              </p:cNvPr>
              <p:cNvSpPr/>
              <p:nvPr/>
            </p:nvSpPr>
            <p:spPr bwMode="auto">
              <a:xfrm rot="19846272">
                <a:off x="4510544" y="3218059"/>
                <a:ext cx="1476375" cy="1231900"/>
              </a:xfrm>
              <a:custGeom>
                <a:gdLst>
                  <a:gd fmla="*/ 744 w 930" name="T0"/>
                  <a:gd fmla="*/ 426 h 776" name="T1"/>
                  <a:gd fmla="*/ 744 w 930" name="T2"/>
                  <a:gd fmla="*/ 426 h 776" name="T3"/>
                  <a:gd fmla="*/ 716 w 930" name="T4"/>
                  <a:gd fmla="*/ 410 h 776" name="T5"/>
                  <a:gd fmla="*/ 716 w 930" name="T6"/>
                  <a:gd fmla="*/ 410 h 776" name="T7"/>
                  <a:gd fmla="*/ 360 w 930" name="T8"/>
                  <a:gd fmla="*/ 206 h 776" name="T9"/>
                  <a:gd fmla="*/ 360 w 930" name="T10"/>
                  <a:gd fmla="*/ 206 h 776" name="T11"/>
                  <a:gd fmla="*/ 0 w 930" name="T12"/>
                  <a:gd fmla="*/ 0 h 776" name="T13"/>
                  <a:gd fmla="*/ 0 w 930" name="T14"/>
                  <a:gd fmla="*/ 0 h 776" name="T15"/>
                  <a:gd fmla="*/ 0 w 930" name="T16"/>
                  <a:gd fmla="*/ 412 h 776" name="T17"/>
                  <a:gd fmla="*/ 0 w 930" name="T18"/>
                  <a:gd fmla="*/ 412 h 776" name="T19"/>
                  <a:gd fmla="*/ 0 w 930" name="T20"/>
                  <a:gd fmla="*/ 442 h 776" name="T21"/>
                  <a:gd fmla="*/ 0 w 930" name="T22"/>
                  <a:gd fmla="*/ 442 h 776" name="T23"/>
                  <a:gd fmla="*/ 2 w 930" name="T24"/>
                  <a:gd fmla="*/ 472 h 776" name="T25"/>
                  <a:gd fmla="*/ 4 w 930" name="T26"/>
                  <a:gd fmla="*/ 502 h 776" name="T27"/>
                  <a:gd fmla="*/ 8 w 930" name="T28"/>
                  <a:gd fmla="*/ 528 h 776" name="T29"/>
                  <a:gd fmla="*/ 14 w 930" name="T30"/>
                  <a:gd fmla="*/ 552 h 776" name="T31"/>
                  <a:gd fmla="*/ 20 w 930" name="T32"/>
                  <a:gd fmla="*/ 574 h 776" name="T33"/>
                  <a:gd fmla="*/ 26 w 930" name="T34"/>
                  <a:gd fmla="*/ 594 h 776" name="T35"/>
                  <a:gd fmla="*/ 34 w 930" name="T36"/>
                  <a:gd fmla="*/ 610 h 776" name="T37"/>
                  <a:gd fmla="*/ 42 w 930" name="T38"/>
                  <a:gd fmla="*/ 626 h 776" name="T39"/>
                  <a:gd fmla="*/ 254 w 930" name="T40"/>
                  <a:gd fmla="*/ 748 h 776" name="T41"/>
                  <a:gd fmla="*/ 254 w 930" name="T42"/>
                  <a:gd fmla="*/ 748 h 776" name="T43"/>
                  <a:gd fmla="*/ 280 w 930" name="T44"/>
                  <a:gd fmla="*/ 760 h 776" name="T45"/>
                  <a:gd fmla="*/ 306 w 930" name="T46"/>
                  <a:gd fmla="*/ 770 h 776" name="T47"/>
                  <a:gd fmla="*/ 332 w 930" name="T48"/>
                  <a:gd fmla="*/ 774 h 776" name="T49"/>
                  <a:gd fmla="*/ 360 w 930" name="T50"/>
                  <a:gd fmla="*/ 776 h 776" name="T51"/>
                  <a:gd fmla="*/ 388 w 930" name="T52"/>
                  <a:gd fmla="*/ 774 h 776" name="T53"/>
                  <a:gd fmla="*/ 416 w 930" name="T54"/>
                  <a:gd fmla="*/ 770 h 776" name="T55"/>
                  <a:gd fmla="*/ 442 w 930" name="T56"/>
                  <a:gd fmla="*/ 760 h 776" name="T57"/>
                  <a:gd fmla="*/ 468 w 930" name="T58"/>
                  <a:gd fmla="*/ 748 h 776" name="T59"/>
                  <a:gd fmla="*/ 716 w 930" name="T60"/>
                  <a:gd fmla="*/ 604 h 776" name="T61"/>
                  <a:gd fmla="*/ 930 w 930" name="T62"/>
                  <a:gd fmla="*/ 480 h 776" name="T63"/>
                  <a:gd fmla="*/ 930 w 930" name="T64"/>
                  <a:gd fmla="*/ 480 h 776" name="T65"/>
                  <a:gd fmla="*/ 914 w 930" name="T66"/>
                  <a:gd fmla="*/ 480 h 776" name="T67"/>
                  <a:gd fmla="*/ 894 w 930" name="T68"/>
                  <a:gd fmla="*/ 480 h 776" name="T69"/>
                  <a:gd fmla="*/ 872 w 930" name="T70"/>
                  <a:gd fmla="*/ 476 h 776" name="T71"/>
                  <a:gd fmla="*/ 850 w 930" name="T72"/>
                  <a:gd fmla="*/ 472 h 776" name="T73"/>
                  <a:gd fmla="*/ 826 w 930" name="T74"/>
                  <a:gd fmla="*/ 464 h 776" name="T75"/>
                  <a:gd fmla="*/ 800 w 930" name="T76"/>
                  <a:gd fmla="*/ 454 h 776" name="T77"/>
                  <a:gd fmla="*/ 772 w 930" name="T78"/>
                  <a:gd fmla="*/ 442 h 776" name="T79"/>
                  <a:gd fmla="*/ 744 w 930" name="T80"/>
                  <a:gd fmla="*/ 426 h 776" name="T81"/>
                  <a:gd fmla="*/ 744 w 930" name="T82"/>
                  <a:gd fmla="*/ 426 h 77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776" w="930">
                    <a:moveTo>
                      <a:pt x="744" y="426"/>
                    </a:moveTo>
                    <a:lnTo>
                      <a:pt x="744" y="426"/>
                    </a:lnTo>
                    <a:lnTo>
                      <a:pt x="716" y="410"/>
                    </a:lnTo>
                    <a:lnTo>
                      <a:pt x="716" y="410"/>
                    </a:lnTo>
                    <a:lnTo>
                      <a:pt x="360" y="206"/>
                    </a:lnTo>
                    <a:lnTo>
                      <a:pt x="360" y="206"/>
                    </a:lnTo>
                    <a:lnTo>
                      <a:pt x="0" y="0"/>
                    </a:lnTo>
                    <a:lnTo>
                      <a:pt x="0" y="0"/>
                    </a:lnTo>
                    <a:lnTo>
                      <a:pt x="0" y="412"/>
                    </a:lnTo>
                    <a:lnTo>
                      <a:pt x="0" y="412"/>
                    </a:lnTo>
                    <a:lnTo>
                      <a:pt x="0" y="442"/>
                    </a:lnTo>
                    <a:lnTo>
                      <a:pt x="0" y="442"/>
                    </a:lnTo>
                    <a:lnTo>
                      <a:pt x="2" y="472"/>
                    </a:lnTo>
                    <a:lnTo>
                      <a:pt x="4" y="502"/>
                    </a:lnTo>
                    <a:lnTo>
                      <a:pt x="8" y="528"/>
                    </a:lnTo>
                    <a:lnTo>
                      <a:pt x="14" y="552"/>
                    </a:lnTo>
                    <a:lnTo>
                      <a:pt x="20" y="574"/>
                    </a:lnTo>
                    <a:lnTo>
                      <a:pt x="26" y="594"/>
                    </a:lnTo>
                    <a:lnTo>
                      <a:pt x="34" y="610"/>
                    </a:lnTo>
                    <a:lnTo>
                      <a:pt x="42" y="626"/>
                    </a:lnTo>
                    <a:lnTo>
                      <a:pt x="254" y="748"/>
                    </a:lnTo>
                    <a:lnTo>
                      <a:pt x="254" y="748"/>
                    </a:lnTo>
                    <a:lnTo>
                      <a:pt x="280" y="760"/>
                    </a:lnTo>
                    <a:lnTo>
                      <a:pt x="306" y="770"/>
                    </a:lnTo>
                    <a:lnTo>
                      <a:pt x="332" y="774"/>
                    </a:lnTo>
                    <a:lnTo>
                      <a:pt x="360" y="776"/>
                    </a:lnTo>
                    <a:lnTo>
                      <a:pt x="388" y="774"/>
                    </a:lnTo>
                    <a:lnTo>
                      <a:pt x="416" y="770"/>
                    </a:lnTo>
                    <a:lnTo>
                      <a:pt x="442" y="760"/>
                    </a:lnTo>
                    <a:lnTo>
                      <a:pt x="468" y="748"/>
                    </a:lnTo>
                    <a:lnTo>
                      <a:pt x="716" y="604"/>
                    </a:lnTo>
                    <a:lnTo>
                      <a:pt x="930" y="480"/>
                    </a:lnTo>
                    <a:lnTo>
                      <a:pt x="930" y="480"/>
                    </a:lnTo>
                    <a:lnTo>
                      <a:pt x="914" y="480"/>
                    </a:lnTo>
                    <a:lnTo>
                      <a:pt x="894" y="480"/>
                    </a:lnTo>
                    <a:lnTo>
                      <a:pt x="872" y="476"/>
                    </a:lnTo>
                    <a:lnTo>
                      <a:pt x="850" y="472"/>
                    </a:lnTo>
                    <a:lnTo>
                      <a:pt x="826" y="464"/>
                    </a:lnTo>
                    <a:lnTo>
                      <a:pt x="800" y="454"/>
                    </a:lnTo>
                    <a:lnTo>
                      <a:pt x="772" y="442"/>
                    </a:lnTo>
                    <a:lnTo>
                      <a:pt x="744" y="426"/>
                    </a:lnTo>
                    <a:lnTo>
                      <a:pt x="744" y="426"/>
                    </a:lnTo>
                    <a:close/>
                  </a:path>
                </a:pathLst>
              </a:custGeom>
              <a:solidFill>
                <a:schemeClr val="accent6"/>
              </a:solidFill>
              <a:ln w="28575">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65000"/>
                      <a:lumOff val="35000"/>
                    </a:schemeClr>
                  </a:solidFill>
                  <a:effectLst/>
                  <a:uLnTx/>
                  <a:uFillTx/>
                  <a:latin typeface="+mn-ea"/>
                  <a:ea typeface="+mn-ea"/>
                  <a:sym charset="-122" panose="02020400000000000000" pitchFamily="18" typeface="Source Han Serif SC"/>
                </a:endParaRPr>
              </a:p>
            </p:txBody>
          </p:sp>
          <p:sp>
            <p:nvSpPr>
              <p:cNvPr id="82" name="Freeform 7">
                <a:extLst>
                  <a:ext uri="{FF2B5EF4-FFF2-40B4-BE49-F238E27FC236}">
                    <a16:creationId xmlns:a16="http://schemas.microsoft.com/office/drawing/2014/main" id="{450E7114-EF03-41A3-9CF2-4AEBF3E98FD5}"/>
                  </a:ext>
                </a:extLst>
              </p:cNvPr>
              <p:cNvSpPr/>
              <p:nvPr/>
            </p:nvSpPr>
            <p:spPr bwMode="auto">
              <a:xfrm rot="19846272">
                <a:off x="4828387" y="2336949"/>
                <a:ext cx="1397000" cy="1320800"/>
              </a:xfrm>
              <a:custGeom>
                <a:gdLst>
                  <a:gd fmla="*/ 738 w 880" name="T0"/>
                  <a:gd fmla="*/ 132 h 832" name="T1"/>
                  <a:gd fmla="*/ 738 w 880" name="T2"/>
                  <a:gd fmla="*/ 132 h 832" name="T3"/>
                  <a:gd fmla="*/ 718 w 880" name="T4"/>
                  <a:gd fmla="*/ 144 h 832" name="T5"/>
                  <a:gd fmla="*/ 718 w 880" name="T6"/>
                  <a:gd fmla="*/ 144 h 832" name="T7"/>
                  <a:gd fmla="*/ 356 w 880" name="T8"/>
                  <a:gd fmla="*/ 352 h 832" name="T9"/>
                  <a:gd fmla="*/ 356 w 880" name="T10"/>
                  <a:gd fmla="*/ 352 h 832" name="T11"/>
                  <a:gd fmla="*/ 0 w 880" name="T12"/>
                  <a:gd fmla="*/ 558 h 832" name="T13"/>
                  <a:gd fmla="*/ 0 w 880" name="T14"/>
                  <a:gd fmla="*/ 558 h 832" name="T15"/>
                  <a:gd fmla="*/ 356 w 880" name="T16"/>
                  <a:gd fmla="*/ 762 h 832" name="T17"/>
                  <a:gd fmla="*/ 356 w 880" name="T18"/>
                  <a:gd fmla="*/ 762 h 832" name="T19"/>
                  <a:gd fmla="*/ 384 w 880" name="T20"/>
                  <a:gd fmla="*/ 778 h 832" name="T21"/>
                  <a:gd fmla="*/ 384 w 880" name="T22"/>
                  <a:gd fmla="*/ 778 h 832" name="T23"/>
                  <a:gd fmla="*/ 412 w 880" name="T24"/>
                  <a:gd fmla="*/ 794 h 832" name="T25"/>
                  <a:gd fmla="*/ 440 w 880" name="T26"/>
                  <a:gd fmla="*/ 806 h 832" name="T27"/>
                  <a:gd fmla="*/ 466 w 880" name="T28"/>
                  <a:gd fmla="*/ 816 h 832" name="T29"/>
                  <a:gd fmla="*/ 490 w 880" name="T30"/>
                  <a:gd fmla="*/ 824 h 832" name="T31"/>
                  <a:gd fmla="*/ 512 w 880" name="T32"/>
                  <a:gd fmla="*/ 828 h 832" name="T33"/>
                  <a:gd fmla="*/ 534 w 880" name="T34"/>
                  <a:gd fmla="*/ 832 h 832" name="T35"/>
                  <a:gd fmla="*/ 554 w 880" name="T36"/>
                  <a:gd fmla="*/ 832 h 832" name="T37"/>
                  <a:gd fmla="*/ 570 w 880" name="T38"/>
                  <a:gd fmla="*/ 832 h 832" name="T39"/>
                  <a:gd fmla="*/ 772 w 880" name="T40"/>
                  <a:gd fmla="*/ 716 h 832" name="T41"/>
                  <a:gd fmla="*/ 772 w 880" name="T42"/>
                  <a:gd fmla="*/ 716 h 832" name="T43"/>
                  <a:gd fmla="*/ 796 w 880" name="T44"/>
                  <a:gd fmla="*/ 700 h 832" name="T45"/>
                  <a:gd fmla="*/ 818 w 880" name="T46"/>
                  <a:gd fmla="*/ 682 h 832" name="T47"/>
                  <a:gd fmla="*/ 836 w 880" name="T48"/>
                  <a:gd fmla="*/ 660 h 832" name="T49"/>
                  <a:gd fmla="*/ 852 w 880" name="T50"/>
                  <a:gd fmla="*/ 638 h 832" name="T51"/>
                  <a:gd fmla="*/ 864 w 880" name="T52"/>
                  <a:gd fmla="*/ 612 h 832" name="T53"/>
                  <a:gd fmla="*/ 872 w 880" name="T54"/>
                  <a:gd fmla="*/ 586 h 832" name="T55"/>
                  <a:gd fmla="*/ 878 w 880" name="T56"/>
                  <a:gd fmla="*/ 558 h 832" name="T57"/>
                  <a:gd fmla="*/ 880 w 880" name="T58"/>
                  <a:gd fmla="*/ 530 h 832" name="T59"/>
                  <a:gd fmla="*/ 880 w 880" name="T60"/>
                  <a:gd fmla="*/ 236 h 832" name="T61"/>
                  <a:gd fmla="*/ 880 w 880" name="T62"/>
                  <a:gd fmla="*/ 0 h 832" name="T63"/>
                  <a:gd fmla="*/ 880 w 880" name="T64"/>
                  <a:gd fmla="*/ 0 h 832" name="T65"/>
                  <a:gd fmla="*/ 872 w 880" name="T66"/>
                  <a:gd fmla="*/ 14 h 832" name="T67"/>
                  <a:gd fmla="*/ 860 w 880" name="T68"/>
                  <a:gd fmla="*/ 30 h 832" name="T69"/>
                  <a:gd fmla="*/ 846 w 880" name="T70"/>
                  <a:gd fmla="*/ 46 h 832" name="T71"/>
                  <a:gd fmla="*/ 832 w 880" name="T72"/>
                  <a:gd fmla="*/ 64 h 832" name="T73"/>
                  <a:gd fmla="*/ 812 w 880" name="T74"/>
                  <a:gd fmla="*/ 80 h 832" name="T75"/>
                  <a:gd fmla="*/ 792 w 880" name="T76"/>
                  <a:gd fmla="*/ 98 h 832" name="T77"/>
                  <a:gd fmla="*/ 766 w 880" name="T78"/>
                  <a:gd fmla="*/ 114 h 832" name="T79"/>
                  <a:gd fmla="*/ 738 w 880" name="T80"/>
                  <a:gd fmla="*/ 132 h 832" name="T81"/>
                  <a:gd fmla="*/ 738 w 880" name="T82"/>
                  <a:gd fmla="*/ 132 h 83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32" w="880">
                    <a:moveTo>
                      <a:pt x="738" y="132"/>
                    </a:moveTo>
                    <a:lnTo>
                      <a:pt x="738" y="132"/>
                    </a:lnTo>
                    <a:lnTo>
                      <a:pt x="718" y="144"/>
                    </a:lnTo>
                    <a:lnTo>
                      <a:pt x="718" y="144"/>
                    </a:lnTo>
                    <a:lnTo>
                      <a:pt x="356" y="352"/>
                    </a:lnTo>
                    <a:lnTo>
                      <a:pt x="356" y="352"/>
                    </a:lnTo>
                    <a:lnTo>
                      <a:pt x="0" y="558"/>
                    </a:lnTo>
                    <a:lnTo>
                      <a:pt x="0" y="558"/>
                    </a:lnTo>
                    <a:lnTo>
                      <a:pt x="356" y="762"/>
                    </a:lnTo>
                    <a:lnTo>
                      <a:pt x="356" y="762"/>
                    </a:lnTo>
                    <a:lnTo>
                      <a:pt x="384" y="778"/>
                    </a:lnTo>
                    <a:lnTo>
                      <a:pt x="384" y="778"/>
                    </a:lnTo>
                    <a:lnTo>
                      <a:pt x="412" y="794"/>
                    </a:lnTo>
                    <a:lnTo>
                      <a:pt x="440" y="806"/>
                    </a:lnTo>
                    <a:lnTo>
                      <a:pt x="466" y="816"/>
                    </a:lnTo>
                    <a:lnTo>
                      <a:pt x="490" y="824"/>
                    </a:lnTo>
                    <a:lnTo>
                      <a:pt x="512" y="828"/>
                    </a:lnTo>
                    <a:lnTo>
                      <a:pt x="534" y="832"/>
                    </a:lnTo>
                    <a:lnTo>
                      <a:pt x="554" y="832"/>
                    </a:lnTo>
                    <a:lnTo>
                      <a:pt x="570" y="832"/>
                    </a:lnTo>
                    <a:lnTo>
                      <a:pt x="772" y="716"/>
                    </a:lnTo>
                    <a:lnTo>
                      <a:pt x="772" y="716"/>
                    </a:lnTo>
                    <a:lnTo>
                      <a:pt x="796" y="700"/>
                    </a:lnTo>
                    <a:lnTo>
                      <a:pt x="818" y="682"/>
                    </a:lnTo>
                    <a:lnTo>
                      <a:pt x="836" y="660"/>
                    </a:lnTo>
                    <a:lnTo>
                      <a:pt x="852" y="638"/>
                    </a:lnTo>
                    <a:lnTo>
                      <a:pt x="864" y="612"/>
                    </a:lnTo>
                    <a:lnTo>
                      <a:pt x="872" y="586"/>
                    </a:lnTo>
                    <a:lnTo>
                      <a:pt x="878" y="558"/>
                    </a:lnTo>
                    <a:lnTo>
                      <a:pt x="880" y="530"/>
                    </a:lnTo>
                    <a:lnTo>
                      <a:pt x="880" y="236"/>
                    </a:lnTo>
                    <a:lnTo>
                      <a:pt x="880" y="0"/>
                    </a:lnTo>
                    <a:lnTo>
                      <a:pt x="880" y="0"/>
                    </a:lnTo>
                    <a:lnTo>
                      <a:pt x="872" y="14"/>
                    </a:lnTo>
                    <a:lnTo>
                      <a:pt x="860" y="30"/>
                    </a:lnTo>
                    <a:lnTo>
                      <a:pt x="846" y="46"/>
                    </a:lnTo>
                    <a:lnTo>
                      <a:pt x="832" y="64"/>
                    </a:lnTo>
                    <a:lnTo>
                      <a:pt x="812" y="80"/>
                    </a:lnTo>
                    <a:lnTo>
                      <a:pt x="792" y="98"/>
                    </a:lnTo>
                    <a:lnTo>
                      <a:pt x="766" y="114"/>
                    </a:lnTo>
                    <a:lnTo>
                      <a:pt x="738" y="132"/>
                    </a:lnTo>
                    <a:lnTo>
                      <a:pt x="738" y="132"/>
                    </a:lnTo>
                    <a:close/>
                  </a:path>
                </a:pathLst>
              </a:custGeom>
              <a:grpFill/>
              <a:ln w="28575">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65000"/>
                      <a:lumOff val="35000"/>
                    </a:schemeClr>
                  </a:solidFill>
                  <a:effectLst/>
                  <a:uLnTx/>
                  <a:uFillTx/>
                  <a:latin typeface="+mn-ea"/>
                  <a:ea typeface="+mn-ea"/>
                  <a:sym charset="-122" panose="02020400000000000000" pitchFamily="18" typeface="Source Han Serif SC"/>
                </a:endParaRPr>
              </a:p>
            </p:txBody>
          </p:sp>
          <p:sp>
            <p:nvSpPr>
              <p:cNvPr id="83" name="Freeform 8">
                <a:extLst>
                  <a:ext uri="{FF2B5EF4-FFF2-40B4-BE49-F238E27FC236}">
                    <a16:creationId xmlns:a16="http://schemas.microsoft.com/office/drawing/2014/main" id="{2F26C0E1-210C-4AB1-99EA-BED6C5EFE637}"/>
                  </a:ext>
                </a:extLst>
              </p:cNvPr>
              <p:cNvSpPr/>
              <p:nvPr/>
            </p:nvSpPr>
            <p:spPr bwMode="auto">
              <a:xfrm rot="19846272">
                <a:off x="2939800" y="2306910"/>
                <a:ext cx="1390650" cy="1311275"/>
              </a:xfrm>
              <a:custGeom>
                <a:gdLst>
                  <a:gd fmla="*/ 518 w 876" name="T0"/>
                  <a:gd fmla="*/ 70 h 826" name="T1"/>
                  <a:gd fmla="*/ 518 w 876" name="T2"/>
                  <a:gd fmla="*/ 70 h 826" name="T3"/>
                  <a:gd fmla="*/ 492 w 876" name="T4"/>
                  <a:gd fmla="*/ 54 h 826" name="T5"/>
                  <a:gd fmla="*/ 492 w 876" name="T6"/>
                  <a:gd fmla="*/ 54 h 826" name="T7"/>
                  <a:gd fmla="*/ 464 w 876" name="T8"/>
                  <a:gd fmla="*/ 40 h 826" name="T9"/>
                  <a:gd fmla="*/ 438 w 876" name="T10"/>
                  <a:gd fmla="*/ 28 h 826" name="T11"/>
                  <a:gd fmla="*/ 414 w 876" name="T12"/>
                  <a:gd fmla="*/ 18 h 826" name="T13"/>
                  <a:gd fmla="*/ 392 w 876" name="T14"/>
                  <a:gd fmla="*/ 10 h 826" name="T15"/>
                  <a:gd fmla="*/ 370 w 876" name="T16"/>
                  <a:gd fmla="*/ 6 h 826" name="T17"/>
                  <a:gd fmla="*/ 350 w 876" name="T18"/>
                  <a:gd fmla="*/ 2 h 826" name="T19"/>
                  <a:gd fmla="*/ 330 w 876" name="T20"/>
                  <a:gd fmla="*/ 0 h 826" name="T21"/>
                  <a:gd fmla="*/ 314 w 876" name="T22"/>
                  <a:gd fmla="*/ 0 h 826" name="T23"/>
                  <a:gd fmla="*/ 106 w 876" name="T24"/>
                  <a:gd fmla="*/ 118 h 826" name="T25"/>
                  <a:gd fmla="*/ 106 w 876" name="T26"/>
                  <a:gd fmla="*/ 118 h 826" name="T27"/>
                  <a:gd fmla="*/ 82 w 876" name="T28"/>
                  <a:gd fmla="*/ 134 h 826" name="T29"/>
                  <a:gd fmla="*/ 62 w 876" name="T30"/>
                  <a:gd fmla="*/ 154 h 826" name="T31"/>
                  <a:gd fmla="*/ 44 w 876" name="T32"/>
                  <a:gd fmla="*/ 174 h 826" name="T33"/>
                  <a:gd fmla="*/ 28 w 876" name="T34"/>
                  <a:gd fmla="*/ 198 h 826" name="T35"/>
                  <a:gd fmla="*/ 16 w 876" name="T36"/>
                  <a:gd fmla="*/ 222 h 826" name="T37"/>
                  <a:gd fmla="*/ 6 w 876" name="T38"/>
                  <a:gd fmla="*/ 248 h 826" name="T39"/>
                  <a:gd fmla="*/ 2 w 876" name="T40"/>
                  <a:gd fmla="*/ 276 h 826" name="T41"/>
                  <a:gd fmla="*/ 0 w 876" name="T42"/>
                  <a:gd fmla="*/ 304 h 826" name="T43"/>
                  <a:gd fmla="*/ 0 w 876" name="T44"/>
                  <a:gd fmla="*/ 598 h 826" name="T45"/>
                  <a:gd fmla="*/ 0 w 876" name="T46"/>
                  <a:gd fmla="*/ 826 h 826" name="T47"/>
                  <a:gd fmla="*/ 0 w 876" name="T48"/>
                  <a:gd fmla="*/ 826 h 826" name="T49"/>
                  <a:gd fmla="*/ 8 w 876" name="T50"/>
                  <a:gd fmla="*/ 810 h 826" name="T51"/>
                  <a:gd fmla="*/ 20 w 876" name="T52"/>
                  <a:gd fmla="*/ 796 h 826" name="T53"/>
                  <a:gd fmla="*/ 32 w 876" name="T54"/>
                  <a:gd fmla="*/ 780 h 826" name="T55"/>
                  <a:gd fmla="*/ 48 w 876" name="T56"/>
                  <a:gd fmla="*/ 764 h 826" name="T57"/>
                  <a:gd fmla="*/ 66 w 876" name="T58"/>
                  <a:gd fmla="*/ 748 h 826" name="T59"/>
                  <a:gd fmla="*/ 86 w 876" name="T60"/>
                  <a:gd fmla="*/ 732 h 826" name="T61"/>
                  <a:gd fmla="*/ 110 w 876" name="T62"/>
                  <a:gd fmla="*/ 716 h 826" name="T63"/>
                  <a:gd fmla="*/ 136 w 876" name="T64"/>
                  <a:gd fmla="*/ 700 h 826" name="T65"/>
                  <a:gd fmla="*/ 136 w 876" name="T66"/>
                  <a:gd fmla="*/ 700 h 826" name="T67"/>
                  <a:gd fmla="*/ 158 w 876" name="T68"/>
                  <a:gd fmla="*/ 688 h 826" name="T69"/>
                  <a:gd fmla="*/ 158 w 876" name="T70"/>
                  <a:gd fmla="*/ 688 h 826" name="T71"/>
                  <a:gd fmla="*/ 518 w 876" name="T72"/>
                  <a:gd fmla="*/ 480 h 826" name="T73"/>
                  <a:gd fmla="*/ 518 w 876" name="T74"/>
                  <a:gd fmla="*/ 480 h 826" name="T75"/>
                  <a:gd fmla="*/ 876 w 876" name="T76"/>
                  <a:gd fmla="*/ 274 h 826" name="T77"/>
                  <a:gd fmla="*/ 876 w 876" name="T78"/>
                  <a:gd fmla="*/ 274 h 826" name="T79"/>
                  <a:gd fmla="*/ 518 w 876" name="T80"/>
                  <a:gd fmla="*/ 70 h 826" name="T81"/>
                  <a:gd fmla="*/ 518 w 876" name="T82"/>
                  <a:gd fmla="*/ 70 h 82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25" w="876">
                    <a:moveTo>
                      <a:pt x="518" y="70"/>
                    </a:moveTo>
                    <a:lnTo>
                      <a:pt x="518" y="70"/>
                    </a:lnTo>
                    <a:lnTo>
                      <a:pt x="492" y="54"/>
                    </a:lnTo>
                    <a:lnTo>
                      <a:pt x="492" y="54"/>
                    </a:lnTo>
                    <a:lnTo>
                      <a:pt x="464" y="40"/>
                    </a:lnTo>
                    <a:lnTo>
                      <a:pt x="438" y="28"/>
                    </a:lnTo>
                    <a:lnTo>
                      <a:pt x="414" y="18"/>
                    </a:lnTo>
                    <a:lnTo>
                      <a:pt x="392" y="10"/>
                    </a:lnTo>
                    <a:lnTo>
                      <a:pt x="370" y="6"/>
                    </a:lnTo>
                    <a:lnTo>
                      <a:pt x="350" y="2"/>
                    </a:lnTo>
                    <a:lnTo>
                      <a:pt x="330" y="0"/>
                    </a:lnTo>
                    <a:lnTo>
                      <a:pt x="314" y="0"/>
                    </a:lnTo>
                    <a:lnTo>
                      <a:pt x="106" y="118"/>
                    </a:lnTo>
                    <a:lnTo>
                      <a:pt x="106" y="118"/>
                    </a:lnTo>
                    <a:lnTo>
                      <a:pt x="82" y="134"/>
                    </a:lnTo>
                    <a:lnTo>
                      <a:pt x="62" y="154"/>
                    </a:lnTo>
                    <a:lnTo>
                      <a:pt x="44" y="174"/>
                    </a:lnTo>
                    <a:lnTo>
                      <a:pt x="28" y="198"/>
                    </a:lnTo>
                    <a:lnTo>
                      <a:pt x="16" y="222"/>
                    </a:lnTo>
                    <a:lnTo>
                      <a:pt x="6" y="248"/>
                    </a:lnTo>
                    <a:lnTo>
                      <a:pt x="2" y="276"/>
                    </a:lnTo>
                    <a:lnTo>
                      <a:pt x="0" y="304"/>
                    </a:lnTo>
                    <a:lnTo>
                      <a:pt x="0" y="598"/>
                    </a:lnTo>
                    <a:lnTo>
                      <a:pt x="0" y="826"/>
                    </a:lnTo>
                    <a:lnTo>
                      <a:pt x="0" y="826"/>
                    </a:lnTo>
                    <a:lnTo>
                      <a:pt x="8" y="810"/>
                    </a:lnTo>
                    <a:lnTo>
                      <a:pt x="20" y="796"/>
                    </a:lnTo>
                    <a:lnTo>
                      <a:pt x="32" y="780"/>
                    </a:lnTo>
                    <a:lnTo>
                      <a:pt x="48" y="764"/>
                    </a:lnTo>
                    <a:lnTo>
                      <a:pt x="66" y="748"/>
                    </a:lnTo>
                    <a:lnTo>
                      <a:pt x="86" y="732"/>
                    </a:lnTo>
                    <a:lnTo>
                      <a:pt x="110" y="716"/>
                    </a:lnTo>
                    <a:lnTo>
                      <a:pt x="136" y="700"/>
                    </a:lnTo>
                    <a:lnTo>
                      <a:pt x="136" y="700"/>
                    </a:lnTo>
                    <a:lnTo>
                      <a:pt x="158" y="688"/>
                    </a:lnTo>
                    <a:lnTo>
                      <a:pt x="158" y="688"/>
                    </a:lnTo>
                    <a:lnTo>
                      <a:pt x="518" y="480"/>
                    </a:lnTo>
                    <a:lnTo>
                      <a:pt x="518" y="480"/>
                    </a:lnTo>
                    <a:lnTo>
                      <a:pt x="876" y="274"/>
                    </a:lnTo>
                    <a:lnTo>
                      <a:pt x="876" y="274"/>
                    </a:lnTo>
                    <a:lnTo>
                      <a:pt x="518" y="70"/>
                    </a:lnTo>
                    <a:lnTo>
                      <a:pt x="518" y="70"/>
                    </a:lnTo>
                    <a:close/>
                  </a:path>
                </a:pathLst>
              </a:custGeom>
              <a:solidFill>
                <a:schemeClr val="accent6"/>
              </a:solidFill>
              <a:ln w="28575">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65000"/>
                      <a:lumOff val="35000"/>
                    </a:schemeClr>
                  </a:solidFill>
                  <a:effectLst/>
                  <a:uLnTx/>
                  <a:uFillTx/>
                  <a:latin typeface="+mn-ea"/>
                  <a:ea typeface="+mn-ea"/>
                  <a:sym charset="-122" panose="02020400000000000000" pitchFamily="18" typeface="Source Han Serif SC"/>
                </a:endParaRPr>
              </a:p>
            </p:txBody>
          </p:sp>
          <p:sp>
            <p:nvSpPr>
              <p:cNvPr id="84" name="Freeform 9">
                <a:extLst>
                  <a:ext uri="{FF2B5EF4-FFF2-40B4-BE49-F238E27FC236}">
                    <a16:creationId xmlns:a16="http://schemas.microsoft.com/office/drawing/2014/main" id="{2EFE88E9-D0BD-4E5D-BF8B-3A76B03B9E5B}"/>
                  </a:ext>
                </a:extLst>
              </p:cNvPr>
              <p:cNvSpPr/>
              <p:nvPr/>
            </p:nvSpPr>
            <p:spPr bwMode="auto">
              <a:xfrm rot="19846272">
                <a:off x="3178555" y="1520859"/>
                <a:ext cx="1460500" cy="1228725"/>
              </a:xfrm>
              <a:custGeom>
                <a:gdLst>
                  <a:gd fmla="*/ 878 w 920" name="T0"/>
                  <a:gd fmla="*/ 148 h 774" name="T1"/>
                  <a:gd fmla="*/ 672 w 920" name="T2"/>
                  <a:gd fmla="*/ 28 h 774" name="T3"/>
                  <a:gd fmla="*/ 672 w 920" name="T4"/>
                  <a:gd fmla="*/ 28 h 774" name="T5"/>
                  <a:gd fmla="*/ 646 w 920" name="T6"/>
                  <a:gd fmla="*/ 16 h 774" name="T7"/>
                  <a:gd fmla="*/ 620 w 920" name="T8"/>
                  <a:gd fmla="*/ 8 h 774" name="T9"/>
                  <a:gd fmla="*/ 592 w 920" name="T10"/>
                  <a:gd fmla="*/ 2 h 774" name="T11"/>
                  <a:gd fmla="*/ 564 w 920" name="T12"/>
                  <a:gd fmla="*/ 0 h 774" name="T13"/>
                  <a:gd fmla="*/ 536 w 920" name="T14"/>
                  <a:gd fmla="*/ 2 h 774" name="T15"/>
                  <a:gd fmla="*/ 510 w 920" name="T16"/>
                  <a:gd fmla="*/ 8 h 774" name="T17"/>
                  <a:gd fmla="*/ 484 w 920" name="T18"/>
                  <a:gd fmla="*/ 16 h 774" name="T19"/>
                  <a:gd fmla="*/ 458 w 920" name="T20"/>
                  <a:gd fmla="*/ 28 h 774" name="T21"/>
                  <a:gd fmla="*/ 204 w 920" name="T22"/>
                  <a:gd fmla="*/ 174 h 774" name="T23"/>
                  <a:gd fmla="*/ 0 w 920" name="T24"/>
                  <a:gd fmla="*/ 294 h 774" name="T25"/>
                  <a:gd fmla="*/ 0 w 920" name="T26"/>
                  <a:gd fmla="*/ 294 h 774" name="T27"/>
                  <a:gd fmla="*/ 16 w 920" name="T28"/>
                  <a:gd fmla="*/ 294 h 774" name="T29"/>
                  <a:gd fmla="*/ 36 w 920" name="T30"/>
                  <a:gd fmla="*/ 296 h 774" name="T31"/>
                  <a:gd fmla="*/ 56 w 920" name="T32"/>
                  <a:gd fmla="*/ 300 h 774" name="T33"/>
                  <a:gd fmla="*/ 78 w 920" name="T34"/>
                  <a:gd fmla="*/ 304 h 774" name="T35"/>
                  <a:gd fmla="*/ 100 w 920" name="T36"/>
                  <a:gd fmla="*/ 312 h 774" name="T37"/>
                  <a:gd fmla="*/ 124 w 920" name="T38"/>
                  <a:gd fmla="*/ 322 h 774" name="T39"/>
                  <a:gd fmla="*/ 150 w 920" name="T40"/>
                  <a:gd fmla="*/ 334 h 774" name="T41"/>
                  <a:gd fmla="*/ 178 w 920" name="T42"/>
                  <a:gd fmla="*/ 348 h 774" name="T43"/>
                  <a:gd fmla="*/ 178 w 920" name="T44"/>
                  <a:gd fmla="*/ 348 h 774" name="T45"/>
                  <a:gd fmla="*/ 204 w 920" name="T46"/>
                  <a:gd fmla="*/ 364 h 774" name="T47"/>
                  <a:gd fmla="*/ 204 w 920" name="T48"/>
                  <a:gd fmla="*/ 364 h 774" name="T49"/>
                  <a:gd fmla="*/ 562 w 920" name="T50"/>
                  <a:gd fmla="*/ 568 h 774" name="T51"/>
                  <a:gd fmla="*/ 562 w 920" name="T52"/>
                  <a:gd fmla="*/ 568 h 774" name="T53"/>
                  <a:gd fmla="*/ 920 w 920" name="T54"/>
                  <a:gd fmla="*/ 774 h 774" name="T55"/>
                  <a:gd fmla="*/ 920 w 920" name="T56"/>
                  <a:gd fmla="*/ 774 h 774" name="T57"/>
                  <a:gd fmla="*/ 920 w 920" name="T58"/>
                  <a:gd fmla="*/ 362 h 774" name="T59"/>
                  <a:gd fmla="*/ 920 w 920" name="T60"/>
                  <a:gd fmla="*/ 362 h 774" name="T61"/>
                  <a:gd fmla="*/ 920 w 920" name="T62"/>
                  <a:gd fmla="*/ 334 h 774" name="T63"/>
                  <a:gd fmla="*/ 920 w 920" name="T64"/>
                  <a:gd fmla="*/ 334 h 774" name="T65"/>
                  <a:gd fmla="*/ 920 w 920" name="T66"/>
                  <a:gd fmla="*/ 302 h 774" name="T67"/>
                  <a:gd fmla="*/ 918 w 920" name="T68"/>
                  <a:gd fmla="*/ 272 h 774" name="T69"/>
                  <a:gd fmla="*/ 914 w 920" name="T70"/>
                  <a:gd fmla="*/ 246 h 774" name="T71"/>
                  <a:gd fmla="*/ 908 w 920" name="T72"/>
                  <a:gd fmla="*/ 222 h 774" name="T73"/>
                  <a:gd fmla="*/ 902 w 920" name="T74"/>
                  <a:gd fmla="*/ 200 h 774" name="T75"/>
                  <a:gd fmla="*/ 894 w 920" name="T76"/>
                  <a:gd fmla="*/ 180 h 774" name="T77"/>
                  <a:gd fmla="*/ 888 w 920" name="T78"/>
                  <a:gd fmla="*/ 164 h 774" name="T79"/>
                  <a:gd fmla="*/ 878 w 920" name="T80"/>
                  <a:gd fmla="*/ 148 h 774" name="T81"/>
                  <a:gd fmla="*/ 878 w 920" name="T82"/>
                  <a:gd fmla="*/ 148 h 77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774" w="920">
                    <a:moveTo>
                      <a:pt x="878" y="148"/>
                    </a:moveTo>
                    <a:lnTo>
                      <a:pt x="672" y="28"/>
                    </a:lnTo>
                    <a:lnTo>
                      <a:pt x="672" y="28"/>
                    </a:lnTo>
                    <a:lnTo>
                      <a:pt x="646" y="16"/>
                    </a:lnTo>
                    <a:lnTo>
                      <a:pt x="620" y="8"/>
                    </a:lnTo>
                    <a:lnTo>
                      <a:pt x="592" y="2"/>
                    </a:lnTo>
                    <a:lnTo>
                      <a:pt x="564" y="0"/>
                    </a:lnTo>
                    <a:lnTo>
                      <a:pt x="536" y="2"/>
                    </a:lnTo>
                    <a:lnTo>
                      <a:pt x="510" y="8"/>
                    </a:lnTo>
                    <a:lnTo>
                      <a:pt x="484" y="16"/>
                    </a:lnTo>
                    <a:lnTo>
                      <a:pt x="458" y="28"/>
                    </a:lnTo>
                    <a:lnTo>
                      <a:pt x="204" y="174"/>
                    </a:lnTo>
                    <a:lnTo>
                      <a:pt x="0" y="294"/>
                    </a:lnTo>
                    <a:lnTo>
                      <a:pt x="0" y="294"/>
                    </a:lnTo>
                    <a:lnTo>
                      <a:pt x="16" y="294"/>
                    </a:lnTo>
                    <a:lnTo>
                      <a:pt x="36" y="296"/>
                    </a:lnTo>
                    <a:lnTo>
                      <a:pt x="56" y="300"/>
                    </a:lnTo>
                    <a:lnTo>
                      <a:pt x="78" y="304"/>
                    </a:lnTo>
                    <a:lnTo>
                      <a:pt x="100" y="312"/>
                    </a:lnTo>
                    <a:lnTo>
                      <a:pt x="124" y="322"/>
                    </a:lnTo>
                    <a:lnTo>
                      <a:pt x="150" y="334"/>
                    </a:lnTo>
                    <a:lnTo>
                      <a:pt x="178" y="348"/>
                    </a:lnTo>
                    <a:lnTo>
                      <a:pt x="178" y="348"/>
                    </a:lnTo>
                    <a:lnTo>
                      <a:pt x="204" y="364"/>
                    </a:lnTo>
                    <a:lnTo>
                      <a:pt x="204" y="364"/>
                    </a:lnTo>
                    <a:lnTo>
                      <a:pt x="562" y="568"/>
                    </a:lnTo>
                    <a:lnTo>
                      <a:pt x="562" y="568"/>
                    </a:lnTo>
                    <a:lnTo>
                      <a:pt x="920" y="774"/>
                    </a:lnTo>
                    <a:lnTo>
                      <a:pt x="920" y="774"/>
                    </a:lnTo>
                    <a:lnTo>
                      <a:pt x="920" y="362"/>
                    </a:lnTo>
                    <a:lnTo>
                      <a:pt x="920" y="362"/>
                    </a:lnTo>
                    <a:lnTo>
                      <a:pt x="920" y="334"/>
                    </a:lnTo>
                    <a:lnTo>
                      <a:pt x="920" y="334"/>
                    </a:lnTo>
                    <a:lnTo>
                      <a:pt x="920" y="302"/>
                    </a:lnTo>
                    <a:lnTo>
                      <a:pt x="918" y="272"/>
                    </a:lnTo>
                    <a:lnTo>
                      <a:pt x="914" y="246"/>
                    </a:lnTo>
                    <a:lnTo>
                      <a:pt x="908" y="222"/>
                    </a:lnTo>
                    <a:lnTo>
                      <a:pt x="902" y="200"/>
                    </a:lnTo>
                    <a:lnTo>
                      <a:pt x="894" y="180"/>
                    </a:lnTo>
                    <a:lnTo>
                      <a:pt x="888" y="164"/>
                    </a:lnTo>
                    <a:lnTo>
                      <a:pt x="878" y="148"/>
                    </a:lnTo>
                    <a:lnTo>
                      <a:pt x="878" y="148"/>
                    </a:lnTo>
                    <a:close/>
                  </a:path>
                </a:pathLst>
              </a:custGeom>
              <a:grpFill/>
              <a:ln w="28575">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65000"/>
                      <a:lumOff val="35000"/>
                    </a:schemeClr>
                  </a:solidFill>
                  <a:effectLst/>
                  <a:uLnTx/>
                  <a:uFillTx/>
                  <a:latin typeface="+mn-ea"/>
                  <a:ea typeface="+mn-ea"/>
                  <a:sym charset="-122" panose="02020400000000000000" pitchFamily="18" typeface="Source Han Serif SC"/>
                </a:endParaRPr>
              </a:p>
            </p:txBody>
          </p:sp>
          <p:sp>
            <p:nvSpPr>
              <p:cNvPr id="85" name="Freeform 10">
                <a:extLst>
                  <a:ext uri="{FF2B5EF4-FFF2-40B4-BE49-F238E27FC236}">
                    <a16:creationId xmlns:a16="http://schemas.microsoft.com/office/drawing/2014/main" id="{B7EE3BB7-65B7-47ED-9F22-797D88AF8127}"/>
                  </a:ext>
                </a:extLst>
              </p:cNvPr>
              <p:cNvSpPr/>
              <p:nvPr/>
            </p:nvSpPr>
            <p:spPr bwMode="auto">
              <a:xfrm rot="19846272">
                <a:off x="3488973" y="3183919"/>
                <a:ext cx="889000" cy="1651000"/>
              </a:xfrm>
              <a:custGeom>
                <a:gdLst>
                  <a:gd fmla="*/ 518 w 560" name="T0"/>
                  <a:gd fmla="*/ 856 h 1040" name="T1"/>
                  <a:gd fmla="*/ 518 w 560" name="T2"/>
                  <a:gd fmla="*/ 856 h 1040" name="T3"/>
                  <a:gd fmla="*/ 518 w 560" name="T4"/>
                  <a:gd fmla="*/ 826 h 1040" name="T5"/>
                  <a:gd fmla="*/ 518 w 560" name="T6"/>
                  <a:gd fmla="*/ 826 h 1040" name="T7"/>
                  <a:gd fmla="*/ 518 w 560" name="T8"/>
                  <a:gd fmla="*/ 414 h 1040" name="T9"/>
                  <a:gd fmla="*/ 518 w 560" name="T10"/>
                  <a:gd fmla="*/ 414 h 1040" name="T11"/>
                  <a:gd fmla="*/ 518 w 560" name="T12"/>
                  <a:gd fmla="*/ 0 h 1040" name="T13"/>
                  <a:gd fmla="*/ 518 w 560" name="T14"/>
                  <a:gd fmla="*/ 0 h 1040" name="T15"/>
                  <a:gd fmla="*/ 158 w 560" name="T16"/>
                  <a:gd fmla="*/ 208 h 1040" name="T17"/>
                  <a:gd fmla="*/ 158 w 560" name="T18"/>
                  <a:gd fmla="*/ 208 h 1040" name="T19"/>
                  <a:gd fmla="*/ 136 w 560" name="T20"/>
                  <a:gd fmla="*/ 220 h 1040" name="T21"/>
                  <a:gd fmla="*/ 136 w 560" name="T22"/>
                  <a:gd fmla="*/ 220 h 1040" name="T23"/>
                  <a:gd fmla="*/ 110 w 560" name="T24"/>
                  <a:gd fmla="*/ 236 h 1040" name="T25"/>
                  <a:gd fmla="*/ 86 w 560" name="T26"/>
                  <a:gd fmla="*/ 252 h 1040" name="T27"/>
                  <a:gd fmla="*/ 66 w 560" name="T28"/>
                  <a:gd fmla="*/ 268 h 1040" name="T29"/>
                  <a:gd fmla="*/ 48 w 560" name="T30"/>
                  <a:gd fmla="*/ 284 h 1040" name="T31"/>
                  <a:gd fmla="*/ 32 w 560" name="T32"/>
                  <a:gd fmla="*/ 300 h 1040" name="T33"/>
                  <a:gd fmla="*/ 20 w 560" name="T34"/>
                  <a:gd fmla="*/ 316 h 1040" name="T35"/>
                  <a:gd fmla="*/ 8 w 560" name="T36"/>
                  <a:gd fmla="*/ 330 h 1040" name="T37"/>
                  <a:gd fmla="*/ 0 w 560" name="T38"/>
                  <a:gd fmla="*/ 346 h 1040" name="T39"/>
                  <a:gd fmla="*/ 0 w 560" name="T40"/>
                  <a:gd fmla="*/ 592 h 1040" name="T41"/>
                  <a:gd fmla="*/ 0 w 560" name="T42"/>
                  <a:gd fmla="*/ 592 h 1040" name="T43"/>
                  <a:gd fmla="*/ 2 w 560" name="T44"/>
                  <a:gd fmla="*/ 620 h 1040" name="T45"/>
                  <a:gd fmla="*/ 6 w 560" name="T46"/>
                  <a:gd fmla="*/ 648 h 1040" name="T47"/>
                  <a:gd fmla="*/ 16 w 560" name="T48"/>
                  <a:gd fmla="*/ 674 h 1040" name="T49"/>
                  <a:gd fmla="*/ 28 w 560" name="T50"/>
                  <a:gd fmla="*/ 700 h 1040" name="T51"/>
                  <a:gd fmla="*/ 44 w 560" name="T52"/>
                  <a:gd fmla="*/ 722 h 1040" name="T53"/>
                  <a:gd fmla="*/ 62 w 560" name="T54"/>
                  <a:gd fmla="*/ 744 h 1040" name="T55"/>
                  <a:gd fmla="*/ 82 w 560" name="T56"/>
                  <a:gd fmla="*/ 762 h 1040" name="T57"/>
                  <a:gd fmla="*/ 106 w 560" name="T58"/>
                  <a:gd fmla="*/ 778 h 1040" name="T59"/>
                  <a:gd fmla="*/ 354 w 560" name="T60"/>
                  <a:gd fmla="*/ 920 h 1040" name="T61"/>
                  <a:gd fmla="*/ 560 w 560" name="T62"/>
                  <a:gd fmla="*/ 1040 h 1040" name="T63"/>
                  <a:gd fmla="*/ 560 w 560" name="T64"/>
                  <a:gd fmla="*/ 1040 h 1040" name="T65"/>
                  <a:gd fmla="*/ 552 w 560" name="T66"/>
                  <a:gd fmla="*/ 1024 h 1040" name="T67"/>
                  <a:gd fmla="*/ 544 w 560" name="T68"/>
                  <a:gd fmla="*/ 1008 h 1040" name="T69"/>
                  <a:gd fmla="*/ 538 w 560" name="T70"/>
                  <a:gd fmla="*/ 988 h 1040" name="T71"/>
                  <a:gd fmla="*/ 532 w 560" name="T72"/>
                  <a:gd fmla="*/ 966 h 1040" name="T73"/>
                  <a:gd fmla="*/ 526 w 560" name="T74"/>
                  <a:gd fmla="*/ 942 h 1040" name="T75"/>
                  <a:gd fmla="*/ 522 w 560" name="T76"/>
                  <a:gd fmla="*/ 916 h 1040" name="T77"/>
                  <a:gd fmla="*/ 520 w 560" name="T78"/>
                  <a:gd fmla="*/ 886 h 1040" name="T79"/>
                  <a:gd fmla="*/ 518 w 560" name="T80"/>
                  <a:gd fmla="*/ 856 h 1040" name="T81"/>
                  <a:gd fmla="*/ 518 w 560" name="T82"/>
                  <a:gd fmla="*/ 856 h 104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40" w="560">
                    <a:moveTo>
                      <a:pt x="518" y="856"/>
                    </a:moveTo>
                    <a:lnTo>
                      <a:pt x="518" y="856"/>
                    </a:lnTo>
                    <a:lnTo>
                      <a:pt x="518" y="826"/>
                    </a:lnTo>
                    <a:lnTo>
                      <a:pt x="518" y="826"/>
                    </a:lnTo>
                    <a:lnTo>
                      <a:pt x="518" y="414"/>
                    </a:lnTo>
                    <a:lnTo>
                      <a:pt x="518" y="414"/>
                    </a:lnTo>
                    <a:lnTo>
                      <a:pt x="518" y="0"/>
                    </a:lnTo>
                    <a:lnTo>
                      <a:pt x="518" y="0"/>
                    </a:lnTo>
                    <a:lnTo>
                      <a:pt x="158" y="208"/>
                    </a:lnTo>
                    <a:lnTo>
                      <a:pt x="158" y="208"/>
                    </a:lnTo>
                    <a:lnTo>
                      <a:pt x="136" y="220"/>
                    </a:lnTo>
                    <a:lnTo>
                      <a:pt x="136" y="220"/>
                    </a:lnTo>
                    <a:lnTo>
                      <a:pt x="110" y="236"/>
                    </a:lnTo>
                    <a:lnTo>
                      <a:pt x="86" y="252"/>
                    </a:lnTo>
                    <a:lnTo>
                      <a:pt x="66" y="268"/>
                    </a:lnTo>
                    <a:lnTo>
                      <a:pt x="48" y="284"/>
                    </a:lnTo>
                    <a:lnTo>
                      <a:pt x="32" y="300"/>
                    </a:lnTo>
                    <a:lnTo>
                      <a:pt x="20" y="316"/>
                    </a:lnTo>
                    <a:lnTo>
                      <a:pt x="8" y="330"/>
                    </a:lnTo>
                    <a:lnTo>
                      <a:pt x="0" y="346"/>
                    </a:lnTo>
                    <a:lnTo>
                      <a:pt x="0" y="592"/>
                    </a:lnTo>
                    <a:lnTo>
                      <a:pt x="0" y="592"/>
                    </a:lnTo>
                    <a:lnTo>
                      <a:pt x="2" y="620"/>
                    </a:lnTo>
                    <a:lnTo>
                      <a:pt x="6" y="648"/>
                    </a:lnTo>
                    <a:lnTo>
                      <a:pt x="16" y="674"/>
                    </a:lnTo>
                    <a:lnTo>
                      <a:pt x="28" y="700"/>
                    </a:lnTo>
                    <a:lnTo>
                      <a:pt x="44" y="722"/>
                    </a:lnTo>
                    <a:lnTo>
                      <a:pt x="62" y="744"/>
                    </a:lnTo>
                    <a:lnTo>
                      <a:pt x="82" y="762"/>
                    </a:lnTo>
                    <a:lnTo>
                      <a:pt x="106" y="778"/>
                    </a:lnTo>
                    <a:lnTo>
                      <a:pt x="354" y="920"/>
                    </a:lnTo>
                    <a:lnTo>
                      <a:pt x="560" y="1040"/>
                    </a:lnTo>
                    <a:lnTo>
                      <a:pt x="560" y="1040"/>
                    </a:lnTo>
                    <a:lnTo>
                      <a:pt x="552" y="1024"/>
                    </a:lnTo>
                    <a:lnTo>
                      <a:pt x="544" y="1008"/>
                    </a:lnTo>
                    <a:lnTo>
                      <a:pt x="538" y="988"/>
                    </a:lnTo>
                    <a:lnTo>
                      <a:pt x="532" y="966"/>
                    </a:lnTo>
                    <a:lnTo>
                      <a:pt x="526" y="942"/>
                    </a:lnTo>
                    <a:lnTo>
                      <a:pt x="522" y="916"/>
                    </a:lnTo>
                    <a:lnTo>
                      <a:pt x="520" y="886"/>
                    </a:lnTo>
                    <a:lnTo>
                      <a:pt x="518" y="856"/>
                    </a:lnTo>
                    <a:lnTo>
                      <a:pt x="518" y="856"/>
                    </a:lnTo>
                    <a:close/>
                  </a:path>
                </a:pathLst>
              </a:custGeom>
              <a:grpFill/>
              <a:ln w="28575">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65000"/>
                      <a:lumOff val="35000"/>
                    </a:schemeClr>
                  </a:solidFill>
                  <a:effectLst/>
                  <a:uLnTx/>
                  <a:uFillTx/>
                  <a:latin typeface="+mn-ea"/>
                  <a:ea typeface="+mn-ea"/>
                  <a:sym charset="-122" panose="02020400000000000000" pitchFamily="18" typeface="Source Han Serif SC"/>
                </a:endParaRPr>
              </a:p>
            </p:txBody>
          </p:sp>
        </p:grpSp>
        <p:grpSp>
          <p:nvGrpSpPr>
            <p:cNvPr id="36" name="组合 35"/>
            <p:cNvGrpSpPr/>
            <p:nvPr/>
          </p:nvGrpSpPr>
          <p:grpSpPr>
            <a:xfrm>
              <a:off x="1313662" y="1981995"/>
              <a:ext cx="9567850" cy="3800817"/>
              <a:chOff x="1296987" y="2058195"/>
              <a:chExt cx="9567850" cy="3800817"/>
            </a:xfrm>
          </p:grpSpPr>
          <p:sp>
            <p:nvSpPr>
              <p:cNvPr id="37" name="AutoShape 26"/>
              <p:cNvSpPr/>
              <p:nvPr/>
            </p:nvSpPr>
            <p:spPr bwMode="auto">
              <a:xfrm>
                <a:off x="5222134" y="5073555"/>
                <a:ext cx="215945" cy="21595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6"/>
              </a:solidFill>
              <a:ln cap="flat" cmpd="sng" w="25400">
                <a:solidFill>
                  <a:srgbClr val="000000">
                    <a:alpha val="0"/>
                  </a:srgbClr>
                </a:solidFill>
                <a:prstDash val="solid"/>
                <a:miter lim="0"/>
              </a:ln>
              <a:effectLst/>
              <a:extLst/>
            </p:spPr>
            <p:txBody>
              <a:bodyPr anchor="ctr" bIns="0" lIns="0" rIns="0" tIns="0"/>
              <a:lstStyle/>
              <a:p>
                <a:pPr algn="r" defTabSz="292117">
                  <a:defRPr/>
                </a:pPr>
                <a:endParaRPr lang="es-ES" sz="2000">
                  <a:solidFill>
                    <a:schemeClr val="tx1">
                      <a:lumMod val="65000"/>
                      <a:lumOff val="35000"/>
                    </a:schemeClr>
                  </a:solidFill>
                  <a:effectLst>
                    <a:outerShdw algn="tl" blurRad="38100" dir="2700000" dist="38100">
                      <a:srgbClr val="000000"/>
                    </a:outerShdw>
                  </a:effectLst>
                  <a:latin typeface="+mn-ea"/>
                  <a:ea typeface="+mn-ea"/>
                  <a:cs charset="0" typeface="Gill Sans"/>
                  <a:sym charset="0" typeface="Gill Sans"/>
                </a:endParaRPr>
              </a:p>
            </p:txBody>
          </p:sp>
          <p:sp>
            <p:nvSpPr>
              <p:cNvPr id="38" name="TextBox 23"/>
              <p:cNvSpPr txBox="1"/>
              <p:nvPr/>
            </p:nvSpPr>
            <p:spPr>
              <a:xfrm>
                <a:off x="1296987" y="2354333"/>
                <a:ext cx="2448387" cy="841090"/>
              </a:xfrm>
              <a:prstGeom prst="rect">
                <a:avLst/>
              </a:prstGeom>
              <a:noFill/>
            </p:spPr>
            <p:txBody>
              <a:bodyPr bIns="43355" lIns="86711" rIns="86711" rtlCol="0" tIns="43355" wrap="square">
                <a:spAutoFit/>
              </a:bodyPr>
              <a:lstStyle/>
              <a:p>
                <a:pPr algn="r">
                  <a:lnSpc>
                    <a:spcPct val="150000"/>
                  </a:lnSpc>
                </a:pPr>
                <a:r>
                  <a:rPr altLang="en-US" lang="zh-CN" sz="1100">
                    <a:solidFill>
                      <a:schemeClr val="tx1">
                        <a:lumMod val="65000"/>
                        <a:lumOff val="35000"/>
                      </a:schemeClr>
                    </a:solidFill>
                    <a:latin typeface="+mn-ea"/>
                    <a:ea typeface="+mn-ea"/>
                    <a:cs typeface="+mn-ea"/>
                    <a:sym typeface="+mn-lt"/>
                  </a:rPr>
                  <a:t>点击添加相关标题文字，点击添加相关标题文字，点击添加相关标题文字，点击添加相关标题文字</a:t>
                </a:r>
              </a:p>
            </p:txBody>
          </p:sp>
          <p:sp>
            <p:nvSpPr>
              <p:cNvPr id="39" name="TextBox 24"/>
              <p:cNvSpPr txBox="1"/>
              <p:nvPr/>
            </p:nvSpPr>
            <p:spPr>
              <a:xfrm>
                <a:off x="2149553" y="2058195"/>
                <a:ext cx="1595822" cy="330550"/>
              </a:xfrm>
              <a:prstGeom prst="rect">
                <a:avLst/>
              </a:prstGeom>
              <a:noFill/>
            </p:spPr>
            <p:txBody>
              <a:bodyPr bIns="43355" lIns="86711" rIns="86711" rtlCol="0" tIns="43355" wrap="none">
                <a:spAutoFit/>
              </a:bodyPr>
              <a:lstStyle/>
              <a:p>
                <a:pPr algn="r"/>
                <a:r>
                  <a:rPr altLang="en-US" lang="zh-CN" sz="1600">
                    <a:solidFill>
                      <a:schemeClr val="tx1">
                        <a:lumMod val="65000"/>
                        <a:lumOff val="35000"/>
                      </a:schemeClr>
                    </a:solidFill>
                    <a:latin typeface="+mn-ea"/>
                    <a:ea typeface="+mn-ea"/>
                  </a:rPr>
                  <a:t>请替换文字内容</a:t>
                </a:r>
              </a:p>
            </p:txBody>
          </p:sp>
          <p:sp>
            <p:nvSpPr>
              <p:cNvPr id="70" name="TextBox 23"/>
              <p:cNvSpPr txBox="1"/>
              <p:nvPr/>
            </p:nvSpPr>
            <p:spPr>
              <a:xfrm>
                <a:off x="1296987" y="3651915"/>
                <a:ext cx="2448387" cy="841090"/>
              </a:xfrm>
              <a:prstGeom prst="rect">
                <a:avLst/>
              </a:prstGeom>
              <a:noFill/>
            </p:spPr>
            <p:txBody>
              <a:bodyPr bIns="43355" lIns="86711" rIns="86711" rtlCol="0" tIns="43355" wrap="square">
                <a:spAutoFit/>
              </a:bodyPr>
              <a:lstStyle/>
              <a:p>
                <a:pPr algn="r">
                  <a:lnSpc>
                    <a:spcPct val="150000"/>
                  </a:lnSpc>
                </a:pPr>
                <a:r>
                  <a:rPr altLang="en-US" lang="zh-CN" sz="1100">
                    <a:solidFill>
                      <a:schemeClr val="tx1">
                        <a:lumMod val="65000"/>
                        <a:lumOff val="35000"/>
                      </a:schemeClr>
                    </a:solidFill>
                    <a:latin typeface="+mn-ea"/>
                    <a:ea typeface="+mn-ea"/>
                    <a:cs typeface="+mn-ea"/>
                    <a:sym typeface="+mn-lt"/>
                  </a:rPr>
                  <a:t>点击添加相关标题文字，点击添加相关标题文字，点击添加相关标题文字，点击添加相关标题文字</a:t>
                </a:r>
              </a:p>
            </p:txBody>
          </p:sp>
          <p:sp>
            <p:nvSpPr>
              <p:cNvPr id="71" name="TextBox 24"/>
              <p:cNvSpPr txBox="1"/>
              <p:nvPr/>
            </p:nvSpPr>
            <p:spPr>
              <a:xfrm>
                <a:off x="2149553" y="3355776"/>
                <a:ext cx="1595822" cy="330550"/>
              </a:xfrm>
              <a:prstGeom prst="rect">
                <a:avLst/>
              </a:prstGeom>
              <a:noFill/>
            </p:spPr>
            <p:txBody>
              <a:bodyPr bIns="43355" lIns="86711" rIns="86711" rtlCol="0" tIns="43355" wrap="none">
                <a:spAutoFit/>
              </a:bodyPr>
              <a:lstStyle/>
              <a:p>
                <a:pPr algn="r"/>
                <a:r>
                  <a:rPr altLang="en-US" lang="zh-CN" sz="1600">
                    <a:solidFill>
                      <a:schemeClr val="tx1">
                        <a:lumMod val="65000"/>
                        <a:lumOff val="35000"/>
                      </a:schemeClr>
                    </a:solidFill>
                    <a:latin typeface="+mn-ea"/>
                    <a:ea typeface="+mn-ea"/>
                  </a:rPr>
                  <a:t>请替换文字内容</a:t>
                </a:r>
              </a:p>
            </p:txBody>
          </p:sp>
          <p:sp>
            <p:nvSpPr>
              <p:cNvPr id="72" name="TextBox 23"/>
              <p:cNvSpPr txBox="1"/>
              <p:nvPr/>
            </p:nvSpPr>
            <p:spPr>
              <a:xfrm>
                <a:off x="1296987" y="5009708"/>
                <a:ext cx="2448387" cy="841090"/>
              </a:xfrm>
              <a:prstGeom prst="rect">
                <a:avLst/>
              </a:prstGeom>
              <a:noFill/>
            </p:spPr>
            <p:txBody>
              <a:bodyPr bIns="43355" lIns="86711" rIns="86711" rtlCol="0" tIns="43355" wrap="square">
                <a:spAutoFit/>
              </a:bodyPr>
              <a:lstStyle/>
              <a:p>
                <a:pPr algn="r">
                  <a:lnSpc>
                    <a:spcPct val="150000"/>
                  </a:lnSpc>
                </a:pPr>
                <a:r>
                  <a:rPr altLang="en-US" lang="zh-CN" sz="1100">
                    <a:solidFill>
                      <a:schemeClr val="tx1">
                        <a:lumMod val="65000"/>
                        <a:lumOff val="35000"/>
                      </a:schemeClr>
                    </a:solidFill>
                    <a:latin typeface="+mn-ea"/>
                    <a:ea typeface="+mn-ea"/>
                    <a:cs typeface="+mn-ea"/>
                    <a:sym typeface="+mn-lt"/>
                  </a:rPr>
                  <a:t>点击添加相关标题文字，点击添加相关标题文字，点击添加相关标题文字，点击添加相关标题文字</a:t>
                </a:r>
              </a:p>
            </p:txBody>
          </p:sp>
          <p:sp>
            <p:nvSpPr>
              <p:cNvPr id="73" name="TextBox 24"/>
              <p:cNvSpPr txBox="1"/>
              <p:nvPr/>
            </p:nvSpPr>
            <p:spPr>
              <a:xfrm>
                <a:off x="2149553" y="4713569"/>
                <a:ext cx="1595822" cy="330550"/>
              </a:xfrm>
              <a:prstGeom prst="rect">
                <a:avLst/>
              </a:prstGeom>
              <a:noFill/>
            </p:spPr>
            <p:txBody>
              <a:bodyPr bIns="43355" lIns="86711" rIns="86711" rtlCol="0" tIns="43355" wrap="none">
                <a:spAutoFit/>
              </a:bodyPr>
              <a:lstStyle/>
              <a:p>
                <a:pPr algn="r"/>
                <a:r>
                  <a:rPr altLang="en-US" lang="zh-CN" sz="1600">
                    <a:solidFill>
                      <a:schemeClr val="tx1">
                        <a:lumMod val="65000"/>
                        <a:lumOff val="35000"/>
                      </a:schemeClr>
                    </a:solidFill>
                    <a:latin typeface="+mn-ea"/>
                    <a:ea typeface="+mn-ea"/>
                  </a:rPr>
                  <a:t>请替换文字内容</a:t>
                </a:r>
              </a:p>
            </p:txBody>
          </p:sp>
          <p:sp>
            <p:nvSpPr>
              <p:cNvPr id="74" name="TextBox 23"/>
              <p:cNvSpPr txBox="1"/>
              <p:nvPr/>
            </p:nvSpPr>
            <p:spPr>
              <a:xfrm>
                <a:off x="8416450" y="2354333"/>
                <a:ext cx="2448387" cy="841090"/>
              </a:xfrm>
              <a:prstGeom prst="rect">
                <a:avLst/>
              </a:prstGeom>
              <a:noFill/>
            </p:spPr>
            <p:txBody>
              <a:bodyPr bIns="43355" lIns="86711" rIns="86711" rtlCol="0" tIns="43355" wrap="square">
                <a:spAutoFit/>
              </a:bodyPr>
              <a:lstStyle/>
              <a:p>
                <a:pPr>
                  <a:lnSpc>
                    <a:spcPct val="150000"/>
                  </a:lnSpc>
                </a:pPr>
                <a:r>
                  <a:rPr altLang="en-US" lang="zh-CN" sz="1100">
                    <a:solidFill>
                      <a:schemeClr val="tx1">
                        <a:lumMod val="65000"/>
                        <a:lumOff val="35000"/>
                      </a:schemeClr>
                    </a:solidFill>
                    <a:latin typeface="+mn-ea"/>
                    <a:ea typeface="+mn-ea"/>
                    <a:cs typeface="+mn-ea"/>
                    <a:sym typeface="+mn-lt"/>
                  </a:rPr>
                  <a:t>点击添加相关标题文字，点击添加相关标题文字，点击添加相关标题文字，点击添加相关标题文字</a:t>
                </a:r>
              </a:p>
            </p:txBody>
          </p:sp>
          <p:sp>
            <p:nvSpPr>
              <p:cNvPr id="75" name="TextBox 24"/>
              <p:cNvSpPr txBox="1"/>
              <p:nvPr/>
            </p:nvSpPr>
            <p:spPr>
              <a:xfrm>
                <a:off x="8416450" y="2058195"/>
                <a:ext cx="1595822" cy="330550"/>
              </a:xfrm>
              <a:prstGeom prst="rect">
                <a:avLst/>
              </a:prstGeom>
              <a:noFill/>
            </p:spPr>
            <p:txBody>
              <a:bodyPr bIns="43355" lIns="86711" rIns="86711" rtlCol="0" tIns="43355" wrap="none">
                <a:spAutoFit/>
              </a:bodyPr>
              <a:lstStyle/>
              <a:p>
                <a:r>
                  <a:rPr altLang="en-US" lang="zh-CN" sz="1600">
                    <a:solidFill>
                      <a:schemeClr val="tx1">
                        <a:lumMod val="65000"/>
                        <a:lumOff val="35000"/>
                      </a:schemeClr>
                    </a:solidFill>
                    <a:latin typeface="+mn-ea"/>
                    <a:ea typeface="+mn-ea"/>
                  </a:rPr>
                  <a:t>请替换文字内容</a:t>
                </a:r>
              </a:p>
            </p:txBody>
          </p:sp>
          <p:sp>
            <p:nvSpPr>
              <p:cNvPr id="76" name="TextBox 23"/>
              <p:cNvSpPr txBox="1"/>
              <p:nvPr/>
            </p:nvSpPr>
            <p:spPr>
              <a:xfrm>
                <a:off x="8416450" y="3651915"/>
                <a:ext cx="2448387" cy="841090"/>
              </a:xfrm>
              <a:prstGeom prst="rect">
                <a:avLst/>
              </a:prstGeom>
              <a:noFill/>
            </p:spPr>
            <p:txBody>
              <a:bodyPr bIns="43355" lIns="86711" rIns="86711" rtlCol="0" tIns="43355" wrap="square">
                <a:spAutoFit/>
              </a:bodyPr>
              <a:lstStyle/>
              <a:p>
                <a:pPr>
                  <a:lnSpc>
                    <a:spcPct val="150000"/>
                  </a:lnSpc>
                </a:pPr>
                <a:r>
                  <a:rPr altLang="en-US" lang="zh-CN" sz="1100">
                    <a:solidFill>
                      <a:schemeClr val="tx1">
                        <a:lumMod val="65000"/>
                        <a:lumOff val="35000"/>
                      </a:schemeClr>
                    </a:solidFill>
                    <a:latin typeface="+mn-ea"/>
                    <a:ea typeface="+mn-ea"/>
                    <a:cs typeface="+mn-ea"/>
                    <a:sym typeface="+mn-lt"/>
                  </a:rPr>
                  <a:t>点击添加相关标题文字，点击添加相关标题文字，点击添加相关标题文字，点击添加相关标题文字</a:t>
                </a:r>
              </a:p>
            </p:txBody>
          </p:sp>
          <p:sp>
            <p:nvSpPr>
              <p:cNvPr id="77" name="TextBox 24"/>
              <p:cNvSpPr txBox="1"/>
              <p:nvPr/>
            </p:nvSpPr>
            <p:spPr>
              <a:xfrm>
                <a:off x="8416450" y="3355776"/>
                <a:ext cx="1595822" cy="330550"/>
              </a:xfrm>
              <a:prstGeom prst="rect">
                <a:avLst/>
              </a:prstGeom>
              <a:noFill/>
            </p:spPr>
            <p:txBody>
              <a:bodyPr bIns="43355" lIns="86711" rIns="86711" rtlCol="0" tIns="43355" wrap="none">
                <a:spAutoFit/>
              </a:bodyPr>
              <a:lstStyle/>
              <a:p>
                <a:r>
                  <a:rPr altLang="en-US" lang="zh-CN" sz="1600">
                    <a:solidFill>
                      <a:schemeClr val="tx1">
                        <a:lumMod val="65000"/>
                        <a:lumOff val="35000"/>
                      </a:schemeClr>
                    </a:solidFill>
                    <a:latin typeface="+mn-ea"/>
                    <a:ea typeface="+mn-ea"/>
                  </a:rPr>
                  <a:t>请替换文字内容</a:t>
                </a:r>
              </a:p>
            </p:txBody>
          </p:sp>
          <p:sp>
            <p:nvSpPr>
              <p:cNvPr id="78" name="TextBox 23"/>
              <p:cNvSpPr txBox="1"/>
              <p:nvPr/>
            </p:nvSpPr>
            <p:spPr>
              <a:xfrm>
                <a:off x="8416450" y="5009708"/>
                <a:ext cx="2448387" cy="841090"/>
              </a:xfrm>
              <a:prstGeom prst="rect">
                <a:avLst/>
              </a:prstGeom>
              <a:noFill/>
            </p:spPr>
            <p:txBody>
              <a:bodyPr bIns="43355" lIns="86711" rIns="86711" rtlCol="0" tIns="43355" wrap="square">
                <a:spAutoFit/>
              </a:bodyPr>
              <a:lstStyle/>
              <a:p>
                <a:pPr>
                  <a:lnSpc>
                    <a:spcPct val="150000"/>
                  </a:lnSpc>
                </a:pPr>
                <a:r>
                  <a:rPr altLang="en-US" lang="zh-CN" sz="1100">
                    <a:solidFill>
                      <a:schemeClr val="tx1">
                        <a:lumMod val="65000"/>
                        <a:lumOff val="35000"/>
                      </a:schemeClr>
                    </a:solidFill>
                    <a:latin typeface="+mn-ea"/>
                    <a:ea typeface="+mn-ea"/>
                    <a:cs typeface="+mn-ea"/>
                    <a:sym typeface="+mn-lt"/>
                  </a:rPr>
                  <a:t>点击添加相关标题文字，点击添加相关标题文字，点击添加相关标题文字，点击添加相关标题文字</a:t>
                </a:r>
              </a:p>
            </p:txBody>
          </p:sp>
          <p:sp>
            <p:nvSpPr>
              <p:cNvPr id="79" name="TextBox 24"/>
              <p:cNvSpPr txBox="1"/>
              <p:nvPr/>
            </p:nvSpPr>
            <p:spPr>
              <a:xfrm>
                <a:off x="8416450" y="4713569"/>
                <a:ext cx="1595822" cy="330550"/>
              </a:xfrm>
              <a:prstGeom prst="rect">
                <a:avLst/>
              </a:prstGeom>
              <a:noFill/>
            </p:spPr>
            <p:txBody>
              <a:bodyPr bIns="43355" lIns="86711" rIns="86711" rtlCol="0" tIns="43355" wrap="none">
                <a:spAutoFit/>
              </a:bodyPr>
              <a:lstStyle/>
              <a:p>
                <a:r>
                  <a:rPr altLang="en-US" lang="zh-CN" sz="1600">
                    <a:solidFill>
                      <a:schemeClr val="tx1">
                        <a:lumMod val="65000"/>
                        <a:lumOff val="35000"/>
                      </a:schemeClr>
                    </a:solidFill>
                    <a:latin typeface="+mn-ea"/>
                    <a:ea typeface="+mn-ea"/>
                  </a:rPr>
                  <a:t>请替换文字内容</a:t>
                </a:r>
              </a:p>
            </p:txBody>
          </p:sp>
        </p:grpSp>
      </p:grpSp>
    </p:spTree>
    <p:extLst>
      <p:ext uri="{BB962C8B-B14F-4D97-AF65-F5344CB8AC3E}">
        <p14:creationId val="259171456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34"/>
                                        </p:tgtEl>
                                        <p:attrNameLst>
                                          <p:attrName>style.visibility</p:attrName>
                                        </p:attrNameLst>
                                      </p:cBhvr>
                                      <p:to>
                                        <p:strVal val="visible"/>
                                      </p:to>
                                    </p:set>
                                    <p:animEffect filter="barn(outVertical)" transition="in">
                                      <p:cBhvr>
                                        <p:cTn dur="500" id="7"/>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52" name="TextBox 51"/>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grpSp>
        <p:nvGrpSpPr>
          <p:cNvPr id="24" name="组合 23"/>
          <p:cNvGrpSpPr/>
          <p:nvPr/>
        </p:nvGrpSpPr>
        <p:grpSpPr>
          <a:xfrm>
            <a:off x="1172279" y="2210594"/>
            <a:ext cx="9670000" cy="2348537"/>
            <a:chOff x="1220958" y="2104111"/>
            <a:chExt cx="10071554" cy="2426431"/>
          </a:xfrm>
          <a:solidFill>
            <a:schemeClr val="accent6"/>
          </a:solidFill>
        </p:grpSpPr>
        <p:sp>
          <p:nvSpPr>
            <p:cNvPr id="25" name="空心弧 24"/>
            <p:cNvSpPr/>
            <p:nvPr/>
          </p:nvSpPr>
          <p:spPr>
            <a:xfrm>
              <a:off x="3185471" y="2177639"/>
              <a:ext cx="2279375" cy="2352903"/>
            </a:xfrm>
            <a:prstGeom prst="blockArc">
              <a:avLst>
                <a:gd fmla="val 10800000" name="adj1"/>
                <a:gd fmla="val 21443872" name="adj2"/>
                <a:gd fmla="val 1448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65000"/>
                    <a:lumOff val="35000"/>
                  </a:schemeClr>
                </a:solidFill>
                <a:latin typeface="+mj-ea"/>
                <a:ea typeface="+mj-ea"/>
              </a:endParaRPr>
            </a:p>
          </p:txBody>
        </p:sp>
        <p:sp>
          <p:nvSpPr>
            <p:cNvPr id="26" name="空心弧 25"/>
            <p:cNvSpPr/>
            <p:nvPr/>
          </p:nvSpPr>
          <p:spPr>
            <a:xfrm>
              <a:off x="7071187" y="2177639"/>
              <a:ext cx="2279375" cy="2352903"/>
            </a:xfrm>
            <a:prstGeom prst="blockArc">
              <a:avLst>
                <a:gd fmla="val 10800000" name="adj1"/>
                <a:gd fmla="val 21443872" name="adj2"/>
                <a:gd fmla="val 1448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65000"/>
                    <a:lumOff val="35000"/>
                  </a:schemeClr>
                </a:solidFill>
                <a:latin typeface="+mj-ea"/>
                <a:ea typeface="+mj-ea"/>
              </a:endParaRPr>
            </a:p>
          </p:txBody>
        </p:sp>
        <p:sp>
          <p:nvSpPr>
            <p:cNvPr id="27" name="空心弧 26"/>
            <p:cNvSpPr/>
            <p:nvPr/>
          </p:nvSpPr>
          <p:spPr>
            <a:xfrm flipV="1">
              <a:off x="1220958" y="2136141"/>
              <a:ext cx="2279375" cy="2352903"/>
            </a:xfrm>
            <a:prstGeom prst="blockArc">
              <a:avLst>
                <a:gd fmla="val 10800000" name="adj1"/>
                <a:gd fmla="val 21443872" name="adj2"/>
                <a:gd fmla="val 1448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65000"/>
                    <a:lumOff val="35000"/>
                  </a:schemeClr>
                </a:solidFill>
                <a:latin typeface="+mj-ea"/>
                <a:ea typeface="+mj-ea"/>
              </a:endParaRPr>
            </a:p>
          </p:txBody>
        </p:sp>
        <p:sp>
          <p:nvSpPr>
            <p:cNvPr id="28" name="空心弧 27"/>
            <p:cNvSpPr/>
            <p:nvPr/>
          </p:nvSpPr>
          <p:spPr>
            <a:xfrm flipV="1">
              <a:off x="5122688" y="2104111"/>
              <a:ext cx="2279375" cy="2352903"/>
            </a:xfrm>
            <a:prstGeom prst="blockArc">
              <a:avLst>
                <a:gd fmla="val 10800000" name="adj1"/>
                <a:gd fmla="val 21443872" name="adj2"/>
                <a:gd fmla="val 1448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65000"/>
                    <a:lumOff val="35000"/>
                  </a:schemeClr>
                </a:solidFill>
                <a:latin typeface="+mj-ea"/>
                <a:ea typeface="+mj-ea"/>
              </a:endParaRPr>
            </a:p>
          </p:txBody>
        </p:sp>
        <p:sp>
          <p:nvSpPr>
            <p:cNvPr id="29" name="空心弧 28"/>
            <p:cNvSpPr/>
            <p:nvPr/>
          </p:nvSpPr>
          <p:spPr>
            <a:xfrm flipV="1">
              <a:off x="9013137" y="2104111"/>
              <a:ext cx="2279375" cy="2352903"/>
            </a:xfrm>
            <a:prstGeom prst="blockArc">
              <a:avLst>
                <a:gd fmla="val 10800000" name="adj1"/>
                <a:gd fmla="val 21443872" name="adj2"/>
                <a:gd fmla="val 1448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65000"/>
                    <a:lumOff val="35000"/>
                  </a:schemeClr>
                </a:solidFill>
                <a:latin typeface="+mj-ea"/>
                <a:ea typeface="+mj-ea"/>
              </a:endParaRPr>
            </a:p>
          </p:txBody>
        </p:sp>
      </p:grpSp>
      <p:grpSp>
        <p:nvGrpSpPr>
          <p:cNvPr id="30" name="组合 29"/>
          <p:cNvGrpSpPr/>
          <p:nvPr/>
        </p:nvGrpSpPr>
        <p:grpSpPr>
          <a:xfrm>
            <a:off x="1172279" y="2241981"/>
            <a:ext cx="9669911" cy="2350001"/>
            <a:chOff x="1220958" y="2124860"/>
            <a:chExt cx="10071461" cy="2449527"/>
          </a:xfrm>
          <a:solidFill>
            <a:schemeClr val="accent6"/>
          </a:solidFill>
        </p:grpSpPr>
        <p:sp>
          <p:nvSpPr>
            <p:cNvPr id="31" name="空心弧 30"/>
            <p:cNvSpPr/>
            <p:nvPr/>
          </p:nvSpPr>
          <p:spPr>
            <a:xfrm>
              <a:off x="1220958" y="2177639"/>
              <a:ext cx="2279375" cy="2352903"/>
            </a:xfrm>
            <a:prstGeom prst="blockArc">
              <a:avLst>
                <a:gd fmla="val 10800000" name="adj1"/>
                <a:gd fmla="val 21443872" name="adj2"/>
                <a:gd fmla="val 1448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65000"/>
                    <a:lumOff val="35000"/>
                  </a:schemeClr>
                </a:solidFill>
                <a:latin typeface="+mj-ea"/>
                <a:ea typeface="+mj-ea"/>
              </a:endParaRPr>
            </a:p>
          </p:txBody>
        </p:sp>
        <p:sp>
          <p:nvSpPr>
            <p:cNvPr id="32" name="空心弧 31"/>
            <p:cNvSpPr/>
            <p:nvPr/>
          </p:nvSpPr>
          <p:spPr>
            <a:xfrm>
              <a:off x="5122688" y="2177639"/>
              <a:ext cx="2279375" cy="2352903"/>
            </a:xfrm>
            <a:prstGeom prst="blockArc">
              <a:avLst>
                <a:gd fmla="val 10800000" name="adj1"/>
                <a:gd fmla="val 21443872" name="adj2"/>
                <a:gd fmla="val 1448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65000"/>
                    <a:lumOff val="35000"/>
                  </a:schemeClr>
                </a:solidFill>
                <a:latin typeface="+mj-ea"/>
                <a:ea typeface="+mj-ea"/>
              </a:endParaRPr>
            </a:p>
          </p:txBody>
        </p:sp>
        <p:sp>
          <p:nvSpPr>
            <p:cNvPr id="33" name="空心弧 32"/>
            <p:cNvSpPr/>
            <p:nvPr/>
          </p:nvSpPr>
          <p:spPr>
            <a:xfrm>
              <a:off x="9024419" y="2198387"/>
              <a:ext cx="2268000" cy="2376000"/>
            </a:xfrm>
            <a:prstGeom prst="blockArc">
              <a:avLst>
                <a:gd fmla="val 10800000" name="adj1"/>
                <a:gd fmla="val 21443872" name="adj2"/>
                <a:gd fmla="val 1448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65000"/>
                    <a:lumOff val="35000"/>
                  </a:schemeClr>
                </a:solidFill>
                <a:latin typeface="+mj-ea"/>
                <a:ea typeface="+mj-ea"/>
              </a:endParaRPr>
            </a:p>
          </p:txBody>
        </p:sp>
        <p:sp>
          <p:nvSpPr>
            <p:cNvPr id="34" name="空心弧 33"/>
            <p:cNvSpPr/>
            <p:nvPr/>
          </p:nvSpPr>
          <p:spPr>
            <a:xfrm flipV="1">
              <a:off x="7071187" y="2124860"/>
              <a:ext cx="2279375" cy="2352903"/>
            </a:xfrm>
            <a:prstGeom prst="blockArc">
              <a:avLst>
                <a:gd fmla="val 10800000" name="adj1"/>
                <a:gd fmla="val 21443872" name="adj2"/>
                <a:gd fmla="val 1448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65000"/>
                    <a:lumOff val="35000"/>
                  </a:schemeClr>
                </a:solidFill>
                <a:latin typeface="+mj-ea"/>
                <a:ea typeface="+mj-ea"/>
              </a:endParaRPr>
            </a:p>
          </p:txBody>
        </p:sp>
        <p:sp>
          <p:nvSpPr>
            <p:cNvPr id="35" name="空心弧 34"/>
            <p:cNvSpPr/>
            <p:nvPr/>
          </p:nvSpPr>
          <p:spPr>
            <a:xfrm flipV="1">
              <a:off x="3174189" y="2124860"/>
              <a:ext cx="2279375" cy="2352903"/>
            </a:xfrm>
            <a:prstGeom prst="blockArc">
              <a:avLst>
                <a:gd fmla="val 10800000" name="adj1"/>
                <a:gd fmla="val 21443872" name="adj2"/>
                <a:gd fmla="val 1448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lumMod val="65000"/>
                    <a:lumOff val="35000"/>
                  </a:schemeClr>
                </a:solidFill>
                <a:latin typeface="+mj-ea"/>
                <a:ea typeface="+mj-ea"/>
              </a:endParaRPr>
            </a:p>
          </p:txBody>
        </p:sp>
      </p:grpSp>
      <p:sp>
        <p:nvSpPr>
          <p:cNvPr id="36" name="文本框 28"/>
          <p:cNvSpPr txBox="1"/>
          <p:nvPr/>
        </p:nvSpPr>
        <p:spPr>
          <a:xfrm>
            <a:off x="1507706" y="3156310"/>
            <a:ext cx="1517642" cy="521500"/>
          </a:xfrm>
          <a:prstGeom prst="rect">
            <a:avLst/>
          </a:prstGeom>
          <a:noFill/>
        </p:spPr>
        <p:txBody>
          <a:bodyPr bIns="32912" lIns="65822" rIns="65822" rtlCol="0" tIns="32912" wrap="square">
            <a:spAutoFit/>
          </a:bodyPr>
          <a:lstStyle/>
          <a:p>
            <a:pPr algn="ctr">
              <a:lnSpc>
                <a:spcPct val="130000"/>
              </a:lnSpc>
            </a:pPr>
            <a:r>
              <a:rPr altLang="en-US" lang="zh-CN" sz="2300">
                <a:solidFill>
                  <a:schemeClr val="tx1">
                    <a:lumMod val="65000"/>
                    <a:lumOff val="35000"/>
                  </a:schemeClr>
                </a:solidFill>
                <a:latin typeface="+mj-ea"/>
                <a:ea typeface="+mj-ea"/>
              </a:rPr>
              <a:t>小标题</a:t>
            </a:r>
          </a:p>
        </p:txBody>
      </p:sp>
      <p:sp>
        <p:nvSpPr>
          <p:cNvPr id="37" name="文本框 29"/>
          <p:cNvSpPr txBox="1"/>
          <p:nvPr/>
        </p:nvSpPr>
        <p:spPr>
          <a:xfrm>
            <a:off x="3389662" y="3156310"/>
            <a:ext cx="1517642" cy="521500"/>
          </a:xfrm>
          <a:prstGeom prst="rect">
            <a:avLst/>
          </a:prstGeom>
          <a:noFill/>
        </p:spPr>
        <p:txBody>
          <a:bodyPr bIns="32912" lIns="65822" rIns="65822" rtlCol="0" tIns="32912" wrap="square">
            <a:spAutoFit/>
          </a:bodyPr>
          <a:lstStyle/>
          <a:p>
            <a:pPr algn="ctr">
              <a:lnSpc>
                <a:spcPct val="130000"/>
              </a:lnSpc>
            </a:pPr>
            <a:r>
              <a:rPr altLang="en-US" lang="zh-CN" sz="2300">
                <a:solidFill>
                  <a:schemeClr val="tx1">
                    <a:lumMod val="65000"/>
                    <a:lumOff val="35000"/>
                  </a:schemeClr>
                </a:solidFill>
                <a:latin typeface="+mj-ea"/>
                <a:ea typeface="+mj-ea"/>
              </a:rPr>
              <a:t>小标题</a:t>
            </a:r>
          </a:p>
        </p:txBody>
      </p:sp>
      <p:sp>
        <p:nvSpPr>
          <p:cNvPr id="38" name="文本框 30"/>
          <p:cNvSpPr txBox="1"/>
          <p:nvPr/>
        </p:nvSpPr>
        <p:spPr>
          <a:xfrm>
            <a:off x="5271617" y="3156310"/>
            <a:ext cx="1517642" cy="521500"/>
          </a:xfrm>
          <a:prstGeom prst="rect">
            <a:avLst/>
          </a:prstGeom>
          <a:noFill/>
        </p:spPr>
        <p:txBody>
          <a:bodyPr bIns="32912" lIns="65822" rIns="65822" rtlCol="0" tIns="32912" wrap="square">
            <a:spAutoFit/>
          </a:bodyPr>
          <a:lstStyle/>
          <a:p>
            <a:pPr algn="ctr">
              <a:lnSpc>
                <a:spcPct val="130000"/>
              </a:lnSpc>
            </a:pPr>
            <a:r>
              <a:rPr altLang="en-US" lang="zh-CN" sz="2300">
                <a:solidFill>
                  <a:schemeClr val="tx1">
                    <a:lumMod val="65000"/>
                    <a:lumOff val="35000"/>
                  </a:schemeClr>
                </a:solidFill>
                <a:latin typeface="+mj-ea"/>
                <a:ea typeface="+mj-ea"/>
              </a:rPr>
              <a:t>小标题</a:t>
            </a:r>
          </a:p>
        </p:txBody>
      </p:sp>
      <p:sp>
        <p:nvSpPr>
          <p:cNvPr id="39" name="文本框 31"/>
          <p:cNvSpPr txBox="1"/>
          <p:nvPr/>
        </p:nvSpPr>
        <p:spPr>
          <a:xfrm>
            <a:off x="7106944" y="3156310"/>
            <a:ext cx="1517642" cy="521500"/>
          </a:xfrm>
          <a:prstGeom prst="rect">
            <a:avLst/>
          </a:prstGeom>
          <a:noFill/>
        </p:spPr>
        <p:txBody>
          <a:bodyPr bIns="32912" lIns="65822" rIns="65822" rtlCol="0" tIns="32912" wrap="square">
            <a:spAutoFit/>
          </a:bodyPr>
          <a:lstStyle/>
          <a:p>
            <a:pPr algn="ctr">
              <a:lnSpc>
                <a:spcPct val="130000"/>
              </a:lnSpc>
            </a:pPr>
            <a:r>
              <a:rPr altLang="en-US" lang="zh-CN" sz="2300">
                <a:solidFill>
                  <a:schemeClr val="tx1">
                    <a:lumMod val="65000"/>
                    <a:lumOff val="35000"/>
                  </a:schemeClr>
                </a:solidFill>
                <a:latin typeface="+mj-ea"/>
                <a:ea typeface="+mj-ea"/>
              </a:rPr>
              <a:t>小标题</a:t>
            </a:r>
          </a:p>
        </p:txBody>
      </p:sp>
      <p:sp>
        <p:nvSpPr>
          <p:cNvPr id="40" name="文本框 32"/>
          <p:cNvSpPr txBox="1"/>
          <p:nvPr/>
        </p:nvSpPr>
        <p:spPr>
          <a:xfrm>
            <a:off x="8989209" y="3156310"/>
            <a:ext cx="1517642" cy="521500"/>
          </a:xfrm>
          <a:prstGeom prst="rect">
            <a:avLst/>
          </a:prstGeom>
          <a:noFill/>
        </p:spPr>
        <p:txBody>
          <a:bodyPr bIns="32912" lIns="65822" rIns="65822" rtlCol="0" tIns="32912" wrap="square">
            <a:spAutoFit/>
          </a:bodyPr>
          <a:lstStyle/>
          <a:p>
            <a:pPr algn="ctr">
              <a:lnSpc>
                <a:spcPct val="130000"/>
              </a:lnSpc>
            </a:pPr>
            <a:r>
              <a:rPr altLang="en-US" lang="zh-CN" sz="2300">
                <a:solidFill>
                  <a:schemeClr val="tx1">
                    <a:lumMod val="65000"/>
                    <a:lumOff val="35000"/>
                  </a:schemeClr>
                </a:solidFill>
                <a:latin typeface="+mj-ea"/>
                <a:ea typeface="+mj-ea"/>
              </a:rPr>
              <a:t>小标题</a:t>
            </a:r>
          </a:p>
        </p:txBody>
      </p:sp>
      <p:sp>
        <p:nvSpPr>
          <p:cNvPr id="41" name="TextBox 40"/>
          <p:cNvSpPr txBox="1"/>
          <p:nvPr/>
        </p:nvSpPr>
        <p:spPr>
          <a:xfrm>
            <a:off x="912885" y="5035862"/>
            <a:ext cx="10369404" cy="1208805"/>
          </a:xfrm>
          <a:prstGeom prst="rect">
            <a:avLst/>
          </a:prstGeom>
          <a:noFill/>
        </p:spPr>
        <p:txBody>
          <a:bodyPr anchor="t" anchorCtr="0" bIns="34552" lIns="172763" rIns="172763" rtlCol="0" tIns="34552" wrap="square">
            <a:noAutofit/>
          </a:bodyPr>
          <a:lstStyle/>
          <a:p>
            <a:pPr algn="ctr">
              <a:lnSpc>
                <a:spcPct val="130000"/>
              </a:lnSpc>
            </a:pPr>
            <a:r>
              <a:rPr altLang="en-US" lang="zh-CN" sz="1200">
                <a:solidFill>
                  <a:schemeClr val="tx1">
                    <a:lumMod val="65000"/>
                    <a:lumOff val="35000"/>
                  </a:schemeClr>
                </a:solidFill>
                <a:latin typeface="+mj-ea"/>
                <a:ea typeface="+mj-ea"/>
                <a:cs typeface="Lato Light"/>
              </a:rPr>
              <a:t>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a:t>
            </a:r>
          </a:p>
        </p:txBody>
      </p:sp>
    </p:spTree>
    <p:extLst>
      <p:ext uri="{BB962C8B-B14F-4D97-AF65-F5344CB8AC3E}">
        <p14:creationId val="22173004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0"/>
                                        </p:tgtEl>
                                        <p:attrNameLst>
                                          <p:attrName>style.visibility</p:attrName>
                                        </p:attrNameLst>
                                      </p:cBhvr>
                                      <p:to>
                                        <p:strVal val="visible"/>
                                      </p:to>
                                    </p:set>
                                    <p:animEffect filter="wipe(left)" transition="in">
                                      <p:cBhvr>
                                        <p:cTn dur="1000" id="7"/>
                                        <p:tgtEl>
                                          <p:spTgt spid="30"/>
                                        </p:tgtEl>
                                      </p:cBhvr>
                                    </p:animEffect>
                                  </p:childTnLst>
                                </p:cTn>
                              </p:par>
                              <p:par>
                                <p:cTn fill="hold" id="8" nodeType="withEffect" presetClass="entr" presetID="22" presetSubtype="2">
                                  <p:stCondLst>
                                    <p:cond delay="0"/>
                                  </p:stCondLst>
                                  <p:childTnLst>
                                    <p:set>
                                      <p:cBhvr>
                                        <p:cTn dur="1" fill="hold" id="9">
                                          <p:stCondLst>
                                            <p:cond delay="0"/>
                                          </p:stCondLst>
                                        </p:cTn>
                                        <p:tgtEl>
                                          <p:spTgt spid="24"/>
                                        </p:tgtEl>
                                        <p:attrNameLst>
                                          <p:attrName>style.visibility</p:attrName>
                                        </p:attrNameLst>
                                      </p:cBhvr>
                                      <p:to>
                                        <p:strVal val="visible"/>
                                      </p:to>
                                    </p:set>
                                    <p:animEffect filter="wipe(right)" transition="in">
                                      <p:cBhvr>
                                        <p:cTn dur="1000" id="10"/>
                                        <p:tgtEl>
                                          <p:spTgt spid="24"/>
                                        </p:tgtEl>
                                      </p:cBhvr>
                                    </p:animEffect>
                                  </p:childTnLst>
                                </p:cTn>
                              </p:par>
                              <p:par>
                                <p:cTn fill="hold" grpId="0" id="11" nodeType="withEffect" presetClass="entr" presetID="53" presetSubtype="0">
                                  <p:stCondLst>
                                    <p:cond delay="0"/>
                                  </p:stCondLst>
                                  <p:childTnLst>
                                    <p:set>
                                      <p:cBhvr>
                                        <p:cTn dur="1" fill="hold" id="12">
                                          <p:stCondLst>
                                            <p:cond delay="0"/>
                                          </p:stCondLst>
                                        </p:cTn>
                                        <p:tgtEl>
                                          <p:spTgt spid="36"/>
                                        </p:tgtEl>
                                        <p:attrNameLst>
                                          <p:attrName>style.visibility</p:attrName>
                                        </p:attrNameLst>
                                      </p:cBhvr>
                                      <p:to>
                                        <p:strVal val="visible"/>
                                      </p:to>
                                    </p:set>
                                    <p:anim calcmode="lin" valueType="num">
                                      <p:cBhvr>
                                        <p:cTn dur="500" fill="hold" id="13"/>
                                        <p:tgtEl>
                                          <p:spTgt spid="36"/>
                                        </p:tgtEl>
                                        <p:attrNameLst>
                                          <p:attrName>ppt_w</p:attrName>
                                        </p:attrNameLst>
                                      </p:cBhvr>
                                      <p:tavLst>
                                        <p:tav tm="0">
                                          <p:val>
                                            <p:fltVal val="0"/>
                                          </p:val>
                                        </p:tav>
                                        <p:tav tm="100000">
                                          <p:val>
                                            <p:strVal val="#ppt_w"/>
                                          </p:val>
                                        </p:tav>
                                      </p:tavLst>
                                    </p:anim>
                                    <p:anim calcmode="lin" valueType="num">
                                      <p:cBhvr>
                                        <p:cTn dur="500" fill="hold" id="14"/>
                                        <p:tgtEl>
                                          <p:spTgt spid="36"/>
                                        </p:tgtEl>
                                        <p:attrNameLst>
                                          <p:attrName>ppt_h</p:attrName>
                                        </p:attrNameLst>
                                      </p:cBhvr>
                                      <p:tavLst>
                                        <p:tav tm="0">
                                          <p:val>
                                            <p:fltVal val="0"/>
                                          </p:val>
                                        </p:tav>
                                        <p:tav tm="100000">
                                          <p:val>
                                            <p:strVal val="#ppt_h"/>
                                          </p:val>
                                        </p:tav>
                                      </p:tavLst>
                                    </p:anim>
                                    <p:animEffect filter="fade" transition="in">
                                      <p:cBhvr>
                                        <p:cTn dur="500" id="15"/>
                                        <p:tgtEl>
                                          <p:spTgt spid="36"/>
                                        </p:tgtEl>
                                      </p:cBhvr>
                                    </p:animEffect>
                                  </p:childTnLst>
                                </p:cTn>
                              </p:par>
                              <p:par>
                                <p:cTn fill="hold" grpId="0" id="16" nodeType="withEffect" presetClass="entr" presetID="53" presetSubtype="0">
                                  <p:stCondLst>
                                    <p:cond delay="250"/>
                                  </p:stCondLst>
                                  <p:childTnLst>
                                    <p:set>
                                      <p:cBhvr>
                                        <p:cTn dur="1" fill="hold" id="17">
                                          <p:stCondLst>
                                            <p:cond delay="0"/>
                                          </p:stCondLst>
                                        </p:cTn>
                                        <p:tgtEl>
                                          <p:spTgt spid="37"/>
                                        </p:tgtEl>
                                        <p:attrNameLst>
                                          <p:attrName>style.visibility</p:attrName>
                                        </p:attrNameLst>
                                      </p:cBhvr>
                                      <p:to>
                                        <p:strVal val="visible"/>
                                      </p:to>
                                    </p:set>
                                    <p:anim calcmode="lin" valueType="num">
                                      <p:cBhvr>
                                        <p:cTn dur="500" fill="hold" id="18"/>
                                        <p:tgtEl>
                                          <p:spTgt spid="37"/>
                                        </p:tgtEl>
                                        <p:attrNameLst>
                                          <p:attrName>ppt_w</p:attrName>
                                        </p:attrNameLst>
                                      </p:cBhvr>
                                      <p:tavLst>
                                        <p:tav tm="0">
                                          <p:val>
                                            <p:fltVal val="0"/>
                                          </p:val>
                                        </p:tav>
                                        <p:tav tm="100000">
                                          <p:val>
                                            <p:strVal val="#ppt_w"/>
                                          </p:val>
                                        </p:tav>
                                      </p:tavLst>
                                    </p:anim>
                                    <p:anim calcmode="lin" valueType="num">
                                      <p:cBhvr>
                                        <p:cTn dur="500" fill="hold" id="19"/>
                                        <p:tgtEl>
                                          <p:spTgt spid="37"/>
                                        </p:tgtEl>
                                        <p:attrNameLst>
                                          <p:attrName>ppt_h</p:attrName>
                                        </p:attrNameLst>
                                      </p:cBhvr>
                                      <p:tavLst>
                                        <p:tav tm="0">
                                          <p:val>
                                            <p:fltVal val="0"/>
                                          </p:val>
                                        </p:tav>
                                        <p:tav tm="100000">
                                          <p:val>
                                            <p:strVal val="#ppt_h"/>
                                          </p:val>
                                        </p:tav>
                                      </p:tavLst>
                                    </p:anim>
                                    <p:animEffect filter="fade" transition="in">
                                      <p:cBhvr>
                                        <p:cTn dur="500" id="20"/>
                                        <p:tgtEl>
                                          <p:spTgt spid="37"/>
                                        </p:tgtEl>
                                      </p:cBhvr>
                                    </p:animEffect>
                                  </p:childTnLst>
                                </p:cTn>
                              </p:par>
                              <p:par>
                                <p:cTn fill="hold" grpId="0" id="21" nodeType="withEffect" presetClass="entr" presetID="53" presetSubtype="0">
                                  <p:stCondLst>
                                    <p:cond delay="500"/>
                                  </p:stCondLst>
                                  <p:childTnLst>
                                    <p:set>
                                      <p:cBhvr>
                                        <p:cTn dur="1" fill="hold" id="22">
                                          <p:stCondLst>
                                            <p:cond delay="0"/>
                                          </p:stCondLst>
                                        </p:cTn>
                                        <p:tgtEl>
                                          <p:spTgt spid="38"/>
                                        </p:tgtEl>
                                        <p:attrNameLst>
                                          <p:attrName>style.visibility</p:attrName>
                                        </p:attrNameLst>
                                      </p:cBhvr>
                                      <p:to>
                                        <p:strVal val="visible"/>
                                      </p:to>
                                    </p:set>
                                    <p:anim calcmode="lin" valueType="num">
                                      <p:cBhvr>
                                        <p:cTn dur="500" fill="hold" id="23"/>
                                        <p:tgtEl>
                                          <p:spTgt spid="38"/>
                                        </p:tgtEl>
                                        <p:attrNameLst>
                                          <p:attrName>ppt_w</p:attrName>
                                        </p:attrNameLst>
                                      </p:cBhvr>
                                      <p:tavLst>
                                        <p:tav tm="0">
                                          <p:val>
                                            <p:fltVal val="0"/>
                                          </p:val>
                                        </p:tav>
                                        <p:tav tm="100000">
                                          <p:val>
                                            <p:strVal val="#ppt_w"/>
                                          </p:val>
                                        </p:tav>
                                      </p:tavLst>
                                    </p:anim>
                                    <p:anim calcmode="lin" valueType="num">
                                      <p:cBhvr>
                                        <p:cTn dur="500" fill="hold" id="24"/>
                                        <p:tgtEl>
                                          <p:spTgt spid="38"/>
                                        </p:tgtEl>
                                        <p:attrNameLst>
                                          <p:attrName>ppt_h</p:attrName>
                                        </p:attrNameLst>
                                      </p:cBhvr>
                                      <p:tavLst>
                                        <p:tav tm="0">
                                          <p:val>
                                            <p:fltVal val="0"/>
                                          </p:val>
                                        </p:tav>
                                        <p:tav tm="100000">
                                          <p:val>
                                            <p:strVal val="#ppt_h"/>
                                          </p:val>
                                        </p:tav>
                                      </p:tavLst>
                                    </p:anim>
                                    <p:animEffect filter="fade" transition="in">
                                      <p:cBhvr>
                                        <p:cTn dur="500" id="25"/>
                                        <p:tgtEl>
                                          <p:spTgt spid="38"/>
                                        </p:tgtEl>
                                      </p:cBhvr>
                                    </p:animEffect>
                                  </p:childTnLst>
                                </p:cTn>
                              </p:par>
                              <p:par>
                                <p:cTn fill="hold" grpId="0" id="26" nodeType="withEffect" presetClass="entr" presetID="53" presetSubtype="0">
                                  <p:stCondLst>
                                    <p:cond delay="250"/>
                                  </p:stCondLst>
                                  <p:childTnLst>
                                    <p:set>
                                      <p:cBhvr>
                                        <p:cTn dur="1" fill="hold" id="27">
                                          <p:stCondLst>
                                            <p:cond delay="0"/>
                                          </p:stCondLst>
                                        </p:cTn>
                                        <p:tgtEl>
                                          <p:spTgt spid="39"/>
                                        </p:tgtEl>
                                        <p:attrNameLst>
                                          <p:attrName>style.visibility</p:attrName>
                                        </p:attrNameLst>
                                      </p:cBhvr>
                                      <p:to>
                                        <p:strVal val="visible"/>
                                      </p:to>
                                    </p:set>
                                    <p:anim calcmode="lin" valueType="num">
                                      <p:cBhvr>
                                        <p:cTn dur="500" fill="hold" id="28"/>
                                        <p:tgtEl>
                                          <p:spTgt spid="39"/>
                                        </p:tgtEl>
                                        <p:attrNameLst>
                                          <p:attrName>ppt_w</p:attrName>
                                        </p:attrNameLst>
                                      </p:cBhvr>
                                      <p:tavLst>
                                        <p:tav tm="0">
                                          <p:val>
                                            <p:fltVal val="0"/>
                                          </p:val>
                                        </p:tav>
                                        <p:tav tm="100000">
                                          <p:val>
                                            <p:strVal val="#ppt_w"/>
                                          </p:val>
                                        </p:tav>
                                      </p:tavLst>
                                    </p:anim>
                                    <p:anim calcmode="lin" valueType="num">
                                      <p:cBhvr>
                                        <p:cTn dur="500" fill="hold" id="29"/>
                                        <p:tgtEl>
                                          <p:spTgt spid="39"/>
                                        </p:tgtEl>
                                        <p:attrNameLst>
                                          <p:attrName>ppt_h</p:attrName>
                                        </p:attrNameLst>
                                      </p:cBhvr>
                                      <p:tavLst>
                                        <p:tav tm="0">
                                          <p:val>
                                            <p:fltVal val="0"/>
                                          </p:val>
                                        </p:tav>
                                        <p:tav tm="100000">
                                          <p:val>
                                            <p:strVal val="#ppt_h"/>
                                          </p:val>
                                        </p:tav>
                                      </p:tavLst>
                                    </p:anim>
                                    <p:animEffect filter="fade" transition="in">
                                      <p:cBhvr>
                                        <p:cTn dur="500" id="30"/>
                                        <p:tgtEl>
                                          <p:spTgt spid="39"/>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40"/>
                                        </p:tgtEl>
                                        <p:attrNameLst>
                                          <p:attrName>style.visibility</p:attrName>
                                        </p:attrNameLst>
                                      </p:cBhvr>
                                      <p:to>
                                        <p:strVal val="visible"/>
                                      </p:to>
                                    </p:set>
                                    <p:anim calcmode="lin" valueType="num">
                                      <p:cBhvr>
                                        <p:cTn dur="500" fill="hold" id="33"/>
                                        <p:tgtEl>
                                          <p:spTgt spid="40"/>
                                        </p:tgtEl>
                                        <p:attrNameLst>
                                          <p:attrName>ppt_w</p:attrName>
                                        </p:attrNameLst>
                                      </p:cBhvr>
                                      <p:tavLst>
                                        <p:tav tm="0">
                                          <p:val>
                                            <p:fltVal val="0"/>
                                          </p:val>
                                        </p:tav>
                                        <p:tav tm="100000">
                                          <p:val>
                                            <p:strVal val="#ppt_w"/>
                                          </p:val>
                                        </p:tav>
                                      </p:tavLst>
                                    </p:anim>
                                    <p:anim calcmode="lin" valueType="num">
                                      <p:cBhvr>
                                        <p:cTn dur="500" fill="hold" id="34"/>
                                        <p:tgtEl>
                                          <p:spTgt spid="40"/>
                                        </p:tgtEl>
                                        <p:attrNameLst>
                                          <p:attrName>ppt_h</p:attrName>
                                        </p:attrNameLst>
                                      </p:cBhvr>
                                      <p:tavLst>
                                        <p:tav tm="0">
                                          <p:val>
                                            <p:fltVal val="0"/>
                                          </p:val>
                                        </p:tav>
                                        <p:tav tm="100000">
                                          <p:val>
                                            <p:strVal val="#ppt_h"/>
                                          </p:val>
                                        </p:tav>
                                      </p:tavLst>
                                    </p:anim>
                                    <p:animEffect filter="fade" transition="in">
                                      <p:cBhvr>
                                        <p:cTn dur="500" id="35"/>
                                        <p:tgtEl>
                                          <p:spTgt spid="40"/>
                                        </p:tgtEl>
                                      </p:cBhvr>
                                    </p:animEffect>
                                  </p:childTnLst>
                                </p:cTn>
                              </p:par>
                            </p:childTnLst>
                          </p:cTn>
                        </p:par>
                        <p:par>
                          <p:cTn fill="hold" id="36" nodeType="afterGroup">
                            <p:stCondLst>
                              <p:cond delay="1000"/>
                            </p:stCondLst>
                            <p:childTnLst>
                              <p:par>
                                <p:cTn fill="hold" grpId="0" id="37" nodeType="afterEffect" presetClass="entr" presetID="22" presetSubtype="1">
                                  <p:stCondLst>
                                    <p:cond delay="0"/>
                                  </p:stCondLst>
                                  <p:childTnLst>
                                    <p:set>
                                      <p:cBhvr>
                                        <p:cTn dur="1" fill="hold" id="38">
                                          <p:stCondLst>
                                            <p:cond delay="0"/>
                                          </p:stCondLst>
                                        </p:cTn>
                                        <p:tgtEl>
                                          <p:spTgt spid="41"/>
                                        </p:tgtEl>
                                        <p:attrNameLst>
                                          <p:attrName>style.visibility</p:attrName>
                                        </p:attrNameLst>
                                      </p:cBhvr>
                                      <p:to>
                                        <p:strVal val="visible"/>
                                      </p:to>
                                    </p:set>
                                    <p:animEffect filter="wipe(up)" transition="in">
                                      <p:cBhvr>
                                        <p:cTn dur="500" id="39"/>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11" name="TextBox 10"/>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sp>
        <p:nvSpPr>
          <p:cNvPr id="35" name="TextBox 34"/>
          <p:cNvSpPr txBox="1"/>
          <p:nvPr/>
        </p:nvSpPr>
        <p:spPr>
          <a:xfrm>
            <a:off x="912886" y="5334794"/>
            <a:ext cx="10369404" cy="792000"/>
          </a:xfrm>
          <a:prstGeom prst="rect">
            <a:avLst/>
          </a:prstGeom>
          <a:noFill/>
        </p:spPr>
        <p:txBody>
          <a:bodyPr anchor="t" anchorCtr="0" bIns="34552" lIns="172763" rIns="172763" rtlCol="0" tIns="34552" wrap="square">
            <a:noAutofit/>
          </a:bodyPr>
          <a:lstStyle/>
          <a:p>
            <a:pPr algn="ctr">
              <a:lnSpc>
                <a:spcPct val="130000"/>
              </a:lnSpc>
            </a:pPr>
            <a:r>
              <a:rPr altLang="en-US" lang="zh-CN" sz="1000">
                <a:solidFill>
                  <a:schemeClr val="tx1">
                    <a:lumMod val="65000"/>
                    <a:lumOff val="35000"/>
                  </a:schemeClr>
                </a:solidFill>
                <a:latin typeface="+mn-ea"/>
                <a:ea typeface="+mn-ea"/>
                <a:cs typeface="Lato Light"/>
              </a:rPr>
              <a:t>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a:t>
            </a:r>
          </a:p>
        </p:txBody>
      </p:sp>
      <p:grpSp>
        <p:nvGrpSpPr>
          <p:cNvPr id="36" name="组合 35"/>
          <p:cNvGrpSpPr/>
          <p:nvPr/>
        </p:nvGrpSpPr>
        <p:grpSpPr>
          <a:xfrm>
            <a:off x="337587" y="1975769"/>
            <a:ext cx="11520000" cy="2825625"/>
            <a:chOff x="-3640" y="1975769"/>
            <a:chExt cx="12202809" cy="2825625"/>
          </a:xfrm>
        </p:grpSpPr>
        <p:grpSp>
          <p:nvGrpSpPr>
            <p:cNvPr id="37" name="组合 36"/>
            <p:cNvGrpSpPr/>
            <p:nvPr/>
          </p:nvGrpSpPr>
          <p:grpSpPr>
            <a:xfrm>
              <a:off x="-3640" y="1975769"/>
              <a:ext cx="12202809" cy="2825625"/>
              <a:chOff x="-3640" y="1134117"/>
              <a:chExt cx="12202809" cy="2825625"/>
            </a:xfrm>
          </p:grpSpPr>
          <p:sp>
            <p:nvSpPr>
              <p:cNvPr id="40" name="3"/>
              <p:cNvSpPr/>
              <p:nvPr/>
            </p:nvSpPr>
            <p:spPr>
              <a:xfrm>
                <a:off x="2646622" y="1134117"/>
                <a:ext cx="9552547" cy="2825625"/>
              </a:xfrm>
              <a:prstGeom prst="rect">
                <a:avLst/>
              </a:prstGeom>
              <a:blipFill dpi="0" rotWithShape="1">
                <a:blip r:embed="rId3">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n-ea"/>
                </a:endParaRPr>
              </a:p>
            </p:txBody>
          </p:sp>
          <p:sp>
            <p:nvSpPr>
              <p:cNvPr id="43" name="2"/>
              <p:cNvSpPr/>
              <p:nvPr/>
            </p:nvSpPr>
            <p:spPr>
              <a:xfrm>
                <a:off x="-3640" y="1134117"/>
                <a:ext cx="2683564" cy="2825625"/>
              </a:xfrm>
              <a:prstGeom prst="rect">
                <a:avLst/>
              </a:prstGeom>
              <a:solidFill>
                <a:schemeClr val="accent6"/>
              </a:solidFill>
              <a:ln>
                <a:noFill/>
              </a:ln>
              <a:effectLst>
                <a:outerShdw blurRad="317500" rotWithShape="0" sx="1000" sy="100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n-ea"/>
                </a:endParaRPr>
              </a:p>
            </p:txBody>
          </p:sp>
          <p:sp>
            <p:nvSpPr>
              <p:cNvPr id="44" name="1"/>
              <p:cNvSpPr/>
              <p:nvPr/>
            </p:nvSpPr>
            <p:spPr>
              <a:xfrm rot="5400000">
                <a:off x="2469414" y="2416896"/>
                <a:ext cx="614483" cy="26006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n-ea"/>
                </a:endParaRPr>
              </a:p>
            </p:txBody>
          </p:sp>
        </p:grpSp>
        <p:sp>
          <p:nvSpPr>
            <p:cNvPr id="38" name="1"/>
            <p:cNvSpPr>
              <a:spLocks noChangeAspect="1"/>
            </p:cNvSpPr>
            <p:nvPr/>
          </p:nvSpPr>
          <p:spPr bwMode="auto">
            <a:xfrm>
              <a:off x="1068142" y="2695994"/>
              <a:ext cx="540000" cy="810000"/>
            </a:xfrm>
            <a:custGeom>
              <a:gdLst>
                <a:gd fmla="*/ 907356 w 545" name="T0"/>
                <a:gd fmla="*/ 1070349 h 619" name="T1"/>
                <a:gd fmla="*/ 259874 w 545" name="T2"/>
                <a:gd fmla="*/ 1113977 h 619" name="T3"/>
                <a:gd fmla="*/ 907356 w 545" name="T4"/>
                <a:gd fmla="*/ 1198326 h 619" name="T5"/>
                <a:gd fmla="*/ 907356 w 545" name="T6"/>
                <a:gd fmla="*/ 1070349 h 619" name="T7"/>
                <a:gd fmla="*/ 907356 w 545" name="T8"/>
                <a:gd fmla="*/ 1369931 h 619" name="T9"/>
                <a:gd fmla="*/ 259874 w 545" name="T10"/>
                <a:gd fmla="*/ 1413559 h 619" name="T11"/>
                <a:gd fmla="*/ 907356 w 545" name="T12"/>
                <a:gd fmla="*/ 1457187 h 619" name="T13"/>
                <a:gd fmla="*/ 907356 w 545" name="T14"/>
                <a:gd fmla="*/ 1369931 h 619" name="T15"/>
                <a:gd fmla="*/ 1037292 w 545" name="T16"/>
                <a:gd fmla="*/ 215233 h 619" name="T17"/>
                <a:gd fmla="*/ 907356 w 545" name="T18"/>
                <a:gd fmla="*/ 84348 h 619" name="T19"/>
                <a:gd fmla="*/ 583615 w 545" name="T20"/>
                <a:gd fmla="*/ 0 h 619" name="T21"/>
                <a:gd fmla="*/ 290706 w 545" name="T22"/>
                <a:gd fmla="*/ 84348 h 619" name="T23"/>
                <a:gd fmla="*/ 160769 w 545" name="T24"/>
                <a:gd fmla="*/ 215233 h 619" name="T25"/>
                <a:gd fmla="*/ 0 w 545" name="T26"/>
                <a:gd fmla="*/ 1585164 h 619" name="T27"/>
                <a:gd fmla="*/ 1037292 w 545" name="T28"/>
                <a:gd fmla="*/ 1797488 h 619" name="T29"/>
                <a:gd fmla="*/ 1198062 w 545" name="T30"/>
                <a:gd fmla="*/ 427558 h 619" name="T31"/>
                <a:gd fmla="*/ 389811 w 545" name="T32"/>
                <a:gd fmla="*/ 215233 h 619" name="T33"/>
                <a:gd fmla="*/ 486713 w 545" name="T34"/>
                <a:gd fmla="*/ 215233 h 619" name="T35"/>
                <a:gd fmla="*/ 713551 w 545" name="T36"/>
                <a:gd fmla="*/ 215233 h 619" name="T37"/>
                <a:gd fmla="*/ 810453 w 545" name="T38"/>
                <a:gd fmla="*/ 427558 h 619" name="T39"/>
                <a:gd fmla="*/ 389811 w 545" name="T40"/>
                <a:gd fmla="*/ 215233 h 619" name="T41"/>
                <a:gd fmla="*/ 1101160 w 545" name="T42"/>
                <a:gd fmla="*/ 1585164 h 619" name="T43"/>
                <a:gd fmla="*/ 160769 w 545" name="T44"/>
                <a:gd fmla="*/ 1713140 h 619" name="T45"/>
                <a:gd fmla="*/ 63867 w 545" name="T46"/>
                <a:gd fmla="*/ 427558 h 619" name="T47"/>
                <a:gd fmla="*/ 290706 w 545" name="T48"/>
                <a:gd fmla="*/ 343210 h 619" name="T49"/>
                <a:gd fmla="*/ 907356 w 545" name="T50"/>
                <a:gd fmla="*/ 558443 h 619" name="T51"/>
                <a:gd fmla="*/ 1037292 w 545" name="T52"/>
                <a:gd fmla="*/ 343210 h 619" name="T53"/>
                <a:gd fmla="*/ 1101160 w 545" name="T54"/>
                <a:gd fmla="*/ 1585164 h 619" name="T55"/>
                <a:gd fmla="*/ 907356 w 545" name="T56"/>
                <a:gd fmla="*/ 770768 h 619" name="T57"/>
                <a:gd fmla="*/ 259874 w 545" name="T58"/>
                <a:gd fmla="*/ 858024 h 619" name="T59"/>
                <a:gd fmla="*/ 907356 w 545" name="T60"/>
                <a:gd fmla="*/ 898744 h 619" name="T61"/>
                <a:gd fmla="*/ 907356 w 545" name="T62"/>
                <a:gd fmla="*/ 770768 h 61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19" w="545">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chemeClr val="bg1"/>
            </a:solidFill>
            <a:ln>
              <a:noFill/>
            </a:ln>
            <a:extLst/>
          </p:spPr>
          <p:txBody>
            <a:bodyPr anchor="ctr" anchorCtr="1" bIns="60955" lIns="121908" rIns="121908" tIns="60955" wrap="none"/>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latin typeface="+mn-ea"/>
                <a:ea typeface="+mn-ea"/>
              </a:endParaRPr>
            </a:p>
          </p:txBody>
        </p:sp>
        <p:sp>
          <p:nvSpPr>
            <p:cNvPr id="39" name="9">
              <a:extLst>
                <a:ext uri="{FF2B5EF4-FFF2-40B4-BE49-F238E27FC236}">
                  <a16:creationId xmlns:a16="http://schemas.microsoft.com/office/drawing/2014/main" xmlns:lc="http://schemas.openxmlformats.org/drawingml/2006/lockedCanvas" id="{D7718602-7EB1-4090-854F-2F35EBC0D451}"/>
                </a:ext>
              </a:extLst>
            </p:cNvPr>
            <p:cNvSpPr/>
            <p:nvPr/>
          </p:nvSpPr>
          <p:spPr>
            <a:xfrm>
              <a:off x="564920" y="3974847"/>
              <a:ext cx="1546443" cy="432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tIns="45713" wrap="none">
              <a:normAutofit/>
            </a:bodyPr>
            <a:lstStyle/>
            <a:p>
              <a:pPr algn="ctr"/>
              <a:r>
                <a:rPr altLang="zh-CN" b="1" lang="en-US" sz="1866">
                  <a:solidFill>
                    <a:schemeClr val="bg1"/>
                  </a:solidFill>
                  <a:latin typeface="+mn-ea"/>
                </a:rPr>
                <a:t>Text here</a:t>
              </a:r>
            </a:p>
          </p:txBody>
        </p:sp>
      </p:grpSp>
    </p:spTree>
    <p:extLst>
      <p:ext uri="{BB962C8B-B14F-4D97-AF65-F5344CB8AC3E}">
        <p14:creationId val="116335355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5">
                                  <p:stCondLst>
                                    <p:cond delay="0"/>
                                  </p:stCondLst>
                                  <p:childTnLst>
                                    <p:set>
                                      <p:cBhvr>
                                        <p:cTn dur="1" fill="hold" id="6">
                                          <p:stCondLst>
                                            <p:cond delay="0"/>
                                          </p:stCondLst>
                                        </p:cTn>
                                        <p:tgtEl>
                                          <p:spTgt spid="36"/>
                                        </p:tgtEl>
                                        <p:attrNameLst>
                                          <p:attrName>style.visibility</p:attrName>
                                        </p:attrNameLst>
                                      </p:cBhvr>
                                      <p:to>
                                        <p:strVal val="visible"/>
                                      </p:to>
                                    </p:set>
                                    <p:animEffect filter="randombar(vertical)" transition="in">
                                      <p:cBhvr>
                                        <p:cTn dur="500" id="7"/>
                                        <p:tgtEl>
                                          <p:spTgt spid="36"/>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35"/>
                                        </p:tgtEl>
                                        <p:attrNameLst>
                                          <p:attrName>style.visibility</p:attrName>
                                        </p:attrNameLst>
                                      </p:cBhvr>
                                      <p:to>
                                        <p:strVal val="visible"/>
                                      </p:to>
                                    </p:set>
                                    <p:animEffect filter="wipe(up)" transition="in">
                                      <p:cBhvr>
                                        <p:cTn dur="500" id="11"/>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文本框 32"/>
          <p:cNvSpPr txBox="1"/>
          <p:nvPr/>
        </p:nvSpPr>
        <p:spPr>
          <a:xfrm>
            <a:off x="5454925" y="2667794"/>
            <a:ext cx="3600000" cy="697364"/>
          </a:xfrm>
          <a:prstGeom prst="rect">
            <a:avLst/>
          </a:prstGeom>
          <a:noFill/>
        </p:spPr>
        <p:txBody>
          <a:bodyPr bIns="43882" lIns="87764" rIns="87764" rtlCol="0" tIns="43882" wrap="square">
            <a:spAutoFit/>
          </a:bodyPr>
          <a:lstStyle>
            <a:defPPr>
              <a:defRPr lang="zh-CN"/>
            </a:defPPr>
            <a:lvl1pPr>
              <a:defRPr sz="3200">
                <a:solidFill>
                  <a:schemeClr val="bg1"/>
                </a:solidFill>
                <a:latin charset="0" panose="020b0503020202020204" pitchFamily="34" typeface="Agency FB"/>
              </a:defRPr>
            </a:lvl1pPr>
          </a:lstStyle>
          <a:p>
            <a:r>
              <a:rPr altLang="en-US" lang="zh-CN" smtClean="0" sz="4000">
                <a:solidFill>
                  <a:schemeClr val="accent6"/>
                </a:solidFill>
                <a:latin typeface="+mj-ea"/>
                <a:ea typeface="+mj-ea"/>
              </a:rPr>
              <a:t>下步工作计划</a:t>
            </a:r>
          </a:p>
        </p:txBody>
      </p:sp>
      <p:sp>
        <p:nvSpPr>
          <p:cNvPr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id="18" name="矩形 17"/>
          <p:cNvSpPr/>
          <p:nvPr/>
        </p:nvSpPr>
        <p:spPr>
          <a:xfrm>
            <a:off x="5454926" y="3505995"/>
            <a:ext cx="4320000" cy="530352"/>
          </a:xfrm>
          <a:prstGeom prst="rect">
            <a:avLst/>
          </a:prstGeom>
        </p:spPr>
        <p:txBody>
          <a:bodyPr bIns="45720" lIns="91441" rIns="91441" tIns="45720" wrap="square">
            <a:spAutoFit/>
          </a:bodyPr>
          <a:lstStyle/>
          <a:p>
            <a:pPr>
              <a:lnSpc>
                <a:spcPct val="120000"/>
              </a:lnSpc>
            </a:pPr>
            <a:r>
              <a:rPr altLang="en-US" lang="zh-CN" sz="1200">
                <a:solidFill>
                  <a:schemeClr val="tx1">
                    <a:lumMod val="65000"/>
                    <a:lumOff val="35000"/>
                  </a:schemeClr>
                </a:solidFill>
                <a:latin typeface="+mn-ea"/>
                <a:ea typeface="+mn-ea"/>
                <a:cs typeface="+mn-ea"/>
                <a:sym charset="0" panose="020f0502020204030204" pitchFamily="34" typeface="Calibri"/>
              </a:rPr>
              <a:t>双击输入替换内容编辑文字双击输入替换内容编辑文字双击输入替换内容</a:t>
            </a:r>
          </a:p>
        </p:txBody>
      </p:sp>
      <p:grpSp>
        <p:nvGrpSpPr>
          <p:cNvPr id="19" name="组合 18"/>
          <p:cNvGrpSpPr>
            <a:grpSpLocks noChangeAspect="1"/>
          </p:cNvGrpSpPr>
          <p:nvPr/>
        </p:nvGrpSpPr>
        <p:grpSpPr>
          <a:xfrm>
            <a:off x="2141847" y="2332115"/>
            <a:ext cx="2126940" cy="2195358"/>
            <a:chOff x="495652" y="3505994"/>
            <a:chExt cx="2371710" cy="2448000"/>
          </a:xfrm>
          <a:solidFill>
            <a:schemeClr val="accent6"/>
          </a:solidFill>
        </p:grpSpPr>
        <p:sp>
          <p:nvSpPr>
            <p:cNvPr id="20" name="TextBox 19"/>
            <p:cNvSpPr txBox="1"/>
            <p:nvPr/>
          </p:nvSpPr>
          <p:spPr>
            <a:xfrm>
              <a:off x="514202" y="4064185"/>
              <a:ext cx="1236600" cy="1331615"/>
            </a:xfrm>
            <a:prstGeom prst="rect">
              <a:avLst/>
            </a:prstGeom>
            <a:noFill/>
            <a:ln>
              <a:noFill/>
            </a:ln>
          </p:spPr>
          <p:txBody>
            <a:bodyPr anchor="ctr" anchorCtr="1" bIns="43882" lIns="87764" rIns="87764" rtlCol="0" tIns="43882" wrap="none">
              <a:spAutoFit/>
            </a:bodyPr>
            <a:lstStyle/>
            <a:p>
              <a:pPr algn="ctr">
                <a:lnSpc>
                  <a:spcPct val="110000"/>
                </a:lnSpc>
              </a:pPr>
              <a:r>
                <a:rPr altLang="zh-CN" lang="en-US" smtClean="0" sz="6600">
                  <a:ln w="28575">
                    <a:noFill/>
                    <a:prstDash val="solid"/>
                  </a:ln>
                  <a:solidFill>
                    <a:schemeClr val="accent6"/>
                  </a:solidFill>
                  <a:latin typeface="+mj-ea"/>
                  <a:ea typeface="+mj-ea"/>
                </a:rPr>
                <a:t>04</a:t>
              </a:r>
            </a:p>
          </p:txBody>
        </p:sp>
        <p:sp>
          <p:nvSpPr>
            <p:cNvPr id="21" name="图文框 1"/>
            <p:cNvSpPr>
              <a:spLocks noChangeAspect="1"/>
            </p:cNvSpPr>
            <p:nvPr/>
          </p:nvSpPr>
          <p:spPr>
            <a:xfrm>
              <a:off x="664162" y="3505994"/>
              <a:ext cx="2203200" cy="2448000"/>
            </a:xfrm>
            <a:custGeom>
              <a:rect b="b" l="l" r="r" t="t"/>
              <a:pathLst>
                <a:path h="3960440" w="360000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600">
                <a:solidFill>
                  <a:schemeClr val="accent6"/>
                </a:solidFill>
              </a:endParaRPr>
            </a:p>
          </p:txBody>
        </p:sp>
      </p:grpSp>
    </p:spTree>
    <p:extLst>
      <p:ext uri="{BB962C8B-B14F-4D97-AF65-F5344CB8AC3E}">
        <p14:creationId val="1260534770"/>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
                                  <p:stCondLst>
                                    <p:cond delay="0"/>
                                  </p:stCondLst>
                                  <p:iterate type="lt">
                                    <p:tmPct val="10000"/>
                                  </p:iterate>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ppt_x</p:attrName>
                                        </p:attrNameLst>
                                      </p:cBhvr>
                                      <p:tavLst>
                                        <p:tav tm="0">
                                          <p:val>
                                            <p:strVal val="#ppt_x"/>
                                          </p:val>
                                        </p:tav>
                                        <p:tav tm="100000">
                                          <p:val>
                                            <p:strVal val="#ppt_x"/>
                                          </p:val>
                                        </p:tav>
                                      </p:tavLst>
                                    </p:anim>
                                    <p:anim calcmode="lin" valueType="num">
                                      <p:cBhvr>
                                        <p:cTn dur="500" fill="hold" id="8"/>
                                        <p:tgtEl>
                                          <p:spTgt spid="17"/>
                                        </p:tgtEl>
                                        <p:attrNameLst>
                                          <p:attrName>ppt_y</p:attrName>
                                        </p:attrNameLst>
                                      </p:cBhvr>
                                      <p:tavLst>
                                        <p:tav tm="0">
                                          <p:val>
                                            <p:strVal val="#ppt_y-#ppt_h/2"/>
                                          </p:val>
                                        </p:tav>
                                        <p:tav tm="100000">
                                          <p:val>
                                            <p:strVal val="#ppt_y"/>
                                          </p:val>
                                        </p:tav>
                                      </p:tavLst>
                                    </p:anim>
                                    <p:anim calcmode="lin" valueType="num">
                                      <p:cBhvr>
                                        <p:cTn dur="500" fill="hold" id="9"/>
                                        <p:tgtEl>
                                          <p:spTgt spid="17"/>
                                        </p:tgtEl>
                                        <p:attrNameLst>
                                          <p:attrName>ppt_w</p:attrName>
                                        </p:attrNameLst>
                                      </p:cBhvr>
                                      <p:tavLst>
                                        <p:tav tm="0">
                                          <p:val>
                                            <p:strVal val="#ppt_w"/>
                                          </p:val>
                                        </p:tav>
                                        <p:tav tm="100000">
                                          <p:val>
                                            <p:strVal val="#ppt_w"/>
                                          </p:val>
                                        </p:tav>
                                      </p:tavLst>
                                    </p:anim>
                                    <p:anim calcmode="lin" valueType="num">
                                      <p:cBhvr>
                                        <p:cTn dur="500" fill="hold" id="10"/>
                                        <p:tgtEl>
                                          <p:spTgt spid="17"/>
                                        </p:tgtEl>
                                        <p:attrNameLst>
                                          <p:attrName>ppt_h</p:attrName>
                                        </p:attrNameLst>
                                      </p:cBhvr>
                                      <p:tavLst>
                                        <p:tav tm="0">
                                          <p:val>
                                            <p:fltVal val="0"/>
                                          </p:val>
                                        </p:tav>
                                        <p:tav tm="100000">
                                          <p:val>
                                            <p:strVal val="#ppt_h"/>
                                          </p:val>
                                        </p:tav>
                                      </p:tavLst>
                                    </p:anim>
                                  </p:childTnLst>
                                </p:cTn>
                              </p:par>
                              <p:par>
                                <p:cTn fill="hold" grpId="0" id="11" nodeType="withEffect" presetClass="entr" presetID="14" presetSubtype="10">
                                  <p:stCondLst>
                                    <p:cond delay="0"/>
                                  </p:stCondLst>
                                  <p:childTnLst>
                                    <p:set>
                                      <p:cBhvr>
                                        <p:cTn dur="1" fill="hold" id="12">
                                          <p:stCondLst>
                                            <p:cond delay="0"/>
                                          </p:stCondLst>
                                        </p:cTn>
                                        <p:tgtEl>
                                          <p:spTgt spid="18"/>
                                        </p:tgtEl>
                                        <p:attrNameLst>
                                          <p:attrName>style.visibility</p:attrName>
                                        </p:attrNameLst>
                                      </p:cBhvr>
                                      <p:to>
                                        <p:strVal val="visible"/>
                                      </p:to>
                                    </p:set>
                                    <p:animEffect filter="randombar(horizontal)" transition="in">
                                      <p:cBhvr>
                                        <p:cTn dur="500" id="1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extLst mod="1"/>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24000" y="261794"/>
            <a:ext cx="4140000" cy="633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a:grpSpLocks noChangeAspect="1"/>
          </p:cNvGrpSpPr>
          <p:nvPr/>
        </p:nvGrpSpPr>
        <p:grpSpPr>
          <a:xfrm>
            <a:off x="6180505" y="1527194"/>
            <a:ext cx="4717682" cy="3960000"/>
            <a:chOff x="5779054" y="2258370"/>
            <a:chExt cx="4223690" cy="3545345"/>
          </a:xfrm>
        </p:grpSpPr>
        <p:grpSp>
          <p:nvGrpSpPr>
            <p:cNvPr id="26" name="组合 25">
              <a:extLst>
                <a:ext uri="{FF2B5EF4-FFF2-40B4-BE49-F238E27FC236}">
                  <a16:creationId xmlns:a16="http://schemas.microsoft.com/office/drawing/2014/main" id="{10003E1B-A2B0-4271-A8F3-349DE34795AD}"/>
                </a:ext>
              </a:extLst>
            </p:cNvPr>
            <p:cNvGrpSpPr/>
            <p:nvPr/>
          </p:nvGrpSpPr>
          <p:grpSpPr>
            <a:xfrm>
              <a:off x="5779054" y="2258370"/>
              <a:ext cx="4209176" cy="710326"/>
              <a:chOff x="4150600" y="1393760"/>
              <a:chExt cx="4209176" cy="710326"/>
            </a:xfrm>
          </p:grpSpPr>
          <p:sp>
            <p:nvSpPr>
              <p:cNvPr id="27" name="圆角矩形 52">
                <a:extLst>
                  <a:ext uri="{FF2B5EF4-FFF2-40B4-BE49-F238E27FC236}">
                    <a16:creationId xmlns:a16="http://schemas.microsoft.com/office/drawing/2014/main" id="{A4D6B985-4C9F-4F56-85E2-6C038C587F28}"/>
                  </a:ext>
                </a:extLst>
              </p:cNvPr>
              <p:cNvSpPr/>
              <p:nvPr/>
            </p:nvSpPr>
            <p:spPr>
              <a:xfrm>
                <a:off x="4533900" y="1463173"/>
                <a:ext cx="3825876" cy="571500"/>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mj-ea"/>
                  <a:ea typeface="+mj-ea"/>
                </a:endParaRPr>
              </a:p>
            </p:txBody>
          </p:sp>
          <p:sp>
            <p:nvSpPr>
              <p:cNvPr id="28" name="椭圆 27">
                <a:extLst>
                  <a:ext uri="{FF2B5EF4-FFF2-40B4-BE49-F238E27FC236}">
                    <a16:creationId xmlns:a16="http://schemas.microsoft.com/office/drawing/2014/main" id="{679E312E-E867-4DB4-B01F-C3DBBCC341FE}"/>
                  </a:ext>
                </a:extLst>
              </p:cNvPr>
              <p:cNvSpPr/>
              <p:nvPr/>
            </p:nvSpPr>
            <p:spPr>
              <a:xfrm>
                <a:off x="4150600" y="1393760"/>
                <a:ext cx="710326" cy="710326"/>
              </a:xfrm>
              <a:prstGeom prst="ellipse">
                <a:avLst/>
              </a:prstGeom>
              <a:solidFill>
                <a:schemeClr val="accent6"/>
              </a:solidFill>
              <a:ln w="1206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schemeClr val="bg1"/>
                    </a:solidFill>
                    <a:latin typeface="+mj-ea"/>
                    <a:ea typeface="+mj-ea"/>
                  </a:rPr>
                  <a:t>1</a:t>
                </a:r>
              </a:p>
            </p:txBody>
          </p:sp>
          <p:sp>
            <p:nvSpPr>
              <p:cNvPr id="29" name="文本框 4">
                <a:extLst>
                  <a:ext uri="{FF2B5EF4-FFF2-40B4-BE49-F238E27FC236}">
                    <a16:creationId xmlns:a16="http://schemas.microsoft.com/office/drawing/2014/main" id="{327F7DC8-06B7-46BB-85AE-87215ED80FE7}"/>
                  </a:ext>
                </a:extLst>
              </p:cNvPr>
              <p:cNvSpPr txBox="1"/>
              <p:nvPr/>
            </p:nvSpPr>
            <p:spPr>
              <a:xfrm>
                <a:off x="5378730" y="1524911"/>
                <a:ext cx="2073920" cy="463903"/>
              </a:xfrm>
              <a:prstGeom prst="rect">
                <a:avLst/>
              </a:prstGeom>
              <a:noFill/>
            </p:spPr>
            <p:txBody>
              <a:bodyPr rtlCol="0" wrap="none">
                <a:spAutoFit/>
              </a:bodyPr>
              <a:lstStyle/>
              <a:p>
                <a:r>
                  <a:rPr altLang="en-US" lang="zh-CN" smtClean="0" sz="2800">
                    <a:solidFill>
                      <a:schemeClr val="tx1">
                        <a:lumMod val="75000"/>
                        <a:lumOff val="25000"/>
                      </a:schemeClr>
                    </a:solidFill>
                    <a:latin typeface="+mj-ea"/>
                    <a:ea typeface="+mj-ea"/>
                  </a:rPr>
                  <a:t>企业工作概述</a:t>
                </a:r>
              </a:p>
            </p:txBody>
          </p:sp>
        </p:grpSp>
        <p:grpSp>
          <p:nvGrpSpPr>
            <p:cNvPr id="34" name="组合 33">
              <a:extLst>
                <a:ext uri="{FF2B5EF4-FFF2-40B4-BE49-F238E27FC236}">
                  <a16:creationId xmlns:a16="http://schemas.microsoft.com/office/drawing/2014/main" id="{E8EF9D62-C37E-4C73-B7E3-2E129271B30C}"/>
                </a:ext>
              </a:extLst>
            </p:cNvPr>
            <p:cNvGrpSpPr/>
            <p:nvPr/>
          </p:nvGrpSpPr>
          <p:grpSpPr>
            <a:xfrm>
              <a:off x="5793568" y="3203376"/>
              <a:ext cx="4209176" cy="710326"/>
              <a:chOff x="4150600" y="1393760"/>
              <a:chExt cx="4209176" cy="710326"/>
            </a:xfrm>
          </p:grpSpPr>
          <p:sp>
            <p:nvSpPr>
              <p:cNvPr id="36" name="圆角矩形 52">
                <a:extLst>
                  <a:ext uri="{FF2B5EF4-FFF2-40B4-BE49-F238E27FC236}">
                    <a16:creationId xmlns:a16="http://schemas.microsoft.com/office/drawing/2014/main" id="{9BC4B482-20A0-4607-9475-EF2F8D5C5E05}"/>
                  </a:ext>
                </a:extLst>
              </p:cNvPr>
              <p:cNvSpPr/>
              <p:nvPr/>
            </p:nvSpPr>
            <p:spPr>
              <a:xfrm>
                <a:off x="4533900" y="1463173"/>
                <a:ext cx="3825876" cy="571500"/>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mj-ea"/>
                  <a:ea typeface="+mj-ea"/>
                </a:endParaRPr>
              </a:p>
            </p:txBody>
          </p:sp>
          <p:sp>
            <p:nvSpPr>
              <p:cNvPr id="37" name="椭圆 36">
                <a:extLst>
                  <a:ext uri="{FF2B5EF4-FFF2-40B4-BE49-F238E27FC236}">
                    <a16:creationId xmlns:a16="http://schemas.microsoft.com/office/drawing/2014/main" id="{2A53FDF0-2A96-4588-AF39-D42471ABD08A}"/>
                  </a:ext>
                </a:extLst>
              </p:cNvPr>
              <p:cNvSpPr/>
              <p:nvPr/>
            </p:nvSpPr>
            <p:spPr>
              <a:xfrm>
                <a:off x="4150600" y="1393760"/>
                <a:ext cx="710326" cy="710326"/>
              </a:xfrm>
              <a:prstGeom prst="ellipse">
                <a:avLst/>
              </a:prstGeom>
              <a:solidFill>
                <a:schemeClr val="accent6"/>
              </a:solidFill>
              <a:ln w="1206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schemeClr val="bg1"/>
                    </a:solidFill>
                    <a:latin typeface="+mj-ea"/>
                    <a:ea typeface="+mj-ea"/>
                  </a:rPr>
                  <a:t>2</a:t>
                </a:r>
              </a:p>
            </p:txBody>
          </p:sp>
          <p:sp>
            <p:nvSpPr>
              <p:cNvPr id="38" name="文本框 8">
                <a:extLst>
                  <a:ext uri="{FF2B5EF4-FFF2-40B4-BE49-F238E27FC236}">
                    <a16:creationId xmlns:a16="http://schemas.microsoft.com/office/drawing/2014/main" id="{AFAD6308-63D4-466D-B4A6-9AE9FE653C9D}"/>
                  </a:ext>
                </a:extLst>
              </p:cNvPr>
              <p:cNvSpPr txBox="1"/>
              <p:nvPr/>
            </p:nvSpPr>
            <p:spPr>
              <a:xfrm>
                <a:off x="5378730" y="1524911"/>
                <a:ext cx="2073920" cy="463903"/>
              </a:xfrm>
              <a:prstGeom prst="rect">
                <a:avLst/>
              </a:prstGeom>
              <a:noFill/>
            </p:spPr>
            <p:txBody>
              <a:bodyPr rtlCol="0" wrap="none">
                <a:spAutoFit/>
              </a:bodyPr>
              <a:lstStyle/>
              <a:p>
                <a:r>
                  <a:rPr altLang="en-US" lang="zh-CN" sz="2800">
                    <a:solidFill>
                      <a:schemeClr val="tx1">
                        <a:lumMod val="75000"/>
                        <a:lumOff val="25000"/>
                      </a:schemeClr>
                    </a:solidFill>
                    <a:latin typeface="+mj-ea"/>
                    <a:ea typeface="+mj-ea"/>
                  </a:rPr>
                  <a:t>工作完成情况</a:t>
                </a:r>
              </a:p>
            </p:txBody>
          </p:sp>
        </p:grpSp>
        <p:grpSp>
          <p:nvGrpSpPr>
            <p:cNvPr id="39" name="组合 38">
              <a:extLst>
                <a:ext uri="{FF2B5EF4-FFF2-40B4-BE49-F238E27FC236}">
                  <a16:creationId xmlns:a16="http://schemas.microsoft.com/office/drawing/2014/main" id="{942B43DE-5579-4B45-96FC-257A5A4239F3}"/>
                </a:ext>
              </a:extLst>
            </p:cNvPr>
            <p:cNvGrpSpPr/>
            <p:nvPr/>
          </p:nvGrpSpPr>
          <p:grpSpPr>
            <a:xfrm>
              <a:off x="5779054" y="4148382"/>
              <a:ext cx="4209176" cy="710326"/>
              <a:chOff x="4150600" y="1393760"/>
              <a:chExt cx="4209176" cy="710326"/>
            </a:xfrm>
          </p:grpSpPr>
          <p:sp>
            <p:nvSpPr>
              <p:cNvPr id="40" name="圆角矩形 52">
                <a:extLst>
                  <a:ext uri="{FF2B5EF4-FFF2-40B4-BE49-F238E27FC236}">
                    <a16:creationId xmlns:a16="http://schemas.microsoft.com/office/drawing/2014/main" id="{4F6AD681-26D1-4FDC-92DB-87F93B37F072}"/>
                  </a:ext>
                </a:extLst>
              </p:cNvPr>
              <p:cNvSpPr/>
              <p:nvPr/>
            </p:nvSpPr>
            <p:spPr>
              <a:xfrm>
                <a:off x="4533900" y="1463173"/>
                <a:ext cx="3825876" cy="571500"/>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mj-ea"/>
                  <a:ea typeface="+mj-ea"/>
                </a:endParaRPr>
              </a:p>
            </p:txBody>
          </p:sp>
          <p:sp>
            <p:nvSpPr>
              <p:cNvPr id="41" name="椭圆 40">
                <a:extLst>
                  <a:ext uri="{FF2B5EF4-FFF2-40B4-BE49-F238E27FC236}">
                    <a16:creationId xmlns:a16="http://schemas.microsoft.com/office/drawing/2014/main" id="{8CE95045-9185-46BD-A00D-8BA792363D94}"/>
                  </a:ext>
                </a:extLst>
              </p:cNvPr>
              <p:cNvSpPr/>
              <p:nvPr/>
            </p:nvSpPr>
            <p:spPr>
              <a:xfrm>
                <a:off x="4150600" y="1393760"/>
                <a:ext cx="710326" cy="710326"/>
              </a:xfrm>
              <a:prstGeom prst="ellipse">
                <a:avLst/>
              </a:prstGeom>
              <a:solidFill>
                <a:schemeClr val="accent6"/>
              </a:solidFill>
              <a:ln w="1206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schemeClr val="bg1"/>
                    </a:solidFill>
                    <a:latin typeface="+mj-ea"/>
                    <a:ea typeface="+mj-ea"/>
                  </a:rPr>
                  <a:t>3</a:t>
                </a:r>
              </a:p>
            </p:txBody>
          </p:sp>
          <p:sp>
            <p:nvSpPr>
              <p:cNvPr id="42" name="文本框 12">
                <a:extLst>
                  <a:ext uri="{FF2B5EF4-FFF2-40B4-BE49-F238E27FC236}">
                    <a16:creationId xmlns:a16="http://schemas.microsoft.com/office/drawing/2014/main" id="{7BE6BC93-388A-4782-B222-574A3713767F}"/>
                  </a:ext>
                </a:extLst>
              </p:cNvPr>
              <p:cNvSpPr txBox="1"/>
              <p:nvPr/>
            </p:nvSpPr>
            <p:spPr>
              <a:xfrm>
                <a:off x="5378730" y="1524911"/>
                <a:ext cx="2073920" cy="463903"/>
              </a:xfrm>
              <a:prstGeom prst="rect">
                <a:avLst/>
              </a:prstGeom>
              <a:noFill/>
            </p:spPr>
            <p:txBody>
              <a:bodyPr rtlCol="0" wrap="none">
                <a:spAutoFit/>
              </a:bodyPr>
              <a:lstStyle/>
              <a:p>
                <a:r>
                  <a:rPr altLang="en-US" lang="zh-CN" sz="2800">
                    <a:solidFill>
                      <a:schemeClr val="tx1">
                        <a:lumMod val="75000"/>
                        <a:lumOff val="25000"/>
                      </a:schemeClr>
                    </a:solidFill>
                    <a:latin typeface="+mj-ea"/>
                    <a:ea typeface="+mj-ea"/>
                  </a:rPr>
                  <a:t>成功项目展示</a:t>
                </a:r>
              </a:p>
            </p:txBody>
          </p:sp>
        </p:grpSp>
        <p:grpSp>
          <p:nvGrpSpPr>
            <p:cNvPr id="54" name="组合 53">
              <a:extLst>
                <a:ext uri="{FF2B5EF4-FFF2-40B4-BE49-F238E27FC236}">
                  <a16:creationId xmlns:a16="http://schemas.microsoft.com/office/drawing/2014/main" id="{B21C4E19-02F9-4415-AC6E-D535205405C9}"/>
                </a:ext>
              </a:extLst>
            </p:cNvPr>
            <p:cNvGrpSpPr/>
            <p:nvPr/>
          </p:nvGrpSpPr>
          <p:grpSpPr>
            <a:xfrm>
              <a:off x="5793568" y="5093389"/>
              <a:ext cx="4209176" cy="710326"/>
              <a:chOff x="4150600" y="1393760"/>
              <a:chExt cx="4209176" cy="710326"/>
            </a:xfrm>
          </p:grpSpPr>
          <p:sp>
            <p:nvSpPr>
              <p:cNvPr id="55" name="圆角矩形 52">
                <a:extLst>
                  <a:ext uri="{FF2B5EF4-FFF2-40B4-BE49-F238E27FC236}">
                    <a16:creationId xmlns:a16="http://schemas.microsoft.com/office/drawing/2014/main" id="{E52F50E6-541B-4619-8DE1-11A735BBF4B4}"/>
                  </a:ext>
                </a:extLst>
              </p:cNvPr>
              <p:cNvSpPr/>
              <p:nvPr/>
            </p:nvSpPr>
            <p:spPr>
              <a:xfrm>
                <a:off x="4533900" y="1463173"/>
                <a:ext cx="3825876" cy="571500"/>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mj-ea"/>
                  <a:ea typeface="+mj-ea"/>
                </a:endParaRPr>
              </a:p>
            </p:txBody>
          </p:sp>
          <p:sp>
            <p:nvSpPr>
              <p:cNvPr id="56" name="椭圆 55">
                <a:extLst>
                  <a:ext uri="{FF2B5EF4-FFF2-40B4-BE49-F238E27FC236}">
                    <a16:creationId xmlns:a16="http://schemas.microsoft.com/office/drawing/2014/main" id="{CD172F92-3849-46FC-9738-C5A1C4E6C128}"/>
                  </a:ext>
                </a:extLst>
              </p:cNvPr>
              <p:cNvSpPr/>
              <p:nvPr/>
            </p:nvSpPr>
            <p:spPr>
              <a:xfrm>
                <a:off x="4150600" y="1393760"/>
                <a:ext cx="710326" cy="710326"/>
              </a:xfrm>
              <a:prstGeom prst="ellipse">
                <a:avLst/>
              </a:prstGeom>
              <a:solidFill>
                <a:schemeClr val="accent6"/>
              </a:solidFill>
              <a:ln w="1206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schemeClr val="bg1"/>
                    </a:solidFill>
                    <a:latin typeface="+mj-ea"/>
                    <a:ea typeface="+mj-ea"/>
                  </a:rPr>
                  <a:t>4</a:t>
                </a:r>
              </a:p>
            </p:txBody>
          </p:sp>
          <p:sp>
            <p:nvSpPr>
              <p:cNvPr id="57" name="文本框 16">
                <a:extLst>
                  <a:ext uri="{FF2B5EF4-FFF2-40B4-BE49-F238E27FC236}">
                    <a16:creationId xmlns:a16="http://schemas.microsoft.com/office/drawing/2014/main" id="{0E6F1F94-294D-4D3B-B770-8C574941D08D}"/>
                  </a:ext>
                </a:extLst>
              </p:cNvPr>
              <p:cNvSpPr txBox="1"/>
              <p:nvPr/>
            </p:nvSpPr>
            <p:spPr>
              <a:xfrm>
                <a:off x="5378730" y="1524910"/>
                <a:ext cx="2073920" cy="463903"/>
              </a:xfrm>
              <a:prstGeom prst="rect">
                <a:avLst/>
              </a:prstGeom>
              <a:noFill/>
            </p:spPr>
            <p:txBody>
              <a:bodyPr rtlCol="0" wrap="none">
                <a:spAutoFit/>
              </a:bodyPr>
              <a:lstStyle/>
              <a:p>
                <a:r>
                  <a:rPr altLang="en-US" lang="zh-CN" smtClean="0" sz="2800">
                    <a:solidFill>
                      <a:schemeClr val="tx1">
                        <a:lumMod val="75000"/>
                        <a:lumOff val="25000"/>
                      </a:schemeClr>
                    </a:solidFill>
                    <a:latin typeface="+mj-ea"/>
                    <a:ea typeface="+mj-ea"/>
                  </a:rPr>
                  <a:t>下步工作计划</a:t>
                </a:r>
              </a:p>
            </p:txBody>
          </p:sp>
        </p:grpSp>
      </p:grpSp>
      <p:sp>
        <p:nvSpPr>
          <p:cNvPr id="58" name="_14">
            <a:extLst>
              <a:ext uri="{FF2B5EF4-FFF2-40B4-BE49-F238E27FC236}">
                <a16:creationId xmlns:a16="http://schemas.microsoft.com/office/drawing/2014/main" id="{E70CD16C-BFAE-4CCF-AE9A-403E5343B450}"/>
              </a:ext>
            </a:extLst>
          </p:cNvPr>
          <p:cNvSpPr txBox="1">
            <a:spLocks noChangeArrowheads="1"/>
          </p:cNvSpPr>
          <p:nvPr/>
        </p:nvSpPr>
        <p:spPr bwMode="auto">
          <a:xfrm>
            <a:off x="3998713" y="2349794"/>
            <a:ext cx="936000" cy="2160000"/>
          </a:xfrm>
          <a:prstGeom prst="rect">
            <a:avLst/>
          </a:prstGeom>
          <a:solidFill>
            <a:schemeClr val="accent5"/>
          </a:solidFill>
          <a:ln>
            <a:noFill/>
          </a:ln>
          <a:effectLst/>
          <a:extLst/>
        </p:spPr>
        <p:txBody>
          <a:bodyPr anchor="ctr" anchorCtr="0" bIns="45720" compatLnSpc="1" lIns="91440" numCol="1" rIns="91440" tIns="45720" vert="eaVert"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en-US" lang="zh-CN" spc="600" sz="4800">
                <a:solidFill>
                  <a:schemeClr val="bg1"/>
                </a:solidFill>
                <a:latin typeface="+mj-ea"/>
              </a:rPr>
              <a:t>目录</a:t>
            </a:r>
          </a:p>
        </p:txBody>
      </p:sp>
      <p:sp>
        <p:nvSpPr>
          <p:cNvPr id="21" name="02"/>
          <p:cNvSpPr txBox="1"/>
          <p:nvPr>
            <p:custDataLst>
              <p:tags r:id="rId3"/>
            </p:custDataLst>
          </p:nvPr>
        </p:nvSpPr>
        <p:spPr>
          <a:xfrm>
            <a:off x="1464339" y="927794"/>
            <a:ext cx="1051848" cy="5004000"/>
          </a:xfrm>
          <a:prstGeom prst="rect">
            <a:avLst/>
          </a:prstGeom>
          <a:noFill/>
        </p:spPr>
        <p:txBody>
          <a:bodyPr anchor="ctr" anchorCtr="0" bIns="0" lIns="0" rIns="0" rtlCol="0" tIns="0" vert="eaVert" wrap="square">
            <a:noAutofit/>
          </a:bodyPr>
          <a:lstStyle/>
          <a:p>
            <a:pPr algn="ctr"/>
            <a:r>
              <a:rPr altLang="zh-CN" lang="en-US" sz="6600">
                <a:solidFill>
                  <a:schemeClr val="bg1"/>
                </a:solidFill>
                <a:latin typeface="+mj-ea"/>
                <a:ea typeface="+mj-ea"/>
              </a:rPr>
              <a:t>CONTENTS</a:t>
            </a:r>
          </a:p>
        </p:txBody>
      </p:sp>
    </p:spTree>
    <p:extLst>
      <p:ext uri="{BB962C8B-B14F-4D97-AF65-F5344CB8AC3E}">
        <p14:creationId val="3726852486"/>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p:cTn dur="500" fill="hold" id="7"/>
                                        <p:tgtEl>
                                          <p:spTgt spid="58"/>
                                        </p:tgtEl>
                                        <p:attrNameLst>
                                          <p:attrName>ppt_w</p:attrName>
                                        </p:attrNameLst>
                                      </p:cBhvr>
                                      <p:tavLst>
                                        <p:tav tm="0">
                                          <p:val>
                                            <p:fltVal val="0"/>
                                          </p:val>
                                        </p:tav>
                                        <p:tav tm="100000">
                                          <p:val>
                                            <p:strVal val="#ppt_w"/>
                                          </p:val>
                                        </p:tav>
                                      </p:tavLst>
                                    </p:anim>
                                    <p:anim calcmode="lin" valueType="num">
                                      <p:cBhvr>
                                        <p:cTn dur="500" fill="hold" id="8"/>
                                        <p:tgtEl>
                                          <p:spTgt spid="58"/>
                                        </p:tgtEl>
                                        <p:attrNameLst>
                                          <p:attrName>ppt_h</p:attrName>
                                        </p:attrNameLst>
                                      </p:cBhvr>
                                      <p:tavLst>
                                        <p:tav tm="0">
                                          <p:val>
                                            <p:fltVal val="0"/>
                                          </p:val>
                                        </p:tav>
                                        <p:tav tm="100000">
                                          <p:val>
                                            <p:strVal val="#ppt_h"/>
                                          </p:val>
                                        </p:tav>
                                      </p:tavLst>
                                    </p:anim>
                                    <p:animEffect filter="fade" transition="in">
                                      <p:cBhvr>
                                        <p:cTn dur="500" id="9"/>
                                        <p:tgtEl>
                                          <p:spTgt spid="58"/>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2"/>
                                        </p:tgtEl>
                                        <p:attrNameLst>
                                          <p:attrName>style.visibility</p:attrName>
                                        </p:attrNameLst>
                                      </p:cBhvr>
                                      <p:to>
                                        <p:strVal val="visible"/>
                                      </p:to>
                                    </p:set>
                                    <p:animEffect filter="wipe(left)" transition="in">
                                      <p:cBhvr>
                                        <p:cTn dur="500" id="13"/>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29" name="TextBox 28"/>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sp>
        <p:nvSpPr>
          <p:cNvPr id="24" name="文本框 13"/>
          <p:cNvSpPr txBox="1"/>
          <p:nvPr/>
        </p:nvSpPr>
        <p:spPr>
          <a:xfrm>
            <a:off x="7895151" y="2210594"/>
            <a:ext cx="3314675" cy="941204"/>
          </a:xfrm>
          <a:prstGeom prst="rect">
            <a:avLst/>
          </a:prstGeom>
          <a:noFill/>
        </p:spPr>
        <p:txBody>
          <a:bodyPr bIns="43882" lIns="87763" rIns="87763" rtlCol="0" tIns="43882" wrap="square">
            <a:spAutoFit/>
          </a:bodyPr>
          <a:lstStyle/>
          <a:p>
            <a:r>
              <a:rPr altLang="zh-CN" lang="en-US" sz="2800">
                <a:solidFill>
                  <a:schemeClr val="tx1">
                    <a:lumMod val="65000"/>
                    <a:lumOff val="35000"/>
                  </a:schemeClr>
                </a:solidFill>
                <a:latin typeface="+mn-ea"/>
                <a:ea typeface="+mn-ea"/>
              </a:rPr>
              <a:t>TITLE</a:t>
            </a:r>
          </a:p>
          <a:p>
            <a:r>
              <a:rPr altLang="zh-CN" lang="en-US" sz="2800">
                <a:solidFill>
                  <a:schemeClr val="tx1">
                    <a:lumMod val="65000"/>
                    <a:lumOff val="35000"/>
                  </a:schemeClr>
                </a:solidFill>
                <a:latin typeface="+mn-ea"/>
                <a:ea typeface="+mn-ea"/>
              </a:rPr>
              <a:t>这里是标题</a:t>
            </a:r>
          </a:p>
        </p:txBody>
      </p:sp>
      <p:grpSp>
        <p:nvGrpSpPr>
          <p:cNvPr id="25" name="组合 24"/>
          <p:cNvGrpSpPr/>
          <p:nvPr/>
        </p:nvGrpSpPr>
        <p:grpSpPr>
          <a:xfrm>
            <a:off x="7895152" y="3277775"/>
            <a:ext cx="3176400" cy="2138397"/>
            <a:chOff x="8371082" y="3366284"/>
            <a:chExt cx="3308303" cy="2228959"/>
          </a:xfrm>
        </p:grpSpPr>
        <p:sp>
          <p:nvSpPr>
            <p:cNvPr id="26" name="矩形 25"/>
            <p:cNvSpPr/>
            <p:nvPr/>
          </p:nvSpPr>
          <p:spPr>
            <a:xfrm>
              <a:off x="8371083" y="4632809"/>
              <a:ext cx="3308303" cy="953125"/>
            </a:xfrm>
            <a:prstGeom prst="rect">
              <a:avLst/>
            </a:prstGeom>
          </p:spPr>
          <p:txBody>
            <a:bodyPr wrap="square">
              <a:spAutoFit/>
            </a:bodyPr>
            <a:lstStyle/>
            <a:p>
              <a:pPr algn="just">
                <a:lnSpc>
                  <a:spcPct val="150000"/>
                </a:lnSpc>
              </a:pPr>
              <a:r>
                <a:rPr altLang="en-US" lang="zh-CN" sz="1200">
                  <a:solidFill>
                    <a:schemeClr val="tx1">
                      <a:lumMod val="65000"/>
                      <a:lumOff val="35000"/>
                    </a:schemeClr>
                  </a:solidFill>
                  <a:latin typeface="+mn-ea"/>
                  <a:ea typeface="+mn-ea"/>
                </a:rPr>
                <a:t>双击输入替换内容编辑文字双击输入替换内容编辑文字双击输入替换内容编辑文字双击输入替换内容编辑文字</a:t>
              </a:r>
            </a:p>
          </p:txBody>
        </p:sp>
        <p:sp>
          <p:nvSpPr>
            <p:cNvPr id="27" name="矩形 26"/>
            <p:cNvSpPr/>
            <p:nvPr/>
          </p:nvSpPr>
          <p:spPr>
            <a:xfrm>
              <a:off x="8371083" y="3366284"/>
              <a:ext cx="3308303" cy="667188"/>
            </a:xfrm>
            <a:prstGeom prst="rect">
              <a:avLst/>
            </a:prstGeom>
          </p:spPr>
          <p:txBody>
            <a:bodyPr wrap="square">
              <a:spAutoFit/>
            </a:bodyPr>
            <a:lstStyle/>
            <a:p>
              <a:pPr algn="just">
                <a:lnSpc>
                  <a:spcPct val="150000"/>
                </a:lnSpc>
              </a:pPr>
              <a:r>
                <a:rPr altLang="en-US" lang="zh-CN" sz="1200">
                  <a:solidFill>
                    <a:schemeClr val="tx1">
                      <a:lumMod val="65000"/>
                      <a:lumOff val="35000"/>
                    </a:schemeClr>
                  </a:solidFill>
                  <a:latin typeface="+mn-ea"/>
                  <a:ea typeface="+mn-ea"/>
                </a:rPr>
                <a:t>双击输入替换内容编辑文字双击输入替换内容编辑文字双击输入替换内容编辑文字</a:t>
              </a:r>
            </a:p>
          </p:txBody>
        </p:sp>
        <p:sp>
          <p:nvSpPr>
            <p:cNvPr id="30" name="矩形 29"/>
            <p:cNvSpPr/>
            <p:nvPr/>
          </p:nvSpPr>
          <p:spPr>
            <a:xfrm>
              <a:off x="8371083" y="4021908"/>
              <a:ext cx="3308303" cy="667188"/>
            </a:xfrm>
            <a:prstGeom prst="rect">
              <a:avLst/>
            </a:prstGeom>
          </p:spPr>
          <p:txBody>
            <a:bodyPr wrap="square">
              <a:spAutoFit/>
            </a:bodyPr>
            <a:lstStyle/>
            <a:p>
              <a:pPr algn="just">
                <a:lnSpc>
                  <a:spcPct val="150000"/>
                </a:lnSpc>
              </a:pPr>
              <a:r>
                <a:rPr altLang="en-US" lang="zh-CN" sz="1200">
                  <a:solidFill>
                    <a:schemeClr val="tx1">
                      <a:lumMod val="65000"/>
                      <a:lumOff val="35000"/>
                    </a:schemeClr>
                  </a:solidFill>
                  <a:latin typeface="+mn-ea"/>
                  <a:ea typeface="+mn-ea"/>
                </a:rPr>
                <a:t>双击输入替换内容编辑文字双击输入替换内容编辑文字双击输入替换内容编辑文字</a:t>
              </a:r>
            </a:p>
          </p:txBody>
        </p:sp>
      </p:grpSp>
      <p:sp>
        <p:nvSpPr>
          <p:cNvPr id="51" name="矩形 50"/>
          <p:cNvSpPr/>
          <p:nvPr/>
        </p:nvSpPr>
        <p:spPr>
          <a:xfrm>
            <a:off x="986555" y="2134394"/>
            <a:ext cx="6048000" cy="334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25083355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51"/>
                                        </p:tgtEl>
                                        <p:attrNameLst>
                                          <p:attrName>style.visibility</p:attrName>
                                        </p:attrNameLst>
                                      </p:cBhvr>
                                      <p:to>
                                        <p:strVal val="visible"/>
                                      </p:to>
                                    </p:set>
                                    <p:animEffect filter="randombar(horizontal)" transition="in">
                                      <p:cBhvr>
                                        <p:cTn dur="500" id="7"/>
                                        <p:tgtEl>
                                          <p:spTgt spid="51"/>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4">
                                            <p:txEl>
                                              <p:pRg end="0" st="0"/>
                                            </p:txEl>
                                          </p:spTgt>
                                        </p:tgtEl>
                                        <p:attrNameLst>
                                          <p:attrName>style.visibility</p:attrName>
                                        </p:attrNameLst>
                                      </p:cBhvr>
                                      <p:to>
                                        <p:strVal val="visible"/>
                                      </p:to>
                                    </p:set>
                                    <p:anim calcmode="lin" valueType="num">
                                      <p:cBhvr>
                                        <p:cTn dur="500" fill="hold" id="11"/>
                                        <p:tgtEl>
                                          <p:spTgt spid="24">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4">
                                            <p:txEl>
                                              <p:pRg end="0" st="0"/>
                                            </p:txEl>
                                          </p:spTgt>
                                        </p:tgtEl>
                                        <p:attrNameLst>
                                          <p:attrName>ppt_y</p:attrName>
                                        </p:attrNameLst>
                                      </p:cBhvr>
                                      <p:tavLst>
                                        <p:tav tm="0">
                                          <p:val>
                                            <p:strVal val="#ppt_y"/>
                                          </p:val>
                                        </p:tav>
                                        <p:tav tm="100000">
                                          <p:val>
                                            <p:strVal val="#ppt_y"/>
                                          </p:val>
                                        </p:tav>
                                      </p:tavLst>
                                    </p:anim>
                                    <p:anim calcmode="lin" valueType="num">
                                      <p:cBhvr>
                                        <p:cTn dur="500" fill="hold" id="13"/>
                                        <p:tgtEl>
                                          <p:spTgt spid="24">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4">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4">
                                            <p:txEl>
                                              <p:pRg end="0" st="0"/>
                                            </p:txEl>
                                          </p:spTgt>
                                        </p:tgtEl>
                                      </p:cBhvr>
                                    </p:animEffect>
                                  </p:childTnLst>
                                </p:cTn>
                              </p:par>
                            </p:childTnLst>
                          </p:cTn>
                        </p:par>
                        <p:par>
                          <p:cTn fill="hold" id="16" nodeType="afterGroup">
                            <p:stCondLst>
                              <p:cond delay="1000"/>
                            </p:stCondLst>
                            <p:childTnLst>
                              <p:par>
                                <p:cTn fill="hold" grpId="0" id="17" nodeType="afterEffect" presetClass="entr" presetID="14" presetSubtype="10">
                                  <p:stCondLst>
                                    <p:cond delay="0"/>
                                  </p:stCondLst>
                                  <p:childTnLst>
                                    <p:set>
                                      <p:cBhvr>
                                        <p:cTn dur="1" fill="hold" id="18">
                                          <p:stCondLst>
                                            <p:cond delay="0"/>
                                          </p:stCondLst>
                                        </p:cTn>
                                        <p:tgtEl>
                                          <p:spTgt spid="24">
                                            <p:txEl>
                                              <p:pRg end="1" st="1"/>
                                            </p:txEl>
                                          </p:spTgt>
                                        </p:tgtEl>
                                        <p:attrNameLst>
                                          <p:attrName>style.visibility</p:attrName>
                                        </p:attrNameLst>
                                      </p:cBhvr>
                                      <p:to>
                                        <p:strVal val="visible"/>
                                      </p:to>
                                    </p:set>
                                    <p:animEffect filter="randombar(horizontal)" transition="in">
                                      <p:cBhvr>
                                        <p:cTn dur="500" id="19"/>
                                        <p:tgtEl>
                                          <p:spTgt spid="24">
                                            <p:txEl>
                                              <p:pRg end="1" st="1"/>
                                            </p:txEl>
                                          </p:spTgt>
                                        </p:tgtEl>
                                      </p:cBhvr>
                                    </p:animEffect>
                                  </p:childTnLst>
                                </p:cTn>
                              </p:par>
                              <p:par>
                                <p:cTn fill="hold" id="20" nodeType="withEffect" presetClass="entr" presetID="42" presetSubtype="0">
                                  <p:stCondLst>
                                    <p:cond delay="0"/>
                                  </p:stCondLst>
                                  <p:childTnLst>
                                    <p:set>
                                      <p:cBhvr>
                                        <p:cTn dur="1" fill="hold" id="21">
                                          <p:stCondLst>
                                            <p:cond delay="0"/>
                                          </p:stCondLst>
                                        </p:cTn>
                                        <p:tgtEl>
                                          <p:spTgt spid="25"/>
                                        </p:tgtEl>
                                        <p:attrNameLst>
                                          <p:attrName>style.visibility</p:attrName>
                                        </p:attrNameLst>
                                      </p:cBhvr>
                                      <p:to>
                                        <p:strVal val="visible"/>
                                      </p:to>
                                    </p:set>
                                    <p:animEffect filter="fade" transition="in">
                                      <p:cBhvr>
                                        <p:cTn dur="500" id="22"/>
                                        <p:tgtEl>
                                          <p:spTgt spid="25"/>
                                        </p:tgtEl>
                                      </p:cBhvr>
                                    </p:animEffect>
                                    <p:anim calcmode="lin" valueType="num">
                                      <p:cBhvr>
                                        <p:cTn dur="500" fill="hold" id="23"/>
                                        <p:tgtEl>
                                          <p:spTgt spid="25"/>
                                        </p:tgtEl>
                                        <p:attrNameLst>
                                          <p:attrName>ppt_x</p:attrName>
                                        </p:attrNameLst>
                                      </p:cBhvr>
                                      <p:tavLst>
                                        <p:tav tm="0">
                                          <p:val>
                                            <p:strVal val="#ppt_x"/>
                                          </p:val>
                                        </p:tav>
                                        <p:tav tm="100000">
                                          <p:val>
                                            <p:strVal val="#ppt_x"/>
                                          </p:val>
                                        </p:tav>
                                      </p:tavLst>
                                    </p:anim>
                                    <p:anim calcmode="lin" valueType="num">
                                      <p:cBhvr>
                                        <p:cTn dur="500" fill="hold" id="24"/>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4" uiExpand="1"/>
      <p:bldP grpId="0" spid="5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37" name="TextBox 36"/>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grpSp>
        <p:nvGrpSpPr>
          <p:cNvPr id="5" name="组合 4"/>
          <p:cNvGrpSpPr/>
          <p:nvPr/>
        </p:nvGrpSpPr>
        <p:grpSpPr>
          <a:xfrm>
            <a:off x="1507311" y="1978735"/>
            <a:ext cx="9623784" cy="3580809"/>
            <a:chOff x="1507311" y="1978735"/>
            <a:chExt cx="9623784" cy="3580809"/>
          </a:xfrm>
        </p:grpSpPr>
        <p:sp>
          <p:nvSpPr>
            <p:cNvPr id="38" name="椭圆 37"/>
            <p:cNvSpPr/>
            <p:nvPr/>
          </p:nvSpPr>
          <p:spPr>
            <a:xfrm>
              <a:off x="1937084" y="2189817"/>
              <a:ext cx="1600200" cy="160011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6" rIns="91436" rtlCol="0" tIns="45719"/>
            <a:lstStyle/>
            <a:p>
              <a:pPr algn="ctr"/>
              <a:endParaRPr altLang="en-US" lang="zh-CN" sz="1200">
                <a:solidFill>
                  <a:schemeClr val="tx1">
                    <a:lumMod val="65000"/>
                    <a:lumOff val="35000"/>
                  </a:schemeClr>
                </a:solidFill>
                <a:latin typeface="+mn-ea"/>
                <a:cs typeface="+mn-ea"/>
                <a:sym typeface="+mn-lt"/>
              </a:endParaRPr>
            </a:p>
          </p:txBody>
        </p:sp>
        <p:sp>
          <p:nvSpPr>
            <p:cNvPr id="39" name="等腰三角形 38"/>
            <p:cNvSpPr/>
            <p:nvPr/>
          </p:nvSpPr>
          <p:spPr>
            <a:xfrm rot="1800000">
              <a:off x="1928417" y="1978735"/>
              <a:ext cx="1797858" cy="154979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6" rIns="91436" rtlCol="0" tIns="45719"/>
            <a:lstStyle/>
            <a:p>
              <a:pPr algn="ctr"/>
              <a:endParaRPr altLang="en-US" lang="zh-CN" sz="1200">
                <a:solidFill>
                  <a:schemeClr val="tx1">
                    <a:lumMod val="65000"/>
                    <a:lumOff val="35000"/>
                  </a:schemeClr>
                </a:solidFill>
                <a:latin typeface="+mn-ea"/>
                <a:cs typeface="+mn-ea"/>
                <a:sym typeface="+mn-lt"/>
              </a:endParaRPr>
            </a:p>
          </p:txBody>
        </p:sp>
        <p:sp>
          <p:nvSpPr>
            <p:cNvPr id="40" name="椭圆 39"/>
            <p:cNvSpPr/>
            <p:nvPr/>
          </p:nvSpPr>
          <p:spPr>
            <a:xfrm>
              <a:off x="5281864" y="2189818"/>
              <a:ext cx="1600200" cy="160011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6" rIns="91436" rtlCol="0" tIns="45719"/>
            <a:lstStyle/>
            <a:p>
              <a:pPr algn="ctr"/>
              <a:endParaRPr altLang="en-US" lang="zh-CN" sz="1200">
                <a:solidFill>
                  <a:schemeClr val="tx1">
                    <a:lumMod val="65000"/>
                    <a:lumOff val="35000"/>
                  </a:schemeClr>
                </a:solidFill>
                <a:latin typeface="+mn-ea"/>
                <a:cs typeface="+mn-ea"/>
                <a:sym typeface="+mn-lt"/>
              </a:endParaRPr>
            </a:p>
          </p:txBody>
        </p:sp>
        <p:sp>
          <p:nvSpPr>
            <p:cNvPr id="41" name="等腰三角形 40"/>
            <p:cNvSpPr/>
            <p:nvPr/>
          </p:nvSpPr>
          <p:spPr>
            <a:xfrm rot="1800000">
              <a:off x="5273195" y="1978737"/>
              <a:ext cx="1797858" cy="154979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6" rIns="91436" rtlCol="0" tIns="45719"/>
            <a:lstStyle/>
            <a:p>
              <a:pPr algn="ctr"/>
              <a:endParaRPr altLang="en-US" lang="zh-CN" sz="1200">
                <a:solidFill>
                  <a:schemeClr val="tx1">
                    <a:lumMod val="65000"/>
                    <a:lumOff val="35000"/>
                  </a:schemeClr>
                </a:solidFill>
                <a:latin typeface="+mn-ea"/>
                <a:cs typeface="+mn-ea"/>
                <a:sym typeface="+mn-lt"/>
              </a:endParaRPr>
            </a:p>
          </p:txBody>
        </p:sp>
        <p:sp>
          <p:nvSpPr>
            <p:cNvPr id="42" name="椭圆 41"/>
            <p:cNvSpPr/>
            <p:nvPr/>
          </p:nvSpPr>
          <p:spPr>
            <a:xfrm>
              <a:off x="8626642" y="2189817"/>
              <a:ext cx="1600200" cy="160011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6" rIns="91436" rtlCol="0" tIns="45719"/>
            <a:lstStyle/>
            <a:p>
              <a:pPr algn="ctr"/>
              <a:endParaRPr altLang="en-US" lang="zh-CN" sz="1200">
                <a:solidFill>
                  <a:schemeClr val="tx1">
                    <a:lumMod val="65000"/>
                    <a:lumOff val="35000"/>
                  </a:schemeClr>
                </a:solidFill>
                <a:latin typeface="+mn-ea"/>
                <a:cs typeface="+mn-ea"/>
                <a:sym typeface="+mn-lt"/>
              </a:endParaRPr>
            </a:p>
          </p:txBody>
        </p:sp>
        <p:sp>
          <p:nvSpPr>
            <p:cNvPr id="43" name="等腰三角形 42"/>
            <p:cNvSpPr/>
            <p:nvPr/>
          </p:nvSpPr>
          <p:spPr>
            <a:xfrm rot="1800000">
              <a:off x="8617975" y="1978735"/>
              <a:ext cx="1797858" cy="154979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6" rIns="91436" rtlCol="0" tIns="45719"/>
            <a:lstStyle/>
            <a:p>
              <a:pPr algn="ctr"/>
              <a:endParaRPr altLang="en-US" lang="zh-CN" sz="1200">
                <a:solidFill>
                  <a:schemeClr val="tx1">
                    <a:lumMod val="65000"/>
                    <a:lumOff val="35000"/>
                  </a:schemeClr>
                </a:solidFill>
                <a:latin typeface="+mn-ea"/>
                <a:cs typeface="+mn-ea"/>
                <a:sym typeface="+mn-lt"/>
              </a:endParaRPr>
            </a:p>
          </p:txBody>
        </p:sp>
        <p:grpSp>
          <p:nvGrpSpPr>
            <p:cNvPr id="49" name="组合 29"/>
            <p:cNvGrpSpPr/>
            <p:nvPr/>
          </p:nvGrpSpPr>
          <p:grpSpPr>
            <a:xfrm>
              <a:off x="5839018" y="2798280"/>
              <a:ext cx="334769" cy="333396"/>
              <a:chOff x="7023100" y="398463"/>
              <a:chExt cx="784225" cy="781050"/>
            </a:xfrm>
          </p:grpSpPr>
          <p:sp>
            <p:nvSpPr>
              <p:cNvPr id="50" name="Oval 80"/>
              <p:cNvSpPr>
                <a:spLocks noChangeArrowheads="1"/>
              </p:cNvSpPr>
              <p:nvPr/>
            </p:nvSpPr>
            <p:spPr bwMode="auto">
              <a:xfrm>
                <a:off x="7378700" y="754063"/>
                <a:ext cx="69850" cy="69850"/>
              </a:xfrm>
              <a:prstGeom prst="ellipse">
                <a:avLst/>
              </a:prstGeom>
              <a:noFill/>
              <a:ln cap="rnd" w="26988">
                <a:solidFill>
                  <a:schemeClr val="bg1"/>
                </a:solidFill>
                <a:prstDash val="solid"/>
                <a:miter lim="800000"/>
              </a:ln>
              <a:extLst>
                <a:ext uri="{909E8E84-426E-40DD-AFC4-6F175D3DCCD1}">
                  <a14:hiddenFill>
                    <a:solidFill>
                      <a:srgbClr val="FFFFFF"/>
                    </a:solidFill>
                  </a14:hiddenFill>
                </a:ext>
              </a:extLst>
            </p:spPr>
            <p:txBody>
              <a:bodyPr anchor="t" anchorCtr="0" bIns="43349" compatLnSpc="1" lIns="86699" numCol="1" rIns="86699" tIns="43349" vert="horz" wrap="square">
                <a:prstTxWarp prst="textNoShape">
                  <a:avLst/>
                </a:prstTxWarp>
              </a:bodyPr>
              <a:lstStyle/>
              <a:p>
                <a:endParaRPr altLang="en-US" lang="zh-CN" sz="1200">
                  <a:solidFill>
                    <a:schemeClr val="tx1">
                      <a:lumMod val="65000"/>
                      <a:lumOff val="35000"/>
                    </a:schemeClr>
                  </a:solidFill>
                  <a:latin typeface="+mn-ea"/>
                  <a:ea typeface="+mn-ea"/>
                  <a:cs typeface="+mn-ea"/>
                  <a:sym typeface="+mn-lt"/>
                </a:endParaRPr>
              </a:p>
            </p:txBody>
          </p:sp>
          <p:sp>
            <p:nvSpPr>
              <p:cNvPr id="51" name="Oval 81"/>
              <p:cNvSpPr>
                <a:spLocks noChangeArrowheads="1"/>
              </p:cNvSpPr>
              <p:nvPr/>
            </p:nvSpPr>
            <p:spPr bwMode="auto">
              <a:xfrm>
                <a:off x="7023100" y="398463"/>
                <a:ext cx="784225" cy="781050"/>
              </a:xfrm>
              <a:prstGeom prst="ellipse">
                <a:avLst/>
              </a:prstGeom>
              <a:noFill/>
              <a:ln cap="rnd" w="26988">
                <a:solidFill>
                  <a:schemeClr val="bg1"/>
                </a:solidFill>
                <a:prstDash val="solid"/>
                <a:miter lim="800000"/>
              </a:ln>
              <a:extLst>
                <a:ext uri="{909E8E84-426E-40DD-AFC4-6F175D3DCCD1}">
                  <a14:hiddenFill>
                    <a:solidFill>
                      <a:srgbClr val="FFFFFF"/>
                    </a:solidFill>
                  </a14:hiddenFill>
                </a:ext>
              </a:extLst>
            </p:spPr>
            <p:txBody>
              <a:bodyPr anchor="t" anchorCtr="0" bIns="43349" compatLnSpc="1" lIns="86699" numCol="1" rIns="86699" tIns="43349" vert="horz" wrap="square">
                <a:prstTxWarp prst="textNoShape">
                  <a:avLst/>
                </a:prstTxWarp>
              </a:bodyPr>
              <a:lstStyle/>
              <a:p>
                <a:endParaRPr altLang="en-US" lang="zh-CN" sz="1200">
                  <a:solidFill>
                    <a:schemeClr val="tx1">
                      <a:lumMod val="65000"/>
                      <a:lumOff val="35000"/>
                    </a:schemeClr>
                  </a:solidFill>
                  <a:latin typeface="+mn-ea"/>
                  <a:ea typeface="+mn-ea"/>
                  <a:cs typeface="+mn-ea"/>
                  <a:sym typeface="+mn-lt"/>
                </a:endParaRPr>
              </a:p>
            </p:txBody>
          </p:sp>
          <p:sp>
            <p:nvSpPr>
              <p:cNvPr id="52" name="Oval 82"/>
              <p:cNvSpPr>
                <a:spLocks noChangeArrowheads="1"/>
              </p:cNvSpPr>
              <p:nvPr/>
            </p:nvSpPr>
            <p:spPr bwMode="auto">
              <a:xfrm>
                <a:off x="7272338" y="647700"/>
                <a:ext cx="285750" cy="282575"/>
              </a:xfrm>
              <a:prstGeom prst="ellipse">
                <a:avLst/>
              </a:prstGeom>
              <a:noFill/>
              <a:ln cap="rnd" w="26988">
                <a:solidFill>
                  <a:schemeClr val="bg1"/>
                </a:solidFill>
                <a:prstDash val="solid"/>
                <a:miter lim="800000"/>
              </a:ln>
              <a:extLst>
                <a:ext uri="{909E8E84-426E-40DD-AFC4-6F175D3DCCD1}">
                  <a14:hiddenFill>
                    <a:solidFill>
                      <a:srgbClr val="FFFFFF"/>
                    </a:solidFill>
                  </a14:hiddenFill>
                </a:ext>
              </a:extLst>
            </p:spPr>
            <p:txBody>
              <a:bodyPr anchor="t" anchorCtr="0" bIns="43349" compatLnSpc="1" lIns="86699" numCol="1" rIns="86699" tIns="43349" vert="horz" wrap="square">
                <a:prstTxWarp prst="textNoShape">
                  <a:avLst/>
                </a:prstTxWarp>
              </a:bodyPr>
              <a:lstStyle/>
              <a:p>
                <a:endParaRPr altLang="en-US" lang="zh-CN" sz="1200">
                  <a:solidFill>
                    <a:schemeClr val="tx1">
                      <a:lumMod val="65000"/>
                      <a:lumOff val="35000"/>
                    </a:schemeClr>
                  </a:solidFill>
                  <a:latin typeface="+mn-ea"/>
                  <a:ea typeface="+mn-ea"/>
                  <a:cs typeface="+mn-ea"/>
                  <a:sym typeface="+mn-lt"/>
                </a:endParaRPr>
              </a:p>
            </p:txBody>
          </p:sp>
          <p:sp>
            <p:nvSpPr>
              <p:cNvPr id="53" name="Line 83"/>
              <p:cNvSpPr>
                <a:spLocks noChangeShapeType="1"/>
              </p:cNvSpPr>
              <p:nvPr/>
            </p:nvSpPr>
            <p:spPr bwMode="auto">
              <a:xfrm flipV="1">
                <a:off x="7578725" y="554038"/>
                <a:ext cx="100012" cy="90488"/>
              </a:xfrm>
              <a:prstGeom prst="line">
                <a:avLst/>
              </a:prstGeom>
              <a:noFill/>
              <a:ln cap="rnd" w="26988">
                <a:solidFill>
                  <a:schemeClr val="bg1"/>
                </a:solidFill>
                <a:prstDash val="solid"/>
                <a:miter lim="800000"/>
              </a:ln>
              <a:extLst>
                <a:ext uri="{909E8E84-426E-40DD-AFC4-6F175D3DCCD1}">
                  <a14:hiddenFill>
                    <a:noFill/>
                  </a14:hiddenFill>
                </a:ext>
              </a:extLst>
            </p:spPr>
            <p:txBody>
              <a:bodyPr anchor="t" anchorCtr="0" bIns="43349" compatLnSpc="1" lIns="86699" numCol="1" rIns="86699" tIns="43349" vert="horz" wrap="square">
                <a:prstTxWarp prst="textNoShape">
                  <a:avLst/>
                </a:prstTxWarp>
              </a:bodyPr>
              <a:lstStyle/>
              <a:p>
                <a:endParaRPr altLang="en-US" lang="zh-CN" sz="1200">
                  <a:solidFill>
                    <a:schemeClr val="tx1">
                      <a:lumMod val="65000"/>
                      <a:lumOff val="35000"/>
                    </a:schemeClr>
                  </a:solidFill>
                  <a:latin typeface="+mn-ea"/>
                  <a:ea typeface="+mn-ea"/>
                  <a:cs typeface="+mn-ea"/>
                  <a:sym typeface="+mn-lt"/>
                </a:endParaRPr>
              </a:p>
            </p:txBody>
          </p:sp>
          <p:sp>
            <p:nvSpPr>
              <p:cNvPr id="54" name="Line 84"/>
              <p:cNvSpPr>
                <a:spLocks noChangeShapeType="1"/>
              </p:cNvSpPr>
              <p:nvPr/>
            </p:nvSpPr>
            <p:spPr bwMode="auto">
              <a:xfrm flipV="1">
                <a:off x="7181850" y="949325"/>
                <a:ext cx="87312" cy="103188"/>
              </a:xfrm>
              <a:prstGeom prst="line">
                <a:avLst/>
              </a:prstGeom>
              <a:noFill/>
              <a:ln cap="rnd" w="26988">
                <a:solidFill>
                  <a:schemeClr val="bg1"/>
                </a:solidFill>
                <a:prstDash val="solid"/>
                <a:miter lim="800000"/>
              </a:ln>
              <a:extLst>
                <a:ext uri="{909E8E84-426E-40DD-AFC4-6F175D3DCCD1}">
                  <a14:hiddenFill>
                    <a:noFill/>
                  </a14:hiddenFill>
                </a:ext>
              </a:extLst>
            </p:spPr>
            <p:txBody>
              <a:bodyPr anchor="t" anchorCtr="0" bIns="43349" compatLnSpc="1" lIns="86699" numCol="1" rIns="86699" tIns="43349" vert="horz" wrap="square">
                <a:prstTxWarp prst="textNoShape">
                  <a:avLst/>
                </a:prstTxWarp>
              </a:bodyPr>
              <a:lstStyle/>
              <a:p>
                <a:endParaRPr altLang="en-US" lang="zh-CN" sz="1200">
                  <a:solidFill>
                    <a:schemeClr val="tx1">
                      <a:lumMod val="65000"/>
                      <a:lumOff val="35000"/>
                    </a:schemeClr>
                  </a:solidFill>
                  <a:latin typeface="+mn-ea"/>
                  <a:ea typeface="+mn-ea"/>
                  <a:cs typeface="+mn-ea"/>
                  <a:sym typeface="+mn-lt"/>
                </a:endParaRPr>
              </a:p>
            </p:txBody>
          </p:sp>
        </p:grpSp>
        <p:sp>
          <p:nvSpPr>
            <p:cNvPr id="65" name="矩形 64"/>
            <p:cNvSpPr/>
            <p:nvPr/>
          </p:nvSpPr>
          <p:spPr>
            <a:xfrm>
              <a:off x="1684895" y="4177362"/>
              <a:ext cx="1808472" cy="335278"/>
            </a:xfrm>
            <a:prstGeom prst="rect">
              <a:avLst/>
            </a:prstGeom>
          </p:spPr>
          <p:txBody>
            <a:bodyPr bIns="45719" lIns="91436" rIns="91436" tIns="45719" wrap="none">
              <a:spAutoFit/>
            </a:bodyPr>
            <a:lstStyle/>
            <a:p>
              <a:r>
                <a:rPr altLang="en-US" lang="zh-CN" sz="1600">
                  <a:solidFill>
                    <a:schemeClr val="tx1">
                      <a:lumMod val="65000"/>
                      <a:lumOff val="35000"/>
                    </a:schemeClr>
                  </a:solidFill>
                  <a:latin typeface="+mn-ea"/>
                  <a:ea typeface="+mn-ea"/>
                  <a:cs typeface="+mn-ea"/>
                  <a:sym typeface="+mn-lt"/>
                </a:rPr>
                <a:t>点击此处添加标题</a:t>
              </a:r>
            </a:p>
          </p:txBody>
        </p:sp>
        <p:sp>
          <p:nvSpPr>
            <p:cNvPr id="66" name="矩形 65"/>
            <p:cNvSpPr/>
            <p:nvPr/>
          </p:nvSpPr>
          <p:spPr>
            <a:xfrm>
              <a:off x="1507311" y="4636216"/>
              <a:ext cx="2913384" cy="914398"/>
            </a:xfrm>
            <a:prstGeom prst="rect">
              <a:avLst/>
            </a:prstGeom>
          </p:spPr>
          <p:txBody>
            <a:bodyPr bIns="45719" lIns="91436" rIns="91436" tIns="45719" wrap="square">
              <a:spAutoFit/>
            </a:bodyPr>
            <a:lstStyle/>
            <a:p>
              <a:pPr algn="just">
                <a:lnSpc>
                  <a:spcPct val="150000"/>
                </a:lnSpc>
              </a:pPr>
              <a:r>
                <a:rPr altLang="en-US" lang="zh-CN" sz="1200">
                  <a:solidFill>
                    <a:schemeClr val="tx1">
                      <a:lumMod val="65000"/>
                      <a:lumOff val="35000"/>
                    </a:schemeClr>
                  </a:solidFill>
                  <a:latin typeface="+mn-ea"/>
                  <a:ea typeface="+mn-ea"/>
                  <a:cs typeface="+mn-ea"/>
                  <a:sym typeface="+mn-lt"/>
                </a:rPr>
                <a:t>双击输入替换内容编辑文字双击输入替换内容编辑文字双击输入替换内容编辑文字双击输入替换内容</a:t>
              </a:r>
            </a:p>
          </p:txBody>
        </p:sp>
        <p:sp>
          <p:nvSpPr>
            <p:cNvPr id="67" name="矩形 66"/>
            <p:cNvSpPr/>
            <p:nvPr/>
          </p:nvSpPr>
          <p:spPr>
            <a:xfrm>
              <a:off x="5040096" y="4177362"/>
              <a:ext cx="1808472" cy="335278"/>
            </a:xfrm>
            <a:prstGeom prst="rect">
              <a:avLst/>
            </a:prstGeom>
          </p:spPr>
          <p:txBody>
            <a:bodyPr bIns="45719" lIns="91436" rIns="91436" tIns="45719" wrap="none">
              <a:spAutoFit/>
            </a:bodyPr>
            <a:lstStyle/>
            <a:p>
              <a:r>
                <a:rPr altLang="en-US" lang="zh-CN" sz="1600">
                  <a:solidFill>
                    <a:schemeClr val="tx1">
                      <a:lumMod val="65000"/>
                      <a:lumOff val="35000"/>
                    </a:schemeClr>
                  </a:solidFill>
                  <a:latin typeface="+mn-ea"/>
                  <a:ea typeface="+mn-ea"/>
                  <a:cs typeface="+mn-ea"/>
                  <a:sym typeface="+mn-lt"/>
                </a:rPr>
                <a:t>点击此处添加标题</a:t>
              </a:r>
            </a:p>
          </p:txBody>
        </p:sp>
        <p:sp>
          <p:nvSpPr>
            <p:cNvPr id="68" name="矩形 67"/>
            <p:cNvSpPr/>
            <p:nvPr/>
          </p:nvSpPr>
          <p:spPr>
            <a:xfrm>
              <a:off x="4862511" y="4636216"/>
              <a:ext cx="2913384" cy="914398"/>
            </a:xfrm>
            <a:prstGeom prst="rect">
              <a:avLst/>
            </a:prstGeom>
          </p:spPr>
          <p:txBody>
            <a:bodyPr bIns="45719" lIns="91436" rIns="91436" tIns="45719" wrap="square">
              <a:spAutoFit/>
            </a:bodyPr>
            <a:lstStyle/>
            <a:p>
              <a:pPr algn="just">
                <a:lnSpc>
                  <a:spcPct val="150000"/>
                </a:lnSpc>
              </a:pPr>
              <a:r>
                <a:rPr altLang="en-US" lang="zh-CN" sz="1200">
                  <a:solidFill>
                    <a:schemeClr val="tx1">
                      <a:lumMod val="65000"/>
                      <a:lumOff val="35000"/>
                    </a:schemeClr>
                  </a:solidFill>
                  <a:latin typeface="+mn-ea"/>
                  <a:ea typeface="+mn-ea"/>
                  <a:cs typeface="+mn-ea"/>
                  <a:sym typeface="+mn-lt"/>
                </a:rPr>
                <a:t>双击输入替换内容编辑文字双击输入替换内容编辑文字双击输入替换内容编辑文字双击输入替换内容</a:t>
              </a:r>
            </a:p>
          </p:txBody>
        </p:sp>
        <p:sp>
          <p:nvSpPr>
            <p:cNvPr id="69" name="矩形 68"/>
            <p:cNvSpPr/>
            <p:nvPr/>
          </p:nvSpPr>
          <p:spPr>
            <a:xfrm>
              <a:off x="8395297" y="4177362"/>
              <a:ext cx="1808472" cy="335278"/>
            </a:xfrm>
            <a:prstGeom prst="rect">
              <a:avLst/>
            </a:prstGeom>
          </p:spPr>
          <p:txBody>
            <a:bodyPr bIns="45719" lIns="91436" rIns="91436" tIns="45719" wrap="none">
              <a:spAutoFit/>
            </a:bodyPr>
            <a:lstStyle/>
            <a:p>
              <a:r>
                <a:rPr altLang="en-US" lang="zh-CN" sz="1600">
                  <a:solidFill>
                    <a:schemeClr val="tx1">
                      <a:lumMod val="65000"/>
                      <a:lumOff val="35000"/>
                    </a:schemeClr>
                  </a:solidFill>
                  <a:latin typeface="+mn-ea"/>
                  <a:ea typeface="+mn-ea"/>
                  <a:cs typeface="+mn-ea"/>
                  <a:sym typeface="+mn-lt"/>
                </a:rPr>
                <a:t>点击此处添加标题</a:t>
              </a:r>
            </a:p>
          </p:txBody>
        </p:sp>
        <p:sp>
          <p:nvSpPr>
            <p:cNvPr id="70" name="矩形 69"/>
            <p:cNvSpPr/>
            <p:nvPr/>
          </p:nvSpPr>
          <p:spPr>
            <a:xfrm>
              <a:off x="8217712" y="4636216"/>
              <a:ext cx="2913384" cy="914398"/>
            </a:xfrm>
            <a:prstGeom prst="rect">
              <a:avLst/>
            </a:prstGeom>
          </p:spPr>
          <p:txBody>
            <a:bodyPr bIns="45719" lIns="91436" rIns="91436" tIns="45719" wrap="square">
              <a:spAutoFit/>
            </a:bodyPr>
            <a:lstStyle/>
            <a:p>
              <a:pPr algn="just">
                <a:lnSpc>
                  <a:spcPct val="150000"/>
                </a:lnSpc>
              </a:pPr>
              <a:r>
                <a:rPr altLang="en-US" lang="zh-CN" sz="1200">
                  <a:solidFill>
                    <a:schemeClr val="tx1">
                      <a:lumMod val="65000"/>
                      <a:lumOff val="35000"/>
                    </a:schemeClr>
                  </a:solidFill>
                  <a:latin typeface="+mn-ea"/>
                  <a:ea typeface="+mn-ea"/>
                  <a:cs typeface="+mn-ea"/>
                  <a:sym typeface="+mn-lt"/>
                </a:rPr>
                <a:t>双击输入替换内容编辑文字双击输入替换内容编辑文字双击输入替换内容编辑文字双击输入替换内容</a:t>
              </a:r>
            </a:p>
          </p:txBody>
        </p:sp>
        <p:grpSp>
          <p:nvGrpSpPr>
            <p:cNvPr id="71" name="组合 29"/>
            <p:cNvGrpSpPr/>
            <p:nvPr/>
          </p:nvGrpSpPr>
          <p:grpSpPr>
            <a:xfrm>
              <a:off x="2430576" y="2798280"/>
              <a:ext cx="334769" cy="333396"/>
              <a:chOff x="7023100" y="398463"/>
              <a:chExt cx="784225" cy="781050"/>
            </a:xfrm>
          </p:grpSpPr>
          <p:sp>
            <p:nvSpPr>
              <p:cNvPr id="72" name="Oval 80"/>
              <p:cNvSpPr>
                <a:spLocks noChangeArrowheads="1"/>
              </p:cNvSpPr>
              <p:nvPr/>
            </p:nvSpPr>
            <p:spPr bwMode="auto">
              <a:xfrm>
                <a:off x="7378700" y="754063"/>
                <a:ext cx="69850" cy="69850"/>
              </a:xfrm>
              <a:prstGeom prst="ellipse">
                <a:avLst/>
              </a:prstGeom>
              <a:noFill/>
              <a:ln cap="rnd" w="26988">
                <a:solidFill>
                  <a:schemeClr val="bg1"/>
                </a:solidFill>
                <a:prstDash val="solid"/>
                <a:miter lim="800000"/>
              </a:ln>
              <a:extLst>
                <a:ext uri="{909E8E84-426E-40DD-AFC4-6F175D3DCCD1}">
                  <a14:hiddenFill>
                    <a:solidFill>
                      <a:srgbClr val="FFFFFF"/>
                    </a:solidFill>
                  </a14:hiddenFill>
                </a:ext>
              </a:extLst>
            </p:spPr>
            <p:txBody>
              <a:bodyPr anchor="t" anchorCtr="0" bIns="43349" compatLnSpc="1" lIns="86699" numCol="1" rIns="86699" tIns="43349" vert="horz" wrap="square">
                <a:prstTxWarp prst="textNoShape">
                  <a:avLst/>
                </a:prstTxWarp>
              </a:bodyPr>
              <a:lstStyle/>
              <a:p>
                <a:endParaRPr altLang="en-US" lang="zh-CN" sz="1200">
                  <a:solidFill>
                    <a:schemeClr val="tx1">
                      <a:lumMod val="65000"/>
                      <a:lumOff val="35000"/>
                    </a:schemeClr>
                  </a:solidFill>
                  <a:latin typeface="+mn-ea"/>
                  <a:ea typeface="+mn-ea"/>
                  <a:cs typeface="+mn-ea"/>
                  <a:sym typeface="+mn-lt"/>
                </a:endParaRPr>
              </a:p>
            </p:txBody>
          </p:sp>
          <p:sp>
            <p:nvSpPr>
              <p:cNvPr id="73" name="Oval 81"/>
              <p:cNvSpPr>
                <a:spLocks noChangeArrowheads="1"/>
              </p:cNvSpPr>
              <p:nvPr/>
            </p:nvSpPr>
            <p:spPr bwMode="auto">
              <a:xfrm>
                <a:off x="7023100" y="398463"/>
                <a:ext cx="784225" cy="781050"/>
              </a:xfrm>
              <a:prstGeom prst="ellipse">
                <a:avLst/>
              </a:prstGeom>
              <a:noFill/>
              <a:ln cap="rnd" w="26988">
                <a:solidFill>
                  <a:schemeClr val="bg1"/>
                </a:solidFill>
                <a:prstDash val="solid"/>
                <a:miter lim="800000"/>
              </a:ln>
              <a:extLst>
                <a:ext uri="{909E8E84-426E-40DD-AFC4-6F175D3DCCD1}">
                  <a14:hiddenFill>
                    <a:solidFill>
                      <a:srgbClr val="FFFFFF"/>
                    </a:solidFill>
                  </a14:hiddenFill>
                </a:ext>
              </a:extLst>
            </p:spPr>
            <p:txBody>
              <a:bodyPr anchor="t" anchorCtr="0" bIns="43349" compatLnSpc="1" lIns="86699" numCol="1" rIns="86699" tIns="43349" vert="horz" wrap="square">
                <a:prstTxWarp prst="textNoShape">
                  <a:avLst/>
                </a:prstTxWarp>
              </a:bodyPr>
              <a:lstStyle/>
              <a:p>
                <a:endParaRPr altLang="en-US" lang="zh-CN" sz="1200">
                  <a:solidFill>
                    <a:schemeClr val="tx1">
                      <a:lumMod val="65000"/>
                      <a:lumOff val="35000"/>
                    </a:schemeClr>
                  </a:solidFill>
                  <a:latin typeface="+mn-ea"/>
                  <a:ea typeface="+mn-ea"/>
                  <a:cs typeface="+mn-ea"/>
                  <a:sym typeface="+mn-lt"/>
                </a:endParaRPr>
              </a:p>
            </p:txBody>
          </p:sp>
          <p:sp>
            <p:nvSpPr>
              <p:cNvPr id="74" name="Oval 82"/>
              <p:cNvSpPr>
                <a:spLocks noChangeArrowheads="1"/>
              </p:cNvSpPr>
              <p:nvPr/>
            </p:nvSpPr>
            <p:spPr bwMode="auto">
              <a:xfrm>
                <a:off x="7272338" y="647700"/>
                <a:ext cx="285750" cy="282575"/>
              </a:xfrm>
              <a:prstGeom prst="ellipse">
                <a:avLst/>
              </a:prstGeom>
              <a:noFill/>
              <a:ln cap="rnd" w="26988">
                <a:solidFill>
                  <a:schemeClr val="bg1"/>
                </a:solidFill>
                <a:prstDash val="solid"/>
                <a:miter lim="800000"/>
              </a:ln>
              <a:extLst>
                <a:ext uri="{909E8E84-426E-40DD-AFC4-6F175D3DCCD1}">
                  <a14:hiddenFill>
                    <a:solidFill>
                      <a:srgbClr val="FFFFFF"/>
                    </a:solidFill>
                  </a14:hiddenFill>
                </a:ext>
              </a:extLst>
            </p:spPr>
            <p:txBody>
              <a:bodyPr anchor="t" anchorCtr="0" bIns="43349" compatLnSpc="1" lIns="86699" numCol="1" rIns="86699" tIns="43349" vert="horz" wrap="square">
                <a:prstTxWarp prst="textNoShape">
                  <a:avLst/>
                </a:prstTxWarp>
              </a:bodyPr>
              <a:lstStyle/>
              <a:p>
                <a:endParaRPr altLang="en-US" lang="zh-CN" sz="1200">
                  <a:solidFill>
                    <a:schemeClr val="tx1">
                      <a:lumMod val="65000"/>
                      <a:lumOff val="35000"/>
                    </a:schemeClr>
                  </a:solidFill>
                  <a:latin typeface="+mn-ea"/>
                  <a:ea typeface="+mn-ea"/>
                  <a:cs typeface="+mn-ea"/>
                  <a:sym typeface="+mn-lt"/>
                </a:endParaRPr>
              </a:p>
            </p:txBody>
          </p:sp>
          <p:sp>
            <p:nvSpPr>
              <p:cNvPr id="75" name="Line 83"/>
              <p:cNvSpPr>
                <a:spLocks noChangeShapeType="1"/>
              </p:cNvSpPr>
              <p:nvPr/>
            </p:nvSpPr>
            <p:spPr bwMode="auto">
              <a:xfrm flipV="1">
                <a:off x="7578725" y="554038"/>
                <a:ext cx="100012" cy="90488"/>
              </a:xfrm>
              <a:prstGeom prst="line">
                <a:avLst/>
              </a:prstGeom>
              <a:noFill/>
              <a:ln cap="rnd" w="26988">
                <a:solidFill>
                  <a:schemeClr val="bg1"/>
                </a:solidFill>
                <a:prstDash val="solid"/>
                <a:miter lim="800000"/>
              </a:ln>
              <a:extLst>
                <a:ext uri="{909E8E84-426E-40DD-AFC4-6F175D3DCCD1}">
                  <a14:hiddenFill>
                    <a:noFill/>
                  </a14:hiddenFill>
                </a:ext>
              </a:extLst>
            </p:spPr>
            <p:txBody>
              <a:bodyPr anchor="t" anchorCtr="0" bIns="43349" compatLnSpc="1" lIns="86699" numCol="1" rIns="86699" tIns="43349" vert="horz" wrap="square">
                <a:prstTxWarp prst="textNoShape">
                  <a:avLst/>
                </a:prstTxWarp>
              </a:bodyPr>
              <a:lstStyle/>
              <a:p>
                <a:endParaRPr altLang="en-US" lang="zh-CN" sz="1200">
                  <a:solidFill>
                    <a:schemeClr val="tx1">
                      <a:lumMod val="65000"/>
                      <a:lumOff val="35000"/>
                    </a:schemeClr>
                  </a:solidFill>
                  <a:latin typeface="+mn-ea"/>
                  <a:ea typeface="+mn-ea"/>
                  <a:cs typeface="+mn-ea"/>
                  <a:sym typeface="+mn-lt"/>
                </a:endParaRPr>
              </a:p>
            </p:txBody>
          </p:sp>
          <p:sp>
            <p:nvSpPr>
              <p:cNvPr id="76" name="Line 84"/>
              <p:cNvSpPr>
                <a:spLocks noChangeShapeType="1"/>
              </p:cNvSpPr>
              <p:nvPr/>
            </p:nvSpPr>
            <p:spPr bwMode="auto">
              <a:xfrm flipV="1">
                <a:off x="7181850" y="949325"/>
                <a:ext cx="87312" cy="103188"/>
              </a:xfrm>
              <a:prstGeom prst="line">
                <a:avLst/>
              </a:prstGeom>
              <a:noFill/>
              <a:ln cap="rnd" w="26988">
                <a:solidFill>
                  <a:schemeClr val="bg1"/>
                </a:solidFill>
                <a:prstDash val="solid"/>
                <a:miter lim="800000"/>
              </a:ln>
              <a:extLst>
                <a:ext uri="{909E8E84-426E-40DD-AFC4-6F175D3DCCD1}">
                  <a14:hiddenFill>
                    <a:noFill/>
                  </a14:hiddenFill>
                </a:ext>
              </a:extLst>
            </p:spPr>
            <p:txBody>
              <a:bodyPr anchor="t" anchorCtr="0" bIns="43349" compatLnSpc="1" lIns="86699" numCol="1" rIns="86699" tIns="43349" vert="horz" wrap="square">
                <a:prstTxWarp prst="textNoShape">
                  <a:avLst/>
                </a:prstTxWarp>
              </a:bodyPr>
              <a:lstStyle/>
              <a:p>
                <a:endParaRPr altLang="en-US" lang="zh-CN" sz="1200">
                  <a:solidFill>
                    <a:schemeClr val="tx1">
                      <a:lumMod val="65000"/>
                      <a:lumOff val="35000"/>
                    </a:schemeClr>
                  </a:solidFill>
                  <a:latin typeface="+mn-ea"/>
                  <a:ea typeface="+mn-ea"/>
                  <a:cs typeface="+mn-ea"/>
                  <a:sym typeface="+mn-lt"/>
                </a:endParaRPr>
              </a:p>
            </p:txBody>
          </p:sp>
        </p:grpSp>
        <p:grpSp>
          <p:nvGrpSpPr>
            <p:cNvPr id="77" name="组合 29"/>
            <p:cNvGrpSpPr/>
            <p:nvPr/>
          </p:nvGrpSpPr>
          <p:grpSpPr>
            <a:xfrm>
              <a:off x="9140978" y="2798280"/>
              <a:ext cx="334769" cy="333396"/>
              <a:chOff x="7023100" y="398463"/>
              <a:chExt cx="784225" cy="781050"/>
            </a:xfrm>
          </p:grpSpPr>
          <p:sp>
            <p:nvSpPr>
              <p:cNvPr id="78" name="Oval 80"/>
              <p:cNvSpPr>
                <a:spLocks noChangeArrowheads="1"/>
              </p:cNvSpPr>
              <p:nvPr/>
            </p:nvSpPr>
            <p:spPr bwMode="auto">
              <a:xfrm>
                <a:off x="7378700" y="754063"/>
                <a:ext cx="69850" cy="69850"/>
              </a:xfrm>
              <a:prstGeom prst="ellipse">
                <a:avLst/>
              </a:prstGeom>
              <a:noFill/>
              <a:ln cap="rnd" w="26988">
                <a:solidFill>
                  <a:schemeClr val="bg1"/>
                </a:solidFill>
                <a:prstDash val="solid"/>
                <a:miter lim="800000"/>
              </a:ln>
              <a:extLst>
                <a:ext uri="{909E8E84-426E-40DD-AFC4-6F175D3DCCD1}">
                  <a14:hiddenFill>
                    <a:solidFill>
                      <a:srgbClr val="FFFFFF"/>
                    </a:solidFill>
                  </a14:hiddenFill>
                </a:ext>
              </a:extLst>
            </p:spPr>
            <p:txBody>
              <a:bodyPr anchor="t" anchorCtr="0" bIns="43349" compatLnSpc="1" lIns="86699" numCol="1" rIns="86699" tIns="43349" vert="horz" wrap="square">
                <a:prstTxWarp prst="textNoShape">
                  <a:avLst/>
                </a:prstTxWarp>
              </a:bodyPr>
              <a:lstStyle/>
              <a:p>
                <a:endParaRPr altLang="en-US" lang="zh-CN" sz="1200">
                  <a:solidFill>
                    <a:schemeClr val="tx1">
                      <a:lumMod val="65000"/>
                      <a:lumOff val="35000"/>
                    </a:schemeClr>
                  </a:solidFill>
                  <a:latin typeface="+mn-ea"/>
                  <a:ea typeface="+mn-ea"/>
                  <a:cs typeface="+mn-ea"/>
                  <a:sym typeface="+mn-lt"/>
                </a:endParaRPr>
              </a:p>
            </p:txBody>
          </p:sp>
          <p:sp>
            <p:nvSpPr>
              <p:cNvPr id="79" name="Oval 81"/>
              <p:cNvSpPr>
                <a:spLocks noChangeArrowheads="1"/>
              </p:cNvSpPr>
              <p:nvPr/>
            </p:nvSpPr>
            <p:spPr bwMode="auto">
              <a:xfrm>
                <a:off x="7023100" y="398463"/>
                <a:ext cx="784225" cy="781050"/>
              </a:xfrm>
              <a:prstGeom prst="ellipse">
                <a:avLst/>
              </a:prstGeom>
              <a:noFill/>
              <a:ln cap="rnd" w="26988">
                <a:solidFill>
                  <a:schemeClr val="bg1"/>
                </a:solidFill>
                <a:prstDash val="solid"/>
                <a:miter lim="800000"/>
              </a:ln>
              <a:extLst>
                <a:ext uri="{909E8E84-426E-40DD-AFC4-6F175D3DCCD1}">
                  <a14:hiddenFill>
                    <a:solidFill>
                      <a:srgbClr val="FFFFFF"/>
                    </a:solidFill>
                  </a14:hiddenFill>
                </a:ext>
              </a:extLst>
            </p:spPr>
            <p:txBody>
              <a:bodyPr anchor="t" anchorCtr="0" bIns="43349" compatLnSpc="1" lIns="86699" numCol="1" rIns="86699" tIns="43349" vert="horz" wrap="square">
                <a:prstTxWarp prst="textNoShape">
                  <a:avLst/>
                </a:prstTxWarp>
              </a:bodyPr>
              <a:lstStyle/>
              <a:p>
                <a:endParaRPr altLang="en-US" lang="zh-CN" sz="1200">
                  <a:solidFill>
                    <a:schemeClr val="tx1">
                      <a:lumMod val="65000"/>
                      <a:lumOff val="35000"/>
                    </a:schemeClr>
                  </a:solidFill>
                  <a:latin typeface="+mn-ea"/>
                  <a:ea typeface="+mn-ea"/>
                  <a:cs typeface="+mn-ea"/>
                  <a:sym typeface="+mn-lt"/>
                </a:endParaRPr>
              </a:p>
            </p:txBody>
          </p:sp>
          <p:sp>
            <p:nvSpPr>
              <p:cNvPr id="80" name="Oval 82"/>
              <p:cNvSpPr>
                <a:spLocks noChangeArrowheads="1"/>
              </p:cNvSpPr>
              <p:nvPr/>
            </p:nvSpPr>
            <p:spPr bwMode="auto">
              <a:xfrm>
                <a:off x="7272338" y="647700"/>
                <a:ext cx="285750" cy="282575"/>
              </a:xfrm>
              <a:prstGeom prst="ellipse">
                <a:avLst/>
              </a:prstGeom>
              <a:noFill/>
              <a:ln cap="rnd" w="26988">
                <a:solidFill>
                  <a:schemeClr val="bg1"/>
                </a:solidFill>
                <a:prstDash val="solid"/>
                <a:miter lim="800000"/>
              </a:ln>
              <a:extLst>
                <a:ext uri="{909E8E84-426E-40DD-AFC4-6F175D3DCCD1}">
                  <a14:hiddenFill>
                    <a:solidFill>
                      <a:srgbClr val="FFFFFF"/>
                    </a:solidFill>
                  </a14:hiddenFill>
                </a:ext>
              </a:extLst>
            </p:spPr>
            <p:txBody>
              <a:bodyPr anchor="t" anchorCtr="0" bIns="43349" compatLnSpc="1" lIns="86699" numCol="1" rIns="86699" tIns="43349" vert="horz" wrap="square">
                <a:prstTxWarp prst="textNoShape">
                  <a:avLst/>
                </a:prstTxWarp>
              </a:bodyPr>
              <a:lstStyle/>
              <a:p>
                <a:endParaRPr altLang="en-US" lang="zh-CN" sz="1200">
                  <a:solidFill>
                    <a:schemeClr val="tx1">
                      <a:lumMod val="65000"/>
                      <a:lumOff val="35000"/>
                    </a:schemeClr>
                  </a:solidFill>
                  <a:latin typeface="+mn-ea"/>
                  <a:ea typeface="+mn-ea"/>
                  <a:cs typeface="+mn-ea"/>
                  <a:sym typeface="+mn-lt"/>
                </a:endParaRPr>
              </a:p>
            </p:txBody>
          </p:sp>
          <p:sp>
            <p:nvSpPr>
              <p:cNvPr id="81" name="Line 83"/>
              <p:cNvSpPr>
                <a:spLocks noChangeShapeType="1"/>
              </p:cNvSpPr>
              <p:nvPr/>
            </p:nvSpPr>
            <p:spPr bwMode="auto">
              <a:xfrm flipV="1">
                <a:off x="7578725" y="554038"/>
                <a:ext cx="100012" cy="90488"/>
              </a:xfrm>
              <a:prstGeom prst="line">
                <a:avLst/>
              </a:prstGeom>
              <a:noFill/>
              <a:ln cap="rnd" w="26988">
                <a:solidFill>
                  <a:schemeClr val="bg1"/>
                </a:solidFill>
                <a:prstDash val="solid"/>
                <a:miter lim="800000"/>
              </a:ln>
              <a:extLst>
                <a:ext uri="{909E8E84-426E-40DD-AFC4-6F175D3DCCD1}">
                  <a14:hiddenFill>
                    <a:noFill/>
                  </a14:hiddenFill>
                </a:ext>
              </a:extLst>
            </p:spPr>
            <p:txBody>
              <a:bodyPr anchor="t" anchorCtr="0" bIns="43349" compatLnSpc="1" lIns="86699" numCol="1" rIns="86699" tIns="43349" vert="horz" wrap="square">
                <a:prstTxWarp prst="textNoShape">
                  <a:avLst/>
                </a:prstTxWarp>
              </a:bodyPr>
              <a:lstStyle/>
              <a:p>
                <a:endParaRPr altLang="en-US" lang="zh-CN" sz="1200">
                  <a:solidFill>
                    <a:schemeClr val="tx1">
                      <a:lumMod val="65000"/>
                      <a:lumOff val="35000"/>
                    </a:schemeClr>
                  </a:solidFill>
                  <a:latin typeface="+mn-ea"/>
                  <a:ea typeface="+mn-ea"/>
                  <a:cs typeface="+mn-ea"/>
                  <a:sym typeface="+mn-lt"/>
                </a:endParaRPr>
              </a:p>
            </p:txBody>
          </p:sp>
          <p:sp>
            <p:nvSpPr>
              <p:cNvPr id="86" name="Line 84"/>
              <p:cNvSpPr>
                <a:spLocks noChangeShapeType="1"/>
              </p:cNvSpPr>
              <p:nvPr/>
            </p:nvSpPr>
            <p:spPr bwMode="auto">
              <a:xfrm flipV="1">
                <a:off x="7181850" y="949325"/>
                <a:ext cx="87312" cy="103188"/>
              </a:xfrm>
              <a:prstGeom prst="line">
                <a:avLst/>
              </a:prstGeom>
              <a:noFill/>
              <a:ln cap="rnd" w="26988">
                <a:solidFill>
                  <a:schemeClr val="bg1"/>
                </a:solidFill>
                <a:prstDash val="solid"/>
                <a:miter lim="800000"/>
              </a:ln>
              <a:extLst>
                <a:ext uri="{909E8E84-426E-40DD-AFC4-6F175D3DCCD1}">
                  <a14:hiddenFill>
                    <a:noFill/>
                  </a14:hiddenFill>
                </a:ext>
              </a:extLst>
            </p:spPr>
            <p:txBody>
              <a:bodyPr anchor="t" anchorCtr="0" bIns="43349" compatLnSpc="1" lIns="86699" numCol="1" rIns="86699" tIns="43349" vert="horz" wrap="square">
                <a:prstTxWarp prst="textNoShape">
                  <a:avLst/>
                </a:prstTxWarp>
              </a:bodyPr>
              <a:lstStyle/>
              <a:p>
                <a:endParaRPr altLang="en-US" lang="zh-CN" sz="1200">
                  <a:solidFill>
                    <a:schemeClr val="tx1">
                      <a:lumMod val="65000"/>
                      <a:lumOff val="35000"/>
                    </a:schemeClr>
                  </a:solidFill>
                  <a:latin typeface="+mn-ea"/>
                  <a:ea typeface="+mn-ea"/>
                  <a:cs typeface="+mn-ea"/>
                  <a:sym typeface="+mn-lt"/>
                </a:endParaRPr>
              </a:p>
            </p:txBody>
          </p:sp>
        </p:grpSp>
      </p:grpSp>
    </p:spTree>
    <p:extLst>
      <p:ext uri="{BB962C8B-B14F-4D97-AF65-F5344CB8AC3E}">
        <p14:creationId val="135052056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extLst mod="1"/>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41" name="TextBox 40"/>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grpSp>
        <p:nvGrpSpPr>
          <p:cNvPr id="26" name="组合 25"/>
          <p:cNvGrpSpPr/>
          <p:nvPr/>
        </p:nvGrpSpPr>
        <p:grpSpPr>
          <a:xfrm>
            <a:off x="676488" y="1981994"/>
            <a:ext cx="10842198" cy="3790098"/>
            <a:chOff x="676488" y="2376000"/>
            <a:chExt cx="10842198" cy="3790098"/>
          </a:xfrm>
        </p:grpSpPr>
        <p:grpSp>
          <p:nvGrpSpPr>
            <p:cNvPr id="27" name="5">
              <a:extLst>
                <a:ext uri="{FF2B5EF4-FFF2-40B4-BE49-F238E27FC236}">
                  <a16:creationId xmlns:a16="http://schemas.microsoft.com/office/drawing/2014/main" xmlns:lc="http://schemas.openxmlformats.org/drawingml/2006/lockedCanvas" id="{20B12C04-1A8A-46E4-9155-DC6DE03CA0AA}"/>
                </a:ext>
              </a:extLst>
            </p:cNvPr>
            <p:cNvGrpSpPr>
              <a:grpSpLocks noChangeAspect="1"/>
            </p:cNvGrpSpPr>
            <p:nvPr/>
          </p:nvGrpSpPr>
          <p:grpSpPr>
            <a:xfrm>
              <a:off x="4117587" y="2376000"/>
              <a:ext cx="3960000" cy="3430266"/>
              <a:chOff x="3705226" y="1449000"/>
              <a:chExt cx="4781550" cy="4141912"/>
            </a:xfrm>
          </p:grpSpPr>
          <p:sp>
            <p:nvSpPr>
              <p:cNvPr id="42" name="57">
                <a:extLst>
                  <a:ext uri="{FF2B5EF4-FFF2-40B4-BE49-F238E27FC236}">
                    <a16:creationId xmlns:a16="http://schemas.microsoft.com/office/drawing/2014/main" xmlns:lc="http://schemas.openxmlformats.org/drawingml/2006/lockedCanvas" id="{D5BF9093-0E3E-4627-BECA-B02C2CACA0B7}"/>
                  </a:ext>
                </a:extLst>
              </p:cNvPr>
              <p:cNvSpPr/>
              <p:nvPr/>
            </p:nvSpPr>
            <p:spPr bwMode="auto">
              <a:xfrm>
                <a:off x="5388208" y="1449000"/>
                <a:ext cx="1399863" cy="1216359"/>
              </a:xfrm>
              <a:custGeom>
                <a:gdLst>
                  <a:gd fmla="*/ 0 w 267" name="T0"/>
                  <a:gd fmla="*/ 232 h 232" name="T1"/>
                  <a:gd fmla="*/ 135 w 267" name="T2"/>
                  <a:gd fmla="*/ 0 h 232" name="T3"/>
                  <a:gd fmla="*/ 267 w 267" name="T4"/>
                  <a:gd fmla="*/ 232 h 232" name="T5"/>
                  <a:gd fmla="*/ 0 w 267" name="T6"/>
                  <a:gd fmla="*/ 232 h 232" name="T7"/>
                </a:gdLst>
                <a:cxnLst>
                  <a:cxn ang="0">
                    <a:pos x="T0" y="T1"/>
                  </a:cxn>
                  <a:cxn ang="0">
                    <a:pos x="T2" y="T3"/>
                  </a:cxn>
                  <a:cxn ang="0">
                    <a:pos x="T4" y="T5"/>
                  </a:cxn>
                  <a:cxn ang="0">
                    <a:pos x="T6" y="T7"/>
                  </a:cxn>
                </a:cxnLst>
                <a:rect b="b" l="0" r="r" t="0"/>
                <a:pathLst>
                  <a:path h="231" w="267">
                    <a:moveTo>
                      <a:pt x="0" y="232"/>
                    </a:moveTo>
                    <a:lnTo>
                      <a:pt x="135" y="0"/>
                    </a:lnTo>
                    <a:lnTo>
                      <a:pt x="267" y="232"/>
                    </a:lnTo>
                    <a:lnTo>
                      <a:pt x="0" y="232"/>
                    </a:lnTo>
                    <a:close/>
                  </a:path>
                </a:pathLst>
              </a:custGeom>
              <a:solidFill>
                <a:schemeClr val="accent6"/>
              </a:solidFill>
              <a:ln cap="flat" w="5">
                <a:noFill/>
                <a:prstDash val="solid"/>
                <a:miter lim="800000"/>
              </a:ln>
            </p:spPr>
            <p:txBody>
              <a:bodyPr anchor="b" anchorCtr="0" bIns="45720" compatLnSpc="1" lIns="91440" numCol="1" rIns="91440" tIns="45720" vert="horz" wrap="none">
                <a:prstTxWarp prst="textNoShape">
                  <a:avLst/>
                </a:prstTxWarp>
                <a:normAutofit/>
              </a:bodyPr>
              <a:lstStyle/>
              <a:p>
                <a:pPr algn="ctr"/>
                <a:r>
                  <a:rPr altLang="zh-CN" lang="en-US" sz="2000">
                    <a:solidFill>
                      <a:schemeClr val="bg1"/>
                    </a:solidFill>
                    <a:latin typeface="+mn-ea"/>
                    <a:ea typeface="+mn-ea"/>
                  </a:rPr>
                  <a:t>Text</a:t>
                </a:r>
              </a:p>
            </p:txBody>
          </p:sp>
          <p:sp>
            <p:nvSpPr>
              <p:cNvPr id="43" name="56">
                <a:extLst>
                  <a:ext uri="{FF2B5EF4-FFF2-40B4-BE49-F238E27FC236}">
                    <a16:creationId xmlns:a16="http://schemas.microsoft.com/office/drawing/2014/main" xmlns:lc="http://schemas.openxmlformats.org/drawingml/2006/lockedCanvas" id="{913CA535-E8D0-4853-8A1C-F021EE4528FF}"/>
                  </a:ext>
                </a:extLst>
              </p:cNvPr>
              <p:cNvSpPr/>
              <p:nvPr/>
            </p:nvSpPr>
            <p:spPr bwMode="auto">
              <a:xfrm>
                <a:off x="4905857" y="2922265"/>
                <a:ext cx="2364562" cy="571480"/>
              </a:xfrm>
              <a:custGeom>
                <a:gdLst>
                  <a:gd fmla="*/ 0 w 451" name="T0"/>
                  <a:gd fmla="*/ 109 h 109" name="T1"/>
                  <a:gd fmla="*/ 64 w 451" name="T2"/>
                  <a:gd fmla="*/ 0 h 109" name="T3"/>
                  <a:gd fmla="*/ 387 w 451" name="T4"/>
                  <a:gd fmla="*/ 0 h 109" name="T5"/>
                  <a:gd fmla="*/ 451 w 451" name="T6"/>
                  <a:gd fmla="*/ 109 h 109" name="T7"/>
                  <a:gd fmla="*/ 0 w 451" name="T8"/>
                  <a:gd fmla="*/ 109 h 109" name="T9"/>
                </a:gdLst>
                <a:cxnLst>
                  <a:cxn ang="0">
                    <a:pos x="T0" y="T1"/>
                  </a:cxn>
                  <a:cxn ang="0">
                    <a:pos x="T2" y="T3"/>
                  </a:cxn>
                  <a:cxn ang="0">
                    <a:pos x="T4" y="T5"/>
                  </a:cxn>
                  <a:cxn ang="0">
                    <a:pos x="T6" y="T7"/>
                  </a:cxn>
                  <a:cxn ang="0">
                    <a:pos x="T8" y="T9"/>
                  </a:cxn>
                </a:cxnLst>
                <a:rect b="b" l="0" r="r" t="0"/>
                <a:pathLst>
                  <a:path h="109" w="451">
                    <a:moveTo>
                      <a:pt x="0" y="109"/>
                    </a:moveTo>
                    <a:lnTo>
                      <a:pt x="64" y="0"/>
                    </a:lnTo>
                    <a:lnTo>
                      <a:pt x="387" y="0"/>
                    </a:lnTo>
                    <a:lnTo>
                      <a:pt x="451" y="109"/>
                    </a:lnTo>
                    <a:lnTo>
                      <a:pt x="0" y="109"/>
                    </a:lnTo>
                    <a:close/>
                  </a:path>
                </a:pathLst>
              </a:custGeom>
              <a:solidFill>
                <a:schemeClr val="accent6"/>
              </a:solidFill>
              <a:ln cap="flat" w="5">
                <a:noFill/>
                <a:prstDash val="solid"/>
                <a:miter lim="800000"/>
              </a:ln>
            </p:spPr>
            <p:txBody>
              <a:bodyPr anchor="ctr" anchorCtr="0" bIns="45720" compatLnSpc="1" lIns="91440" numCol="1" rIns="91440" tIns="45720" vert="horz" wrap="none">
                <a:prstTxWarp prst="textNoShape">
                  <a:avLst/>
                </a:prstTxWarp>
                <a:normAutofit/>
              </a:bodyPr>
              <a:lstStyle/>
              <a:p>
                <a:pPr algn="ctr"/>
                <a:r>
                  <a:rPr altLang="zh-CN" lang="en-US" sz="2000">
                    <a:solidFill>
                      <a:schemeClr val="bg1"/>
                    </a:solidFill>
                    <a:latin typeface="+mn-ea"/>
                    <a:ea typeface="+mn-ea"/>
                  </a:rPr>
                  <a:t>Text </a:t>
                </a:r>
              </a:p>
            </p:txBody>
          </p:sp>
          <p:sp>
            <p:nvSpPr>
              <p:cNvPr id="44" name="55">
                <a:extLst>
                  <a:ext uri="{FF2B5EF4-FFF2-40B4-BE49-F238E27FC236}">
                    <a16:creationId xmlns:a16="http://schemas.microsoft.com/office/drawing/2014/main" xmlns:lc="http://schemas.openxmlformats.org/drawingml/2006/lockedCanvas" id="{702B76CE-D0F2-4C5B-98FB-61B0EED197B0}"/>
                  </a:ext>
                </a:extLst>
              </p:cNvPr>
              <p:cNvSpPr/>
              <p:nvPr/>
            </p:nvSpPr>
            <p:spPr bwMode="auto">
              <a:xfrm>
                <a:off x="4433995" y="3755887"/>
                <a:ext cx="3318774" cy="566237"/>
              </a:xfrm>
              <a:custGeom>
                <a:gdLst>
                  <a:gd fmla="*/ 0 w 633" name="T0"/>
                  <a:gd fmla="*/ 108 h 108" name="T1"/>
                  <a:gd fmla="*/ 62 w 633" name="T2"/>
                  <a:gd fmla="*/ 0 h 108" name="T3"/>
                  <a:gd fmla="*/ 570 w 633" name="T4"/>
                  <a:gd fmla="*/ 0 h 108" name="T5"/>
                  <a:gd fmla="*/ 633 w 633" name="T6"/>
                  <a:gd fmla="*/ 108 h 108" name="T7"/>
                  <a:gd fmla="*/ 0 w 633" name="T8"/>
                  <a:gd fmla="*/ 108 h 108" name="T9"/>
                </a:gdLst>
                <a:cxnLst>
                  <a:cxn ang="0">
                    <a:pos x="T0" y="T1"/>
                  </a:cxn>
                  <a:cxn ang="0">
                    <a:pos x="T2" y="T3"/>
                  </a:cxn>
                  <a:cxn ang="0">
                    <a:pos x="T4" y="T5"/>
                  </a:cxn>
                  <a:cxn ang="0">
                    <a:pos x="T6" y="T7"/>
                  </a:cxn>
                  <a:cxn ang="0">
                    <a:pos x="T8" y="T9"/>
                  </a:cxn>
                </a:cxnLst>
                <a:rect b="b" l="0" r="r" t="0"/>
                <a:pathLst>
                  <a:path h="108" w="633">
                    <a:moveTo>
                      <a:pt x="0" y="108"/>
                    </a:moveTo>
                    <a:lnTo>
                      <a:pt x="62" y="0"/>
                    </a:lnTo>
                    <a:lnTo>
                      <a:pt x="570" y="0"/>
                    </a:lnTo>
                    <a:lnTo>
                      <a:pt x="633" y="108"/>
                    </a:lnTo>
                    <a:lnTo>
                      <a:pt x="0" y="108"/>
                    </a:lnTo>
                    <a:close/>
                  </a:path>
                </a:pathLst>
              </a:custGeom>
              <a:solidFill>
                <a:schemeClr val="accent6"/>
              </a:solidFill>
              <a:ln cap="flat" w="5">
                <a:noFill/>
                <a:prstDash val="solid"/>
                <a:miter lim="800000"/>
              </a:ln>
            </p:spPr>
            <p:txBody>
              <a:bodyPr anchor="ctr" anchorCtr="0" bIns="45720" compatLnSpc="1" lIns="91440" numCol="1" rIns="91440" tIns="45720" vert="horz" wrap="none">
                <a:prstTxWarp prst="textNoShape">
                  <a:avLst/>
                </a:prstTxWarp>
                <a:normAutofit/>
              </a:bodyPr>
              <a:lstStyle/>
              <a:p>
                <a:pPr algn="ctr"/>
                <a:r>
                  <a:rPr altLang="zh-CN" lang="en-US" sz="2000">
                    <a:solidFill>
                      <a:schemeClr val="bg1"/>
                    </a:solidFill>
                    <a:latin typeface="+mn-ea"/>
                    <a:ea typeface="+mn-ea"/>
                  </a:rPr>
                  <a:t>Text </a:t>
                </a:r>
              </a:p>
            </p:txBody>
          </p:sp>
          <p:sp>
            <p:nvSpPr>
              <p:cNvPr id="45" name="54">
                <a:extLst>
                  <a:ext uri="{FF2B5EF4-FFF2-40B4-BE49-F238E27FC236}">
                    <a16:creationId xmlns:a16="http://schemas.microsoft.com/office/drawing/2014/main" xmlns:lc="http://schemas.openxmlformats.org/drawingml/2006/lockedCanvas" id="{D9D2B8D8-6A8E-41F1-9368-32F8D4F62553}"/>
                  </a:ext>
                </a:extLst>
              </p:cNvPr>
              <p:cNvSpPr/>
              <p:nvPr/>
            </p:nvSpPr>
            <p:spPr bwMode="auto">
              <a:xfrm>
                <a:off x="3705226" y="4584270"/>
                <a:ext cx="4781550" cy="1006642"/>
              </a:xfrm>
              <a:custGeom>
                <a:gdLst>
                  <a:gd fmla="*/ 0 w 912" name="T0"/>
                  <a:gd fmla="*/ 192 h 192" name="T1"/>
                  <a:gd fmla="*/ 111 w 912" name="T2"/>
                  <a:gd fmla="*/ 0 h 192" name="T3"/>
                  <a:gd fmla="*/ 801 w 912" name="T4"/>
                  <a:gd fmla="*/ 0 h 192" name="T5"/>
                  <a:gd fmla="*/ 912 w 912" name="T6"/>
                  <a:gd fmla="*/ 192 h 192" name="T7"/>
                  <a:gd fmla="*/ 0 w 912" name="T8"/>
                  <a:gd fmla="*/ 192 h 192" name="T9"/>
                </a:gdLst>
                <a:cxnLst>
                  <a:cxn ang="0">
                    <a:pos x="T0" y="T1"/>
                  </a:cxn>
                  <a:cxn ang="0">
                    <a:pos x="T2" y="T3"/>
                  </a:cxn>
                  <a:cxn ang="0">
                    <a:pos x="T4" y="T5"/>
                  </a:cxn>
                  <a:cxn ang="0">
                    <a:pos x="T6" y="T7"/>
                  </a:cxn>
                  <a:cxn ang="0">
                    <a:pos x="T8" y="T9"/>
                  </a:cxn>
                </a:cxnLst>
                <a:rect b="b" l="0" r="r" t="0"/>
                <a:pathLst>
                  <a:path h="192" w="912">
                    <a:moveTo>
                      <a:pt x="0" y="192"/>
                    </a:moveTo>
                    <a:lnTo>
                      <a:pt x="111" y="0"/>
                    </a:lnTo>
                    <a:lnTo>
                      <a:pt x="801" y="0"/>
                    </a:lnTo>
                    <a:lnTo>
                      <a:pt x="912" y="192"/>
                    </a:lnTo>
                    <a:lnTo>
                      <a:pt x="0" y="192"/>
                    </a:lnTo>
                    <a:close/>
                  </a:path>
                </a:pathLst>
              </a:custGeom>
              <a:solidFill>
                <a:schemeClr val="accent6"/>
              </a:solidFill>
              <a:ln cap="flat" w="5">
                <a:noFill/>
                <a:prstDash val="solid"/>
                <a:miter lim="800000"/>
              </a:ln>
            </p:spPr>
            <p:txBody>
              <a:bodyPr anchor="ctr" anchorCtr="0" bIns="45720" compatLnSpc="1" lIns="91440" numCol="1" rIns="91440" tIns="45720" vert="horz" wrap="none">
                <a:prstTxWarp prst="textNoShape">
                  <a:avLst/>
                </a:prstTxWarp>
                <a:normAutofit/>
              </a:bodyPr>
              <a:lstStyle/>
              <a:p>
                <a:pPr algn="ctr"/>
                <a:r>
                  <a:rPr altLang="zh-CN" lang="en-US" smtClean="0" sz="2000">
                    <a:solidFill>
                      <a:schemeClr val="bg1"/>
                    </a:solidFill>
                    <a:latin typeface="+mn-ea"/>
                    <a:ea typeface="+mn-ea"/>
                  </a:rPr>
                  <a:t>Text</a:t>
                </a:r>
              </a:p>
            </p:txBody>
          </p:sp>
          <p:sp>
            <p:nvSpPr>
              <p:cNvPr id="46" name="53">
                <a:extLst>
                  <a:ext uri="{FF2B5EF4-FFF2-40B4-BE49-F238E27FC236}">
                    <a16:creationId xmlns:a16="http://schemas.microsoft.com/office/drawing/2014/main" xmlns:lc="http://schemas.openxmlformats.org/drawingml/2006/lockedCanvas" id="{7DE77180-AD29-41CB-A1F0-D20084694E33}"/>
                  </a:ext>
                </a:extLst>
              </p:cNvPr>
              <p:cNvSpPr/>
              <p:nvPr/>
            </p:nvSpPr>
            <p:spPr bwMode="auto">
              <a:xfrm>
                <a:off x="5388207" y="2665358"/>
                <a:ext cx="1546665" cy="256905"/>
              </a:xfrm>
              <a:custGeom>
                <a:gdLst>
                  <a:gd fmla="*/ 0 w 295" name="T0"/>
                  <a:gd fmla="*/ 0 h 49" name="T1"/>
                  <a:gd fmla="*/ 206 w 295" name="T2"/>
                  <a:gd fmla="*/ 0 h 49" name="T3"/>
                  <a:gd fmla="*/ 295 w 295" name="T4"/>
                  <a:gd fmla="*/ 49 h 49" name="T5"/>
                  <a:gd fmla="*/ 90 w 295" name="T6"/>
                  <a:gd fmla="*/ 49 h 49" name="T7"/>
                  <a:gd fmla="*/ 0 w 295" name="T8"/>
                  <a:gd fmla="*/ 0 h 49" name="T9"/>
                </a:gdLst>
                <a:cxnLst>
                  <a:cxn ang="0">
                    <a:pos x="T0" y="T1"/>
                  </a:cxn>
                  <a:cxn ang="0">
                    <a:pos x="T2" y="T3"/>
                  </a:cxn>
                  <a:cxn ang="0">
                    <a:pos x="T4" y="T5"/>
                  </a:cxn>
                  <a:cxn ang="0">
                    <a:pos x="T6" y="T7"/>
                  </a:cxn>
                  <a:cxn ang="0">
                    <a:pos x="T8" y="T9"/>
                  </a:cxn>
                </a:cxnLst>
                <a:rect b="b" l="0" r="r" t="0"/>
                <a:pathLst>
                  <a:path h="49" w="295">
                    <a:moveTo>
                      <a:pt x="0" y="0"/>
                    </a:moveTo>
                    <a:lnTo>
                      <a:pt x="206" y="0"/>
                    </a:lnTo>
                    <a:lnTo>
                      <a:pt x="295" y="49"/>
                    </a:lnTo>
                    <a:lnTo>
                      <a:pt x="90" y="49"/>
                    </a:lnTo>
                    <a:lnTo>
                      <a:pt x="0" y="0"/>
                    </a:lnTo>
                    <a:close/>
                  </a:path>
                </a:pathLst>
              </a:custGeom>
              <a:solidFill>
                <a:schemeClr val="bg1">
                  <a:lumMod val="65000"/>
                </a:schemeClr>
              </a:solidFill>
              <a:ln cap="flat" w="5">
                <a:noFill/>
                <a:prstDash val="solid"/>
                <a:miter lim="800000"/>
              </a:ln>
            </p:spPr>
            <p:txBody>
              <a:bodyPr anchor="t" anchorCtr="0" bIns="45720" compatLnSpc="1" lIns="91440" numCol="1" rIns="91440" tIns="45720" vert="horz" wrap="square">
                <a:prstTxWarp prst="textNoShape">
                  <a:avLst/>
                </a:prstTxWarp>
              </a:bodyPr>
              <a:lstStyle/>
              <a:p>
                <a:endParaRPr altLang="en-US" lang="zh-CN" sz="2000">
                  <a:latin typeface="+mn-ea"/>
                  <a:ea typeface="+mn-ea"/>
                </a:endParaRPr>
              </a:p>
            </p:txBody>
          </p:sp>
          <p:sp>
            <p:nvSpPr>
              <p:cNvPr id="47" name="52">
                <a:extLst>
                  <a:ext uri="{FF2B5EF4-FFF2-40B4-BE49-F238E27FC236}">
                    <a16:creationId xmlns:a16="http://schemas.microsoft.com/office/drawing/2014/main" xmlns:lc="http://schemas.openxmlformats.org/drawingml/2006/lockedCanvas" id="{27150AFC-3A7C-4FF9-BAE3-C2FBBA05CDA4}"/>
                  </a:ext>
                </a:extLst>
              </p:cNvPr>
              <p:cNvSpPr/>
              <p:nvPr/>
            </p:nvSpPr>
            <p:spPr bwMode="auto">
              <a:xfrm>
                <a:off x="4905857" y="3493742"/>
                <a:ext cx="2516606" cy="262146"/>
              </a:xfrm>
              <a:custGeom>
                <a:gdLst>
                  <a:gd fmla="*/ 0 w 480" name="T0"/>
                  <a:gd fmla="*/ 0 h 50" name="T1"/>
                  <a:gd fmla="*/ 333 w 480" name="T2"/>
                  <a:gd fmla="*/ 0 h 50" name="T3"/>
                  <a:gd fmla="*/ 480 w 480" name="T4"/>
                  <a:gd fmla="*/ 50 h 50" name="T5"/>
                  <a:gd fmla="*/ 146 w 480" name="T6"/>
                  <a:gd fmla="*/ 50 h 50" name="T7"/>
                  <a:gd fmla="*/ 0 w 480" name="T8"/>
                  <a:gd fmla="*/ 0 h 50" name="T9"/>
                </a:gdLst>
                <a:cxnLst>
                  <a:cxn ang="0">
                    <a:pos x="T0" y="T1"/>
                  </a:cxn>
                  <a:cxn ang="0">
                    <a:pos x="T2" y="T3"/>
                  </a:cxn>
                  <a:cxn ang="0">
                    <a:pos x="T4" y="T5"/>
                  </a:cxn>
                  <a:cxn ang="0">
                    <a:pos x="T6" y="T7"/>
                  </a:cxn>
                  <a:cxn ang="0">
                    <a:pos x="T8" y="T9"/>
                  </a:cxn>
                </a:cxnLst>
                <a:rect b="b" l="0" r="r" t="0"/>
                <a:pathLst>
                  <a:path h="50" w="480">
                    <a:moveTo>
                      <a:pt x="0" y="0"/>
                    </a:moveTo>
                    <a:lnTo>
                      <a:pt x="333" y="0"/>
                    </a:lnTo>
                    <a:lnTo>
                      <a:pt x="480" y="50"/>
                    </a:lnTo>
                    <a:lnTo>
                      <a:pt x="146" y="50"/>
                    </a:lnTo>
                    <a:lnTo>
                      <a:pt x="0" y="0"/>
                    </a:lnTo>
                    <a:close/>
                  </a:path>
                </a:pathLst>
              </a:custGeom>
              <a:solidFill>
                <a:schemeClr val="bg1">
                  <a:lumMod val="65000"/>
                </a:schemeClr>
              </a:solidFill>
              <a:ln cap="flat" w="5">
                <a:noFill/>
                <a:prstDash val="solid"/>
                <a:miter lim="800000"/>
              </a:ln>
            </p:spPr>
            <p:txBody>
              <a:bodyPr anchor="t" anchorCtr="0" bIns="45720" compatLnSpc="1" lIns="91440" numCol="1" rIns="91440" tIns="45720" vert="horz" wrap="square">
                <a:prstTxWarp prst="textNoShape">
                  <a:avLst/>
                </a:prstTxWarp>
              </a:bodyPr>
              <a:lstStyle/>
              <a:p>
                <a:endParaRPr altLang="en-US" lang="zh-CN" sz="2000">
                  <a:latin typeface="+mn-ea"/>
                  <a:ea typeface="+mn-ea"/>
                </a:endParaRPr>
              </a:p>
            </p:txBody>
          </p:sp>
          <p:sp>
            <p:nvSpPr>
              <p:cNvPr id="48" name="51">
                <a:extLst>
                  <a:ext uri="{FF2B5EF4-FFF2-40B4-BE49-F238E27FC236}">
                    <a16:creationId xmlns:a16="http://schemas.microsoft.com/office/drawing/2014/main" xmlns:lc="http://schemas.openxmlformats.org/drawingml/2006/lockedCanvas" id="{E18BEBA0-8175-4693-AD1B-E6509820BBC0}"/>
                  </a:ext>
                </a:extLst>
              </p:cNvPr>
              <p:cNvSpPr/>
              <p:nvPr/>
            </p:nvSpPr>
            <p:spPr bwMode="auto">
              <a:xfrm>
                <a:off x="4433995" y="4322125"/>
                <a:ext cx="3470818" cy="262146"/>
              </a:xfrm>
              <a:custGeom>
                <a:gdLst>
                  <a:gd fmla="*/ 0 w 662" name="T0"/>
                  <a:gd fmla="*/ 0 h 50" name="T1"/>
                  <a:gd fmla="*/ 461 w 662" name="T2"/>
                  <a:gd fmla="*/ 0 h 50" name="T3"/>
                  <a:gd fmla="*/ 662 w 662" name="T4"/>
                  <a:gd fmla="*/ 50 h 50" name="T5"/>
                  <a:gd fmla="*/ 201 w 662" name="T6"/>
                  <a:gd fmla="*/ 50 h 50" name="T7"/>
                  <a:gd fmla="*/ 0 w 662" name="T8"/>
                  <a:gd fmla="*/ 0 h 50" name="T9"/>
                </a:gdLst>
                <a:cxnLst>
                  <a:cxn ang="0">
                    <a:pos x="T0" y="T1"/>
                  </a:cxn>
                  <a:cxn ang="0">
                    <a:pos x="T2" y="T3"/>
                  </a:cxn>
                  <a:cxn ang="0">
                    <a:pos x="T4" y="T5"/>
                  </a:cxn>
                  <a:cxn ang="0">
                    <a:pos x="T6" y="T7"/>
                  </a:cxn>
                  <a:cxn ang="0">
                    <a:pos x="T8" y="T9"/>
                  </a:cxn>
                </a:cxnLst>
                <a:rect b="b" l="0" r="r" t="0"/>
                <a:pathLst>
                  <a:path h="50" w="662">
                    <a:moveTo>
                      <a:pt x="0" y="0"/>
                    </a:moveTo>
                    <a:lnTo>
                      <a:pt x="461" y="0"/>
                    </a:lnTo>
                    <a:lnTo>
                      <a:pt x="662" y="50"/>
                    </a:lnTo>
                    <a:lnTo>
                      <a:pt x="201" y="50"/>
                    </a:lnTo>
                    <a:lnTo>
                      <a:pt x="0" y="0"/>
                    </a:lnTo>
                    <a:close/>
                  </a:path>
                </a:pathLst>
              </a:custGeom>
              <a:solidFill>
                <a:schemeClr val="bg1">
                  <a:lumMod val="65000"/>
                </a:schemeClr>
              </a:solidFill>
              <a:ln cap="flat" w="5">
                <a:noFill/>
                <a:prstDash val="solid"/>
                <a:miter lim="800000"/>
              </a:ln>
            </p:spPr>
            <p:txBody>
              <a:bodyPr anchor="t" anchorCtr="0" bIns="45720" compatLnSpc="1" lIns="91440" numCol="1" rIns="91440" tIns="45720" vert="horz" wrap="square">
                <a:prstTxWarp prst="textNoShape">
                  <a:avLst/>
                </a:prstTxWarp>
              </a:bodyPr>
              <a:lstStyle/>
              <a:p>
                <a:endParaRPr altLang="en-US" lang="zh-CN" sz="2000">
                  <a:latin typeface="+mn-ea"/>
                  <a:ea typeface="+mn-ea"/>
                </a:endParaRPr>
              </a:p>
            </p:txBody>
          </p:sp>
        </p:grpSp>
        <p:grpSp>
          <p:nvGrpSpPr>
            <p:cNvPr id="28" name="4">
              <a:extLst>
                <a:ext uri="{FF2B5EF4-FFF2-40B4-BE49-F238E27FC236}">
                  <a16:creationId xmlns:a16="http://schemas.microsoft.com/office/drawing/2014/main" xmlns:lc="http://schemas.openxmlformats.org/drawingml/2006/lockedCanvas" id="{898A62AE-E025-4380-8359-E0319E4B04E4}"/>
                </a:ext>
              </a:extLst>
            </p:cNvPr>
            <p:cNvGrpSpPr/>
            <p:nvPr/>
          </p:nvGrpSpPr>
          <p:grpSpPr>
            <a:xfrm>
              <a:off x="7425486" y="2759088"/>
              <a:ext cx="4093200" cy="1255197"/>
              <a:chOff x="7428236" y="2349130"/>
              <a:chExt cx="4092253" cy="1254907"/>
            </a:xfrm>
          </p:grpSpPr>
          <p:sp>
            <p:nvSpPr>
              <p:cNvPr id="39" name="42">
                <a:extLst>
                  <a:ext uri="{FF2B5EF4-FFF2-40B4-BE49-F238E27FC236}">
                    <a16:creationId xmlns:a16="http://schemas.microsoft.com/office/drawing/2014/main" xmlns:lc="http://schemas.openxmlformats.org/drawingml/2006/lockedCanvas" id="{1367B7DA-A6F2-4BF2-BC4D-DAFF8B9D9C2A}"/>
                  </a:ext>
                </a:extLst>
              </p:cNvPr>
              <p:cNvSpPr txBox="1"/>
              <p:nvPr/>
            </p:nvSpPr>
            <p:spPr bwMode="auto">
              <a:xfrm>
                <a:off x="9605033" y="2349130"/>
                <a:ext cx="1799584" cy="395909"/>
              </a:xfrm>
              <a:prstGeom prst="rect">
                <a:avLst/>
              </a:prstGeom>
              <a:solidFill>
                <a:schemeClr val="accent6"/>
              </a:solidFill>
              <a:ln>
                <a:noFill/>
              </a:ln>
              <a:extLst>
                <a:ext uri="{91240B29-F687-4F45-9708-019B960494DF}">
                  <a14:hiddenLine w="9525">
                    <a:solidFill>
                      <a:srgbClr val="000000"/>
                    </a:solidFill>
                    <a:miter lim="800000"/>
                    <a:headEnd/>
                    <a:tailEnd/>
                  </a14:hiddenLine>
                </a:ext>
              </a:extLst>
            </p:spPr>
            <p:txBody>
              <a:bodyPr anchor="ctr" anchorCtr="1" bIns="46800" lIns="90000" rIns="90000" tIns="46800" wrap="non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pPr>
                <a:r>
                  <a:rPr altLang="zh-CN" b="1" lang="en-US" spc="300">
                    <a:solidFill>
                      <a:schemeClr val="bg1"/>
                    </a:solidFill>
                    <a:latin typeface="+mn-ea"/>
                    <a:ea typeface="+mn-ea"/>
                  </a:rPr>
                  <a:t>Text here</a:t>
                </a:r>
              </a:p>
            </p:txBody>
          </p:sp>
          <p:sp>
            <p:nvSpPr>
              <p:cNvPr id="40" name="41">
                <a:extLst>
                  <a:ext uri="{FF2B5EF4-FFF2-40B4-BE49-F238E27FC236}">
                    <a16:creationId xmlns:a16="http://schemas.microsoft.com/office/drawing/2014/main" xmlns:lc="http://schemas.openxmlformats.org/drawingml/2006/lockedCanvas" id="{8B6243C1-9B2C-436F-BA34-07C65463824E}"/>
                  </a:ext>
                </a:extLst>
              </p:cNvPr>
              <p:cNvSpPr/>
              <p:nvPr/>
            </p:nvSpPr>
            <p:spPr bwMode="auto">
              <a:xfrm>
                <a:off x="7428236" y="2790936"/>
                <a:ext cx="4092253" cy="8131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r">
                  <a:lnSpc>
                    <a:spcPct val="150000"/>
                  </a:lnSpc>
                </a:pPr>
                <a:r>
                  <a:rPr altLang="en-US" lang="zh-CN" sz="1200">
                    <a:solidFill>
                      <a:schemeClr val="tx1">
                        <a:lumMod val="65000"/>
                        <a:lumOff val="35000"/>
                      </a:schemeClr>
                    </a:solidFill>
                    <a:latin typeface="+mn-ea"/>
                    <a:ea typeface="+mn-ea"/>
                  </a:rPr>
                  <a:t>双击输入替换内容编辑文字双击输入替换内容编辑文字双击输入替换内容编辑文字</a:t>
                </a:r>
              </a:p>
            </p:txBody>
          </p:sp>
        </p:grpSp>
        <p:grpSp>
          <p:nvGrpSpPr>
            <p:cNvPr id="29" name="3">
              <a:extLst>
                <a:ext uri="{FF2B5EF4-FFF2-40B4-BE49-F238E27FC236}">
                  <a16:creationId xmlns:a16="http://schemas.microsoft.com/office/drawing/2014/main" xmlns:lc="http://schemas.openxmlformats.org/drawingml/2006/lockedCanvas" id="{ACA1F56D-D76A-4494-9CF9-2D65896B6E50}"/>
                </a:ext>
              </a:extLst>
            </p:cNvPr>
            <p:cNvGrpSpPr/>
            <p:nvPr/>
          </p:nvGrpSpPr>
          <p:grpSpPr>
            <a:xfrm>
              <a:off x="676488" y="2887269"/>
              <a:ext cx="4092779" cy="1196663"/>
              <a:chOff x="666932" y="4425289"/>
              <a:chExt cx="3082945" cy="1196386"/>
            </a:xfrm>
          </p:grpSpPr>
          <p:sp>
            <p:nvSpPr>
              <p:cNvPr id="37" name="32">
                <a:extLst>
                  <a:ext uri="{FF2B5EF4-FFF2-40B4-BE49-F238E27FC236}">
                    <a16:creationId xmlns:a16="http://schemas.microsoft.com/office/drawing/2014/main" xmlns:lc="http://schemas.openxmlformats.org/drawingml/2006/lockedCanvas" id="{DE84298A-8A01-44C4-B05E-107C6B9DC2B2}"/>
                  </a:ext>
                </a:extLst>
              </p:cNvPr>
              <p:cNvSpPr txBox="1"/>
              <p:nvPr/>
            </p:nvSpPr>
            <p:spPr bwMode="auto">
              <a:xfrm>
                <a:off x="666932" y="4425289"/>
                <a:ext cx="1355876" cy="395908"/>
              </a:xfrm>
              <a:prstGeom prst="rect">
                <a:avLst/>
              </a:prstGeom>
              <a:solidFill>
                <a:schemeClr val="accent6"/>
              </a:solidFill>
              <a:ln>
                <a:noFill/>
              </a:ln>
              <a:extLst>
                <a:ext uri="{91240B29-F687-4F45-9708-019B960494DF}">
                  <a14:hiddenLine w="9525">
                    <a:solidFill>
                      <a:srgbClr val="000000"/>
                    </a:solidFill>
                    <a:miter lim="800000"/>
                    <a:headEnd/>
                    <a:tailEnd/>
                  </a14:hiddenLine>
                </a:ext>
              </a:extLst>
            </p:spPr>
            <p:txBody>
              <a:bodyPr anchor="ctr" anchorCtr="1" bIns="46800" lIns="90000" rIns="90000" tIns="46800" wrap="non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pPr>
                <a:r>
                  <a:rPr altLang="zh-CN" b="1" lang="en-US" spc="300">
                    <a:solidFill>
                      <a:schemeClr val="bg1"/>
                    </a:solidFill>
                    <a:latin typeface="+mn-ea"/>
                    <a:ea typeface="+mn-ea"/>
                  </a:rPr>
                  <a:t>Text here</a:t>
                </a:r>
              </a:p>
            </p:txBody>
          </p:sp>
          <p:sp>
            <p:nvSpPr>
              <p:cNvPr id="38" name="31">
                <a:extLst>
                  <a:ext uri="{FF2B5EF4-FFF2-40B4-BE49-F238E27FC236}">
                    <a16:creationId xmlns:a16="http://schemas.microsoft.com/office/drawing/2014/main" xmlns:lc="http://schemas.openxmlformats.org/drawingml/2006/lockedCanvas" id="{5765F2F1-6BC4-4FE7-BC57-316E2C761D80}"/>
                  </a:ext>
                </a:extLst>
              </p:cNvPr>
              <p:cNvSpPr/>
              <p:nvPr/>
            </p:nvSpPr>
            <p:spPr bwMode="auto">
              <a:xfrm>
                <a:off x="666932" y="4867096"/>
                <a:ext cx="3082945" cy="7545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50000"/>
                  </a:lnSpc>
                </a:pPr>
                <a:r>
                  <a:rPr altLang="en-US" lang="zh-CN" sz="1200">
                    <a:solidFill>
                      <a:schemeClr val="tx1">
                        <a:lumMod val="65000"/>
                        <a:lumOff val="35000"/>
                      </a:schemeClr>
                    </a:solidFill>
                    <a:latin typeface="+mn-ea"/>
                    <a:ea typeface="+mn-ea"/>
                  </a:rPr>
                  <a:t>双击输入替换内容编辑文字双击输入替换内容编辑文字双击输入替换内容编辑文字</a:t>
                </a:r>
              </a:p>
            </p:txBody>
          </p:sp>
        </p:grpSp>
        <p:grpSp>
          <p:nvGrpSpPr>
            <p:cNvPr id="30" name="2">
              <a:extLst>
                <a:ext uri="{FF2B5EF4-FFF2-40B4-BE49-F238E27FC236}">
                  <a16:creationId xmlns:a16="http://schemas.microsoft.com/office/drawing/2014/main" xmlns:lc="http://schemas.openxmlformats.org/drawingml/2006/lockedCanvas" id="{51CCFE08-635F-4376-BB82-4B90B8D2FCE9}"/>
                </a:ext>
              </a:extLst>
            </p:cNvPr>
            <p:cNvGrpSpPr/>
            <p:nvPr/>
          </p:nvGrpSpPr>
          <p:grpSpPr>
            <a:xfrm>
              <a:off x="8347086" y="4830266"/>
              <a:ext cx="3171600" cy="1220293"/>
              <a:chOff x="1162511" y="5350952"/>
              <a:chExt cx="2587365" cy="1220011"/>
            </a:xfrm>
          </p:grpSpPr>
          <p:sp>
            <p:nvSpPr>
              <p:cNvPr id="35" name="22">
                <a:extLst>
                  <a:ext uri="{FF2B5EF4-FFF2-40B4-BE49-F238E27FC236}">
                    <a16:creationId xmlns:a16="http://schemas.microsoft.com/office/drawing/2014/main" xmlns:lc="http://schemas.openxmlformats.org/drawingml/2006/lockedCanvas" id="{C1DF865D-FDFF-4758-AEDC-42F7308B02EF}"/>
                  </a:ext>
                </a:extLst>
              </p:cNvPr>
              <p:cNvSpPr txBox="1"/>
              <p:nvPr/>
            </p:nvSpPr>
            <p:spPr bwMode="auto">
              <a:xfrm>
                <a:off x="2186902" y="5350952"/>
                <a:ext cx="1468425" cy="395908"/>
              </a:xfrm>
              <a:prstGeom prst="rect">
                <a:avLst/>
              </a:prstGeom>
              <a:solidFill>
                <a:schemeClr val="accent6"/>
              </a:solidFill>
              <a:ln>
                <a:noFill/>
              </a:ln>
              <a:extLst>
                <a:ext uri="{91240B29-F687-4F45-9708-019B960494DF}">
                  <a14:hiddenLine w="9525">
                    <a:solidFill>
                      <a:srgbClr val="000000"/>
                    </a:solidFill>
                    <a:miter lim="800000"/>
                    <a:headEnd/>
                    <a:tailEnd/>
                  </a14:hiddenLine>
                </a:ext>
              </a:extLst>
            </p:spPr>
            <p:txBody>
              <a:bodyPr anchor="ctr" anchorCtr="1" bIns="46800" lIns="90000" rIns="90000" tIns="46800" wrap="non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pPr>
                <a:r>
                  <a:rPr altLang="zh-CN" b="1" lang="en-US" spc="300">
                    <a:solidFill>
                      <a:schemeClr val="bg1"/>
                    </a:solidFill>
                    <a:latin typeface="+mn-ea"/>
                    <a:ea typeface="+mn-ea"/>
                  </a:rPr>
                  <a:t>Text here</a:t>
                </a:r>
              </a:p>
            </p:txBody>
          </p:sp>
          <p:sp>
            <p:nvSpPr>
              <p:cNvPr id="36" name="21">
                <a:extLst>
                  <a:ext uri="{FF2B5EF4-FFF2-40B4-BE49-F238E27FC236}">
                    <a16:creationId xmlns:a16="http://schemas.microsoft.com/office/drawing/2014/main" xmlns:lc="http://schemas.openxmlformats.org/drawingml/2006/lockedCanvas" id="{483D2F32-B7D5-4368-91F7-FB012C1CDD6D}"/>
                  </a:ext>
                </a:extLst>
              </p:cNvPr>
              <p:cNvSpPr/>
              <p:nvPr/>
            </p:nvSpPr>
            <p:spPr bwMode="auto">
              <a:xfrm>
                <a:off x="1162511" y="5792759"/>
                <a:ext cx="2587365" cy="7782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r">
                  <a:lnSpc>
                    <a:spcPct val="150000"/>
                  </a:lnSpc>
                </a:pPr>
                <a:r>
                  <a:rPr altLang="en-US" lang="zh-CN" sz="1200">
                    <a:solidFill>
                      <a:schemeClr val="tx1">
                        <a:lumMod val="65000"/>
                        <a:lumOff val="35000"/>
                      </a:schemeClr>
                    </a:solidFill>
                    <a:latin typeface="+mn-ea"/>
                    <a:ea typeface="+mn-ea"/>
                  </a:rPr>
                  <a:t>双击输入替换内容编辑文字双击输入替换内容编辑文字</a:t>
                </a:r>
              </a:p>
            </p:txBody>
          </p:sp>
        </p:grpSp>
        <p:grpSp>
          <p:nvGrpSpPr>
            <p:cNvPr id="32" name="1">
              <a:extLst>
                <a:ext uri="{FF2B5EF4-FFF2-40B4-BE49-F238E27FC236}">
                  <a16:creationId xmlns:a16="http://schemas.microsoft.com/office/drawing/2014/main" xmlns:lc="http://schemas.openxmlformats.org/drawingml/2006/lockedCanvas" id="{EF4B93D1-C0E2-46A5-BB26-BD0CEADCD378}"/>
                </a:ext>
              </a:extLst>
            </p:cNvPr>
            <p:cNvGrpSpPr/>
            <p:nvPr/>
          </p:nvGrpSpPr>
          <p:grpSpPr>
            <a:xfrm>
              <a:off x="676488" y="4830266"/>
              <a:ext cx="3171965" cy="1335832"/>
              <a:chOff x="666932" y="4425289"/>
              <a:chExt cx="3082945" cy="1335523"/>
            </a:xfrm>
          </p:grpSpPr>
          <p:sp>
            <p:nvSpPr>
              <p:cNvPr id="33" name="12">
                <a:extLst>
                  <a:ext uri="{FF2B5EF4-FFF2-40B4-BE49-F238E27FC236}">
                    <a16:creationId xmlns:a16="http://schemas.microsoft.com/office/drawing/2014/main" xmlns:lc="http://schemas.openxmlformats.org/drawingml/2006/lockedCanvas" id="{F5BCD6B0-A7EC-4050-ABA3-ABC528050D9B}"/>
                  </a:ext>
                </a:extLst>
              </p:cNvPr>
              <p:cNvSpPr txBox="1"/>
              <p:nvPr/>
            </p:nvSpPr>
            <p:spPr bwMode="auto">
              <a:xfrm>
                <a:off x="666932" y="4425289"/>
                <a:ext cx="1749484" cy="395908"/>
              </a:xfrm>
              <a:prstGeom prst="rect">
                <a:avLst/>
              </a:prstGeom>
              <a:solidFill>
                <a:schemeClr val="accent6"/>
              </a:solidFill>
              <a:ln>
                <a:noFill/>
              </a:ln>
              <a:extLst>
                <a:ext uri="{91240B29-F687-4F45-9708-019B960494DF}">
                  <a14:hiddenLine w="9525">
                    <a:solidFill>
                      <a:srgbClr val="000000"/>
                    </a:solidFill>
                    <a:miter lim="800000"/>
                    <a:headEnd/>
                    <a:tailEnd/>
                  </a14:hiddenLine>
                </a:ext>
              </a:extLst>
            </p:spPr>
            <p:txBody>
              <a:bodyPr anchor="ctr" anchorCtr="1" bIns="46800" lIns="90000" rIns="90000" tIns="46800" wrap="non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pPr>
                <a:r>
                  <a:rPr altLang="zh-CN" b="1" lang="en-US" spc="300">
                    <a:solidFill>
                      <a:schemeClr val="bg1"/>
                    </a:solidFill>
                    <a:latin typeface="+mn-ea"/>
                    <a:ea typeface="+mn-ea"/>
                  </a:rPr>
                  <a:t>Text here</a:t>
                </a:r>
              </a:p>
            </p:txBody>
          </p:sp>
          <p:sp>
            <p:nvSpPr>
              <p:cNvPr id="34" name="11">
                <a:extLst>
                  <a:ext uri="{FF2B5EF4-FFF2-40B4-BE49-F238E27FC236}">
                    <a16:creationId xmlns:a16="http://schemas.microsoft.com/office/drawing/2014/main" xmlns:lc="http://schemas.openxmlformats.org/drawingml/2006/lockedCanvas" id="{A6B89E7F-D655-4D99-BDD2-107CFE4CE528}"/>
                  </a:ext>
                </a:extLst>
              </p:cNvPr>
              <p:cNvSpPr/>
              <p:nvPr/>
            </p:nvSpPr>
            <p:spPr bwMode="auto">
              <a:xfrm>
                <a:off x="666932" y="4867096"/>
                <a:ext cx="3082945" cy="893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nSpc>
                    <a:spcPct val="150000"/>
                  </a:lnSpc>
                </a:pPr>
                <a:r>
                  <a:rPr altLang="en-US" lang="zh-CN" sz="1200">
                    <a:solidFill>
                      <a:schemeClr val="tx1">
                        <a:lumMod val="65000"/>
                        <a:lumOff val="35000"/>
                      </a:schemeClr>
                    </a:solidFill>
                    <a:latin typeface="+mn-ea"/>
                    <a:ea typeface="+mn-ea"/>
                  </a:rPr>
                  <a:t>双击输入替换内容编辑文字双击输入替换内容编辑文字</a:t>
                </a:r>
              </a:p>
            </p:txBody>
          </p:sp>
        </p:grpSp>
      </p:grpSp>
    </p:spTree>
    <p:extLst>
      <p:ext uri="{BB962C8B-B14F-4D97-AF65-F5344CB8AC3E}">
        <p14:creationId val="97617758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26"/>
                                        </p:tgtEl>
                                        <p:attrNameLst>
                                          <p:attrName>style.visibility</p:attrName>
                                        </p:attrNameLst>
                                      </p:cBhvr>
                                      <p:to>
                                        <p:strVal val="visible"/>
                                      </p:to>
                                    </p:set>
                                    <p:animEffect filter="barn(outVertical)" transition="in">
                                      <p:cBhvr>
                                        <p:cTn dur="500" id="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22" name="TextBox 21"/>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grpSp>
        <p:nvGrpSpPr>
          <p:cNvPr id="25" name="组合 24"/>
          <p:cNvGrpSpPr/>
          <p:nvPr/>
        </p:nvGrpSpPr>
        <p:grpSpPr>
          <a:xfrm>
            <a:off x="663770" y="1533774"/>
            <a:ext cx="10845800" cy="4094354"/>
            <a:chOff x="663770" y="1372394"/>
            <a:chExt cx="10845800" cy="4094354"/>
          </a:xfrm>
        </p:grpSpPr>
        <p:grpSp>
          <p:nvGrpSpPr>
            <p:cNvPr id="26" name="组合 25"/>
            <p:cNvGrpSpPr/>
            <p:nvPr/>
          </p:nvGrpSpPr>
          <p:grpSpPr>
            <a:xfrm>
              <a:off x="663770" y="4421507"/>
              <a:ext cx="2134750" cy="1045241"/>
              <a:chOff x="673100" y="4379325"/>
              <a:chExt cx="2134750" cy="1045241"/>
            </a:xfrm>
          </p:grpSpPr>
          <p:sp>
            <p:nvSpPr>
              <p:cNvPr id="37" name="1"/>
              <p:cNvSpPr/>
              <p:nvPr/>
            </p:nvSpPr>
            <p:spPr>
              <a:xfrm>
                <a:off x="678500" y="4379325"/>
                <a:ext cx="2123951" cy="371482"/>
              </a:xfrm>
              <a:prstGeom prst="rect">
                <a:avLst/>
              </a:prstGeom>
              <a:solidFill>
                <a:schemeClr val="accent6"/>
              </a:solidFill>
              <a:ln algn="ctr" cap="flat" cmpd="sng" w="12700">
                <a:noFill/>
                <a:prstDash val="solid"/>
                <a:miter lim="800000"/>
              </a:ln>
              <a:effectLst/>
            </p:spPr>
            <p:txBody>
              <a:bodyPr anchor="ctr" anchorCtr="1" bIns="45720" lIns="91440" rIns="91440" tIns="45720" wrap="square">
                <a:normAutofit/>
              </a:bodyPr>
              <a:lstStyle/>
              <a:p>
                <a:pPr fontAlgn="auto" lvl="0">
                  <a:spcBef>
                    <a:spcPct val="0"/>
                  </a:spcBef>
                  <a:spcAft>
                    <a:spcPct val="0"/>
                  </a:spcAft>
                  <a:defRPr/>
                </a:pPr>
                <a:r>
                  <a:rPr altLang="en-US" kern="0" lang="zh-CN" spc="300">
                    <a:solidFill>
                      <a:schemeClr val="bg1"/>
                    </a:solidFill>
                    <a:latin typeface="+mj-ea"/>
                    <a:ea typeface="+mj-ea"/>
                    <a:sym charset="-122" panose="02000000000000000000" pitchFamily="2" typeface="字魂36号-正文宋楷"/>
                  </a:rPr>
                  <a:t>添加标题</a:t>
                </a:r>
              </a:p>
            </p:txBody>
          </p:sp>
          <p:sp>
            <p:nvSpPr>
              <p:cNvPr id="38" name="1"/>
              <p:cNvSpPr/>
              <p:nvPr/>
            </p:nvSpPr>
            <p:spPr bwMode="auto">
              <a:xfrm>
                <a:off x="673100" y="4852103"/>
                <a:ext cx="2134750" cy="566928"/>
              </a:xfrm>
              <a:prstGeom prst="rect">
                <a:avLst/>
              </a:prstGeom>
            </p:spPr>
            <p:txBody>
              <a:bodyPr wrap="square">
                <a:spAutoFit/>
              </a:bodyPr>
              <a:lstStyle/>
              <a:p>
                <a:pPr algn="ctr" fontAlgn="auto" lvl="0">
                  <a:lnSpc>
                    <a:spcPct val="130000"/>
                  </a:lnSpc>
                  <a:spcBef>
                    <a:spcPts val="600"/>
                  </a:spcBef>
                  <a:spcAft>
                    <a:spcPts val="600"/>
                  </a:spcAft>
                  <a:defRPr/>
                </a:pPr>
                <a:r>
                  <a:rPr altLang="en-US" kern="0" lang="zh-CN" sz="1200">
                    <a:solidFill>
                      <a:srgbClr val="404040"/>
                    </a:solidFill>
                    <a:latin typeface="+mj-ea"/>
                    <a:ea typeface="+mj-ea"/>
                    <a:sym charset="-122" panose="02000000000000000000" pitchFamily="2" typeface="字魂36号-正文宋楷"/>
                  </a:rPr>
                  <a:t>双击输入替换内容编辑文字双击输入替换内容编辑文字</a:t>
                </a:r>
              </a:p>
            </p:txBody>
          </p:sp>
        </p:grpSp>
        <p:grpSp>
          <p:nvGrpSpPr>
            <p:cNvPr id="27" name="组合 26"/>
            <p:cNvGrpSpPr/>
            <p:nvPr/>
          </p:nvGrpSpPr>
          <p:grpSpPr>
            <a:xfrm>
              <a:off x="3567453" y="4421507"/>
              <a:ext cx="2134750" cy="1045241"/>
              <a:chOff x="3576783" y="4379325"/>
              <a:chExt cx="2134750" cy="1045241"/>
            </a:xfrm>
          </p:grpSpPr>
          <p:sp>
            <p:nvSpPr>
              <p:cNvPr id="35" name="1"/>
              <p:cNvSpPr/>
              <p:nvPr/>
            </p:nvSpPr>
            <p:spPr>
              <a:xfrm>
                <a:off x="3582183" y="4379325"/>
                <a:ext cx="2123951" cy="371482"/>
              </a:xfrm>
              <a:prstGeom prst="rect">
                <a:avLst/>
              </a:prstGeom>
              <a:solidFill>
                <a:schemeClr val="accent6"/>
              </a:solidFill>
              <a:ln algn="ctr" cap="flat" cmpd="sng" w="12700">
                <a:noFill/>
                <a:prstDash val="solid"/>
                <a:miter lim="800000"/>
              </a:ln>
              <a:effectLst/>
            </p:spPr>
            <p:txBody>
              <a:bodyPr anchor="ctr" anchorCtr="1" bIns="45720" lIns="91440" rIns="91440" tIns="45720" wrap="square">
                <a:normAutofit/>
              </a:bodyPr>
              <a:lstStyle/>
              <a:p>
                <a:pPr fontAlgn="auto" lvl="0">
                  <a:spcBef>
                    <a:spcPct val="0"/>
                  </a:spcBef>
                  <a:spcAft>
                    <a:spcPct val="0"/>
                  </a:spcAft>
                  <a:defRPr/>
                </a:pPr>
                <a:r>
                  <a:rPr altLang="en-US" kern="0" lang="zh-CN" spc="300">
                    <a:solidFill>
                      <a:schemeClr val="bg1"/>
                    </a:solidFill>
                    <a:latin typeface="+mj-ea"/>
                    <a:ea typeface="+mj-ea"/>
                    <a:sym charset="-122" panose="02000000000000000000" pitchFamily="2" typeface="字魂36号-正文宋楷"/>
                  </a:rPr>
                  <a:t>添加标题</a:t>
                </a:r>
              </a:p>
            </p:txBody>
          </p:sp>
          <p:sp>
            <p:nvSpPr>
              <p:cNvPr id="36" name="1"/>
              <p:cNvSpPr/>
              <p:nvPr/>
            </p:nvSpPr>
            <p:spPr bwMode="auto">
              <a:xfrm>
                <a:off x="3576783" y="4852103"/>
                <a:ext cx="2134750" cy="566928"/>
              </a:xfrm>
              <a:prstGeom prst="rect">
                <a:avLst/>
              </a:prstGeom>
            </p:spPr>
            <p:txBody>
              <a:bodyPr wrap="square">
                <a:spAutoFit/>
              </a:bodyPr>
              <a:lstStyle/>
              <a:p>
                <a:pPr algn="ctr" fontAlgn="auto" lvl="0">
                  <a:lnSpc>
                    <a:spcPct val="130000"/>
                  </a:lnSpc>
                  <a:spcBef>
                    <a:spcPts val="600"/>
                  </a:spcBef>
                  <a:spcAft>
                    <a:spcPts val="600"/>
                  </a:spcAft>
                  <a:defRPr/>
                </a:pPr>
                <a:r>
                  <a:rPr altLang="en-US" kern="0" lang="zh-CN" sz="1200">
                    <a:solidFill>
                      <a:srgbClr val="404040"/>
                    </a:solidFill>
                    <a:latin typeface="+mj-ea"/>
                    <a:ea typeface="+mj-ea"/>
                    <a:sym charset="-122" panose="02000000000000000000" pitchFamily="2" typeface="字魂36号-正文宋楷"/>
                  </a:rPr>
                  <a:t>双击输入替换内容编辑文字双击输入替换内容编辑文字</a:t>
                </a:r>
              </a:p>
            </p:txBody>
          </p:sp>
        </p:grpSp>
        <p:grpSp>
          <p:nvGrpSpPr>
            <p:cNvPr id="28" name="组合 27"/>
            <p:cNvGrpSpPr/>
            <p:nvPr/>
          </p:nvGrpSpPr>
          <p:grpSpPr>
            <a:xfrm>
              <a:off x="6471136" y="4421507"/>
              <a:ext cx="2134750" cy="1045241"/>
              <a:chOff x="6480466" y="4379325"/>
              <a:chExt cx="2134750" cy="1045241"/>
            </a:xfrm>
          </p:grpSpPr>
          <p:sp>
            <p:nvSpPr>
              <p:cNvPr id="33" name="1"/>
              <p:cNvSpPr/>
              <p:nvPr/>
            </p:nvSpPr>
            <p:spPr>
              <a:xfrm>
                <a:off x="6485866" y="4379325"/>
                <a:ext cx="2123951" cy="371482"/>
              </a:xfrm>
              <a:prstGeom prst="rect">
                <a:avLst/>
              </a:prstGeom>
              <a:solidFill>
                <a:schemeClr val="accent6"/>
              </a:solidFill>
              <a:ln algn="ctr" cap="flat" cmpd="sng" w="12700">
                <a:noFill/>
                <a:prstDash val="solid"/>
                <a:miter lim="800000"/>
              </a:ln>
              <a:effectLst/>
            </p:spPr>
            <p:txBody>
              <a:bodyPr anchor="ctr" anchorCtr="1" bIns="45720" lIns="91440" rIns="91440" tIns="45720" wrap="square">
                <a:normAutofit/>
              </a:bodyPr>
              <a:lstStyle/>
              <a:p>
                <a:pPr fontAlgn="auto" lvl="0">
                  <a:spcBef>
                    <a:spcPct val="0"/>
                  </a:spcBef>
                  <a:spcAft>
                    <a:spcPct val="0"/>
                  </a:spcAft>
                  <a:defRPr/>
                </a:pPr>
                <a:r>
                  <a:rPr altLang="en-US" kern="0" lang="zh-CN" spc="300">
                    <a:solidFill>
                      <a:schemeClr val="bg1"/>
                    </a:solidFill>
                    <a:latin typeface="+mj-ea"/>
                    <a:ea typeface="+mj-ea"/>
                    <a:sym charset="-122" panose="02000000000000000000" pitchFamily="2" typeface="字魂36号-正文宋楷"/>
                  </a:rPr>
                  <a:t>添加标题</a:t>
                </a:r>
              </a:p>
            </p:txBody>
          </p:sp>
          <p:sp>
            <p:nvSpPr>
              <p:cNvPr id="34" name="1"/>
              <p:cNvSpPr/>
              <p:nvPr/>
            </p:nvSpPr>
            <p:spPr bwMode="auto">
              <a:xfrm>
                <a:off x="6480465" y="4852103"/>
                <a:ext cx="2134750" cy="566928"/>
              </a:xfrm>
              <a:prstGeom prst="rect">
                <a:avLst/>
              </a:prstGeom>
            </p:spPr>
            <p:txBody>
              <a:bodyPr wrap="square">
                <a:spAutoFit/>
              </a:bodyPr>
              <a:lstStyle/>
              <a:p>
                <a:pPr algn="ctr" fontAlgn="auto" lvl="0">
                  <a:lnSpc>
                    <a:spcPct val="130000"/>
                  </a:lnSpc>
                  <a:spcBef>
                    <a:spcPts val="600"/>
                  </a:spcBef>
                  <a:spcAft>
                    <a:spcPts val="600"/>
                  </a:spcAft>
                  <a:defRPr/>
                </a:pPr>
                <a:r>
                  <a:rPr altLang="en-US" kern="0" lang="zh-CN" sz="1200">
                    <a:solidFill>
                      <a:srgbClr val="404040"/>
                    </a:solidFill>
                    <a:latin typeface="+mj-ea"/>
                    <a:ea typeface="+mj-ea"/>
                    <a:sym charset="-122" panose="02000000000000000000" pitchFamily="2" typeface="字魂36号-正文宋楷"/>
                  </a:rPr>
                  <a:t>双击输入替换内容编辑文字双击输入替换内容编辑文字</a:t>
                </a:r>
              </a:p>
            </p:txBody>
          </p:sp>
        </p:grpSp>
        <p:grpSp>
          <p:nvGrpSpPr>
            <p:cNvPr id="29" name="组合 28"/>
            <p:cNvGrpSpPr/>
            <p:nvPr/>
          </p:nvGrpSpPr>
          <p:grpSpPr>
            <a:xfrm>
              <a:off x="9374820" y="4421507"/>
              <a:ext cx="2134750" cy="1045241"/>
              <a:chOff x="9384150" y="4379325"/>
              <a:chExt cx="2134750" cy="1045241"/>
            </a:xfrm>
          </p:grpSpPr>
          <p:sp>
            <p:nvSpPr>
              <p:cNvPr id="31" name="1"/>
              <p:cNvSpPr/>
              <p:nvPr/>
            </p:nvSpPr>
            <p:spPr>
              <a:xfrm>
                <a:off x="9389550" y="4379325"/>
                <a:ext cx="2123951" cy="371482"/>
              </a:xfrm>
              <a:prstGeom prst="rect">
                <a:avLst/>
              </a:prstGeom>
              <a:solidFill>
                <a:schemeClr val="accent6"/>
              </a:solidFill>
              <a:ln algn="ctr" cap="flat" cmpd="sng" w="12700">
                <a:noFill/>
                <a:prstDash val="solid"/>
                <a:miter lim="800000"/>
              </a:ln>
              <a:effectLst/>
            </p:spPr>
            <p:txBody>
              <a:bodyPr anchor="ctr" anchorCtr="1" bIns="45720" lIns="91440" rIns="91440" tIns="45720" wrap="square">
                <a:normAutofit/>
              </a:bodyPr>
              <a:lstStyle/>
              <a:p>
                <a:pPr fontAlgn="auto" lvl="0">
                  <a:spcBef>
                    <a:spcPct val="0"/>
                  </a:spcBef>
                  <a:spcAft>
                    <a:spcPct val="0"/>
                  </a:spcAft>
                  <a:defRPr/>
                </a:pPr>
                <a:r>
                  <a:rPr altLang="en-US" kern="0" lang="zh-CN" spc="300">
                    <a:solidFill>
                      <a:schemeClr val="bg1"/>
                    </a:solidFill>
                    <a:latin typeface="+mj-ea"/>
                    <a:ea typeface="+mj-ea"/>
                    <a:sym charset="-122" panose="02000000000000000000" pitchFamily="2" typeface="字魂36号-正文宋楷"/>
                  </a:rPr>
                  <a:t>添加标题</a:t>
                </a:r>
              </a:p>
            </p:txBody>
          </p:sp>
          <p:sp>
            <p:nvSpPr>
              <p:cNvPr id="32" name="1"/>
              <p:cNvSpPr/>
              <p:nvPr/>
            </p:nvSpPr>
            <p:spPr bwMode="auto">
              <a:xfrm>
                <a:off x="9384150" y="4852103"/>
                <a:ext cx="2134750" cy="566928"/>
              </a:xfrm>
              <a:prstGeom prst="rect">
                <a:avLst/>
              </a:prstGeom>
            </p:spPr>
            <p:txBody>
              <a:bodyPr wrap="square">
                <a:spAutoFit/>
              </a:bodyPr>
              <a:lstStyle/>
              <a:p>
                <a:pPr algn="ctr" fontAlgn="auto" lvl="0">
                  <a:lnSpc>
                    <a:spcPct val="130000"/>
                  </a:lnSpc>
                  <a:spcBef>
                    <a:spcPts val="600"/>
                  </a:spcBef>
                  <a:spcAft>
                    <a:spcPts val="600"/>
                  </a:spcAft>
                  <a:defRPr/>
                </a:pPr>
                <a:r>
                  <a:rPr altLang="en-US" kern="0" lang="zh-CN" sz="1200">
                    <a:solidFill>
                      <a:srgbClr val="404040"/>
                    </a:solidFill>
                    <a:latin typeface="+mj-ea"/>
                    <a:ea typeface="+mj-ea"/>
                    <a:sym charset="-122" panose="02000000000000000000" pitchFamily="2" typeface="字魂36号-正文宋楷"/>
                  </a:rPr>
                  <a:t>双击输入替换内容编辑文字双击输入替换内容编辑文字</a:t>
                </a:r>
              </a:p>
            </p:txBody>
          </p:sp>
        </p:grpSp>
        <p:sp>
          <p:nvSpPr>
            <p:cNvPr id="30" name="1"/>
            <p:cNvSpPr/>
            <p:nvPr/>
          </p:nvSpPr>
          <p:spPr>
            <a:xfrm>
              <a:off x="697587" y="1372394"/>
              <a:ext cx="10800000" cy="2675047"/>
            </a:xfrm>
            <a:prstGeom prst="rect">
              <a:avLst/>
            </a:prstGeom>
            <a:blipFill dpi="0" rotWithShape="1">
              <a:blip r:embed="rId3">
                <a:extLst>
                  <a:ext uri="{28A0092B-C50C-407E-A947-70E740481C1C}">
                    <a14:useLocalDpi val="0"/>
                  </a:ext>
                </a:extLst>
              </a:blip>
              <a:stretch>
                <a:fillRect/>
              </a:stretch>
            </a:blipFill>
            <a:ln>
              <a:noFill/>
            </a:ln>
          </p:spPr>
          <p:txBody>
            <a:bodyPr bIns="46800" lIns="90000" rIns="90000" rtlCol="0" tIns="46800" wrap="square">
              <a:normAutofit/>
            </a:bodyPr>
            <a:lstStyle/>
            <a:p>
              <a:pPr algn="ctr" defTabSz="914400" eaLnBrk="1" fontAlgn="auto" hangingPunct="1" indent="0" latinLnBrk="0" lvl="0" marL="0" marR="0" rtl="0">
                <a:lnSpc>
                  <a:spcPct val="150000"/>
                </a:lnSpc>
                <a:spcBef>
                  <a:spcPct val="0"/>
                </a:spcBef>
                <a:spcAft>
                  <a:spcPct val="0"/>
                </a:spcAft>
                <a:buClrTx/>
                <a:buSzTx/>
                <a:buFontTx/>
                <a:buNone/>
                <a:defRPr/>
              </a:pPr>
              <a:endParaRPr b="0" baseline="0" cap="none" i="0" kern="1200" kumimoji="0" noProof="0" normalizeH="0" spc="0" strike="noStrike" sz="1800" u="none">
                <a:ln>
                  <a:noFill/>
                </a:ln>
                <a:solidFill>
                  <a:prstClr val="white"/>
                </a:solidFill>
                <a:effectLst/>
                <a:uLnTx/>
                <a:uFillTx/>
                <a:latin typeface="+mj-ea"/>
                <a:ea typeface="+mj-ea"/>
                <a:sym charset="-122" panose="02000000000000000000" pitchFamily="2" typeface="字魂36号-正文宋楷"/>
              </a:endParaRPr>
            </a:p>
          </p:txBody>
        </p:sp>
      </p:grpSp>
    </p:spTree>
    <p:extLst>
      <p:ext uri="{BB962C8B-B14F-4D97-AF65-F5344CB8AC3E}">
        <p14:creationId val="124272293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5"/>
                                        </p:tgtEl>
                                        <p:attrNameLst>
                                          <p:attrName>style.visibility</p:attrName>
                                        </p:attrNameLst>
                                      </p:cBhvr>
                                      <p:to>
                                        <p:strVal val="visible"/>
                                      </p:to>
                                    </p:set>
                                    <p:animEffect filter="wipe(down)" transition="in">
                                      <p:cBhvr>
                                        <p:cTn dur="500" id="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TextBox 13"/>
          <p:cNvSpPr txBox="1"/>
          <p:nvPr/>
        </p:nvSpPr>
        <p:spPr>
          <a:xfrm>
            <a:off x="4350093" y="2515394"/>
            <a:ext cx="3494991" cy="1002164"/>
          </a:xfrm>
          <a:prstGeom prst="rect">
            <a:avLst/>
          </a:prstGeom>
          <a:noFill/>
        </p:spPr>
        <p:txBody>
          <a:bodyPr bIns="43882" lIns="87764" rIns="87764" rtlCol="0" tIns="43882" wrap="none">
            <a:spAutoFit/>
          </a:bodyPr>
          <a:lstStyle/>
          <a:p>
            <a:pPr algn="ctr"/>
            <a:r>
              <a:rPr altLang="zh-CN" i="1" lang="en-US" smtClean="0" spc="300" sz="6000">
                <a:ln w="19050">
                  <a:noFill/>
                  <a:prstDash val="solid"/>
                </a:ln>
                <a:solidFill>
                  <a:schemeClr val="bg1"/>
                </a:solidFill>
                <a:latin typeface="+mj-ea"/>
                <a:ea typeface="+mj-ea"/>
              </a:rPr>
              <a:t>THANKS</a:t>
            </a:r>
          </a:p>
        </p:txBody>
      </p:sp>
      <p:sp>
        <p:nvSpPr>
          <p:cNvPr id="16" name="矩形 15"/>
          <p:cNvSpPr/>
          <p:nvPr/>
        </p:nvSpPr>
        <p:spPr>
          <a:xfrm>
            <a:off x="4297587" y="4420394"/>
            <a:ext cx="3600000" cy="288000"/>
          </a:xfrm>
          <a:prstGeom prst="rect">
            <a:avLst/>
          </a:prstGeom>
          <a:noFill/>
          <a:effectLst/>
        </p:spPr>
        <p:txBody>
          <a:bodyPr anchor="t" anchorCtr="0" wrap="square">
            <a:noAutofit/>
          </a:bodyPr>
          <a:lstStyle/>
          <a:p>
            <a:pPr algn="ctr"/>
            <a:r>
              <a:rPr altLang="en-US" lang="zh-CN" smtClean="0" sz="1200">
                <a:solidFill>
                  <a:schemeClr val="bg1"/>
                </a:solidFill>
                <a:latin typeface="+mn-ea"/>
                <a:ea typeface="+mn-ea"/>
              </a:rPr>
              <a:t>汇报人：千图网</a:t>
            </a:r>
          </a:p>
        </p:txBody>
      </p:sp>
      <p:sp>
        <p:nvSpPr>
          <p:cNvPr id="18" name="矩形 17"/>
          <p:cNvSpPr>
            <a:spLocks noChangeAspect="1"/>
          </p:cNvSpPr>
          <p:nvPr/>
        </p:nvSpPr>
        <p:spPr>
          <a:xfrm>
            <a:off x="11511987" y="6499504"/>
            <a:ext cx="72000" cy="72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9" name="文本框 6"/>
          <p:cNvSpPr txBox="1">
            <a:spLocks noChangeArrowheads="1"/>
          </p:cNvSpPr>
          <p:nvPr/>
        </p:nvSpPr>
        <p:spPr bwMode="auto">
          <a:xfrm>
            <a:off x="3397587" y="3477825"/>
            <a:ext cx="5400000" cy="720000"/>
          </a:xfrm>
          <a:prstGeom prst="rect">
            <a:avLst/>
          </a:prstGeom>
          <a:noFill/>
          <a:ln>
            <a:noFill/>
          </a:ln>
          <a:effectLst/>
          <a:extLst/>
        </p:spPr>
        <p:txBody>
          <a:bodyPr bIns="60969" lIns="121940" rIns="121940" tIns="60969" wrap="square">
            <a:no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a:lnSpc>
                <a:spcPct val="150000"/>
              </a:lnSpc>
              <a:defRPr/>
            </a:pPr>
            <a:r>
              <a:rPr altLang="en-US" kern="2000" lang="zh-CN" sz="1000">
                <a:solidFill>
                  <a:schemeClr val="bg1"/>
                </a:solidFill>
                <a:latin typeface="+mn-ea"/>
                <a:ea typeface="+mn-ea"/>
              </a:rPr>
              <a:t>双击输入替换内容编辑文字双击输入替换内容编辑文字双击输入替换内容编辑文字双击输入替换内容编辑文字双击输入替换内容编辑文字</a:t>
            </a:r>
          </a:p>
        </p:txBody>
      </p:sp>
    </p:spTree>
    <p:extLst>
      <p:ext uri="{BB962C8B-B14F-4D97-AF65-F5344CB8AC3E}">
        <p14:creationId val="2366034232"/>
      </p:ext>
    </p:extLst>
  </p:cSld>
  <p:clrMapOvr>
    <a:masterClrMapping/>
  </p:clrMapOvr>
  <mc:AlternateContent>
    <mc:Choice Requires="p14">
      <p:transition p14:dur="1600" spd="slow">
        <p14:gallery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
                                  <p:stCondLst>
                                    <p:cond delay="0"/>
                                  </p:stCondLst>
                                  <p:iterate type="lt">
                                    <p:tmPct val="10000"/>
                                  </p:iterate>
                                  <p:childTnLst>
                                    <p:set>
                                      <p:cBhvr>
                                        <p:cTn dur="1" fill="hold" id="6">
                                          <p:stCondLst>
                                            <p:cond delay="0"/>
                                          </p:stCondLst>
                                        </p:cTn>
                                        <p:tgtEl>
                                          <p:spTgt spid="14"/>
                                        </p:tgtEl>
                                        <p:attrNameLst>
                                          <p:attrName>style.visibility</p:attrName>
                                        </p:attrNameLst>
                                      </p:cBhvr>
                                      <p:to>
                                        <p:strVal val="visible"/>
                                      </p:to>
                                    </p:set>
                                    <p:anim calcmode="lin" valueType="num">
                                      <p:cBhvr>
                                        <p:cTn dur="250" fill="hold" id="7"/>
                                        <p:tgtEl>
                                          <p:spTgt spid="14"/>
                                        </p:tgtEl>
                                        <p:attrNameLst>
                                          <p:attrName>ppt_x</p:attrName>
                                        </p:attrNameLst>
                                      </p:cBhvr>
                                      <p:tavLst>
                                        <p:tav tm="0">
                                          <p:val>
                                            <p:strVal val="#ppt_x"/>
                                          </p:val>
                                        </p:tav>
                                        <p:tav tm="100000">
                                          <p:val>
                                            <p:strVal val="#ppt_x"/>
                                          </p:val>
                                        </p:tav>
                                      </p:tavLst>
                                    </p:anim>
                                    <p:anim calcmode="lin" valueType="num">
                                      <p:cBhvr>
                                        <p:cTn dur="250" fill="hold" id="8"/>
                                        <p:tgtEl>
                                          <p:spTgt spid="14"/>
                                        </p:tgtEl>
                                        <p:attrNameLst>
                                          <p:attrName>ppt_y</p:attrName>
                                        </p:attrNameLst>
                                      </p:cBhvr>
                                      <p:tavLst>
                                        <p:tav tm="0">
                                          <p:val>
                                            <p:strVal val="#ppt_y-#ppt_h/2"/>
                                          </p:val>
                                        </p:tav>
                                        <p:tav tm="100000">
                                          <p:val>
                                            <p:strVal val="#ppt_y"/>
                                          </p:val>
                                        </p:tav>
                                      </p:tavLst>
                                    </p:anim>
                                    <p:anim calcmode="lin" valueType="num">
                                      <p:cBhvr>
                                        <p:cTn dur="250" fill="hold" id="9"/>
                                        <p:tgtEl>
                                          <p:spTgt spid="14"/>
                                        </p:tgtEl>
                                        <p:attrNameLst>
                                          <p:attrName>ppt_w</p:attrName>
                                        </p:attrNameLst>
                                      </p:cBhvr>
                                      <p:tavLst>
                                        <p:tav tm="0">
                                          <p:val>
                                            <p:strVal val="#ppt_w"/>
                                          </p:val>
                                        </p:tav>
                                        <p:tav tm="100000">
                                          <p:val>
                                            <p:strVal val="#ppt_w"/>
                                          </p:val>
                                        </p:tav>
                                      </p:tavLst>
                                    </p:anim>
                                    <p:anim calcmode="lin" valueType="num">
                                      <p:cBhvr>
                                        <p:cTn dur="250" fill="hold" id="10"/>
                                        <p:tgtEl>
                                          <p:spTgt spid="14"/>
                                        </p:tgtEl>
                                        <p:attrNameLst>
                                          <p:attrName>ppt_h</p:attrName>
                                        </p:attrNameLst>
                                      </p:cBhvr>
                                      <p:tavLst>
                                        <p:tav tm="0">
                                          <p:val>
                                            <p:fltVal val="0"/>
                                          </p:val>
                                        </p:tav>
                                        <p:tav tm="100000">
                                          <p:val>
                                            <p:strVal val="#ppt_h"/>
                                          </p:val>
                                        </p:tav>
                                      </p:tavLst>
                                    </p:anim>
                                  </p:childTnLst>
                                </p:cTn>
                              </p:par>
                            </p:childTnLst>
                          </p:cTn>
                        </p:par>
                        <p:par>
                          <p:cTn fill="hold" id="11" nodeType="afterGroup">
                            <p:stCondLst>
                              <p:cond delay="250"/>
                            </p:stCondLst>
                            <p:childTnLst>
                              <p:par>
                                <p:cTn fill="hold" grpId="0" id="12" nodeType="afterEffect" presetClass="entr" presetID="22" presetSubtype="8">
                                  <p:stCondLst>
                                    <p:cond delay="0"/>
                                  </p:stCondLst>
                                  <p:childTnLst>
                                    <p:set>
                                      <p:cBhvr>
                                        <p:cTn dur="1" fill="hold" id="13">
                                          <p:stCondLst>
                                            <p:cond delay="0"/>
                                          </p:stCondLst>
                                        </p:cTn>
                                        <p:tgtEl>
                                          <p:spTgt spid="19"/>
                                        </p:tgtEl>
                                        <p:attrNameLst>
                                          <p:attrName>style.visibility</p:attrName>
                                        </p:attrNameLst>
                                      </p:cBhvr>
                                      <p:to>
                                        <p:strVal val="visible"/>
                                      </p:to>
                                    </p:set>
                                    <p:animEffect filter="wipe(left)" transition="in">
                                      <p:cBhvr>
                                        <p:cTn dur="500" id="14"/>
                                        <p:tgtEl>
                                          <p:spTgt spid="19"/>
                                        </p:tgtEl>
                                      </p:cBhvr>
                                    </p:animEffect>
                                  </p:childTnLst>
                                </p:cTn>
                              </p:par>
                            </p:childTnLst>
                          </p:cTn>
                        </p:par>
                        <p:par>
                          <p:cTn fill="hold" id="15" nodeType="afterGroup">
                            <p:stCondLst>
                              <p:cond delay="750"/>
                            </p:stCondLst>
                            <p:childTnLst>
                              <p:par>
                                <p:cTn fill="hold" grpId="0" id="16" nodeType="afterEffect" presetClass="entr" presetID="14" presetSubtype="10">
                                  <p:stCondLst>
                                    <p:cond delay="0"/>
                                  </p:stCondLst>
                                  <p:childTnLst>
                                    <p:set>
                                      <p:cBhvr>
                                        <p:cTn dur="1" fill="hold" id="17">
                                          <p:stCondLst>
                                            <p:cond delay="0"/>
                                          </p:stCondLst>
                                        </p:cTn>
                                        <p:tgtEl>
                                          <p:spTgt spid="16"/>
                                        </p:tgtEl>
                                        <p:attrNameLst>
                                          <p:attrName>style.visibility</p:attrName>
                                        </p:attrNameLst>
                                      </p:cBhvr>
                                      <p:to>
                                        <p:strVal val="visible"/>
                                      </p:to>
                                    </p:set>
                                    <p:animEffect filter="randombar(horizontal)" transition="in">
                                      <p:cBhvr>
                                        <p:cTn dur="500" id="1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P grpId="0" spid="19"/>
    </p:bldLst>
  </p:timing>
  <p:extLst mod="1"/>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32"/>
          <p:cNvSpPr txBox="1"/>
          <p:nvPr/>
        </p:nvSpPr>
        <p:spPr>
          <a:xfrm>
            <a:off x="5454925" y="2667794"/>
            <a:ext cx="3600000" cy="697364"/>
          </a:xfrm>
          <a:prstGeom prst="rect">
            <a:avLst/>
          </a:prstGeom>
          <a:noFill/>
        </p:spPr>
        <p:txBody>
          <a:bodyPr bIns="43882" lIns="87764" rIns="87764" rtlCol="0" tIns="43882" wrap="square">
            <a:spAutoFit/>
          </a:bodyPr>
          <a:lstStyle>
            <a:defPPr>
              <a:defRPr lang="zh-CN"/>
            </a:defPPr>
            <a:lvl1pPr>
              <a:defRPr sz="3200">
                <a:solidFill>
                  <a:schemeClr val="bg1"/>
                </a:solidFill>
                <a:latin charset="0" panose="020b0503020202020204" pitchFamily="34" typeface="Agency FB"/>
              </a:defRPr>
            </a:lvl1pPr>
          </a:lstStyle>
          <a:p>
            <a:r>
              <a:rPr altLang="en-US" lang="zh-CN" smtClean="0" sz="4000">
                <a:solidFill>
                  <a:schemeClr val="accent6"/>
                </a:solidFill>
                <a:latin typeface="+mj-ea"/>
                <a:ea typeface="+mj-ea"/>
              </a:rPr>
              <a:t>企业工作概述</a:t>
            </a:r>
          </a:p>
        </p:txBody>
      </p:sp>
      <p:sp>
        <p:nvSpPr>
          <p:cNvPr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id="12" name="矩形 11"/>
          <p:cNvSpPr/>
          <p:nvPr/>
        </p:nvSpPr>
        <p:spPr>
          <a:xfrm>
            <a:off x="5454926" y="3505995"/>
            <a:ext cx="4320000" cy="530352"/>
          </a:xfrm>
          <a:prstGeom prst="rect">
            <a:avLst/>
          </a:prstGeom>
        </p:spPr>
        <p:txBody>
          <a:bodyPr bIns="45720" lIns="91441" rIns="91441" tIns="45720" wrap="square">
            <a:spAutoFit/>
          </a:bodyPr>
          <a:lstStyle/>
          <a:p>
            <a:pPr>
              <a:lnSpc>
                <a:spcPct val="120000"/>
              </a:lnSpc>
            </a:pPr>
            <a:r>
              <a:rPr altLang="en-US" lang="zh-CN" sz="1200">
                <a:solidFill>
                  <a:schemeClr val="tx1">
                    <a:lumMod val="65000"/>
                    <a:lumOff val="35000"/>
                  </a:schemeClr>
                </a:solidFill>
                <a:latin typeface="+mn-ea"/>
                <a:ea typeface="+mn-ea"/>
                <a:cs typeface="+mn-ea"/>
                <a:sym charset="0" panose="020f0502020204030204" pitchFamily="34" typeface="Calibri"/>
              </a:rPr>
              <a:t>双击输入替换内容编辑文字双击输入替换内容编辑文字双击输入替换内容</a:t>
            </a:r>
          </a:p>
        </p:txBody>
      </p:sp>
      <p:grpSp>
        <p:nvGrpSpPr>
          <p:cNvPr id="2" name="组合 1"/>
          <p:cNvGrpSpPr>
            <a:grpSpLocks noChangeAspect="1"/>
          </p:cNvGrpSpPr>
          <p:nvPr/>
        </p:nvGrpSpPr>
        <p:grpSpPr>
          <a:xfrm>
            <a:off x="2141848" y="2332115"/>
            <a:ext cx="2126939" cy="2195358"/>
            <a:chOff x="495653" y="3505994"/>
            <a:chExt cx="2371709" cy="2448000"/>
          </a:xfrm>
          <a:solidFill>
            <a:schemeClr val="accent6"/>
          </a:solidFill>
        </p:grpSpPr>
        <p:sp>
          <p:nvSpPr>
            <p:cNvPr id="6" name="TextBox 5"/>
            <p:cNvSpPr txBox="1"/>
            <p:nvPr/>
          </p:nvSpPr>
          <p:spPr>
            <a:xfrm>
              <a:off x="514204" y="4064185"/>
              <a:ext cx="1236600" cy="1331615"/>
            </a:xfrm>
            <a:prstGeom prst="rect">
              <a:avLst/>
            </a:prstGeom>
            <a:noFill/>
            <a:ln>
              <a:noFill/>
            </a:ln>
          </p:spPr>
          <p:txBody>
            <a:bodyPr anchor="ctr" anchorCtr="1" bIns="43882" lIns="87764" rIns="87764" rtlCol="0" tIns="43882" wrap="none">
              <a:spAutoFit/>
            </a:bodyPr>
            <a:lstStyle/>
            <a:p>
              <a:pPr algn="ctr">
                <a:lnSpc>
                  <a:spcPct val="110000"/>
                </a:lnSpc>
              </a:pPr>
              <a:r>
                <a:rPr altLang="zh-CN" lang="en-US" smtClean="0" sz="6600">
                  <a:ln w="28575">
                    <a:noFill/>
                    <a:prstDash val="solid"/>
                  </a:ln>
                  <a:solidFill>
                    <a:schemeClr val="accent6"/>
                  </a:solidFill>
                  <a:latin typeface="+mj-ea"/>
                  <a:ea typeface="+mj-ea"/>
                </a:rPr>
                <a:t>01</a:t>
              </a:r>
            </a:p>
          </p:txBody>
        </p:sp>
        <p:sp>
          <p:nvSpPr>
            <p:cNvPr id="13" name="图文框 1"/>
            <p:cNvSpPr>
              <a:spLocks noChangeAspect="1"/>
            </p:cNvSpPr>
            <p:nvPr/>
          </p:nvSpPr>
          <p:spPr>
            <a:xfrm>
              <a:off x="664162" y="3505994"/>
              <a:ext cx="2203200" cy="2448000"/>
            </a:xfrm>
            <a:custGeom>
              <a:rect b="b" l="l" r="r" t="t"/>
              <a:pathLst>
                <a:path h="3960440" w="360000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600">
                <a:solidFill>
                  <a:schemeClr val="accent6"/>
                </a:solidFill>
              </a:endParaRPr>
            </a:p>
          </p:txBody>
        </p:sp>
      </p:grpSp>
    </p:spTree>
    <p:extLst>
      <p:ext uri="{BB962C8B-B14F-4D97-AF65-F5344CB8AC3E}">
        <p14:creationId val="1825551144"/>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
                                  <p:stCondLst>
                                    <p:cond delay="0"/>
                                  </p:stCondLst>
                                  <p:iterate type="lt">
                                    <p:tmPct val="10000"/>
                                  </p:iterate>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ppt_x</p:attrName>
                                        </p:attrNameLst>
                                      </p:cBhvr>
                                      <p:tavLst>
                                        <p:tav tm="0">
                                          <p:val>
                                            <p:strVal val="#ppt_x"/>
                                          </p:val>
                                        </p:tav>
                                        <p:tav tm="100000">
                                          <p:val>
                                            <p:strVal val="#ppt_x"/>
                                          </p:val>
                                        </p:tav>
                                      </p:tavLst>
                                    </p:anim>
                                    <p:anim calcmode="lin" valueType="num">
                                      <p:cBhvr>
                                        <p:cTn dur="500" fill="hold" id="8"/>
                                        <p:tgtEl>
                                          <p:spTgt spid="7"/>
                                        </p:tgtEl>
                                        <p:attrNameLst>
                                          <p:attrName>ppt_y</p:attrName>
                                        </p:attrNameLst>
                                      </p:cBhvr>
                                      <p:tavLst>
                                        <p:tav tm="0">
                                          <p:val>
                                            <p:strVal val="#ppt_y-#ppt_h/2"/>
                                          </p:val>
                                        </p:tav>
                                        <p:tav tm="100000">
                                          <p:val>
                                            <p:strVal val="#ppt_y"/>
                                          </p:val>
                                        </p:tav>
                                      </p:tavLst>
                                    </p:anim>
                                    <p:anim calcmode="lin" valueType="num">
                                      <p:cBhvr>
                                        <p:cTn dur="500" fill="hold" id="9"/>
                                        <p:tgtEl>
                                          <p:spTgt spid="7"/>
                                        </p:tgtEl>
                                        <p:attrNameLst>
                                          <p:attrName>ppt_w</p:attrName>
                                        </p:attrNameLst>
                                      </p:cBhvr>
                                      <p:tavLst>
                                        <p:tav tm="0">
                                          <p:val>
                                            <p:strVal val="#ppt_w"/>
                                          </p:val>
                                        </p:tav>
                                        <p:tav tm="100000">
                                          <p:val>
                                            <p:strVal val="#ppt_w"/>
                                          </p:val>
                                        </p:tav>
                                      </p:tavLst>
                                    </p:anim>
                                    <p:anim calcmode="lin" valueType="num">
                                      <p:cBhvr>
                                        <p:cTn dur="500" fill="hold" id="10"/>
                                        <p:tgtEl>
                                          <p:spTgt spid="7"/>
                                        </p:tgtEl>
                                        <p:attrNameLst>
                                          <p:attrName>ppt_h</p:attrName>
                                        </p:attrNameLst>
                                      </p:cBhvr>
                                      <p:tavLst>
                                        <p:tav tm="0">
                                          <p:val>
                                            <p:fltVal val="0"/>
                                          </p:val>
                                        </p:tav>
                                        <p:tav tm="100000">
                                          <p:val>
                                            <p:strVal val="#ppt_h"/>
                                          </p:val>
                                        </p:tav>
                                      </p:tavLst>
                                    </p:anim>
                                  </p:childTnLst>
                                </p:cTn>
                              </p:par>
                              <p:par>
                                <p:cTn fill="hold" grpId="0" id="11" nodeType="withEffect" presetClass="entr" presetID="14" presetSubtype="10">
                                  <p:stCondLst>
                                    <p:cond delay="0"/>
                                  </p:stCondLst>
                                  <p:childTnLst>
                                    <p:set>
                                      <p:cBhvr>
                                        <p:cTn dur="1" fill="hold" id="12">
                                          <p:stCondLst>
                                            <p:cond delay="0"/>
                                          </p:stCondLst>
                                        </p:cTn>
                                        <p:tgtEl>
                                          <p:spTgt spid="12"/>
                                        </p:tgtEl>
                                        <p:attrNameLst>
                                          <p:attrName>style.visibility</p:attrName>
                                        </p:attrNameLst>
                                      </p:cBhvr>
                                      <p:to>
                                        <p:strVal val="visible"/>
                                      </p:to>
                                    </p:set>
                                    <p:animEffect filter="randombar(horizontal)" transition="in">
                                      <p:cBhvr>
                                        <p:cTn dur="500" id="1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2"/>
    </p:bldLst>
  </p:timing>
  <p:extLst mod="1"/>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48" name="TextBox 47"/>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grpSp>
        <p:nvGrpSpPr>
          <p:cNvPr id="26" name="3">
            <a:extLst>
              <a:ext uri="{FF2B5EF4-FFF2-40B4-BE49-F238E27FC236}">
                <a16:creationId xmlns:a16="http://schemas.microsoft.com/office/drawing/2014/main" xmlns:lc="http://schemas.openxmlformats.org/drawingml/2006/lockedCanvas" id="{07FFB00C-40BB-4042-B5D5-A960F9FDE14C}"/>
              </a:ext>
            </a:extLst>
          </p:cNvPr>
          <p:cNvGrpSpPr/>
          <p:nvPr/>
        </p:nvGrpSpPr>
        <p:grpSpPr>
          <a:xfrm>
            <a:off x="1986947" y="2210594"/>
            <a:ext cx="4311103" cy="1217824"/>
            <a:chOff x="7219382" y="2709000"/>
            <a:chExt cx="3082200" cy="1214999"/>
          </a:xfrm>
        </p:grpSpPr>
        <p:sp>
          <p:nvSpPr>
            <p:cNvPr id="27" name="32">
              <a:extLst>
                <a:ext uri="{FF2B5EF4-FFF2-40B4-BE49-F238E27FC236}">
                  <a16:creationId xmlns:a16="http://schemas.microsoft.com/office/drawing/2014/main" xmlns:lc="http://schemas.openxmlformats.org/drawingml/2006/lockedCanvas" id="{4DE8C2BE-C344-40A4-AF3C-4111C2B9CFA0}"/>
                </a:ext>
              </a:extLst>
            </p:cNvPr>
            <p:cNvSpPr/>
            <p:nvPr/>
          </p:nvSpPr>
          <p:spPr bwMode="auto">
            <a:xfrm>
              <a:off x="7219382" y="3128234"/>
              <a:ext cx="2831181" cy="7957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just" indent="-171450" marL="171450">
                <a:lnSpc>
                  <a:spcPct val="150000"/>
                </a:lnSpc>
                <a:buFont charset="0" panose="020b0604020202020204" pitchFamily="34" typeface="Arial"/>
                <a:buChar char="•"/>
                <a:tabLst>
                  <a:tab pos="228594"/>
                </a:tabLst>
                <a:defRPr/>
              </a:pPr>
              <a:r>
                <a:rPr altLang="en-US" lang="zh-CN" sz="1200">
                  <a:solidFill>
                    <a:schemeClr val="tx1">
                      <a:lumMod val="65000"/>
                      <a:lumOff val="35000"/>
                    </a:schemeClr>
                  </a:solidFill>
                  <a:latin typeface="+mn-ea"/>
                  <a:ea typeface="+mn-ea"/>
                </a:rPr>
                <a:t>双击输入替换内容编辑文字双击输入替换内容编辑文字双击输入替换内容编辑文字双击输入替换内容编辑文字双击输入替换内容</a:t>
              </a:r>
            </a:p>
          </p:txBody>
        </p:sp>
        <p:sp>
          <p:nvSpPr>
            <p:cNvPr id="28" name="31">
              <a:extLst>
                <a:ext uri="{FF2B5EF4-FFF2-40B4-BE49-F238E27FC236}">
                  <a16:creationId xmlns:a16="http://schemas.microsoft.com/office/drawing/2014/main" xmlns:lc="http://schemas.openxmlformats.org/drawingml/2006/lockedCanvas" id="{34F6E6F0-6DB7-48E4-9FE6-383F00F957EF}"/>
                </a:ext>
              </a:extLst>
            </p:cNvPr>
            <p:cNvSpPr txBox="1"/>
            <p:nvPr/>
          </p:nvSpPr>
          <p:spPr bwMode="auto">
            <a:xfrm>
              <a:off x="7219382" y="2709000"/>
              <a:ext cx="3082200" cy="4192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eaLnBrk="1" hangingPunct="1">
                <a:lnSpc>
                  <a:spcPct val="100000"/>
                </a:lnSpc>
                <a:spcBef>
                  <a:spcPct val="0"/>
                </a:spcBef>
                <a:buFontTx/>
                <a:buNone/>
              </a:pPr>
              <a:r>
                <a:rPr altLang="zh-CN" b="1" lang="en-US" sz="2000">
                  <a:solidFill>
                    <a:schemeClr val="tx1">
                      <a:lumMod val="65000"/>
                      <a:lumOff val="35000"/>
                    </a:schemeClr>
                  </a:solidFill>
                  <a:latin typeface="+mn-ea"/>
                </a:rPr>
                <a:t>Text here</a:t>
              </a:r>
            </a:p>
          </p:txBody>
        </p:sp>
      </p:grpSp>
      <p:grpSp>
        <p:nvGrpSpPr>
          <p:cNvPr id="29" name="1">
            <a:extLst>
              <a:ext uri="{FF2B5EF4-FFF2-40B4-BE49-F238E27FC236}">
                <a16:creationId xmlns:a16="http://schemas.microsoft.com/office/drawing/2014/main" xmlns:lc="http://schemas.openxmlformats.org/drawingml/2006/lockedCanvas" id="{30EAA6F9-1BAC-440E-8084-F00BEFB9DAFC}"/>
              </a:ext>
            </a:extLst>
          </p:cNvPr>
          <p:cNvGrpSpPr/>
          <p:nvPr/>
        </p:nvGrpSpPr>
        <p:grpSpPr>
          <a:xfrm>
            <a:off x="1986947" y="4117022"/>
            <a:ext cx="4311103" cy="1217824"/>
            <a:chOff x="7219382" y="2709000"/>
            <a:chExt cx="3082200" cy="1214999"/>
          </a:xfrm>
        </p:grpSpPr>
        <p:sp>
          <p:nvSpPr>
            <p:cNvPr id="30" name="12">
              <a:extLst>
                <a:ext uri="{FF2B5EF4-FFF2-40B4-BE49-F238E27FC236}">
                  <a16:creationId xmlns:a16="http://schemas.microsoft.com/office/drawing/2014/main" xmlns:lc="http://schemas.openxmlformats.org/drawingml/2006/lockedCanvas" id="{18D9AB67-7F0D-4162-966C-43CF71AB2625}"/>
                </a:ext>
              </a:extLst>
            </p:cNvPr>
            <p:cNvSpPr/>
            <p:nvPr/>
          </p:nvSpPr>
          <p:spPr bwMode="auto">
            <a:xfrm>
              <a:off x="7219382" y="3128234"/>
              <a:ext cx="2831181" cy="7957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just" indent="-171450" marL="171450">
                <a:lnSpc>
                  <a:spcPct val="150000"/>
                </a:lnSpc>
                <a:buFont charset="0" panose="020b0604020202020204" pitchFamily="34" typeface="Arial"/>
                <a:buChar char="•"/>
                <a:tabLst>
                  <a:tab pos="228594"/>
                </a:tabLst>
                <a:defRPr/>
              </a:pPr>
              <a:r>
                <a:rPr altLang="en-US" lang="zh-CN" sz="1200">
                  <a:solidFill>
                    <a:schemeClr val="tx1">
                      <a:lumMod val="65000"/>
                      <a:lumOff val="35000"/>
                    </a:schemeClr>
                  </a:solidFill>
                  <a:latin typeface="+mn-ea"/>
                  <a:ea typeface="+mn-ea"/>
                </a:rPr>
                <a:t>双击输入替换内容编辑文字双击输入替换内容编辑文字双击输入替换内容编辑文字双击输入替换内容编辑文字双击输入替换内容</a:t>
              </a:r>
            </a:p>
          </p:txBody>
        </p:sp>
        <p:sp>
          <p:nvSpPr>
            <p:cNvPr id="31" name="11">
              <a:extLst>
                <a:ext uri="{FF2B5EF4-FFF2-40B4-BE49-F238E27FC236}">
                  <a16:creationId xmlns:a16="http://schemas.microsoft.com/office/drawing/2014/main" xmlns:lc="http://schemas.openxmlformats.org/drawingml/2006/lockedCanvas" id="{A42ADC3A-FC4D-4334-ABDA-0DCB8D6A0E2F}"/>
                </a:ext>
              </a:extLst>
            </p:cNvPr>
            <p:cNvSpPr txBox="1"/>
            <p:nvPr/>
          </p:nvSpPr>
          <p:spPr bwMode="auto">
            <a:xfrm>
              <a:off x="7219382" y="2709000"/>
              <a:ext cx="3082200" cy="4192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800" lIns="90000" rIns="90000" tIns="46800" wrap="non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eaLnBrk="1" hangingPunct="1">
                <a:lnSpc>
                  <a:spcPct val="100000"/>
                </a:lnSpc>
                <a:spcBef>
                  <a:spcPct val="0"/>
                </a:spcBef>
                <a:buFontTx/>
                <a:buNone/>
              </a:pPr>
              <a:r>
                <a:rPr altLang="zh-CN" b="1" lang="en-US" sz="2000">
                  <a:solidFill>
                    <a:schemeClr val="tx1">
                      <a:lumMod val="65000"/>
                      <a:lumOff val="35000"/>
                    </a:schemeClr>
                  </a:solidFill>
                  <a:latin typeface="+mn-ea"/>
                </a:rPr>
                <a:t>Text here</a:t>
              </a:r>
            </a:p>
          </p:txBody>
        </p:sp>
      </p:grpSp>
      <p:cxnSp>
        <p:nvCxnSpPr>
          <p:cNvPr id="32" name="直接连接符 31">
            <a:extLst>
              <a:ext uri="{FF2B5EF4-FFF2-40B4-BE49-F238E27FC236}">
                <a16:creationId xmlns:a16="http://schemas.microsoft.com/office/drawing/2014/main" xmlns:lc="http://schemas.openxmlformats.org/drawingml/2006/lockedCanvas" id="{A4001CB9-80BD-4B0C-828D-612FC0A52535}"/>
              </a:ext>
            </a:extLst>
          </p:cNvPr>
          <p:cNvCxnSpPr/>
          <p:nvPr/>
        </p:nvCxnSpPr>
        <p:spPr>
          <a:xfrm>
            <a:off x="2078778" y="3744151"/>
            <a:ext cx="3780000" cy="0"/>
          </a:xfrm>
          <a:prstGeom prst="line">
            <a:avLst/>
          </a:prstGeom>
          <a:ln cap="rnd" w="3175">
            <a:solidFill>
              <a:schemeClr val="bg1">
                <a:lumMod val="7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nvGrpSpPr>
          <p:cNvPr id="33" name="组合 32"/>
          <p:cNvGrpSpPr>
            <a:grpSpLocks noChangeAspect="1"/>
          </p:cNvGrpSpPr>
          <p:nvPr/>
        </p:nvGrpSpPr>
        <p:grpSpPr>
          <a:xfrm>
            <a:off x="1144587" y="2210646"/>
            <a:ext cx="719995" cy="720000"/>
            <a:chOff x="6295426" y="2536225"/>
            <a:chExt cx="676569" cy="676574"/>
          </a:xfrm>
          <a:solidFill>
            <a:schemeClr val="bg1"/>
          </a:solidFill>
        </p:grpSpPr>
        <p:sp>
          <p:nvSpPr>
            <p:cNvPr id="34" name="42">
              <a:extLst>
                <a:ext uri="{FF2B5EF4-FFF2-40B4-BE49-F238E27FC236}">
                  <a16:creationId xmlns:a16="http://schemas.microsoft.com/office/drawing/2014/main" xmlns:lc="http://schemas.openxmlformats.org/drawingml/2006/lockedCanvas" id="{4B7C58F7-3F6A-427D-90A8-230249FC3233}"/>
                </a:ext>
              </a:extLst>
            </p:cNvPr>
            <p:cNvSpPr/>
            <p:nvPr/>
          </p:nvSpPr>
          <p:spPr>
            <a:xfrm>
              <a:off x="6295426" y="2536225"/>
              <a:ext cx="676569" cy="676574"/>
            </a:xfrm>
            <a:prstGeom prst="ellipse">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endParaRPr altLang="en-US" lang="zh-CN">
                <a:latin typeface="+mn-ea"/>
              </a:endParaRPr>
            </a:p>
          </p:txBody>
        </p:sp>
        <p:sp>
          <p:nvSpPr>
            <p:cNvPr id="35" name="1"/>
            <p:cNvSpPr>
              <a:spLocks noChangeAspect="1"/>
            </p:cNvSpPr>
            <p:nvPr/>
          </p:nvSpPr>
          <p:spPr bwMode="auto">
            <a:xfrm>
              <a:off x="6516000" y="2730512"/>
              <a:ext cx="303692" cy="288000"/>
            </a:xfrm>
            <a:custGeom>
              <a:rect b="b" l="0" r="r" t="0"/>
              <a:pathLst>
                <a:path h="1819275" w="1917701">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grp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latin typeface="+mn-ea"/>
                <a:ea typeface="+mn-ea"/>
              </a:endParaRPr>
            </a:p>
          </p:txBody>
        </p:sp>
      </p:grpSp>
      <p:grpSp>
        <p:nvGrpSpPr>
          <p:cNvPr id="36" name="组合 35"/>
          <p:cNvGrpSpPr>
            <a:grpSpLocks noChangeAspect="1"/>
          </p:cNvGrpSpPr>
          <p:nvPr/>
        </p:nvGrpSpPr>
        <p:grpSpPr>
          <a:xfrm>
            <a:off x="1144587" y="4117073"/>
            <a:ext cx="719995" cy="720000"/>
            <a:chOff x="6295426" y="4475723"/>
            <a:chExt cx="676569" cy="676574"/>
          </a:xfrm>
          <a:solidFill>
            <a:schemeClr val="bg1"/>
          </a:solidFill>
        </p:grpSpPr>
        <p:sp>
          <p:nvSpPr>
            <p:cNvPr id="37" name="22">
              <a:extLst>
                <a:ext uri="{FF2B5EF4-FFF2-40B4-BE49-F238E27FC236}">
                  <a16:creationId xmlns:a16="http://schemas.microsoft.com/office/drawing/2014/main" xmlns:lc="http://schemas.openxmlformats.org/drawingml/2006/lockedCanvas" id="{F7FFC256-0016-47E9-8D63-BFA6CF3F1DEE}"/>
                </a:ext>
              </a:extLst>
            </p:cNvPr>
            <p:cNvSpPr/>
            <p:nvPr/>
          </p:nvSpPr>
          <p:spPr>
            <a:xfrm>
              <a:off x="6295426" y="4475723"/>
              <a:ext cx="676569" cy="676574"/>
            </a:xfrm>
            <a:prstGeom prst="ellipse">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endParaRPr altLang="en-US" lang="zh-CN">
                <a:latin typeface="+mn-ea"/>
              </a:endParaRPr>
            </a:p>
          </p:txBody>
        </p:sp>
        <p:sp>
          <p:nvSpPr>
            <p:cNvPr id="38" name="33"/>
            <p:cNvSpPr>
              <a:spLocks noChangeAspect="1"/>
            </p:cNvSpPr>
            <p:nvPr/>
          </p:nvSpPr>
          <p:spPr bwMode="auto">
            <a:xfrm>
              <a:off x="6516000" y="4680000"/>
              <a:ext cx="325598" cy="324000"/>
            </a:xfrm>
            <a:custGeom>
              <a:gdLst>
                <a:gd fmla="*/ 607 w 622" name="T0"/>
                <a:gd fmla="*/ 446 h 620" name="T1"/>
                <a:gd fmla="*/ 588 w 622" name="T2"/>
                <a:gd fmla="*/ 428 h 620" name="T3"/>
                <a:gd fmla="*/ 498 w 622" name="T4"/>
                <a:gd fmla="*/ 398 h 620" name="T5"/>
                <a:gd fmla="*/ 533 w 622" name="T6"/>
                <a:gd fmla="*/ 266 h 620" name="T7"/>
                <a:gd fmla="*/ 266 w 622" name="T8"/>
                <a:gd fmla="*/ 0 h 620" name="T9"/>
                <a:gd fmla="*/ 0 w 622" name="T10"/>
                <a:gd fmla="*/ 266 h 620" name="T11"/>
                <a:gd fmla="*/ 266 w 622" name="T12"/>
                <a:gd fmla="*/ 533 h 620" name="T13"/>
                <a:gd fmla="*/ 399 w 622" name="T14"/>
                <a:gd fmla="*/ 497 h 620" name="T15"/>
                <a:gd fmla="*/ 348 w 622" name="T16"/>
                <a:gd fmla="*/ 446 h 620" name="T17"/>
                <a:gd fmla="*/ 266 w 622" name="T18"/>
                <a:gd fmla="*/ 464 h 620" name="T19"/>
                <a:gd fmla="*/ 69 w 622" name="T20"/>
                <a:gd fmla="*/ 266 h 620" name="T21"/>
                <a:gd fmla="*/ 266 w 622" name="T22"/>
                <a:gd fmla="*/ 68 h 620" name="T23"/>
                <a:gd fmla="*/ 464 w 622" name="T24"/>
                <a:gd fmla="*/ 266 h 620" name="T25"/>
                <a:gd fmla="*/ 436 w 622" name="T26"/>
                <a:gd fmla="*/ 368 h 620" name="T27"/>
                <a:gd fmla="*/ 402 w 622" name="T28"/>
                <a:gd fmla="*/ 335 h 620" name="T29"/>
                <a:gd fmla="*/ 418 w 622" name="T30"/>
                <a:gd fmla="*/ 266 h 620" name="T31"/>
                <a:gd fmla="*/ 267 w 622" name="T32"/>
                <a:gd fmla="*/ 114 h 620" name="T33"/>
                <a:gd fmla="*/ 115 w 622" name="T34"/>
                <a:gd fmla="*/ 266 h 620" name="T35"/>
                <a:gd fmla="*/ 266 w 622" name="T36"/>
                <a:gd fmla="*/ 418 h 620" name="T37"/>
                <a:gd fmla="*/ 314 w 622" name="T38"/>
                <a:gd fmla="*/ 410 h 620" name="T39"/>
                <a:gd fmla="*/ 243 w 622" name="T40"/>
                <a:gd fmla="*/ 338 h 620" name="T41"/>
                <a:gd fmla="*/ 190 w 622" name="T42"/>
                <a:gd fmla="*/ 266 h 620" name="T43"/>
                <a:gd fmla="*/ 267 w 622" name="T44"/>
                <a:gd fmla="*/ 190 h 620" name="T45"/>
                <a:gd fmla="*/ 343 w 622" name="T46"/>
                <a:gd fmla="*/ 266 h 620" name="T47"/>
                <a:gd fmla="*/ 342 w 622" name="T48"/>
                <a:gd fmla="*/ 276 h 620" name="T49"/>
                <a:gd fmla="*/ 302 w 622" name="T50"/>
                <a:gd fmla="*/ 237 h 620" name="T51"/>
                <a:gd fmla="*/ 234 w 622" name="T52"/>
                <a:gd fmla="*/ 244 h 620" name="T53"/>
                <a:gd fmla="*/ 234 w 622" name="T54"/>
                <a:gd fmla="*/ 245 h 620" name="T55"/>
                <a:gd fmla="*/ 240 w 622" name="T56"/>
                <a:gd fmla="*/ 301 h 620" name="T57"/>
                <a:gd fmla="*/ 406 w 622" name="T58"/>
                <a:gd fmla="*/ 463 h 620" name="T59"/>
                <a:gd fmla="*/ 402 w 622" name="T60"/>
                <a:gd fmla="*/ 489 h 620" name="T61"/>
                <a:gd fmla="*/ 433 w 622" name="T62"/>
                <a:gd fmla="*/ 588 h 620" name="T63"/>
                <a:gd fmla="*/ 451 w 622" name="T64"/>
                <a:gd fmla="*/ 605 h 620" name="T65"/>
                <a:gd fmla="*/ 495 w 622" name="T66"/>
                <a:gd fmla="*/ 592 h 620" name="T67"/>
                <a:gd fmla="*/ 503 w 622" name="T68"/>
                <a:gd fmla="*/ 549 h 620" name="T69"/>
                <a:gd fmla="*/ 551 w 622" name="T70"/>
                <a:gd fmla="*/ 530 h 620" name="T71"/>
                <a:gd fmla="*/ 557 w 622" name="T72"/>
                <a:gd fmla="*/ 499 h 620" name="T73"/>
                <a:gd fmla="*/ 594 w 622" name="T74"/>
                <a:gd fmla="*/ 491 h 620" name="T75"/>
                <a:gd fmla="*/ 607 w 622" name="T76"/>
                <a:gd fmla="*/ 446 h 62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20" w="622">
                  <a:moveTo>
                    <a:pt x="607" y="446"/>
                  </a:moveTo>
                  <a:lnTo>
                    <a:pt x="588" y="428"/>
                  </a:lnTo>
                  <a:cubicBezTo>
                    <a:pt x="564" y="405"/>
                    <a:pt x="531" y="394"/>
                    <a:pt x="498" y="398"/>
                  </a:cubicBezTo>
                  <a:cubicBezTo>
                    <a:pt x="520" y="359"/>
                    <a:pt x="533" y="314"/>
                    <a:pt x="533" y="266"/>
                  </a:cubicBezTo>
                  <a:cubicBezTo>
                    <a:pt x="533" y="119"/>
                    <a:pt x="413" y="0"/>
                    <a:pt x="266" y="0"/>
                  </a:cubicBezTo>
                  <a:cubicBezTo>
                    <a:pt x="120" y="0"/>
                    <a:pt x="0" y="119"/>
                    <a:pt x="0" y="266"/>
                  </a:cubicBezTo>
                  <a:cubicBezTo>
                    <a:pt x="0" y="413"/>
                    <a:pt x="120" y="533"/>
                    <a:pt x="266" y="533"/>
                  </a:cubicBezTo>
                  <a:cubicBezTo>
                    <a:pt x="315" y="533"/>
                    <a:pt x="360" y="520"/>
                    <a:pt x="399" y="497"/>
                  </a:cubicBezTo>
                  <a:cubicBezTo>
                    <a:pt x="385" y="483"/>
                    <a:pt x="368" y="465"/>
                    <a:pt x="348" y="446"/>
                  </a:cubicBezTo>
                  <a:cubicBezTo>
                    <a:pt x="323" y="457"/>
                    <a:pt x="296" y="464"/>
                    <a:pt x="266" y="464"/>
                  </a:cubicBezTo>
                  <a:cubicBezTo>
                    <a:pt x="158" y="464"/>
                    <a:pt x="69" y="375"/>
                    <a:pt x="69" y="266"/>
                  </a:cubicBezTo>
                  <a:cubicBezTo>
                    <a:pt x="69" y="157"/>
                    <a:pt x="158" y="68"/>
                    <a:pt x="266" y="68"/>
                  </a:cubicBezTo>
                  <a:cubicBezTo>
                    <a:pt x="375" y="68"/>
                    <a:pt x="464" y="157"/>
                    <a:pt x="464" y="266"/>
                  </a:cubicBezTo>
                  <a:cubicBezTo>
                    <a:pt x="464" y="303"/>
                    <a:pt x="454" y="338"/>
                    <a:pt x="436" y="368"/>
                  </a:cubicBezTo>
                  <a:lnTo>
                    <a:pt x="402" y="335"/>
                  </a:lnTo>
                  <a:cubicBezTo>
                    <a:pt x="412" y="314"/>
                    <a:pt x="418" y="291"/>
                    <a:pt x="418" y="266"/>
                  </a:cubicBezTo>
                  <a:cubicBezTo>
                    <a:pt x="418" y="182"/>
                    <a:pt x="350" y="114"/>
                    <a:pt x="267" y="114"/>
                  </a:cubicBezTo>
                  <a:cubicBezTo>
                    <a:pt x="183" y="114"/>
                    <a:pt x="115" y="182"/>
                    <a:pt x="115" y="266"/>
                  </a:cubicBezTo>
                  <a:cubicBezTo>
                    <a:pt x="115" y="350"/>
                    <a:pt x="183" y="418"/>
                    <a:pt x="266" y="418"/>
                  </a:cubicBezTo>
                  <a:cubicBezTo>
                    <a:pt x="283" y="418"/>
                    <a:pt x="299" y="415"/>
                    <a:pt x="314" y="410"/>
                  </a:cubicBezTo>
                  <a:cubicBezTo>
                    <a:pt x="289" y="385"/>
                    <a:pt x="263" y="360"/>
                    <a:pt x="243" y="338"/>
                  </a:cubicBezTo>
                  <a:cubicBezTo>
                    <a:pt x="212" y="328"/>
                    <a:pt x="190" y="300"/>
                    <a:pt x="190" y="266"/>
                  </a:cubicBezTo>
                  <a:cubicBezTo>
                    <a:pt x="190" y="224"/>
                    <a:pt x="224" y="190"/>
                    <a:pt x="267" y="190"/>
                  </a:cubicBezTo>
                  <a:cubicBezTo>
                    <a:pt x="309" y="190"/>
                    <a:pt x="343" y="224"/>
                    <a:pt x="343" y="266"/>
                  </a:cubicBezTo>
                  <a:cubicBezTo>
                    <a:pt x="343" y="269"/>
                    <a:pt x="342" y="273"/>
                    <a:pt x="342" y="276"/>
                  </a:cubicBezTo>
                  <a:lnTo>
                    <a:pt x="302" y="237"/>
                  </a:lnTo>
                  <a:cubicBezTo>
                    <a:pt x="282" y="217"/>
                    <a:pt x="249" y="221"/>
                    <a:pt x="234" y="244"/>
                  </a:cubicBezTo>
                  <a:cubicBezTo>
                    <a:pt x="234" y="245"/>
                    <a:pt x="234" y="245"/>
                    <a:pt x="234" y="245"/>
                  </a:cubicBezTo>
                  <a:cubicBezTo>
                    <a:pt x="222" y="263"/>
                    <a:pt x="225" y="286"/>
                    <a:pt x="240" y="301"/>
                  </a:cubicBezTo>
                  <a:lnTo>
                    <a:pt x="406" y="463"/>
                  </a:lnTo>
                  <a:lnTo>
                    <a:pt x="402" y="489"/>
                  </a:lnTo>
                  <a:cubicBezTo>
                    <a:pt x="395" y="525"/>
                    <a:pt x="406" y="562"/>
                    <a:pt x="433" y="588"/>
                  </a:cubicBezTo>
                  <a:lnTo>
                    <a:pt x="451" y="605"/>
                  </a:lnTo>
                  <a:cubicBezTo>
                    <a:pt x="466" y="620"/>
                    <a:pt x="491" y="612"/>
                    <a:pt x="495" y="592"/>
                  </a:cubicBezTo>
                  <a:lnTo>
                    <a:pt x="503" y="549"/>
                  </a:lnTo>
                  <a:cubicBezTo>
                    <a:pt x="520" y="553"/>
                    <a:pt x="540" y="547"/>
                    <a:pt x="551" y="530"/>
                  </a:cubicBezTo>
                  <a:cubicBezTo>
                    <a:pt x="557" y="521"/>
                    <a:pt x="559" y="509"/>
                    <a:pt x="557" y="499"/>
                  </a:cubicBezTo>
                  <a:lnTo>
                    <a:pt x="594" y="491"/>
                  </a:lnTo>
                  <a:cubicBezTo>
                    <a:pt x="614" y="486"/>
                    <a:pt x="622" y="461"/>
                    <a:pt x="607" y="446"/>
                  </a:cubicBezTo>
                  <a:close/>
                </a:path>
              </a:pathLst>
            </a:custGeom>
            <a:grpFill/>
            <a:ln>
              <a:noFill/>
            </a:ln>
          </p:spPr>
          <p:txBody>
            <a:bodyPr/>
            <a:lstStyle/>
            <a:p/>
          </p:txBody>
        </p:sp>
      </p:grpSp>
      <p:pic>
        <p:nvPicPr>
          <p:cNvPr id="40" name="Picture 25"/>
          <p:cNvPicPr>
            <a:picLocks noChangeAspect="1"/>
          </p:cNvPicPr>
          <p:nvPr/>
        </p:nvPicPr>
        <p:blipFill>
          <a:blip r:embed="rId3">
            <a:extLst>
              <a:ext uri="{28A0092B-C50C-407E-A947-70E740481C1C}">
                <a14:useLocalDpi val="0"/>
              </a:ext>
            </a:extLst>
          </a:blip>
          <a:stretch>
            <a:fillRect/>
          </a:stretch>
        </p:blipFill>
        <p:spPr>
          <a:xfrm>
            <a:off x="6260187" y="2305447"/>
            <a:ext cx="5400000" cy="3257999"/>
          </a:xfrm>
          <a:prstGeom prst="rect">
            <a:avLst/>
          </a:prstGeom>
        </p:spPr>
      </p:pic>
      <p:sp>
        <p:nvSpPr>
          <p:cNvPr id="41" name="Rectangle 32"/>
          <p:cNvSpPr/>
          <p:nvPr/>
        </p:nvSpPr>
        <p:spPr>
          <a:xfrm>
            <a:off x="6895204" y="2420698"/>
            <a:ext cx="4140000" cy="2621340"/>
          </a:xfrm>
          <a:prstGeom prst="rect">
            <a:avLst/>
          </a:prstGeom>
          <a:blipFill dpi="0" rotWithShape="1">
            <a:blip r:embed="rId4">
              <a:extLst>
                <a:ext uri="{28A0092B-C50C-407E-A947-70E740481C1C}">
                  <a14:useLocalDpi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bg1"/>
              </a:solidFill>
              <a:latin typeface="+mn-ea"/>
            </a:endParaRPr>
          </a:p>
        </p:txBody>
      </p:sp>
    </p:spTree>
    <p:extLst>
      <p:ext uri="{BB962C8B-B14F-4D97-AF65-F5344CB8AC3E}">
        <p14:creationId val="2022366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p:cTn dur="500" fill="hold" id="7"/>
                                        <p:tgtEl>
                                          <p:spTgt spid="33"/>
                                        </p:tgtEl>
                                        <p:attrNameLst>
                                          <p:attrName>ppt_w</p:attrName>
                                        </p:attrNameLst>
                                      </p:cBhvr>
                                      <p:tavLst>
                                        <p:tav tm="0">
                                          <p:val>
                                            <p:fltVal val="0"/>
                                          </p:val>
                                        </p:tav>
                                        <p:tav tm="100000">
                                          <p:val>
                                            <p:strVal val="#ppt_w"/>
                                          </p:val>
                                        </p:tav>
                                      </p:tavLst>
                                    </p:anim>
                                    <p:anim calcmode="lin" valueType="num">
                                      <p:cBhvr>
                                        <p:cTn dur="500" fill="hold" id="8"/>
                                        <p:tgtEl>
                                          <p:spTgt spid="33"/>
                                        </p:tgtEl>
                                        <p:attrNameLst>
                                          <p:attrName>ppt_h</p:attrName>
                                        </p:attrNameLst>
                                      </p:cBhvr>
                                      <p:tavLst>
                                        <p:tav tm="0">
                                          <p:val>
                                            <p:fltVal val="0"/>
                                          </p:val>
                                        </p:tav>
                                        <p:tav tm="100000">
                                          <p:val>
                                            <p:strVal val="#ppt_h"/>
                                          </p:val>
                                        </p:tav>
                                      </p:tavLst>
                                    </p:anim>
                                    <p:animEffect filter="fade" transition="in">
                                      <p:cBhvr>
                                        <p:cTn dur="500" id="9"/>
                                        <p:tgtEl>
                                          <p:spTgt spid="33"/>
                                        </p:tgtEl>
                                      </p:cBhvr>
                                    </p:animEffect>
                                  </p:childTnLst>
                                </p:cTn>
                              </p:par>
                              <p:par>
                                <p:cTn fill="hold" id="10" nodeType="withEffect" presetClass="entr" presetID="53" presetSubtype="0">
                                  <p:stCondLst>
                                    <p:cond delay="0"/>
                                  </p:stCondLst>
                                  <p:childTnLst>
                                    <p:set>
                                      <p:cBhvr>
                                        <p:cTn dur="1" fill="hold" id="11">
                                          <p:stCondLst>
                                            <p:cond delay="0"/>
                                          </p:stCondLst>
                                        </p:cTn>
                                        <p:tgtEl>
                                          <p:spTgt spid="36"/>
                                        </p:tgtEl>
                                        <p:attrNameLst>
                                          <p:attrName>style.visibility</p:attrName>
                                        </p:attrNameLst>
                                      </p:cBhvr>
                                      <p:to>
                                        <p:strVal val="visible"/>
                                      </p:to>
                                    </p:set>
                                    <p:anim calcmode="lin" valueType="num">
                                      <p:cBhvr>
                                        <p:cTn dur="500" fill="hold" id="12"/>
                                        <p:tgtEl>
                                          <p:spTgt spid="36"/>
                                        </p:tgtEl>
                                        <p:attrNameLst>
                                          <p:attrName>ppt_w</p:attrName>
                                        </p:attrNameLst>
                                      </p:cBhvr>
                                      <p:tavLst>
                                        <p:tav tm="0">
                                          <p:val>
                                            <p:fltVal val="0"/>
                                          </p:val>
                                        </p:tav>
                                        <p:tav tm="100000">
                                          <p:val>
                                            <p:strVal val="#ppt_w"/>
                                          </p:val>
                                        </p:tav>
                                      </p:tavLst>
                                    </p:anim>
                                    <p:anim calcmode="lin" valueType="num">
                                      <p:cBhvr>
                                        <p:cTn dur="500" fill="hold" id="13"/>
                                        <p:tgtEl>
                                          <p:spTgt spid="36"/>
                                        </p:tgtEl>
                                        <p:attrNameLst>
                                          <p:attrName>ppt_h</p:attrName>
                                        </p:attrNameLst>
                                      </p:cBhvr>
                                      <p:tavLst>
                                        <p:tav tm="0">
                                          <p:val>
                                            <p:fltVal val="0"/>
                                          </p:val>
                                        </p:tav>
                                        <p:tav tm="100000">
                                          <p:val>
                                            <p:strVal val="#ppt_h"/>
                                          </p:val>
                                        </p:tav>
                                      </p:tavLst>
                                    </p:anim>
                                    <p:animEffect filter="fade" transition="in">
                                      <p:cBhvr>
                                        <p:cTn dur="500" id="14"/>
                                        <p:tgtEl>
                                          <p:spTgt spid="36"/>
                                        </p:tgtEl>
                                      </p:cBhvr>
                                    </p:animEffect>
                                  </p:childTnLst>
                                </p:cTn>
                              </p:par>
                            </p:childTnLst>
                          </p:cTn>
                        </p:par>
                        <p:par>
                          <p:cTn fill="hold" id="15" nodeType="afterGroup">
                            <p:stCondLst>
                              <p:cond delay="500"/>
                            </p:stCondLst>
                            <p:childTnLst>
                              <p:par>
                                <p:cTn fill="hold" id="16" nodeType="afterEffect" presetClass="entr" presetID="22" presetSubtype="8">
                                  <p:stCondLst>
                                    <p:cond delay="0"/>
                                  </p:stCondLst>
                                  <p:childTnLst>
                                    <p:set>
                                      <p:cBhvr>
                                        <p:cTn dur="1" fill="hold" id="17">
                                          <p:stCondLst>
                                            <p:cond delay="0"/>
                                          </p:stCondLst>
                                        </p:cTn>
                                        <p:tgtEl>
                                          <p:spTgt spid="26"/>
                                        </p:tgtEl>
                                        <p:attrNameLst>
                                          <p:attrName>style.visibility</p:attrName>
                                        </p:attrNameLst>
                                      </p:cBhvr>
                                      <p:to>
                                        <p:strVal val="visible"/>
                                      </p:to>
                                    </p:set>
                                    <p:animEffect filter="wipe(left)" transition="in">
                                      <p:cBhvr>
                                        <p:cTn dur="500" id="18"/>
                                        <p:tgtEl>
                                          <p:spTgt spid="26"/>
                                        </p:tgtEl>
                                      </p:cBhvr>
                                    </p:animEffect>
                                  </p:childTnLst>
                                </p:cTn>
                              </p:par>
                              <p:par>
                                <p:cTn fill="hold" id="19" nodeType="withEffect" presetClass="entr" presetID="22" presetSubtype="8">
                                  <p:stCondLst>
                                    <p:cond delay="0"/>
                                  </p:stCondLst>
                                  <p:childTnLst>
                                    <p:set>
                                      <p:cBhvr>
                                        <p:cTn dur="1" fill="hold" id="20">
                                          <p:stCondLst>
                                            <p:cond delay="0"/>
                                          </p:stCondLst>
                                        </p:cTn>
                                        <p:tgtEl>
                                          <p:spTgt spid="29"/>
                                        </p:tgtEl>
                                        <p:attrNameLst>
                                          <p:attrName>style.visibility</p:attrName>
                                        </p:attrNameLst>
                                      </p:cBhvr>
                                      <p:to>
                                        <p:strVal val="visible"/>
                                      </p:to>
                                    </p:set>
                                    <p:animEffect filter="wipe(left)" transition="in">
                                      <p:cBhvr>
                                        <p:cTn dur="500" id="21"/>
                                        <p:tgtEl>
                                          <p:spTgt spid="29"/>
                                        </p:tgtEl>
                                      </p:cBhvr>
                                    </p:animEffect>
                                  </p:childTnLst>
                                </p:cTn>
                              </p:par>
                              <p:par>
                                <p:cTn fill="hold" id="22" nodeType="withEffect" presetClass="entr" presetID="22" presetSubtype="8">
                                  <p:stCondLst>
                                    <p:cond delay="0"/>
                                  </p:stCondLst>
                                  <p:childTnLst>
                                    <p:set>
                                      <p:cBhvr>
                                        <p:cTn dur="1" fill="hold" id="23">
                                          <p:stCondLst>
                                            <p:cond delay="0"/>
                                          </p:stCondLst>
                                        </p:cTn>
                                        <p:tgtEl>
                                          <p:spTgt spid="32"/>
                                        </p:tgtEl>
                                        <p:attrNameLst>
                                          <p:attrName>style.visibility</p:attrName>
                                        </p:attrNameLst>
                                      </p:cBhvr>
                                      <p:to>
                                        <p:strVal val="visible"/>
                                      </p:to>
                                    </p:set>
                                    <p:animEffect filter="wipe(left)" transition="in">
                                      <p:cBhvr>
                                        <p:cTn dur="500" id="24"/>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18" name="TextBox 17"/>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grpSp>
        <p:nvGrpSpPr>
          <p:cNvPr id="14" name="组合 13"/>
          <p:cNvGrpSpPr>
            <a:grpSpLocks noChangeAspect="1"/>
          </p:cNvGrpSpPr>
          <p:nvPr/>
        </p:nvGrpSpPr>
        <p:grpSpPr>
          <a:xfrm>
            <a:off x="877586" y="1905794"/>
            <a:ext cx="10440012" cy="3759988"/>
            <a:chOff x="877586" y="1981992"/>
            <a:chExt cx="10440012" cy="3759988"/>
          </a:xfrm>
        </p:grpSpPr>
        <p:grpSp>
          <p:nvGrpSpPr>
            <p:cNvPr id="15" name="组合 14"/>
            <p:cNvGrpSpPr>
              <a:grpSpLocks noChangeAspect="1"/>
            </p:cNvGrpSpPr>
            <p:nvPr/>
          </p:nvGrpSpPr>
          <p:grpSpPr>
            <a:xfrm>
              <a:off x="877586" y="1981992"/>
              <a:ext cx="10440012" cy="3759988"/>
              <a:chOff x="1429885" y="2397153"/>
              <a:chExt cx="9570770" cy="3446935"/>
            </a:xfrm>
          </p:grpSpPr>
          <p:sp>
            <p:nvSpPr>
              <p:cNvPr id="36" name="椭圆 5"/>
              <p:cNvSpPr/>
              <p:nvPr/>
            </p:nvSpPr>
            <p:spPr>
              <a:xfrm>
                <a:off x="1526637" y="3126065"/>
                <a:ext cx="2359561" cy="442851"/>
              </a:xfrm>
              <a:custGeom>
                <a:rect b="b" l="l" r="r" t="t"/>
                <a:pathLst>
                  <a:path h="332156" w="1769901">
                    <a:moveTo>
                      <a:pt x="405557" y="96228"/>
                    </a:moveTo>
                    <a:cubicBezTo>
                      <a:pt x="366980" y="96228"/>
                      <a:pt x="335707" y="127501"/>
                      <a:pt x="335707" y="166078"/>
                    </a:cubicBezTo>
                    <a:cubicBezTo>
                      <a:pt x="335707" y="204655"/>
                      <a:pt x="366980" y="235928"/>
                      <a:pt x="405557" y="235928"/>
                    </a:cubicBezTo>
                    <a:cubicBezTo>
                      <a:pt x="444134" y="235928"/>
                      <a:pt x="475407" y="204655"/>
                      <a:pt x="475407" y="166078"/>
                    </a:cubicBezTo>
                    <a:cubicBezTo>
                      <a:pt x="475407" y="127501"/>
                      <a:pt x="444134" y="96228"/>
                      <a:pt x="405557" y="96228"/>
                    </a:cubicBezTo>
                    <a:close/>
                    <a:moveTo>
                      <a:pt x="404812" y="0"/>
                    </a:moveTo>
                    <a:cubicBezTo>
                      <a:pt x="477383" y="0"/>
                      <a:pt x="539082" y="46547"/>
                      <a:pt x="559974" y="112010"/>
                    </a:cubicBezTo>
                    <a:lnTo>
                      <a:pt x="1769901" y="112010"/>
                    </a:lnTo>
                    <a:lnTo>
                      <a:pt x="1769901" y="229672"/>
                    </a:lnTo>
                    <a:lnTo>
                      <a:pt x="558051" y="229672"/>
                    </a:lnTo>
                    <a:cubicBezTo>
                      <a:pt x="533266" y="289877"/>
                      <a:pt x="473976" y="332156"/>
                      <a:pt x="404812" y="332156"/>
                    </a:cubicBezTo>
                    <a:cubicBezTo>
                      <a:pt x="335648" y="332156"/>
                      <a:pt x="276358" y="289877"/>
                      <a:pt x="251573" y="229672"/>
                    </a:cubicBezTo>
                    <a:lnTo>
                      <a:pt x="0" y="229672"/>
                    </a:lnTo>
                    <a:lnTo>
                      <a:pt x="0" y="112010"/>
                    </a:lnTo>
                    <a:lnTo>
                      <a:pt x="249650" y="112010"/>
                    </a:lnTo>
                    <a:cubicBezTo>
                      <a:pt x="270542" y="46547"/>
                      <a:pt x="332241" y="0"/>
                      <a:pt x="40481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6" rIns="121886" rtlCol="0" tIns="60944"/>
              <a:lstStyle/>
              <a:p>
                <a:pPr algn="ctr"/>
                <a:endParaRPr altLang="en-US" lang="zh-CN" sz="1707">
                  <a:solidFill>
                    <a:schemeClr val="tx1">
                      <a:lumMod val="65000"/>
                      <a:lumOff val="35000"/>
                    </a:schemeClr>
                  </a:solidFill>
                  <a:latin typeface="+mn-ea"/>
                  <a:cs typeface="+mn-ea"/>
                  <a:sym typeface="+mn-lt"/>
                </a:endParaRPr>
              </a:p>
            </p:txBody>
          </p:sp>
          <p:sp>
            <p:nvSpPr>
              <p:cNvPr id="37" name="椭圆 5"/>
              <p:cNvSpPr/>
              <p:nvPr/>
            </p:nvSpPr>
            <p:spPr>
              <a:xfrm>
                <a:off x="3886197" y="3598334"/>
                <a:ext cx="2359561" cy="442851"/>
              </a:xfrm>
              <a:custGeom>
                <a:rect b="b" l="l" r="r" t="t"/>
                <a:pathLst>
                  <a:path h="332156" w="1769901">
                    <a:moveTo>
                      <a:pt x="405557" y="96228"/>
                    </a:moveTo>
                    <a:cubicBezTo>
                      <a:pt x="366980" y="96228"/>
                      <a:pt x="335707" y="127501"/>
                      <a:pt x="335707" y="166078"/>
                    </a:cubicBezTo>
                    <a:cubicBezTo>
                      <a:pt x="335707" y="204655"/>
                      <a:pt x="366980" y="235928"/>
                      <a:pt x="405557" y="235928"/>
                    </a:cubicBezTo>
                    <a:cubicBezTo>
                      <a:pt x="444134" y="235928"/>
                      <a:pt x="475407" y="204655"/>
                      <a:pt x="475407" y="166078"/>
                    </a:cubicBezTo>
                    <a:cubicBezTo>
                      <a:pt x="475407" y="127501"/>
                      <a:pt x="444134" y="96228"/>
                      <a:pt x="405557" y="96228"/>
                    </a:cubicBezTo>
                    <a:close/>
                    <a:moveTo>
                      <a:pt x="404812" y="0"/>
                    </a:moveTo>
                    <a:cubicBezTo>
                      <a:pt x="477383" y="0"/>
                      <a:pt x="539082" y="46547"/>
                      <a:pt x="559974" y="112010"/>
                    </a:cubicBezTo>
                    <a:lnTo>
                      <a:pt x="1769901" y="112010"/>
                    </a:lnTo>
                    <a:lnTo>
                      <a:pt x="1769901" y="229672"/>
                    </a:lnTo>
                    <a:lnTo>
                      <a:pt x="558051" y="229672"/>
                    </a:lnTo>
                    <a:cubicBezTo>
                      <a:pt x="533266" y="289877"/>
                      <a:pt x="473976" y="332156"/>
                      <a:pt x="404812" y="332156"/>
                    </a:cubicBezTo>
                    <a:cubicBezTo>
                      <a:pt x="335648" y="332156"/>
                      <a:pt x="276358" y="289877"/>
                      <a:pt x="251573" y="229672"/>
                    </a:cubicBezTo>
                    <a:lnTo>
                      <a:pt x="0" y="229672"/>
                    </a:lnTo>
                    <a:lnTo>
                      <a:pt x="0" y="112010"/>
                    </a:lnTo>
                    <a:lnTo>
                      <a:pt x="249650" y="112010"/>
                    </a:lnTo>
                    <a:cubicBezTo>
                      <a:pt x="270542" y="46547"/>
                      <a:pt x="332241" y="0"/>
                      <a:pt x="40481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6" rIns="121886" rtlCol="0" tIns="60944"/>
              <a:lstStyle/>
              <a:p>
                <a:pPr algn="ctr"/>
                <a:endParaRPr altLang="en-US" lang="zh-CN" sz="1707">
                  <a:solidFill>
                    <a:schemeClr val="tx1">
                      <a:lumMod val="65000"/>
                      <a:lumOff val="35000"/>
                    </a:schemeClr>
                  </a:solidFill>
                  <a:latin typeface="+mn-ea"/>
                  <a:cs typeface="+mn-ea"/>
                  <a:sym typeface="+mn-lt"/>
                </a:endParaRPr>
              </a:p>
            </p:txBody>
          </p:sp>
          <p:sp>
            <p:nvSpPr>
              <p:cNvPr id="38" name="椭圆 5"/>
              <p:cNvSpPr/>
              <p:nvPr/>
            </p:nvSpPr>
            <p:spPr>
              <a:xfrm>
                <a:off x="6281534" y="4066683"/>
                <a:ext cx="2359561" cy="442851"/>
              </a:xfrm>
              <a:custGeom>
                <a:rect b="b" l="l" r="r" t="t"/>
                <a:pathLst>
                  <a:path h="332156" w="1769901">
                    <a:moveTo>
                      <a:pt x="405557" y="96228"/>
                    </a:moveTo>
                    <a:cubicBezTo>
                      <a:pt x="366980" y="96228"/>
                      <a:pt x="335707" y="127501"/>
                      <a:pt x="335707" y="166078"/>
                    </a:cubicBezTo>
                    <a:cubicBezTo>
                      <a:pt x="335707" y="204655"/>
                      <a:pt x="366980" y="235928"/>
                      <a:pt x="405557" y="235928"/>
                    </a:cubicBezTo>
                    <a:cubicBezTo>
                      <a:pt x="444134" y="235928"/>
                      <a:pt x="475407" y="204655"/>
                      <a:pt x="475407" y="166078"/>
                    </a:cubicBezTo>
                    <a:cubicBezTo>
                      <a:pt x="475407" y="127501"/>
                      <a:pt x="444134" y="96228"/>
                      <a:pt x="405557" y="96228"/>
                    </a:cubicBezTo>
                    <a:close/>
                    <a:moveTo>
                      <a:pt x="404812" y="0"/>
                    </a:moveTo>
                    <a:cubicBezTo>
                      <a:pt x="477383" y="0"/>
                      <a:pt x="539082" y="46547"/>
                      <a:pt x="559974" y="112010"/>
                    </a:cubicBezTo>
                    <a:lnTo>
                      <a:pt x="1769901" y="112010"/>
                    </a:lnTo>
                    <a:lnTo>
                      <a:pt x="1769901" y="229672"/>
                    </a:lnTo>
                    <a:lnTo>
                      <a:pt x="558051" y="229672"/>
                    </a:lnTo>
                    <a:cubicBezTo>
                      <a:pt x="533266" y="289877"/>
                      <a:pt x="473976" y="332156"/>
                      <a:pt x="404812" y="332156"/>
                    </a:cubicBezTo>
                    <a:cubicBezTo>
                      <a:pt x="335648" y="332156"/>
                      <a:pt x="276358" y="289877"/>
                      <a:pt x="251573" y="229672"/>
                    </a:cubicBezTo>
                    <a:lnTo>
                      <a:pt x="0" y="229672"/>
                    </a:lnTo>
                    <a:lnTo>
                      <a:pt x="0" y="112010"/>
                    </a:lnTo>
                    <a:lnTo>
                      <a:pt x="249650" y="112010"/>
                    </a:lnTo>
                    <a:cubicBezTo>
                      <a:pt x="270542" y="46547"/>
                      <a:pt x="332241" y="0"/>
                      <a:pt x="40481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6" rIns="121886" rtlCol="0" tIns="60944"/>
              <a:lstStyle/>
              <a:p>
                <a:pPr algn="ctr"/>
                <a:endParaRPr altLang="en-US" lang="zh-CN" sz="1707">
                  <a:solidFill>
                    <a:schemeClr val="tx1">
                      <a:lumMod val="65000"/>
                      <a:lumOff val="35000"/>
                    </a:schemeClr>
                  </a:solidFill>
                  <a:latin typeface="+mn-ea"/>
                  <a:cs typeface="+mn-ea"/>
                  <a:sym typeface="+mn-lt"/>
                </a:endParaRPr>
              </a:p>
            </p:txBody>
          </p:sp>
          <p:sp>
            <p:nvSpPr>
              <p:cNvPr id="39" name="椭圆 5"/>
              <p:cNvSpPr/>
              <p:nvPr/>
            </p:nvSpPr>
            <p:spPr>
              <a:xfrm>
                <a:off x="8641094" y="4616352"/>
                <a:ext cx="2359561" cy="442851"/>
              </a:xfrm>
              <a:custGeom>
                <a:rect b="b" l="l" r="r" t="t"/>
                <a:pathLst>
                  <a:path h="332156" w="1769901">
                    <a:moveTo>
                      <a:pt x="405557" y="96228"/>
                    </a:moveTo>
                    <a:cubicBezTo>
                      <a:pt x="366980" y="96228"/>
                      <a:pt x="335707" y="127501"/>
                      <a:pt x="335707" y="166078"/>
                    </a:cubicBezTo>
                    <a:cubicBezTo>
                      <a:pt x="335707" y="204655"/>
                      <a:pt x="366980" y="235928"/>
                      <a:pt x="405557" y="235928"/>
                    </a:cubicBezTo>
                    <a:cubicBezTo>
                      <a:pt x="444134" y="235928"/>
                      <a:pt x="475407" y="204655"/>
                      <a:pt x="475407" y="166078"/>
                    </a:cubicBezTo>
                    <a:cubicBezTo>
                      <a:pt x="475407" y="127501"/>
                      <a:pt x="444134" y="96228"/>
                      <a:pt x="405557" y="96228"/>
                    </a:cubicBezTo>
                    <a:close/>
                    <a:moveTo>
                      <a:pt x="404812" y="0"/>
                    </a:moveTo>
                    <a:cubicBezTo>
                      <a:pt x="477383" y="0"/>
                      <a:pt x="539082" y="46547"/>
                      <a:pt x="559974" y="112010"/>
                    </a:cubicBezTo>
                    <a:lnTo>
                      <a:pt x="1769901" y="112010"/>
                    </a:lnTo>
                    <a:lnTo>
                      <a:pt x="1769901" y="229672"/>
                    </a:lnTo>
                    <a:lnTo>
                      <a:pt x="558051" y="229672"/>
                    </a:lnTo>
                    <a:cubicBezTo>
                      <a:pt x="533266" y="289877"/>
                      <a:pt x="473976" y="332156"/>
                      <a:pt x="404812" y="332156"/>
                    </a:cubicBezTo>
                    <a:cubicBezTo>
                      <a:pt x="335648" y="332156"/>
                      <a:pt x="276358" y="289877"/>
                      <a:pt x="251573" y="229672"/>
                    </a:cubicBezTo>
                    <a:lnTo>
                      <a:pt x="0" y="229672"/>
                    </a:lnTo>
                    <a:lnTo>
                      <a:pt x="0" y="112010"/>
                    </a:lnTo>
                    <a:lnTo>
                      <a:pt x="249650" y="112010"/>
                    </a:lnTo>
                    <a:cubicBezTo>
                      <a:pt x="270542" y="46547"/>
                      <a:pt x="332241" y="0"/>
                      <a:pt x="40481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6" rIns="121886" rtlCol="0" tIns="60944"/>
              <a:lstStyle/>
              <a:p>
                <a:pPr algn="ctr"/>
                <a:endParaRPr altLang="en-US" lang="zh-CN" sz="1707">
                  <a:solidFill>
                    <a:schemeClr val="tx1">
                      <a:lumMod val="65000"/>
                      <a:lumOff val="35000"/>
                    </a:schemeClr>
                  </a:solidFill>
                  <a:latin typeface="+mn-ea"/>
                  <a:cs typeface="+mn-ea"/>
                  <a:sym typeface="+mn-lt"/>
                </a:endParaRPr>
              </a:p>
            </p:txBody>
          </p:sp>
          <p:sp>
            <p:nvSpPr>
              <p:cNvPr id="40" name="TextBox 39"/>
              <p:cNvSpPr txBox="1"/>
              <p:nvPr/>
            </p:nvSpPr>
            <p:spPr>
              <a:xfrm>
                <a:off x="1429885" y="2397153"/>
                <a:ext cx="2244178" cy="660053"/>
              </a:xfrm>
              <a:prstGeom prst="rect">
                <a:avLst/>
              </a:prstGeom>
              <a:noFill/>
              <a:ln>
                <a:noFill/>
              </a:ln>
            </p:spPr>
            <p:txBody>
              <a:bodyPr bIns="60944" lIns="121886" rIns="121886" rtlCol="0" tIns="60944" wrap="square">
                <a:noAutofit/>
              </a:bodyPr>
              <a:lstStyle/>
              <a:p>
                <a:r>
                  <a:rPr altLang="en-US" lang="zh-CN" sz="1200">
                    <a:solidFill>
                      <a:schemeClr val="tx1">
                        <a:lumMod val="65000"/>
                        <a:lumOff val="35000"/>
                      </a:schemeClr>
                    </a:solidFill>
                    <a:latin typeface="+mn-ea"/>
                    <a:ea typeface="+mn-ea"/>
                    <a:cs typeface="+mn-ea"/>
                    <a:sym typeface="+mn-lt"/>
                  </a:rPr>
                  <a:t>双击输入替换内容编辑文字双击输入替换内容编辑文字双击输入替换内容编辑文字</a:t>
                </a:r>
              </a:p>
            </p:txBody>
          </p:sp>
          <p:sp>
            <p:nvSpPr>
              <p:cNvPr id="41" name="TextBox 40"/>
              <p:cNvSpPr txBox="1"/>
              <p:nvPr/>
            </p:nvSpPr>
            <p:spPr>
              <a:xfrm>
                <a:off x="3789447" y="4190929"/>
                <a:ext cx="2244178" cy="660053"/>
              </a:xfrm>
              <a:prstGeom prst="rect">
                <a:avLst/>
              </a:prstGeom>
              <a:noFill/>
              <a:ln>
                <a:noFill/>
              </a:ln>
            </p:spPr>
            <p:txBody>
              <a:bodyPr bIns="60944" lIns="121886" rIns="121886" rtlCol="0" tIns="60944" wrap="square">
                <a:noAutofit/>
              </a:bodyPr>
              <a:lstStyle/>
              <a:p>
                <a:r>
                  <a:rPr altLang="en-US" lang="zh-CN" sz="1200">
                    <a:solidFill>
                      <a:schemeClr val="tx1">
                        <a:lumMod val="65000"/>
                        <a:lumOff val="35000"/>
                      </a:schemeClr>
                    </a:solidFill>
                    <a:latin typeface="+mn-ea"/>
                    <a:ea typeface="+mn-ea"/>
                    <a:cs typeface="+mn-ea"/>
                    <a:sym typeface="+mn-lt"/>
                  </a:rPr>
                  <a:t>双击输入替换内容编辑文字双击输入替换内容编辑文字双击输入替换内容编辑文字</a:t>
                </a:r>
              </a:p>
            </p:txBody>
          </p:sp>
          <p:sp>
            <p:nvSpPr>
              <p:cNvPr id="42" name="TextBox 41"/>
              <p:cNvSpPr txBox="1"/>
              <p:nvPr/>
            </p:nvSpPr>
            <p:spPr>
              <a:xfrm>
                <a:off x="6168358" y="3064360"/>
                <a:ext cx="2244178" cy="660053"/>
              </a:xfrm>
              <a:prstGeom prst="rect">
                <a:avLst/>
              </a:prstGeom>
              <a:noFill/>
              <a:ln>
                <a:noFill/>
              </a:ln>
            </p:spPr>
            <p:txBody>
              <a:bodyPr bIns="60944" lIns="121886" rIns="121886" rtlCol="0" tIns="60944" wrap="square">
                <a:noAutofit/>
              </a:bodyPr>
              <a:lstStyle/>
              <a:p>
                <a:r>
                  <a:rPr altLang="en-US" lang="zh-CN" sz="1200">
                    <a:solidFill>
                      <a:schemeClr val="tx1">
                        <a:lumMod val="65000"/>
                        <a:lumOff val="35000"/>
                      </a:schemeClr>
                    </a:solidFill>
                    <a:latin typeface="+mn-ea"/>
                    <a:ea typeface="+mn-ea"/>
                    <a:cs typeface="+mn-ea"/>
                    <a:sym typeface="+mn-lt"/>
                  </a:rPr>
                  <a:t>双击输入替换内容编辑文字双击输入替换内容编辑文字双击输入替换内容编辑文字</a:t>
                </a:r>
              </a:p>
            </p:txBody>
          </p:sp>
          <p:sp>
            <p:nvSpPr>
              <p:cNvPr id="43" name="TextBox 42"/>
              <p:cNvSpPr txBox="1"/>
              <p:nvPr/>
            </p:nvSpPr>
            <p:spPr>
              <a:xfrm>
                <a:off x="8524045" y="5184035"/>
                <a:ext cx="2244178" cy="660053"/>
              </a:xfrm>
              <a:prstGeom prst="rect">
                <a:avLst/>
              </a:prstGeom>
              <a:noFill/>
              <a:ln>
                <a:noFill/>
              </a:ln>
            </p:spPr>
            <p:txBody>
              <a:bodyPr bIns="60944" lIns="121886" rIns="121886" rtlCol="0" tIns="60944" wrap="square">
                <a:noAutofit/>
              </a:bodyPr>
              <a:lstStyle/>
              <a:p>
                <a:r>
                  <a:rPr altLang="en-US" lang="zh-CN" sz="1200">
                    <a:solidFill>
                      <a:schemeClr val="tx1">
                        <a:lumMod val="65000"/>
                        <a:lumOff val="35000"/>
                      </a:schemeClr>
                    </a:solidFill>
                    <a:latin typeface="+mn-ea"/>
                    <a:ea typeface="+mn-ea"/>
                    <a:cs typeface="+mn-ea"/>
                    <a:sym typeface="+mn-lt"/>
                  </a:rPr>
                  <a:t>双击输入替换内容编辑文字双击输入替换内容编辑文字双击输入替换内容编辑文字</a:t>
                </a:r>
              </a:p>
            </p:txBody>
          </p:sp>
        </p:grpSp>
        <p:sp>
          <p:nvSpPr>
            <p:cNvPr id="16" name="椭圆 15"/>
            <p:cNvSpPr>
              <a:spLocks noChangeAspect="1"/>
            </p:cNvSpPr>
            <p:nvPr/>
          </p:nvSpPr>
          <p:spPr>
            <a:xfrm>
              <a:off x="1044000" y="3429794"/>
              <a:ext cx="1044000" cy="1044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a:spLocks noChangeAspect="1"/>
            </p:cNvSpPr>
            <p:nvPr/>
          </p:nvSpPr>
          <p:spPr>
            <a:xfrm>
              <a:off x="3642929" y="2167935"/>
              <a:ext cx="1044000" cy="1044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a:spLocks noChangeAspect="1"/>
            </p:cNvSpPr>
            <p:nvPr/>
          </p:nvSpPr>
          <p:spPr>
            <a:xfrm>
              <a:off x="6241858" y="4380398"/>
              <a:ext cx="1044000" cy="1044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a:spLocks noChangeAspect="1"/>
            </p:cNvSpPr>
            <p:nvPr/>
          </p:nvSpPr>
          <p:spPr>
            <a:xfrm>
              <a:off x="8840787" y="3211935"/>
              <a:ext cx="1044000" cy="1044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Freeform: Shape 37"/>
            <p:cNvSpPr/>
            <p:nvPr/>
          </p:nvSpPr>
          <p:spPr>
            <a:xfrm>
              <a:off x="1381882" y="3794455"/>
              <a:ext cx="368235" cy="306134"/>
            </a:xfrm>
            <a:custGeom>
              <a:cxnLst>
                <a:cxn ang="0">
                  <a:pos x="wd2" y="hd2"/>
                </a:cxn>
                <a:cxn ang="5400000">
                  <a:pos x="wd2" y="hd2"/>
                </a:cxn>
                <a:cxn ang="10800000">
                  <a:pos x="wd2" y="hd2"/>
                </a:cxn>
                <a:cxn ang="16200000">
                  <a:pos x="wd2" y="hd2"/>
                </a:cxn>
              </a:cxnLst>
              <a:rect b="b" l="0" r="r" t="0"/>
              <a:pathLst>
                <a:path extrusionOk="0" h="21341" w="21600">
                  <a:moveTo>
                    <a:pt x="3554" y="7297"/>
                  </a:moveTo>
                  <a:cubicBezTo>
                    <a:pt x="3954" y="7331"/>
                    <a:pt x="4453" y="7289"/>
                    <a:pt x="5005" y="7053"/>
                  </a:cubicBezTo>
                  <a:cubicBezTo>
                    <a:pt x="6349" y="6477"/>
                    <a:pt x="7491" y="4995"/>
                    <a:pt x="8405" y="2648"/>
                  </a:cubicBezTo>
                  <a:lnTo>
                    <a:pt x="8422" y="2598"/>
                  </a:lnTo>
                  <a:cubicBezTo>
                    <a:pt x="8426" y="2582"/>
                    <a:pt x="8908" y="945"/>
                    <a:pt x="9828" y="943"/>
                  </a:cubicBezTo>
                  <a:cubicBezTo>
                    <a:pt x="9832" y="945"/>
                    <a:pt x="10275" y="957"/>
                    <a:pt x="10499" y="1412"/>
                  </a:cubicBezTo>
                  <a:cubicBezTo>
                    <a:pt x="10721" y="1862"/>
                    <a:pt x="10884" y="3061"/>
                    <a:pt x="9482" y="6033"/>
                  </a:cubicBezTo>
                  <a:lnTo>
                    <a:pt x="9306" y="6403"/>
                  </a:lnTo>
                  <a:lnTo>
                    <a:pt x="9598" y="6649"/>
                  </a:lnTo>
                  <a:cubicBezTo>
                    <a:pt x="9651" y="6694"/>
                    <a:pt x="10140" y="7077"/>
                    <a:pt x="11176" y="7077"/>
                  </a:cubicBezTo>
                  <a:lnTo>
                    <a:pt x="19661" y="7077"/>
                  </a:lnTo>
                  <a:cubicBezTo>
                    <a:pt x="20292" y="7077"/>
                    <a:pt x="20807" y="7689"/>
                    <a:pt x="20807" y="8438"/>
                  </a:cubicBezTo>
                  <a:cubicBezTo>
                    <a:pt x="20807" y="9188"/>
                    <a:pt x="20292" y="9799"/>
                    <a:pt x="19661" y="9799"/>
                  </a:cubicBezTo>
                  <a:lnTo>
                    <a:pt x="15507" y="9799"/>
                  </a:lnTo>
                  <a:cubicBezTo>
                    <a:pt x="15473" y="9788"/>
                    <a:pt x="15438" y="9779"/>
                    <a:pt x="15402" y="9779"/>
                  </a:cubicBezTo>
                  <a:lnTo>
                    <a:pt x="13395" y="9779"/>
                  </a:lnTo>
                  <a:cubicBezTo>
                    <a:pt x="13176" y="9779"/>
                    <a:pt x="12998" y="9991"/>
                    <a:pt x="12998" y="10252"/>
                  </a:cubicBezTo>
                  <a:cubicBezTo>
                    <a:pt x="12998" y="10512"/>
                    <a:pt x="13176" y="10723"/>
                    <a:pt x="13395" y="10723"/>
                  </a:cubicBezTo>
                  <a:lnTo>
                    <a:pt x="13565" y="10723"/>
                  </a:lnTo>
                  <a:lnTo>
                    <a:pt x="13565" y="10742"/>
                  </a:lnTo>
                  <a:cubicBezTo>
                    <a:pt x="13565" y="10742"/>
                    <a:pt x="13616" y="10742"/>
                    <a:pt x="13708" y="10742"/>
                  </a:cubicBezTo>
                  <a:cubicBezTo>
                    <a:pt x="13715" y="10751"/>
                    <a:pt x="13722" y="10761"/>
                    <a:pt x="13730" y="10769"/>
                  </a:cubicBezTo>
                  <a:cubicBezTo>
                    <a:pt x="14809" y="11851"/>
                    <a:pt x="14221" y="13735"/>
                    <a:pt x="14216" y="13754"/>
                  </a:cubicBezTo>
                  <a:cubicBezTo>
                    <a:pt x="14208" y="13775"/>
                    <a:pt x="14204" y="13798"/>
                    <a:pt x="14200" y="13821"/>
                  </a:cubicBezTo>
                  <a:cubicBezTo>
                    <a:pt x="14163" y="13904"/>
                    <a:pt x="14145" y="14001"/>
                    <a:pt x="14157" y="14102"/>
                  </a:cubicBezTo>
                  <a:cubicBezTo>
                    <a:pt x="14167" y="14176"/>
                    <a:pt x="14346" y="15913"/>
                    <a:pt x="13175" y="17323"/>
                  </a:cubicBezTo>
                  <a:lnTo>
                    <a:pt x="13147" y="17361"/>
                  </a:lnTo>
                  <a:cubicBezTo>
                    <a:pt x="12922" y="17699"/>
                    <a:pt x="12843" y="18133"/>
                    <a:pt x="12765" y="18550"/>
                  </a:cubicBezTo>
                  <a:cubicBezTo>
                    <a:pt x="12616" y="19370"/>
                    <a:pt x="12486" y="20077"/>
                    <a:pt x="11404" y="20327"/>
                  </a:cubicBezTo>
                  <a:cubicBezTo>
                    <a:pt x="11144" y="20351"/>
                    <a:pt x="8273" y="20612"/>
                    <a:pt x="6707" y="19927"/>
                  </a:cubicBezTo>
                  <a:cubicBezTo>
                    <a:pt x="6098" y="19662"/>
                    <a:pt x="5761" y="19430"/>
                    <a:pt x="5462" y="19226"/>
                  </a:cubicBezTo>
                  <a:cubicBezTo>
                    <a:pt x="4926" y="18857"/>
                    <a:pt x="4546" y="18628"/>
                    <a:pt x="3554" y="18535"/>
                  </a:cubicBezTo>
                  <a:cubicBezTo>
                    <a:pt x="3554" y="18535"/>
                    <a:pt x="3554" y="7297"/>
                    <a:pt x="3554" y="7297"/>
                  </a:cubicBezTo>
                  <a:close/>
                  <a:moveTo>
                    <a:pt x="0" y="19644"/>
                  </a:moveTo>
                  <a:cubicBezTo>
                    <a:pt x="0" y="20162"/>
                    <a:pt x="354" y="20583"/>
                    <a:pt x="789" y="20583"/>
                  </a:cubicBezTo>
                  <a:lnTo>
                    <a:pt x="2764" y="20583"/>
                  </a:lnTo>
                  <a:cubicBezTo>
                    <a:pt x="3200" y="20583"/>
                    <a:pt x="3554" y="20162"/>
                    <a:pt x="3554" y="19644"/>
                  </a:cubicBezTo>
                  <a:lnTo>
                    <a:pt x="3554" y="19480"/>
                  </a:lnTo>
                  <a:cubicBezTo>
                    <a:pt x="4371" y="19567"/>
                    <a:pt x="4647" y="19755"/>
                    <a:pt x="5065" y="20043"/>
                  </a:cubicBezTo>
                  <a:cubicBezTo>
                    <a:pt x="5375" y="20255"/>
                    <a:pt x="5760" y="20520"/>
                    <a:pt x="6433" y="20814"/>
                  </a:cubicBezTo>
                  <a:cubicBezTo>
                    <a:pt x="8235" y="21600"/>
                    <a:pt x="11361" y="21279"/>
                    <a:pt x="11493" y="21265"/>
                  </a:cubicBezTo>
                  <a:lnTo>
                    <a:pt x="11531" y="21258"/>
                  </a:lnTo>
                  <a:cubicBezTo>
                    <a:pt x="13149" y="20897"/>
                    <a:pt x="13386" y="19607"/>
                    <a:pt x="13541" y="18751"/>
                  </a:cubicBezTo>
                  <a:cubicBezTo>
                    <a:pt x="13599" y="18435"/>
                    <a:pt x="13655" y="18135"/>
                    <a:pt x="13758" y="17963"/>
                  </a:cubicBezTo>
                  <a:cubicBezTo>
                    <a:pt x="14450" y="17121"/>
                    <a:pt x="14752" y="16186"/>
                    <a:pt x="14879" y="15434"/>
                  </a:cubicBezTo>
                  <a:cubicBezTo>
                    <a:pt x="14877" y="14947"/>
                    <a:pt x="14916" y="14445"/>
                    <a:pt x="15005" y="13918"/>
                  </a:cubicBezTo>
                  <a:cubicBezTo>
                    <a:pt x="15132" y="13425"/>
                    <a:pt x="15414" y="11966"/>
                    <a:pt x="14750" y="10739"/>
                  </a:cubicBezTo>
                  <a:cubicBezTo>
                    <a:pt x="16494" y="10734"/>
                    <a:pt x="19587" y="10727"/>
                    <a:pt x="19965" y="10727"/>
                  </a:cubicBezTo>
                  <a:cubicBezTo>
                    <a:pt x="20619" y="10727"/>
                    <a:pt x="21223" y="9799"/>
                    <a:pt x="21223" y="9799"/>
                  </a:cubicBezTo>
                  <a:cubicBezTo>
                    <a:pt x="21458" y="9417"/>
                    <a:pt x="21600" y="8948"/>
                    <a:pt x="21600" y="8438"/>
                  </a:cubicBezTo>
                  <a:cubicBezTo>
                    <a:pt x="21600" y="7168"/>
                    <a:pt x="20730" y="6134"/>
                    <a:pt x="19661" y="6134"/>
                  </a:cubicBezTo>
                  <a:lnTo>
                    <a:pt x="11176" y="6134"/>
                  </a:lnTo>
                  <a:cubicBezTo>
                    <a:pt x="10831" y="6134"/>
                    <a:pt x="10571" y="6084"/>
                    <a:pt x="10389" y="6027"/>
                  </a:cubicBezTo>
                  <a:cubicBezTo>
                    <a:pt x="11429" y="3688"/>
                    <a:pt x="11698" y="1977"/>
                    <a:pt x="11184" y="934"/>
                  </a:cubicBezTo>
                  <a:cubicBezTo>
                    <a:pt x="10729" y="11"/>
                    <a:pt x="9864" y="0"/>
                    <a:pt x="9828" y="0"/>
                  </a:cubicBezTo>
                  <a:cubicBezTo>
                    <a:pt x="8399" y="0"/>
                    <a:pt x="7758" y="1998"/>
                    <a:pt x="7676" y="2274"/>
                  </a:cubicBezTo>
                  <a:cubicBezTo>
                    <a:pt x="6199" y="6056"/>
                    <a:pt x="4465" y="6458"/>
                    <a:pt x="3554" y="6357"/>
                  </a:cubicBezTo>
                  <a:lnTo>
                    <a:pt x="3554" y="6192"/>
                  </a:lnTo>
                  <a:cubicBezTo>
                    <a:pt x="3554" y="5674"/>
                    <a:pt x="3200" y="5254"/>
                    <a:pt x="2764" y="5254"/>
                  </a:cubicBezTo>
                  <a:lnTo>
                    <a:pt x="789" y="5254"/>
                  </a:lnTo>
                  <a:cubicBezTo>
                    <a:pt x="354" y="5254"/>
                    <a:pt x="0" y="5674"/>
                    <a:pt x="0" y="6192"/>
                  </a:cubicBezTo>
                  <a:cubicBezTo>
                    <a:pt x="0" y="6192"/>
                    <a:pt x="0" y="19644"/>
                    <a:pt x="0" y="19644"/>
                  </a:cubicBezTo>
                  <a:close/>
                </a:path>
              </a:pathLst>
            </a:custGeom>
            <a:solidFill>
              <a:schemeClr val="bg1"/>
            </a:solidFill>
            <a:ln cap="flat" w="12700">
              <a:noFill/>
              <a:miter lim="400000"/>
            </a:ln>
            <a:effectLst/>
          </p:spPr>
          <p:txBody>
            <a:bodyPr anchor="ctr"/>
            <a:lstStyle/>
            <a:p>
              <a:pPr algn="ctr"/>
              <a:endParaRPr sz="1707">
                <a:solidFill>
                  <a:schemeClr val="tx1">
                    <a:lumMod val="65000"/>
                    <a:lumOff val="35000"/>
                  </a:schemeClr>
                </a:solidFill>
                <a:latin typeface="+mn-ea"/>
                <a:ea typeface="+mn-ea"/>
                <a:cs typeface="+mn-ea"/>
                <a:sym typeface="+mn-lt"/>
              </a:endParaRPr>
            </a:p>
          </p:txBody>
        </p:sp>
        <p:sp>
          <p:nvSpPr>
            <p:cNvPr id="33" name="Freeform: Shape 37"/>
            <p:cNvSpPr/>
            <p:nvPr/>
          </p:nvSpPr>
          <p:spPr>
            <a:xfrm>
              <a:off x="3999775" y="2536868"/>
              <a:ext cx="368235" cy="306134"/>
            </a:xfrm>
            <a:custGeom>
              <a:cxnLst>
                <a:cxn ang="0">
                  <a:pos x="wd2" y="hd2"/>
                </a:cxn>
                <a:cxn ang="5400000">
                  <a:pos x="wd2" y="hd2"/>
                </a:cxn>
                <a:cxn ang="10800000">
                  <a:pos x="wd2" y="hd2"/>
                </a:cxn>
                <a:cxn ang="16200000">
                  <a:pos x="wd2" y="hd2"/>
                </a:cxn>
              </a:cxnLst>
              <a:rect b="b" l="0" r="r" t="0"/>
              <a:pathLst>
                <a:path extrusionOk="0" h="21341" w="21600">
                  <a:moveTo>
                    <a:pt x="3554" y="7297"/>
                  </a:moveTo>
                  <a:cubicBezTo>
                    <a:pt x="3954" y="7331"/>
                    <a:pt x="4453" y="7289"/>
                    <a:pt x="5005" y="7053"/>
                  </a:cubicBezTo>
                  <a:cubicBezTo>
                    <a:pt x="6349" y="6477"/>
                    <a:pt x="7491" y="4995"/>
                    <a:pt x="8405" y="2648"/>
                  </a:cubicBezTo>
                  <a:lnTo>
                    <a:pt x="8422" y="2598"/>
                  </a:lnTo>
                  <a:cubicBezTo>
                    <a:pt x="8426" y="2582"/>
                    <a:pt x="8908" y="945"/>
                    <a:pt x="9828" y="943"/>
                  </a:cubicBezTo>
                  <a:cubicBezTo>
                    <a:pt x="9832" y="945"/>
                    <a:pt x="10275" y="957"/>
                    <a:pt x="10499" y="1412"/>
                  </a:cubicBezTo>
                  <a:cubicBezTo>
                    <a:pt x="10721" y="1862"/>
                    <a:pt x="10884" y="3061"/>
                    <a:pt x="9482" y="6033"/>
                  </a:cubicBezTo>
                  <a:lnTo>
                    <a:pt x="9306" y="6403"/>
                  </a:lnTo>
                  <a:lnTo>
                    <a:pt x="9598" y="6649"/>
                  </a:lnTo>
                  <a:cubicBezTo>
                    <a:pt x="9651" y="6694"/>
                    <a:pt x="10140" y="7077"/>
                    <a:pt x="11176" y="7077"/>
                  </a:cubicBezTo>
                  <a:lnTo>
                    <a:pt x="19661" y="7077"/>
                  </a:lnTo>
                  <a:cubicBezTo>
                    <a:pt x="20292" y="7077"/>
                    <a:pt x="20807" y="7689"/>
                    <a:pt x="20807" y="8438"/>
                  </a:cubicBezTo>
                  <a:cubicBezTo>
                    <a:pt x="20807" y="9188"/>
                    <a:pt x="20292" y="9799"/>
                    <a:pt x="19661" y="9799"/>
                  </a:cubicBezTo>
                  <a:lnTo>
                    <a:pt x="15507" y="9799"/>
                  </a:lnTo>
                  <a:cubicBezTo>
                    <a:pt x="15473" y="9788"/>
                    <a:pt x="15438" y="9779"/>
                    <a:pt x="15402" y="9779"/>
                  </a:cubicBezTo>
                  <a:lnTo>
                    <a:pt x="13395" y="9779"/>
                  </a:lnTo>
                  <a:cubicBezTo>
                    <a:pt x="13176" y="9779"/>
                    <a:pt x="12998" y="9991"/>
                    <a:pt x="12998" y="10252"/>
                  </a:cubicBezTo>
                  <a:cubicBezTo>
                    <a:pt x="12998" y="10512"/>
                    <a:pt x="13176" y="10723"/>
                    <a:pt x="13395" y="10723"/>
                  </a:cubicBezTo>
                  <a:lnTo>
                    <a:pt x="13565" y="10723"/>
                  </a:lnTo>
                  <a:lnTo>
                    <a:pt x="13565" y="10742"/>
                  </a:lnTo>
                  <a:cubicBezTo>
                    <a:pt x="13565" y="10742"/>
                    <a:pt x="13616" y="10742"/>
                    <a:pt x="13708" y="10742"/>
                  </a:cubicBezTo>
                  <a:cubicBezTo>
                    <a:pt x="13715" y="10751"/>
                    <a:pt x="13722" y="10761"/>
                    <a:pt x="13730" y="10769"/>
                  </a:cubicBezTo>
                  <a:cubicBezTo>
                    <a:pt x="14809" y="11851"/>
                    <a:pt x="14221" y="13735"/>
                    <a:pt x="14216" y="13754"/>
                  </a:cubicBezTo>
                  <a:cubicBezTo>
                    <a:pt x="14208" y="13775"/>
                    <a:pt x="14204" y="13798"/>
                    <a:pt x="14200" y="13821"/>
                  </a:cubicBezTo>
                  <a:cubicBezTo>
                    <a:pt x="14163" y="13904"/>
                    <a:pt x="14145" y="14001"/>
                    <a:pt x="14157" y="14102"/>
                  </a:cubicBezTo>
                  <a:cubicBezTo>
                    <a:pt x="14167" y="14176"/>
                    <a:pt x="14346" y="15913"/>
                    <a:pt x="13175" y="17323"/>
                  </a:cubicBezTo>
                  <a:lnTo>
                    <a:pt x="13147" y="17361"/>
                  </a:lnTo>
                  <a:cubicBezTo>
                    <a:pt x="12922" y="17699"/>
                    <a:pt x="12843" y="18133"/>
                    <a:pt x="12765" y="18550"/>
                  </a:cubicBezTo>
                  <a:cubicBezTo>
                    <a:pt x="12616" y="19370"/>
                    <a:pt x="12486" y="20077"/>
                    <a:pt x="11404" y="20327"/>
                  </a:cubicBezTo>
                  <a:cubicBezTo>
                    <a:pt x="11144" y="20351"/>
                    <a:pt x="8273" y="20612"/>
                    <a:pt x="6707" y="19927"/>
                  </a:cubicBezTo>
                  <a:cubicBezTo>
                    <a:pt x="6098" y="19662"/>
                    <a:pt x="5761" y="19430"/>
                    <a:pt x="5462" y="19226"/>
                  </a:cubicBezTo>
                  <a:cubicBezTo>
                    <a:pt x="4926" y="18857"/>
                    <a:pt x="4546" y="18628"/>
                    <a:pt x="3554" y="18535"/>
                  </a:cubicBezTo>
                  <a:cubicBezTo>
                    <a:pt x="3554" y="18535"/>
                    <a:pt x="3554" y="7297"/>
                    <a:pt x="3554" y="7297"/>
                  </a:cubicBezTo>
                  <a:close/>
                  <a:moveTo>
                    <a:pt x="0" y="19644"/>
                  </a:moveTo>
                  <a:cubicBezTo>
                    <a:pt x="0" y="20162"/>
                    <a:pt x="354" y="20583"/>
                    <a:pt x="789" y="20583"/>
                  </a:cubicBezTo>
                  <a:lnTo>
                    <a:pt x="2764" y="20583"/>
                  </a:lnTo>
                  <a:cubicBezTo>
                    <a:pt x="3200" y="20583"/>
                    <a:pt x="3554" y="20162"/>
                    <a:pt x="3554" y="19644"/>
                  </a:cubicBezTo>
                  <a:lnTo>
                    <a:pt x="3554" y="19480"/>
                  </a:lnTo>
                  <a:cubicBezTo>
                    <a:pt x="4371" y="19567"/>
                    <a:pt x="4647" y="19755"/>
                    <a:pt x="5065" y="20043"/>
                  </a:cubicBezTo>
                  <a:cubicBezTo>
                    <a:pt x="5375" y="20255"/>
                    <a:pt x="5760" y="20520"/>
                    <a:pt x="6433" y="20814"/>
                  </a:cubicBezTo>
                  <a:cubicBezTo>
                    <a:pt x="8235" y="21600"/>
                    <a:pt x="11361" y="21279"/>
                    <a:pt x="11493" y="21265"/>
                  </a:cubicBezTo>
                  <a:lnTo>
                    <a:pt x="11531" y="21258"/>
                  </a:lnTo>
                  <a:cubicBezTo>
                    <a:pt x="13149" y="20897"/>
                    <a:pt x="13386" y="19607"/>
                    <a:pt x="13541" y="18751"/>
                  </a:cubicBezTo>
                  <a:cubicBezTo>
                    <a:pt x="13599" y="18435"/>
                    <a:pt x="13655" y="18135"/>
                    <a:pt x="13758" y="17963"/>
                  </a:cubicBezTo>
                  <a:cubicBezTo>
                    <a:pt x="14450" y="17121"/>
                    <a:pt x="14752" y="16186"/>
                    <a:pt x="14879" y="15434"/>
                  </a:cubicBezTo>
                  <a:cubicBezTo>
                    <a:pt x="14877" y="14947"/>
                    <a:pt x="14916" y="14445"/>
                    <a:pt x="15005" y="13918"/>
                  </a:cubicBezTo>
                  <a:cubicBezTo>
                    <a:pt x="15132" y="13425"/>
                    <a:pt x="15414" y="11966"/>
                    <a:pt x="14750" y="10739"/>
                  </a:cubicBezTo>
                  <a:cubicBezTo>
                    <a:pt x="16494" y="10734"/>
                    <a:pt x="19587" y="10727"/>
                    <a:pt x="19965" y="10727"/>
                  </a:cubicBezTo>
                  <a:cubicBezTo>
                    <a:pt x="20619" y="10727"/>
                    <a:pt x="21223" y="9799"/>
                    <a:pt x="21223" y="9799"/>
                  </a:cubicBezTo>
                  <a:cubicBezTo>
                    <a:pt x="21458" y="9417"/>
                    <a:pt x="21600" y="8948"/>
                    <a:pt x="21600" y="8438"/>
                  </a:cubicBezTo>
                  <a:cubicBezTo>
                    <a:pt x="21600" y="7168"/>
                    <a:pt x="20730" y="6134"/>
                    <a:pt x="19661" y="6134"/>
                  </a:cubicBezTo>
                  <a:lnTo>
                    <a:pt x="11176" y="6134"/>
                  </a:lnTo>
                  <a:cubicBezTo>
                    <a:pt x="10831" y="6134"/>
                    <a:pt x="10571" y="6084"/>
                    <a:pt x="10389" y="6027"/>
                  </a:cubicBezTo>
                  <a:cubicBezTo>
                    <a:pt x="11429" y="3688"/>
                    <a:pt x="11698" y="1977"/>
                    <a:pt x="11184" y="934"/>
                  </a:cubicBezTo>
                  <a:cubicBezTo>
                    <a:pt x="10729" y="11"/>
                    <a:pt x="9864" y="0"/>
                    <a:pt x="9828" y="0"/>
                  </a:cubicBezTo>
                  <a:cubicBezTo>
                    <a:pt x="8399" y="0"/>
                    <a:pt x="7758" y="1998"/>
                    <a:pt x="7676" y="2274"/>
                  </a:cubicBezTo>
                  <a:cubicBezTo>
                    <a:pt x="6199" y="6056"/>
                    <a:pt x="4465" y="6458"/>
                    <a:pt x="3554" y="6357"/>
                  </a:cubicBezTo>
                  <a:lnTo>
                    <a:pt x="3554" y="6192"/>
                  </a:lnTo>
                  <a:cubicBezTo>
                    <a:pt x="3554" y="5674"/>
                    <a:pt x="3200" y="5254"/>
                    <a:pt x="2764" y="5254"/>
                  </a:cubicBezTo>
                  <a:lnTo>
                    <a:pt x="789" y="5254"/>
                  </a:lnTo>
                  <a:cubicBezTo>
                    <a:pt x="354" y="5254"/>
                    <a:pt x="0" y="5674"/>
                    <a:pt x="0" y="6192"/>
                  </a:cubicBezTo>
                  <a:cubicBezTo>
                    <a:pt x="0" y="6192"/>
                    <a:pt x="0" y="19644"/>
                    <a:pt x="0" y="19644"/>
                  </a:cubicBezTo>
                  <a:close/>
                </a:path>
              </a:pathLst>
            </a:custGeom>
            <a:solidFill>
              <a:schemeClr val="bg1"/>
            </a:solidFill>
            <a:ln cap="flat" w="12700">
              <a:noFill/>
              <a:miter lim="400000"/>
            </a:ln>
            <a:effectLst/>
          </p:spPr>
          <p:txBody>
            <a:bodyPr anchor="ctr"/>
            <a:lstStyle/>
            <a:p>
              <a:pPr algn="ctr"/>
              <a:endParaRPr sz="1707">
                <a:solidFill>
                  <a:schemeClr val="tx1">
                    <a:lumMod val="65000"/>
                    <a:lumOff val="35000"/>
                  </a:schemeClr>
                </a:solidFill>
                <a:latin typeface="+mn-ea"/>
                <a:ea typeface="+mn-ea"/>
                <a:cs typeface="+mn-ea"/>
                <a:sym typeface="+mn-lt"/>
              </a:endParaRPr>
            </a:p>
          </p:txBody>
        </p:sp>
        <p:sp>
          <p:nvSpPr>
            <p:cNvPr id="34" name="Freeform: Shape 37"/>
            <p:cNvSpPr/>
            <p:nvPr/>
          </p:nvSpPr>
          <p:spPr>
            <a:xfrm>
              <a:off x="6594853" y="4723860"/>
              <a:ext cx="368235" cy="306134"/>
            </a:xfrm>
            <a:custGeom>
              <a:cxnLst>
                <a:cxn ang="0">
                  <a:pos x="wd2" y="hd2"/>
                </a:cxn>
                <a:cxn ang="5400000">
                  <a:pos x="wd2" y="hd2"/>
                </a:cxn>
                <a:cxn ang="10800000">
                  <a:pos x="wd2" y="hd2"/>
                </a:cxn>
                <a:cxn ang="16200000">
                  <a:pos x="wd2" y="hd2"/>
                </a:cxn>
              </a:cxnLst>
              <a:rect b="b" l="0" r="r" t="0"/>
              <a:pathLst>
                <a:path extrusionOk="0" h="21341" w="21600">
                  <a:moveTo>
                    <a:pt x="3554" y="7297"/>
                  </a:moveTo>
                  <a:cubicBezTo>
                    <a:pt x="3954" y="7331"/>
                    <a:pt x="4453" y="7289"/>
                    <a:pt x="5005" y="7053"/>
                  </a:cubicBezTo>
                  <a:cubicBezTo>
                    <a:pt x="6349" y="6477"/>
                    <a:pt x="7491" y="4995"/>
                    <a:pt x="8405" y="2648"/>
                  </a:cubicBezTo>
                  <a:lnTo>
                    <a:pt x="8422" y="2598"/>
                  </a:lnTo>
                  <a:cubicBezTo>
                    <a:pt x="8426" y="2582"/>
                    <a:pt x="8908" y="945"/>
                    <a:pt x="9828" y="943"/>
                  </a:cubicBezTo>
                  <a:cubicBezTo>
                    <a:pt x="9832" y="945"/>
                    <a:pt x="10275" y="957"/>
                    <a:pt x="10499" y="1412"/>
                  </a:cubicBezTo>
                  <a:cubicBezTo>
                    <a:pt x="10721" y="1862"/>
                    <a:pt x="10884" y="3061"/>
                    <a:pt x="9482" y="6033"/>
                  </a:cubicBezTo>
                  <a:lnTo>
                    <a:pt x="9306" y="6403"/>
                  </a:lnTo>
                  <a:lnTo>
                    <a:pt x="9598" y="6649"/>
                  </a:lnTo>
                  <a:cubicBezTo>
                    <a:pt x="9651" y="6694"/>
                    <a:pt x="10140" y="7077"/>
                    <a:pt x="11176" y="7077"/>
                  </a:cubicBezTo>
                  <a:lnTo>
                    <a:pt x="19661" y="7077"/>
                  </a:lnTo>
                  <a:cubicBezTo>
                    <a:pt x="20292" y="7077"/>
                    <a:pt x="20807" y="7689"/>
                    <a:pt x="20807" y="8438"/>
                  </a:cubicBezTo>
                  <a:cubicBezTo>
                    <a:pt x="20807" y="9188"/>
                    <a:pt x="20292" y="9799"/>
                    <a:pt x="19661" y="9799"/>
                  </a:cubicBezTo>
                  <a:lnTo>
                    <a:pt x="15507" y="9799"/>
                  </a:lnTo>
                  <a:cubicBezTo>
                    <a:pt x="15473" y="9788"/>
                    <a:pt x="15438" y="9779"/>
                    <a:pt x="15402" y="9779"/>
                  </a:cubicBezTo>
                  <a:lnTo>
                    <a:pt x="13395" y="9779"/>
                  </a:lnTo>
                  <a:cubicBezTo>
                    <a:pt x="13176" y="9779"/>
                    <a:pt x="12998" y="9991"/>
                    <a:pt x="12998" y="10252"/>
                  </a:cubicBezTo>
                  <a:cubicBezTo>
                    <a:pt x="12998" y="10512"/>
                    <a:pt x="13176" y="10723"/>
                    <a:pt x="13395" y="10723"/>
                  </a:cubicBezTo>
                  <a:lnTo>
                    <a:pt x="13565" y="10723"/>
                  </a:lnTo>
                  <a:lnTo>
                    <a:pt x="13565" y="10742"/>
                  </a:lnTo>
                  <a:cubicBezTo>
                    <a:pt x="13565" y="10742"/>
                    <a:pt x="13616" y="10742"/>
                    <a:pt x="13708" y="10742"/>
                  </a:cubicBezTo>
                  <a:cubicBezTo>
                    <a:pt x="13715" y="10751"/>
                    <a:pt x="13722" y="10761"/>
                    <a:pt x="13730" y="10769"/>
                  </a:cubicBezTo>
                  <a:cubicBezTo>
                    <a:pt x="14809" y="11851"/>
                    <a:pt x="14221" y="13735"/>
                    <a:pt x="14216" y="13754"/>
                  </a:cubicBezTo>
                  <a:cubicBezTo>
                    <a:pt x="14208" y="13775"/>
                    <a:pt x="14204" y="13798"/>
                    <a:pt x="14200" y="13821"/>
                  </a:cubicBezTo>
                  <a:cubicBezTo>
                    <a:pt x="14163" y="13904"/>
                    <a:pt x="14145" y="14001"/>
                    <a:pt x="14157" y="14102"/>
                  </a:cubicBezTo>
                  <a:cubicBezTo>
                    <a:pt x="14167" y="14176"/>
                    <a:pt x="14346" y="15913"/>
                    <a:pt x="13175" y="17323"/>
                  </a:cubicBezTo>
                  <a:lnTo>
                    <a:pt x="13147" y="17361"/>
                  </a:lnTo>
                  <a:cubicBezTo>
                    <a:pt x="12922" y="17699"/>
                    <a:pt x="12843" y="18133"/>
                    <a:pt x="12765" y="18550"/>
                  </a:cubicBezTo>
                  <a:cubicBezTo>
                    <a:pt x="12616" y="19370"/>
                    <a:pt x="12486" y="20077"/>
                    <a:pt x="11404" y="20327"/>
                  </a:cubicBezTo>
                  <a:cubicBezTo>
                    <a:pt x="11144" y="20351"/>
                    <a:pt x="8273" y="20612"/>
                    <a:pt x="6707" y="19927"/>
                  </a:cubicBezTo>
                  <a:cubicBezTo>
                    <a:pt x="6098" y="19662"/>
                    <a:pt x="5761" y="19430"/>
                    <a:pt x="5462" y="19226"/>
                  </a:cubicBezTo>
                  <a:cubicBezTo>
                    <a:pt x="4926" y="18857"/>
                    <a:pt x="4546" y="18628"/>
                    <a:pt x="3554" y="18535"/>
                  </a:cubicBezTo>
                  <a:cubicBezTo>
                    <a:pt x="3554" y="18535"/>
                    <a:pt x="3554" y="7297"/>
                    <a:pt x="3554" y="7297"/>
                  </a:cubicBezTo>
                  <a:close/>
                  <a:moveTo>
                    <a:pt x="0" y="19644"/>
                  </a:moveTo>
                  <a:cubicBezTo>
                    <a:pt x="0" y="20162"/>
                    <a:pt x="354" y="20583"/>
                    <a:pt x="789" y="20583"/>
                  </a:cubicBezTo>
                  <a:lnTo>
                    <a:pt x="2764" y="20583"/>
                  </a:lnTo>
                  <a:cubicBezTo>
                    <a:pt x="3200" y="20583"/>
                    <a:pt x="3554" y="20162"/>
                    <a:pt x="3554" y="19644"/>
                  </a:cubicBezTo>
                  <a:lnTo>
                    <a:pt x="3554" y="19480"/>
                  </a:lnTo>
                  <a:cubicBezTo>
                    <a:pt x="4371" y="19567"/>
                    <a:pt x="4647" y="19755"/>
                    <a:pt x="5065" y="20043"/>
                  </a:cubicBezTo>
                  <a:cubicBezTo>
                    <a:pt x="5375" y="20255"/>
                    <a:pt x="5760" y="20520"/>
                    <a:pt x="6433" y="20814"/>
                  </a:cubicBezTo>
                  <a:cubicBezTo>
                    <a:pt x="8235" y="21600"/>
                    <a:pt x="11361" y="21279"/>
                    <a:pt x="11493" y="21265"/>
                  </a:cubicBezTo>
                  <a:lnTo>
                    <a:pt x="11531" y="21258"/>
                  </a:lnTo>
                  <a:cubicBezTo>
                    <a:pt x="13149" y="20897"/>
                    <a:pt x="13386" y="19607"/>
                    <a:pt x="13541" y="18751"/>
                  </a:cubicBezTo>
                  <a:cubicBezTo>
                    <a:pt x="13599" y="18435"/>
                    <a:pt x="13655" y="18135"/>
                    <a:pt x="13758" y="17963"/>
                  </a:cubicBezTo>
                  <a:cubicBezTo>
                    <a:pt x="14450" y="17121"/>
                    <a:pt x="14752" y="16186"/>
                    <a:pt x="14879" y="15434"/>
                  </a:cubicBezTo>
                  <a:cubicBezTo>
                    <a:pt x="14877" y="14947"/>
                    <a:pt x="14916" y="14445"/>
                    <a:pt x="15005" y="13918"/>
                  </a:cubicBezTo>
                  <a:cubicBezTo>
                    <a:pt x="15132" y="13425"/>
                    <a:pt x="15414" y="11966"/>
                    <a:pt x="14750" y="10739"/>
                  </a:cubicBezTo>
                  <a:cubicBezTo>
                    <a:pt x="16494" y="10734"/>
                    <a:pt x="19587" y="10727"/>
                    <a:pt x="19965" y="10727"/>
                  </a:cubicBezTo>
                  <a:cubicBezTo>
                    <a:pt x="20619" y="10727"/>
                    <a:pt x="21223" y="9799"/>
                    <a:pt x="21223" y="9799"/>
                  </a:cubicBezTo>
                  <a:cubicBezTo>
                    <a:pt x="21458" y="9417"/>
                    <a:pt x="21600" y="8948"/>
                    <a:pt x="21600" y="8438"/>
                  </a:cubicBezTo>
                  <a:cubicBezTo>
                    <a:pt x="21600" y="7168"/>
                    <a:pt x="20730" y="6134"/>
                    <a:pt x="19661" y="6134"/>
                  </a:cubicBezTo>
                  <a:lnTo>
                    <a:pt x="11176" y="6134"/>
                  </a:lnTo>
                  <a:cubicBezTo>
                    <a:pt x="10831" y="6134"/>
                    <a:pt x="10571" y="6084"/>
                    <a:pt x="10389" y="6027"/>
                  </a:cubicBezTo>
                  <a:cubicBezTo>
                    <a:pt x="11429" y="3688"/>
                    <a:pt x="11698" y="1977"/>
                    <a:pt x="11184" y="934"/>
                  </a:cubicBezTo>
                  <a:cubicBezTo>
                    <a:pt x="10729" y="11"/>
                    <a:pt x="9864" y="0"/>
                    <a:pt x="9828" y="0"/>
                  </a:cubicBezTo>
                  <a:cubicBezTo>
                    <a:pt x="8399" y="0"/>
                    <a:pt x="7758" y="1998"/>
                    <a:pt x="7676" y="2274"/>
                  </a:cubicBezTo>
                  <a:cubicBezTo>
                    <a:pt x="6199" y="6056"/>
                    <a:pt x="4465" y="6458"/>
                    <a:pt x="3554" y="6357"/>
                  </a:cubicBezTo>
                  <a:lnTo>
                    <a:pt x="3554" y="6192"/>
                  </a:lnTo>
                  <a:cubicBezTo>
                    <a:pt x="3554" y="5674"/>
                    <a:pt x="3200" y="5254"/>
                    <a:pt x="2764" y="5254"/>
                  </a:cubicBezTo>
                  <a:lnTo>
                    <a:pt x="789" y="5254"/>
                  </a:lnTo>
                  <a:cubicBezTo>
                    <a:pt x="354" y="5254"/>
                    <a:pt x="0" y="5674"/>
                    <a:pt x="0" y="6192"/>
                  </a:cubicBezTo>
                  <a:cubicBezTo>
                    <a:pt x="0" y="6192"/>
                    <a:pt x="0" y="19644"/>
                    <a:pt x="0" y="19644"/>
                  </a:cubicBezTo>
                  <a:close/>
                </a:path>
              </a:pathLst>
            </a:custGeom>
            <a:solidFill>
              <a:schemeClr val="bg1"/>
            </a:solidFill>
            <a:ln cap="flat" w="12700">
              <a:noFill/>
              <a:miter lim="400000"/>
            </a:ln>
            <a:effectLst/>
          </p:spPr>
          <p:txBody>
            <a:bodyPr anchor="ctr"/>
            <a:lstStyle/>
            <a:p>
              <a:pPr algn="ctr"/>
              <a:endParaRPr sz="1707">
                <a:solidFill>
                  <a:schemeClr val="tx1">
                    <a:lumMod val="65000"/>
                    <a:lumOff val="35000"/>
                  </a:schemeClr>
                </a:solidFill>
                <a:latin typeface="+mn-ea"/>
                <a:ea typeface="+mn-ea"/>
                <a:cs typeface="+mn-ea"/>
                <a:sym typeface="+mn-lt"/>
              </a:endParaRPr>
            </a:p>
          </p:txBody>
        </p:sp>
        <p:sp>
          <p:nvSpPr>
            <p:cNvPr id="35" name="Freeform: Shape 37"/>
            <p:cNvSpPr/>
            <p:nvPr/>
          </p:nvSpPr>
          <p:spPr>
            <a:xfrm>
              <a:off x="9178669" y="3573532"/>
              <a:ext cx="368235" cy="306134"/>
            </a:xfrm>
            <a:custGeom>
              <a:cxnLst>
                <a:cxn ang="0">
                  <a:pos x="wd2" y="hd2"/>
                </a:cxn>
                <a:cxn ang="5400000">
                  <a:pos x="wd2" y="hd2"/>
                </a:cxn>
                <a:cxn ang="10800000">
                  <a:pos x="wd2" y="hd2"/>
                </a:cxn>
                <a:cxn ang="16200000">
                  <a:pos x="wd2" y="hd2"/>
                </a:cxn>
              </a:cxnLst>
              <a:rect b="b" l="0" r="r" t="0"/>
              <a:pathLst>
                <a:path extrusionOk="0" h="21341" w="21600">
                  <a:moveTo>
                    <a:pt x="3554" y="7297"/>
                  </a:moveTo>
                  <a:cubicBezTo>
                    <a:pt x="3954" y="7331"/>
                    <a:pt x="4453" y="7289"/>
                    <a:pt x="5005" y="7053"/>
                  </a:cubicBezTo>
                  <a:cubicBezTo>
                    <a:pt x="6349" y="6477"/>
                    <a:pt x="7491" y="4995"/>
                    <a:pt x="8405" y="2648"/>
                  </a:cubicBezTo>
                  <a:lnTo>
                    <a:pt x="8422" y="2598"/>
                  </a:lnTo>
                  <a:cubicBezTo>
                    <a:pt x="8426" y="2582"/>
                    <a:pt x="8908" y="945"/>
                    <a:pt x="9828" y="943"/>
                  </a:cubicBezTo>
                  <a:cubicBezTo>
                    <a:pt x="9832" y="945"/>
                    <a:pt x="10275" y="957"/>
                    <a:pt x="10499" y="1412"/>
                  </a:cubicBezTo>
                  <a:cubicBezTo>
                    <a:pt x="10721" y="1862"/>
                    <a:pt x="10884" y="3061"/>
                    <a:pt x="9482" y="6033"/>
                  </a:cubicBezTo>
                  <a:lnTo>
                    <a:pt x="9306" y="6403"/>
                  </a:lnTo>
                  <a:lnTo>
                    <a:pt x="9598" y="6649"/>
                  </a:lnTo>
                  <a:cubicBezTo>
                    <a:pt x="9651" y="6694"/>
                    <a:pt x="10140" y="7077"/>
                    <a:pt x="11176" y="7077"/>
                  </a:cubicBezTo>
                  <a:lnTo>
                    <a:pt x="19661" y="7077"/>
                  </a:lnTo>
                  <a:cubicBezTo>
                    <a:pt x="20292" y="7077"/>
                    <a:pt x="20807" y="7689"/>
                    <a:pt x="20807" y="8438"/>
                  </a:cubicBezTo>
                  <a:cubicBezTo>
                    <a:pt x="20807" y="9188"/>
                    <a:pt x="20292" y="9799"/>
                    <a:pt x="19661" y="9799"/>
                  </a:cubicBezTo>
                  <a:lnTo>
                    <a:pt x="15507" y="9799"/>
                  </a:lnTo>
                  <a:cubicBezTo>
                    <a:pt x="15473" y="9788"/>
                    <a:pt x="15438" y="9779"/>
                    <a:pt x="15402" y="9779"/>
                  </a:cubicBezTo>
                  <a:lnTo>
                    <a:pt x="13395" y="9779"/>
                  </a:lnTo>
                  <a:cubicBezTo>
                    <a:pt x="13176" y="9779"/>
                    <a:pt x="12998" y="9991"/>
                    <a:pt x="12998" y="10252"/>
                  </a:cubicBezTo>
                  <a:cubicBezTo>
                    <a:pt x="12998" y="10512"/>
                    <a:pt x="13176" y="10723"/>
                    <a:pt x="13395" y="10723"/>
                  </a:cubicBezTo>
                  <a:lnTo>
                    <a:pt x="13565" y="10723"/>
                  </a:lnTo>
                  <a:lnTo>
                    <a:pt x="13565" y="10742"/>
                  </a:lnTo>
                  <a:cubicBezTo>
                    <a:pt x="13565" y="10742"/>
                    <a:pt x="13616" y="10742"/>
                    <a:pt x="13708" y="10742"/>
                  </a:cubicBezTo>
                  <a:cubicBezTo>
                    <a:pt x="13715" y="10751"/>
                    <a:pt x="13722" y="10761"/>
                    <a:pt x="13730" y="10769"/>
                  </a:cubicBezTo>
                  <a:cubicBezTo>
                    <a:pt x="14809" y="11851"/>
                    <a:pt x="14221" y="13735"/>
                    <a:pt x="14216" y="13754"/>
                  </a:cubicBezTo>
                  <a:cubicBezTo>
                    <a:pt x="14208" y="13775"/>
                    <a:pt x="14204" y="13798"/>
                    <a:pt x="14200" y="13821"/>
                  </a:cubicBezTo>
                  <a:cubicBezTo>
                    <a:pt x="14163" y="13904"/>
                    <a:pt x="14145" y="14001"/>
                    <a:pt x="14157" y="14102"/>
                  </a:cubicBezTo>
                  <a:cubicBezTo>
                    <a:pt x="14167" y="14176"/>
                    <a:pt x="14346" y="15913"/>
                    <a:pt x="13175" y="17323"/>
                  </a:cubicBezTo>
                  <a:lnTo>
                    <a:pt x="13147" y="17361"/>
                  </a:lnTo>
                  <a:cubicBezTo>
                    <a:pt x="12922" y="17699"/>
                    <a:pt x="12843" y="18133"/>
                    <a:pt x="12765" y="18550"/>
                  </a:cubicBezTo>
                  <a:cubicBezTo>
                    <a:pt x="12616" y="19370"/>
                    <a:pt x="12486" y="20077"/>
                    <a:pt x="11404" y="20327"/>
                  </a:cubicBezTo>
                  <a:cubicBezTo>
                    <a:pt x="11144" y="20351"/>
                    <a:pt x="8273" y="20612"/>
                    <a:pt x="6707" y="19927"/>
                  </a:cubicBezTo>
                  <a:cubicBezTo>
                    <a:pt x="6098" y="19662"/>
                    <a:pt x="5761" y="19430"/>
                    <a:pt x="5462" y="19226"/>
                  </a:cubicBezTo>
                  <a:cubicBezTo>
                    <a:pt x="4926" y="18857"/>
                    <a:pt x="4546" y="18628"/>
                    <a:pt x="3554" y="18535"/>
                  </a:cubicBezTo>
                  <a:cubicBezTo>
                    <a:pt x="3554" y="18535"/>
                    <a:pt x="3554" y="7297"/>
                    <a:pt x="3554" y="7297"/>
                  </a:cubicBezTo>
                  <a:close/>
                  <a:moveTo>
                    <a:pt x="0" y="19644"/>
                  </a:moveTo>
                  <a:cubicBezTo>
                    <a:pt x="0" y="20162"/>
                    <a:pt x="354" y="20583"/>
                    <a:pt x="789" y="20583"/>
                  </a:cubicBezTo>
                  <a:lnTo>
                    <a:pt x="2764" y="20583"/>
                  </a:lnTo>
                  <a:cubicBezTo>
                    <a:pt x="3200" y="20583"/>
                    <a:pt x="3554" y="20162"/>
                    <a:pt x="3554" y="19644"/>
                  </a:cubicBezTo>
                  <a:lnTo>
                    <a:pt x="3554" y="19480"/>
                  </a:lnTo>
                  <a:cubicBezTo>
                    <a:pt x="4371" y="19567"/>
                    <a:pt x="4647" y="19755"/>
                    <a:pt x="5065" y="20043"/>
                  </a:cubicBezTo>
                  <a:cubicBezTo>
                    <a:pt x="5375" y="20255"/>
                    <a:pt x="5760" y="20520"/>
                    <a:pt x="6433" y="20814"/>
                  </a:cubicBezTo>
                  <a:cubicBezTo>
                    <a:pt x="8235" y="21600"/>
                    <a:pt x="11361" y="21279"/>
                    <a:pt x="11493" y="21265"/>
                  </a:cubicBezTo>
                  <a:lnTo>
                    <a:pt x="11531" y="21258"/>
                  </a:lnTo>
                  <a:cubicBezTo>
                    <a:pt x="13149" y="20897"/>
                    <a:pt x="13386" y="19607"/>
                    <a:pt x="13541" y="18751"/>
                  </a:cubicBezTo>
                  <a:cubicBezTo>
                    <a:pt x="13599" y="18435"/>
                    <a:pt x="13655" y="18135"/>
                    <a:pt x="13758" y="17963"/>
                  </a:cubicBezTo>
                  <a:cubicBezTo>
                    <a:pt x="14450" y="17121"/>
                    <a:pt x="14752" y="16186"/>
                    <a:pt x="14879" y="15434"/>
                  </a:cubicBezTo>
                  <a:cubicBezTo>
                    <a:pt x="14877" y="14947"/>
                    <a:pt x="14916" y="14445"/>
                    <a:pt x="15005" y="13918"/>
                  </a:cubicBezTo>
                  <a:cubicBezTo>
                    <a:pt x="15132" y="13425"/>
                    <a:pt x="15414" y="11966"/>
                    <a:pt x="14750" y="10739"/>
                  </a:cubicBezTo>
                  <a:cubicBezTo>
                    <a:pt x="16494" y="10734"/>
                    <a:pt x="19587" y="10727"/>
                    <a:pt x="19965" y="10727"/>
                  </a:cubicBezTo>
                  <a:cubicBezTo>
                    <a:pt x="20619" y="10727"/>
                    <a:pt x="21223" y="9799"/>
                    <a:pt x="21223" y="9799"/>
                  </a:cubicBezTo>
                  <a:cubicBezTo>
                    <a:pt x="21458" y="9417"/>
                    <a:pt x="21600" y="8948"/>
                    <a:pt x="21600" y="8438"/>
                  </a:cubicBezTo>
                  <a:cubicBezTo>
                    <a:pt x="21600" y="7168"/>
                    <a:pt x="20730" y="6134"/>
                    <a:pt x="19661" y="6134"/>
                  </a:cubicBezTo>
                  <a:lnTo>
                    <a:pt x="11176" y="6134"/>
                  </a:lnTo>
                  <a:cubicBezTo>
                    <a:pt x="10831" y="6134"/>
                    <a:pt x="10571" y="6084"/>
                    <a:pt x="10389" y="6027"/>
                  </a:cubicBezTo>
                  <a:cubicBezTo>
                    <a:pt x="11429" y="3688"/>
                    <a:pt x="11698" y="1977"/>
                    <a:pt x="11184" y="934"/>
                  </a:cubicBezTo>
                  <a:cubicBezTo>
                    <a:pt x="10729" y="11"/>
                    <a:pt x="9864" y="0"/>
                    <a:pt x="9828" y="0"/>
                  </a:cubicBezTo>
                  <a:cubicBezTo>
                    <a:pt x="8399" y="0"/>
                    <a:pt x="7758" y="1998"/>
                    <a:pt x="7676" y="2274"/>
                  </a:cubicBezTo>
                  <a:cubicBezTo>
                    <a:pt x="6199" y="6056"/>
                    <a:pt x="4465" y="6458"/>
                    <a:pt x="3554" y="6357"/>
                  </a:cubicBezTo>
                  <a:lnTo>
                    <a:pt x="3554" y="6192"/>
                  </a:lnTo>
                  <a:cubicBezTo>
                    <a:pt x="3554" y="5674"/>
                    <a:pt x="3200" y="5254"/>
                    <a:pt x="2764" y="5254"/>
                  </a:cubicBezTo>
                  <a:lnTo>
                    <a:pt x="789" y="5254"/>
                  </a:lnTo>
                  <a:cubicBezTo>
                    <a:pt x="354" y="5254"/>
                    <a:pt x="0" y="5674"/>
                    <a:pt x="0" y="6192"/>
                  </a:cubicBezTo>
                  <a:cubicBezTo>
                    <a:pt x="0" y="6192"/>
                    <a:pt x="0" y="19644"/>
                    <a:pt x="0" y="19644"/>
                  </a:cubicBezTo>
                  <a:close/>
                </a:path>
              </a:pathLst>
            </a:custGeom>
            <a:solidFill>
              <a:schemeClr val="bg1"/>
            </a:solidFill>
            <a:ln cap="flat" w="12700">
              <a:noFill/>
              <a:miter lim="400000"/>
            </a:ln>
            <a:effectLst/>
          </p:spPr>
          <p:txBody>
            <a:bodyPr anchor="ctr"/>
            <a:lstStyle/>
            <a:p>
              <a:pPr algn="ctr"/>
              <a:endParaRPr sz="1707">
                <a:solidFill>
                  <a:schemeClr val="tx1">
                    <a:lumMod val="65000"/>
                    <a:lumOff val="35000"/>
                  </a:schemeClr>
                </a:solidFill>
                <a:latin typeface="+mn-ea"/>
                <a:ea typeface="+mn-ea"/>
                <a:cs typeface="+mn-ea"/>
                <a:sym typeface="+mn-lt"/>
              </a:endParaRPr>
            </a:p>
          </p:txBody>
        </p:sp>
      </p:grpSp>
    </p:spTree>
    <p:extLst>
      <p:ext uri="{BB962C8B-B14F-4D97-AF65-F5344CB8AC3E}">
        <p14:creationId val="186425931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4"/>
                                        </p:tgtEl>
                                        <p:attrNameLst>
                                          <p:attrName>style.visibility</p:attrName>
                                        </p:attrNameLst>
                                      </p:cBhvr>
                                      <p:to>
                                        <p:strVal val="visible"/>
                                      </p:to>
                                    </p:set>
                                    <p:animEffect filter="wipe(left)" transition="in">
                                      <p:cBhvr>
                                        <p:cTn dur="500" id="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6"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57" name="TextBox 56"/>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grpSp>
        <p:nvGrpSpPr>
          <p:cNvPr id="2" name="组合 1"/>
          <p:cNvGrpSpPr/>
          <p:nvPr/>
        </p:nvGrpSpPr>
        <p:grpSpPr>
          <a:xfrm>
            <a:off x="1057587" y="2522799"/>
            <a:ext cx="10080000" cy="2888195"/>
            <a:chOff x="1057587" y="2522799"/>
            <a:chExt cx="10080000" cy="2888195"/>
          </a:xfrm>
        </p:grpSpPr>
        <p:grpSp>
          <p:nvGrpSpPr>
            <p:cNvPr id="73" name="Group 1"/>
            <p:cNvGrpSpPr>
              <a:grpSpLocks noChangeAspect="1"/>
            </p:cNvGrpSpPr>
            <p:nvPr/>
          </p:nvGrpSpPr>
          <p:grpSpPr>
            <a:xfrm>
              <a:off x="1057587" y="2522799"/>
              <a:ext cx="10080000" cy="1211795"/>
              <a:chOff x="1511061" y="3222399"/>
              <a:chExt cx="9141307" cy="1098869"/>
            </a:xfrm>
            <a:solidFill>
              <a:schemeClr val="accent6"/>
            </a:solidFill>
          </p:grpSpPr>
          <p:sp>
            <p:nvSpPr>
              <p:cNvPr id="74" name="7"/>
              <p:cNvSpPr/>
              <p:nvPr/>
            </p:nvSpPr>
            <p:spPr>
              <a:xfrm>
                <a:off x="1511061" y="3222399"/>
                <a:ext cx="2148001" cy="1098869"/>
              </a:xfrm>
              <a:custGeom>
                <a:cxnLst>
                  <a:cxn ang="0">
                    <a:pos x="wd2" y="hd2"/>
                  </a:cxn>
                  <a:cxn ang="5400000">
                    <a:pos x="wd2" y="hd2"/>
                  </a:cxn>
                  <a:cxn ang="10800000">
                    <a:pos x="wd2" y="hd2"/>
                  </a:cxn>
                  <a:cxn ang="16200000">
                    <a:pos x="wd2" y="hd2"/>
                  </a:cxn>
                </a:cxnLst>
                <a:rect b="b" l="0" r="r" t="0"/>
                <a:pathLst>
                  <a:path extrusionOk="0" h="21600" w="2160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grpFill/>
              <a:ln w="63500">
                <a:solidFill>
                  <a:srgbClr val="FFFFFF"/>
                </a:solidFill>
                <a:miter lim="400000"/>
              </a:ln>
            </p:spPr>
            <p:txBody>
              <a:bodyPr anchor="ctr" bIns="38088" lIns="38088" rIns="38088" tIns="38088"/>
              <a:lstStyle/>
              <a:p>
                <a:pPr defTabSz="685577">
                  <a:defRPr sz="3200">
                    <a:solidFill>
                      <a:srgbClr val="FFFFFF"/>
                    </a:solidFill>
                    <a:latin typeface="Helvetica Light"/>
                    <a:ea typeface="Helvetica Light"/>
                    <a:cs typeface="Helvetica Light"/>
                    <a:sym typeface="Helvetica Light"/>
                  </a:defRPr>
                </a:pPr>
                <a:endParaRPr sz="2399">
                  <a:solidFill>
                    <a:srgbClr val="FFFFFF"/>
                  </a:solidFill>
                  <a:latin typeface="+mn-ea"/>
                  <a:ea typeface="+mn-ea"/>
                  <a:cs typeface="Helvetica Light"/>
                  <a:sym charset="-122" panose="02010600030101010101" pitchFamily="2" typeface="HappyZcool-2016"/>
                </a:endParaRPr>
              </a:p>
            </p:txBody>
          </p:sp>
          <p:sp>
            <p:nvSpPr>
              <p:cNvPr id="75" name="6"/>
              <p:cNvSpPr/>
              <p:nvPr/>
            </p:nvSpPr>
            <p:spPr>
              <a:xfrm>
                <a:off x="3846397" y="3222399"/>
                <a:ext cx="2148000" cy="1098869"/>
              </a:xfrm>
              <a:custGeom>
                <a:cxnLst>
                  <a:cxn ang="0">
                    <a:pos x="wd2" y="hd2"/>
                  </a:cxn>
                  <a:cxn ang="5400000">
                    <a:pos x="wd2" y="hd2"/>
                  </a:cxn>
                  <a:cxn ang="10800000">
                    <a:pos x="wd2" y="hd2"/>
                  </a:cxn>
                  <a:cxn ang="16200000">
                    <a:pos x="wd2" y="hd2"/>
                  </a:cxn>
                </a:cxnLst>
                <a:rect b="b" l="0" r="r" t="0"/>
                <a:pathLst>
                  <a:path extrusionOk="0" h="21600" w="2160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grpFill/>
              <a:ln w="63500">
                <a:solidFill>
                  <a:srgbClr val="FFFFFF"/>
                </a:solidFill>
                <a:miter lim="400000"/>
              </a:ln>
            </p:spPr>
            <p:txBody>
              <a:bodyPr anchor="ctr" bIns="38088" lIns="38088" rIns="38088" tIns="38088"/>
              <a:lstStyle/>
              <a:p>
                <a:pPr defTabSz="685577">
                  <a:defRPr sz="3200">
                    <a:solidFill>
                      <a:srgbClr val="FFFFFF"/>
                    </a:solidFill>
                    <a:latin typeface="Helvetica Light"/>
                    <a:ea typeface="Helvetica Light"/>
                    <a:cs typeface="Helvetica Light"/>
                    <a:sym typeface="Helvetica Light"/>
                  </a:defRPr>
                </a:pPr>
                <a:r>
                  <a:rPr lang="en-US" smtClean="0" sz="2399">
                    <a:solidFill>
                      <a:srgbClr val="FFFFFF"/>
                    </a:solidFill>
                    <a:latin typeface="+mn-ea"/>
                    <a:ea typeface="+mn-ea"/>
                    <a:cs typeface="Helvetica Light"/>
                    <a:sym charset="-122" panose="02010600030101010101" pitchFamily="2" typeface="HappyZcool-2016"/>
                  </a:rPr>
                  <a:t>6</a:t>
                </a:r>
              </a:p>
            </p:txBody>
          </p:sp>
          <p:sp>
            <p:nvSpPr>
              <p:cNvPr id="76" name="5"/>
              <p:cNvSpPr/>
              <p:nvPr/>
            </p:nvSpPr>
            <p:spPr>
              <a:xfrm>
                <a:off x="6181732" y="3222399"/>
                <a:ext cx="2146413" cy="1098869"/>
              </a:xfrm>
              <a:custGeom>
                <a:cxnLst>
                  <a:cxn ang="0">
                    <a:pos x="wd2" y="hd2"/>
                  </a:cxn>
                  <a:cxn ang="5400000">
                    <a:pos x="wd2" y="hd2"/>
                  </a:cxn>
                  <a:cxn ang="10800000">
                    <a:pos x="wd2" y="hd2"/>
                  </a:cxn>
                  <a:cxn ang="16200000">
                    <a:pos x="wd2" y="hd2"/>
                  </a:cxn>
                </a:cxnLst>
                <a:rect b="b" l="0" r="r" t="0"/>
                <a:pathLst>
                  <a:path extrusionOk="0" h="21600" w="2160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grpFill/>
              <a:ln w="63500">
                <a:solidFill>
                  <a:srgbClr val="FFFFFF"/>
                </a:solidFill>
                <a:miter lim="400000"/>
              </a:ln>
            </p:spPr>
            <p:txBody>
              <a:bodyPr anchor="ctr" bIns="38088" lIns="38088" rIns="38088" tIns="38088"/>
              <a:lstStyle/>
              <a:p>
                <a:pPr defTabSz="685577">
                  <a:defRPr sz="3200">
                    <a:solidFill>
                      <a:srgbClr val="FFFFFF"/>
                    </a:solidFill>
                    <a:latin typeface="Helvetica Light"/>
                    <a:ea typeface="Helvetica Light"/>
                    <a:cs typeface="Helvetica Light"/>
                    <a:sym typeface="Helvetica Light"/>
                  </a:defRPr>
                </a:pPr>
                <a:endParaRPr sz="2399">
                  <a:solidFill>
                    <a:srgbClr val="FFFFFF"/>
                  </a:solidFill>
                  <a:latin typeface="+mn-ea"/>
                  <a:ea typeface="+mn-ea"/>
                  <a:cs typeface="Helvetica Light"/>
                  <a:sym charset="-122" panose="02010600030101010101" pitchFamily="2" typeface="HappyZcool-2016"/>
                </a:endParaRPr>
              </a:p>
            </p:txBody>
          </p:sp>
          <p:sp>
            <p:nvSpPr>
              <p:cNvPr id="77" name="4"/>
              <p:cNvSpPr/>
              <p:nvPr/>
            </p:nvSpPr>
            <p:spPr>
              <a:xfrm>
                <a:off x="8504368" y="3222399"/>
                <a:ext cx="2148000" cy="1098869"/>
              </a:xfrm>
              <a:custGeom>
                <a:cxnLst>
                  <a:cxn ang="0">
                    <a:pos x="wd2" y="hd2"/>
                  </a:cxn>
                  <a:cxn ang="5400000">
                    <a:pos x="wd2" y="hd2"/>
                  </a:cxn>
                  <a:cxn ang="10800000">
                    <a:pos x="wd2" y="hd2"/>
                  </a:cxn>
                  <a:cxn ang="16200000">
                    <a:pos x="wd2" y="hd2"/>
                  </a:cxn>
                </a:cxnLst>
                <a:rect b="b" l="0" r="r" t="0"/>
                <a:pathLst>
                  <a:path extrusionOk="0" h="21600" w="2160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grpFill/>
              <a:ln w="63500">
                <a:solidFill>
                  <a:srgbClr val="FFFFFF"/>
                </a:solidFill>
                <a:miter lim="400000"/>
              </a:ln>
            </p:spPr>
            <p:txBody>
              <a:bodyPr anchor="ctr" bIns="38088" lIns="38088" rIns="38088" tIns="38088"/>
              <a:lstStyle/>
              <a:p>
                <a:pPr defTabSz="685577">
                  <a:defRPr sz="3200">
                    <a:solidFill>
                      <a:srgbClr val="FFFFFF"/>
                    </a:solidFill>
                    <a:latin typeface="Helvetica Light"/>
                    <a:ea typeface="Helvetica Light"/>
                    <a:cs typeface="Helvetica Light"/>
                    <a:sym typeface="Helvetica Light"/>
                  </a:defRPr>
                </a:pPr>
                <a:endParaRPr sz="2399">
                  <a:solidFill>
                    <a:srgbClr val="FFFFFF"/>
                  </a:solidFill>
                  <a:latin typeface="+mn-ea"/>
                  <a:ea typeface="+mn-ea"/>
                  <a:cs typeface="Helvetica Light"/>
                  <a:sym charset="-122" panose="02010600030101010101" pitchFamily="2" typeface="HappyZcool-2016"/>
                </a:endParaRPr>
              </a:p>
            </p:txBody>
          </p:sp>
          <p:sp>
            <p:nvSpPr>
              <p:cNvPr id="78" name="3"/>
              <p:cNvSpPr/>
              <p:nvPr/>
            </p:nvSpPr>
            <p:spPr>
              <a:xfrm>
                <a:off x="2908135" y="3622565"/>
                <a:ext cx="1701890" cy="285833"/>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6"/>
              </a:solidFill>
              <a:ln w="38100">
                <a:solidFill>
                  <a:schemeClr val="bg1">
                    <a:lumMod val="95000"/>
                  </a:schemeClr>
                </a:solidFill>
                <a:miter lim="400000"/>
              </a:ln>
            </p:spPr>
            <p:txBody>
              <a:bodyPr anchor="ctr" bIns="0" lIns="0" rIns="0" tIns="0"/>
              <a:lstStyle/>
              <a:p>
                <a:pPr defTabSz="685577">
                  <a:defRPr sz="3200">
                    <a:solidFill>
                      <a:srgbClr val="FFFFFF"/>
                    </a:solidFill>
                    <a:latin typeface="Helvetica Light"/>
                    <a:ea typeface="Helvetica Light"/>
                    <a:cs typeface="Helvetica Light"/>
                    <a:sym typeface="Helvetica Light"/>
                  </a:defRPr>
                </a:pPr>
                <a:endParaRPr sz="2399">
                  <a:solidFill>
                    <a:srgbClr val="FFFFFF"/>
                  </a:solidFill>
                  <a:latin typeface="+mn-ea"/>
                  <a:ea typeface="+mn-ea"/>
                  <a:cs typeface="Helvetica Light"/>
                  <a:sym charset="-122" panose="02010600030101010101" pitchFamily="2" typeface="HappyZcool-2016"/>
                </a:endParaRPr>
              </a:p>
            </p:txBody>
          </p:sp>
          <p:sp>
            <p:nvSpPr>
              <p:cNvPr id="79" name="2"/>
              <p:cNvSpPr/>
              <p:nvPr/>
            </p:nvSpPr>
            <p:spPr>
              <a:xfrm>
                <a:off x="5241883" y="3622565"/>
                <a:ext cx="1703478" cy="285833"/>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6"/>
              </a:solidFill>
              <a:ln w="38100">
                <a:solidFill>
                  <a:schemeClr val="bg1">
                    <a:lumMod val="95000"/>
                  </a:schemeClr>
                </a:solidFill>
                <a:miter lim="400000"/>
              </a:ln>
            </p:spPr>
            <p:txBody>
              <a:bodyPr anchor="ctr" bIns="0" lIns="0" rIns="0" tIns="0"/>
              <a:lstStyle/>
              <a:p>
                <a:pPr defTabSz="685577">
                  <a:defRPr sz="3200">
                    <a:solidFill>
                      <a:srgbClr val="FFFFFF"/>
                    </a:solidFill>
                    <a:latin typeface="Helvetica Light"/>
                    <a:ea typeface="Helvetica Light"/>
                    <a:cs typeface="Helvetica Light"/>
                    <a:sym typeface="Helvetica Light"/>
                  </a:defRPr>
                </a:pPr>
                <a:endParaRPr sz="2399">
                  <a:solidFill>
                    <a:srgbClr val="FFFFFF"/>
                  </a:solidFill>
                  <a:latin typeface="+mn-ea"/>
                  <a:ea typeface="+mn-ea"/>
                  <a:cs typeface="Helvetica Light"/>
                  <a:sym charset="-122" panose="02010600030101010101" pitchFamily="2" typeface="HappyZcool-2016"/>
                </a:endParaRPr>
              </a:p>
            </p:txBody>
          </p:sp>
          <p:sp>
            <p:nvSpPr>
              <p:cNvPr id="80" name="1"/>
              <p:cNvSpPr/>
              <p:nvPr/>
            </p:nvSpPr>
            <p:spPr>
              <a:xfrm>
                <a:off x="7566105" y="3622565"/>
                <a:ext cx="1703478" cy="285833"/>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6"/>
              </a:solidFill>
              <a:ln w="38100">
                <a:solidFill>
                  <a:schemeClr val="bg1">
                    <a:lumMod val="95000"/>
                  </a:schemeClr>
                </a:solidFill>
                <a:miter lim="400000"/>
              </a:ln>
            </p:spPr>
            <p:txBody>
              <a:bodyPr anchor="ctr" bIns="0" lIns="0" rIns="0" tIns="0"/>
              <a:lstStyle/>
              <a:p>
                <a:pPr defTabSz="685577">
                  <a:defRPr sz="3200">
                    <a:solidFill>
                      <a:srgbClr val="FFFFFF"/>
                    </a:solidFill>
                    <a:latin typeface="Helvetica Light"/>
                    <a:ea typeface="Helvetica Light"/>
                    <a:cs typeface="Helvetica Light"/>
                    <a:sym typeface="Helvetica Light"/>
                  </a:defRPr>
                </a:pPr>
                <a:endParaRPr sz="2399">
                  <a:solidFill>
                    <a:srgbClr val="FFFFFF"/>
                  </a:solidFill>
                  <a:latin typeface="+mn-ea"/>
                  <a:ea typeface="+mn-ea"/>
                  <a:cs typeface="Helvetica Light"/>
                  <a:sym charset="-122" panose="02010600030101010101" pitchFamily="2" typeface="HappyZcool-2016"/>
                </a:endParaRPr>
              </a:p>
            </p:txBody>
          </p:sp>
        </p:grpSp>
        <p:sp>
          <p:nvSpPr>
            <p:cNvPr id="81" name="文本框 39"/>
            <p:cNvSpPr txBox="1"/>
            <p:nvPr/>
          </p:nvSpPr>
          <p:spPr>
            <a:xfrm>
              <a:off x="1185447" y="4420395"/>
              <a:ext cx="2175836" cy="392368"/>
            </a:xfrm>
            <a:prstGeom prst="rect">
              <a:avLst/>
            </a:prstGeom>
            <a:noFill/>
          </p:spPr>
          <p:txBody>
            <a:bodyPr bIns="43784" lIns="87567" rIns="87567" rtlCol="0" tIns="43784" wrap="square">
              <a:spAutoFit/>
            </a:bodyPr>
            <a:lstStyle/>
            <a:p>
              <a:pPr algn="ctr"/>
              <a:r>
                <a:rPr altLang="en-US" b="1" lang="zh-CN" sz="2000">
                  <a:solidFill>
                    <a:schemeClr val="tx1">
                      <a:lumMod val="65000"/>
                      <a:lumOff val="35000"/>
                    </a:schemeClr>
                  </a:solidFill>
                  <a:latin typeface="+mn-ea"/>
                  <a:ea typeface="+mn-ea"/>
                </a:rPr>
                <a:t>添加业务说明</a:t>
              </a:r>
            </a:p>
          </p:txBody>
        </p:sp>
        <p:sp>
          <p:nvSpPr>
            <p:cNvPr id="82" name="文本框 40"/>
            <p:cNvSpPr txBox="1"/>
            <p:nvPr/>
          </p:nvSpPr>
          <p:spPr>
            <a:xfrm>
              <a:off x="1193365" y="4842439"/>
              <a:ext cx="2160000" cy="563056"/>
            </a:xfrm>
            <a:prstGeom prst="rect">
              <a:avLst/>
            </a:prstGeom>
            <a:noFill/>
          </p:spPr>
          <p:txBody>
            <a:bodyPr bIns="43784" lIns="87567" rIns="87567" rtlCol="0" tIns="43784" wrap="square">
              <a:spAutoFit/>
            </a:bodyPr>
            <a:lstStyle/>
            <a:p>
              <a:pPr algn="ctr">
                <a:lnSpc>
                  <a:spcPct val="130000"/>
                </a:lnSpc>
              </a:pPr>
              <a:r>
                <a:rPr altLang="en-US" lang="zh-CN" sz="1200">
                  <a:solidFill>
                    <a:schemeClr val="tx1">
                      <a:lumMod val="65000"/>
                      <a:lumOff val="35000"/>
                    </a:schemeClr>
                  </a:solidFill>
                  <a:latin typeface="+mn-ea"/>
                  <a:ea typeface="+mn-ea"/>
                </a:rPr>
                <a:t>双击输入替换内容编辑文字双击输入替换内容</a:t>
              </a:r>
            </a:p>
          </p:txBody>
        </p:sp>
        <p:sp>
          <p:nvSpPr>
            <p:cNvPr id="83" name="文本框 42"/>
            <p:cNvSpPr txBox="1"/>
            <p:nvPr/>
          </p:nvSpPr>
          <p:spPr>
            <a:xfrm>
              <a:off x="3914989" y="4420395"/>
              <a:ext cx="2052797" cy="392368"/>
            </a:xfrm>
            <a:prstGeom prst="rect">
              <a:avLst/>
            </a:prstGeom>
            <a:noFill/>
          </p:spPr>
          <p:txBody>
            <a:bodyPr bIns="43784" lIns="87567" rIns="87567" rtlCol="0" tIns="43784" wrap="square">
              <a:spAutoFit/>
            </a:bodyPr>
            <a:lstStyle/>
            <a:p>
              <a:pPr algn="ctr"/>
              <a:r>
                <a:rPr altLang="en-US" b="1" lang="zh-CN" sz="2000">
                  <a:solidFill>
                    <a:schemeClr val="tx1">
                      <a:lumMod val="65000"/>
                      <a:lumOff val="35000"/>
                    </a:schemeClr>
                  </a:solidFill>
                  <a:latin typeface="+mn-ea"/>
                  <a:ea typeface="+mn-ea"/>
                </a:rPr>
                <a:t>添加业务说明</a:t>
              </a:r>
            </a:p>
          </p:txBody>
        </p:sp>
        <p:sp>
          <p:nvSpPr>
            <p:cNvPr id="84" name="文本框 43"/>
            <p:cNvSpPr txBox="1"/>
            <p:nvPr/>
          </p:nvSpPr>
          <p:spPr>
            <a:xfrm>
              <a:off x="3861387" y="4842439"/>
              <a:ext cx="2160000" cy="563056"/>
            </a:xfrm>
            <a:prstGeom prst="rect">
              <a:avLst/>
            </a:prstGeom>
            <a:noFill/>
          </p:spPr>
          <p:txBody>
            <a:bodyPr bIns="43784" lIns="87567" rIns="87567" rtlCol="0" tIns="43784" wrap="square">
              <a:spAutoFit/>
            </a:bodyPr>
            <a:lstStyle/>
            <a:p>
              <a:pPr algn="ctr">
                <a:lnSpc>
                  <a:spcPct val="130000"/>
                </a:lnSpc>
              </a:pPr>
              <a:r>
                <a:rPr altLang="en-US" lang="zh-CN" sz="1200">
                  <a:solidFill>
                    <a:schemeClr val="tx1">
                      <a:lumMod val="65000"/>
                      <a:lumOff val="35000"/>
                    </a:schemeClr>
                  </a:solidFill>
                  <a:latin typeface="+mn-ea"/>
                  <a:ea typeface="+mn-ea"/>
                </a:rPr>
                <a:t>双击输入替换内容编辑文字双击输入替换内容</a:t>
              </a:r>
            </a:p>
          </p:txBody>
        </p:sp>
        <p:sp>
          <p:nvSpPr>
            <p:cNvPr id="85" name="文本框 45"/>
            <p:cNvSpPr txBox="1"/>
            <p:nvPr/>
          </p:nvSpPr>
          <p:spPr>
            <a:xfrm>
              <a:off x="6429590" y="4420395"/>
              <a:ext cx="2052797" cy="392368"/>
            </a:xfrm>
            <a:prstGeom prst="rect">
              <a:avLst/>
            </a:prstGeom>
            <a:noFill/>
          </p:spPr>
          <p:txBody>
            <a:bodyPr bIns="43784" lIns="87567" rIns="87567" rtlCol="0" tIns="43784" wrap="square">
              <a:spAutoFit/>
            </a:bodyPr>
            <a:lstStyle/>
            <a:p>
              <a:pPr algn="ctr"/>
              <a:r>
                <a:rPr altLang="en-US" b="1" lang="zh-CN" sz="2000">
                  <a:solidFill>
                    <a:schemeClr val="tx1">
                      <a:lumMod val="65000"/>
                      <a:lumOff val="35000"/>
                    </a:schemeClr>
                  </a:solidFill>
                  <a:latin typeface="+mn-ea"/>
                  <a:ea typeface="+mn-ea"/>
                </a:rPr>
                <a:t>添加业务说明</a:t>
              </a:r>
            </a:p>
          </p:txBody>
        </p:sp>
        <p:sp>
          <p:nvSpPr>
            <p:cNvPr id="86" name="文本框 46"/>
            <p:cNvSpPr txBox="1"/>
            <p:nvPr/>
          </p:nvSpPr>
          <p:spPr>
            <a:xfrm>
              <a:off x="6375988" y="4842439"/>
              <a:ext cx="2160000" cy="563056"/>
            </a:xfrm>
            <a:prstGeom prst="rect">
              <a:avLst/>
            </a:prstGeom>
            <a:noFill/>
          </p:spPr>
          <p:txBody>
            <a:bodyPr bIns="43784" lIns="87567" rIns="87567" rtlCol="0" tIns="43784" wrap="square">
              <a:spAutoFit/>
            </a:bodyPr>
            <a:lstStyle/>
            <a:p>
              <a:pPr algn="ctr">
                <a:lnSpc>
                  <a:spcPct val="130000"/>
                </a:lnSpc>
              </a:pPr>
              <a:r>
                <a:rPr altLang="en-US" lang="zh-CN" sz="1200">
                  <a:solidFill>
                    <a:schemeClr val="tx1">
                      <a:lumMod val="65000"/>
                      <a:lumOff val="35000"/>
                    </a:schemeClr>
                  </a:solidFill>
                  <a:latin typeface="+mn-ea"/>
                  <a:ea typeface="+mn-ea"/>
                </a:rPr>
                <a:t>双击输入替换内容编辑文字双击输入替换内容</a:t>
              </a:r>
            </a:p>
          </p:txBody>
        </p:sp>
        <p:sp>
          <p:nvSpPr>
            <p:cNvPr id="87" name="文本框 48"/>
            <p:cNvSpPr txBox="1"/>
            <p:nvPr/>
          </p:nvSpPr>
          <p:spPr>
            <a:xfrm>
              <a:off x="8944190" y="4420395"/>
              <a:ext cx="2052797" cy="392368"/>
            </a:xfrm>
            <a:prstGeom prst="rect">
              <a:avLst/>
            </a:prstGeom>
            <a:noFill/>
          </p:spPr>
          <p:txBody>
            <a:bodyPr bIns="43784" lIns="87567" rIns="87567" rtlCol="0" tIns="43784" wrap="square">
              <a:spAutoFit/>
            </a:bodyPr>
            <a:lstStyle/>
            <a:p>
              <a:pPr algn="ctr"/>
              <a:r>
                <a:rPr altLang="en-US" b="1" lang="zh-CN" sz="2000">
                  <a:solidFill>
                    <a:schemeClr val="tx1">
                      <a:lumMod val="65000"/>
                      <a:lumOff val="35000"/>
                    </a:schemeClr>
                  </a:solidFill>
                  <a:latin typeface="+mn-ea"/>
                  <a:ea typeface="+mn-ea"/>
                </a:rPr>
                <a:t>添加业务说明</a:t>
              </a:r>
            </a:p>
          </p:txBody>
        </p:sp>
        <p:sp>
          <p:nvSpPr>
            <p:cNvPr id="88" name="文本框 49"/>
            <p:cNvSpPr txBox="1"/>
            <p:nvPr/>
          </p:nvSpPr>
          <p:spPr>
            <a:xfrm>
              <a:off x="8890588" y="4842439"/>
              <a:ext cx="2160000" cy="563056"/>
            </a:xfrm>
            <a:prstGeom prst="rect">
              <a:avLst/>
            </a:prstGeom>
            <a:noFill/>
          </p:spPr>
          <p:txBody>
            <a:bodyPr bIns="43784" lIns="87567" rIns="87567" rtlCol="0" tIns="43784" wrap="square">
              <a:spAutoFit/>
            </a:bodyPr>
            <a:lstStyle/>
            <a:p>
              <a:pPr algn="ctr">
                <a:lnSpc>
                  <a:spcPct val="130000"/>
                </a:lnSpc>
              </a:pPr>
              <a:r>
                <a:rPr altLang="en-US" lang="zh-CN" sz="1200">
                  <a:solidFill>
                    <a:schemeClr val="tx1">
                      <a:lumMod val="65000"/>
                      <a:lumOff val="35000"/>
                    </a:schemeClr>
                  </a:solidFill>
                  <a:latin typeface="+mn-ea"/>
                  <a:ea typeface="+mn-ea"/>
                </a:rPr>
                <a:t>双击输入替换内容编辑文字双击输入替换内容</a:t>
              </a:r>
            </a:p>
          </p:txBody>
        </p:sp>
      </p:grpSp>
    </p:spTree>
    <p:extLst>
      <p:ext uri="{BB962C8B-B14F-4D97-AF65-F5344CB8AC3E}">
        <p14:creationId val="65424152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20" name="TextBox 19"/>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sp>
        <p:nvSpPr>
          <p:cNvPr id="13" name="TextBox 12"/>
          <p:cNvSpPr txBox="1"/>
          <p:nvPr/>
        </p:nvSpPr>
        <p:spPr>
          <a:xfrm>
            <a:off x="912886" y="5273260"/>
            <a:ext cx="10369404" cy="792000"/>
          </a:xfrm>
          <a:prstGeom prst="rect">
            <a:avLst/>
          </a:prstGeom>
          <a:noFill/>
        </p:spPr>
        <p:txBody>
          <a:bodyPr anchor="t" anchorCtr="0" bIns="34552" lIns="172763" rIns="172763" rtlCol="0" tIns="34552" wrap="square">
            <a:noAutofit/>
          </a:bodyPr>
          <a:lstStyle/>
          <a:p>
            <a:pPr algn="ctr">
              <a:lnSpc>
                <a:spcPct val="130000"/>
              </a:lnSpc>
            </a:pPr>
            <a:r>
              <a:rPr altLang="en-US" lang="zh-CN" sz="1200">
                <a:solidFill>
                  <a:schemeClr val="tx1">
                    <a:lumMod val="65000"/>
                    <a:lumOff val="35000"/>
                  </a:schemeClr>
                </a:solidFill>
                <a:latin typeface="+mn-ea"/>
                <a:ea typeface="+mn-ea"/>
                <a:cs typeface="Lato Light"/>
              </a:rPr>
              <a:t>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a:t>
            </a:r>
          </a:p>
        </p:txBody>
      </p:sp>
      <p:grpSp>
        <p:nvGrpSpPr>
          <p:cNvPr id="14" name="组合 13"/>
          <p:cNvGrpSpPr/>
          <p:nvPr/>
        </p:nvGrpSpPr>
        <p:grpSpPr>
          <a:xfrm>
            <a:off x="5247412" y="4409076"/>
            <a:ext cx="1720898" cy="594812"/>
            <a:chOff x="5247412" y="4509914"/>
            <a:chExt cx="1720898" cy="594812"/>
          </a:xfrm>
        </p:grpSpPr>
        <p:sp>
          <p:nvSpPr>
            <p:cNvPr id="15" name="11"/>
            <p:cNvSpPr txBox="1"/>
            <p:nvPr/>
          </p:nvSpPr>
          <p:spPr>
            <a:xfrm>
              <a:off x="5247412" y="4509914"/>
              <a:ext cx="1720898" cy="594812"/>
            </a:xfrm>
            <a:prstGeom prst="rect">
              <a:avLst/>
            </a:prstGeom>
          </p:spPr>
          <p:txBody>
            <a:bodyPr anchor="ctr" bIns="45720" lIns="91440" rIns="91440" tIns="45720" vert="horz" wrap="none">
              <a:normAutofit/>
            </a:bodyPr>
            <a:lstStyle/>
            <a:p>
              <a:pPr algn="ctr"/>
              <a:r>
                <a:rPr altLang="zh-CN" b="1" lang="en-US" sz="1800">
                  <a:solidFill>
                    <a:schemeClr val="tx1">
                      <a:lumMod val="65000"/>
                      <a:lumOff val="35000"/>
                    </a:schemeClr>
                  </a:solidFill>
                  <a:latin typeface="+mn-ea"/>
                  <a:ea typeface="+mn-ea"/>
                </a:rPr>
                <a:t>Text here</a:t>
              </a:r>
            </a:p>
          </p:txBody>
        </p:sp>
        <p:cxnSp>
          <p:nvCxnSpPr>
            <p:cNvPr id="16" name="直接连接符 15"/>
            <p:cNvCxnSpPr/>
            <p:nvPr/>
          </p:nvCxnSpPr>
          <p:spPr>
            <a:xfrm>
              <a:off x="5953587" y="5085978"/>
              <a:ext cx="288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3150394" y="1372394"/>
            <a:ext cx="5688328" cy="3023362"/>
            <a:chOff x="3150394" y="1144948"/>
            <a:chExt cx="5688328" cy="3023362"/>
          </a:xfrm>
        </p:grpSpPr>
        <p:sp>
          <p:nvSpPr>
            <p:cNvPr id="18" name="平行四边形 17"/>
            <p:cNvSpPr/>
            <p:nvPr/>
          </p:nvSpPr>
          <p:spPr>
            <a:xfrm flipH="1">
              <a:off x="3702726" y="2551929"/>
              <a:ext cx="1104665" cy="1455100"/>
            </a:xfrm>
            <a:prstGeom prst="parallelogram">
              <a:avLst>
                <a:gd fmla="val 50596"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sp>
          <p:nvSpPr>
            <p:cNvPr id="21" name="平行四边形 20"/>
            <p:cNvSpPr/>
            <p:nvPr/>
          </p:nvSpPr>
          <p:spPr>
            <a:xfrm>
              <a:off x="3150394" y="2551929"/>
              <a:ext cx="1104665" cy="1455100"/>
            </a:xfrm>
            <a:prstGeom prst="parallelogram">
              <a:avLst>
                <a:gd fmla="val 50596"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800">
                  <a:latin typeface="+mn-ea"/>
                </a:rPr>
                <a:t>01</a:t>
              </a:r>
            </a:p>
          </p:txBody>
        </p:sp>
        <p:sp>
          <p:nvSpPr>
            <p:cNvPr id="22" name="平行四边形 21"/>
            <p:cNvSpPr/>
            <p:nvPr/>
          </p:nvSpPr>
          <p:spPr>
            <a:xfrm flipH="1">
              <a:off x="4823995" y="2551928"/>
              <a:ext cx="1104665" cy="1455100"/>
            </a:xfrm>
            <a:prstGeom prst="parallelogram">
              <a:avLst>
                <a:gd fmla="val 50596"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sp>
          <p:nvSpPr>
            <p:cNvPr id="23" name="平行四边形 22"/>
            <p:cNvSpPr/>
            <p:nvPr/>
          </p:nvSpPr>
          <p:spPr>
            <a:xfrm>
              <a:off x="4271663" y="2551928"/>
              <a:ext cx="1104665" cy="1455100"/>
            </a:xfrm>
            <a:prstGeom prst="parallelogram">
              <a:avLst>
                <a:gd fmla="val 50596"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800">
                  <a:latin typeface="+mn-ea"/>
                </a:rPr>
                <a:t>02</a:t>
              </a:r>
            </a:p>
          </p:txBody>
        </p:sp>
        <p:sp>
          <p:nvSpPr>
            <p:cNvPr id="24" name="平行四边形 23"/>
            <p:cNvSpPr/>
            <p:nvPr/>
          </p:nvSpPr>
          <p:spPr>
            <a:xfrm flipH="1">
              <a:off x="5928659" y="2551927"/>
              <a:ext cx="1104665" cy="1455100"/>
            </a:xfrm>
            <a:prstGeom prst="parallelogram">
              <a:avLst>
                <a:gd fmla="val 50596"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sp>
          <p:nvSpPr>
            <p:cNvPr id="25" name="平行四边形 24"/>
            <p:cNvSpPr/>
            <p:nvPr/>
          </p:nvSpPr>
          <p:spPr>
            <a:xfrm>
              <a:off x="5376327" y="2551927"/>
              <a:ext cx="1104665" cy="1455100"/>
            </a:xfrm>
            <a:prstGeom prst="parallelogram">
              <a:avLst>
                <a:gd fmla="val 50596"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800">
                  <a:latin typeface="+mn-ea"/>
                </a:rPr>
                <a:t>03</a:t>
              </a:r>
            </a:p>
          </p:txBody>
        </p:sp>
        <p:sp>
          <p:nvSpPr>
            <p:cNvPr id="26" name="平行四边形 25"/>
            <p:cNvSpPr/>
            <p:nvPr/>
          </p:nvSpPr>
          <p:spPr>
            <a:xfrm flipH="1">
              <a:off x="7033324" y="2551926"/>
              <a:ext cx="1104665" cy="1455100"/>
            </a:xfrm>
            <a:prstGeom prst="parallelogram">
              <a:avLst>
                <a:gd fmla="val 50596"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sp>
          <p:nvSpPr>
            <p:cNvPr id="27" name="平行四边形 26"/>
            <p:cNvSpPr/>
            <p:nvPr/>
          </p:nvSpPr>
          <p:spPr>
            <a:xfrm>
              <a:off x="6480992" y="2551926"/>
              <a:ext cx="1104665" cy="1455100"/>
            </a:xfrm>
            <a:prstGeom prst="parallelogram">
              <a:avLst>
                <a:gd fmla="val 50596"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800">
                  <a:latin typeface="+mn-ea"/>
                </a:rPr>
                <a:t>04</a:t>
              </a:r>
            </a:p>
          </p:txBody>
        </p:sp>
        <p:sp>
          <p:nvSpPr>
            <p:cNvPr id="28" name="上箭头 4"/>
            <p:cNvSpPr/>
            <p:nvPr/>
          </p:nvSpPr>
          <p:spPr>
            <a:xfrm rot="1102316">
              <a:off x="7769713" y="1144948"/>
              <a:ext cx="1069009" cy="3023362"/>
            </a:xfrm>
            <a:custGeom>
              <a:rect b="b" l="l" r="r" t="t"/>
              <a:pathLst>
                <a:path h="3448130" w="1219200">
                  <a:moveTo>
                    <a:pt x="609600" y="0"/>
                  </a:moveTo>
                  <a:lnTo>
                    <a:pt x="1219200" y="757001"/>
                  </a:lnTo>
                  <a:lnTo>
                    <a:pt x="914400" y="757001"/>
                  </a:lnTo>
                  <a:lnTo>
                    <a:pt x="914400" y="3245674"/>
                  </a:lnTo>
                  <a:lnTo>
                    <a:pt x="304800" y="3448130"/>
                  </a:lnTo>
                  <a:lnTo>
                    <a:pt x="304800" y="757001"/>
                  </a:lnTo>
                  <a:lnTo>
                    <a:pt x="0" y="75700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grpSp>
    </p:spTree>
    <p:extLst>
      <p:ext uri="{BB962C8B-B14F-4D97-AF65-F5344CB8AC3E}">
        <p14:creationId val="123117538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anim calcmode="lin" valueType="num">
                                      <p:cBhvr>
                                        <p:cTn dur="500" fill="hold" id="8"/>
                                        <p:tgtEl>
                                          <p:spTgt spid="17"/>
                                        </p:tgtEl>
                                        <p:attrNameLst>
                                          <p:attrName>ppt_x</p:attrName>
                                        </p:attrNameLst>
                                      </p:cBhvr>
                                      <p:tavLst>
                                        <p:tav tm="0">
                                          <p:val>
                                            <p:strVal val="#ppt_x"/>
                                          </p:val>
                                        </p:tav>
                                        <p:tav tm="100000">
                                          <p:val>
                                            <p:strVal val="#ppt_x"/>
                                          </p:val>
                                        </p:tav>
                                      </p:tavLst>
                                    </p:anim>
                                    <p:anim calcmode="lin" valueType="num">
                                      <p:cBhvr>
                                        <p:cTn dur="500" fill="hold" id="9"/>
                                        <p:tgtEl>
                                          <p:spTgt spid="1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14" presetSubtype="10">
                                  <p:stCondLst>
                                    <p:cond delay="0"/>
                                  </p:stCondLst>
                                  <p:childTnLst>
                                    <p:set>
                                      <p:cBhvr>
                                        <p:cTn dur="1" fill="hold" id="12">
                                          <p:stCondLst>
                                            <p:cond delay="0"/>
                                          </p:stCondLst>
                                        </p:cTn>
                                        <p:tgtEl>
                                          <p:spTgt spid="14"/>
                                        </p:tgtEl>
                                        <p:attrNameLst>
                                          <p:attrName>style.visibility</p:attrName>
                                        </p:attrNameLst>
                                      </p:cBhvr>
                                      <p:to>
                                        <p:strVal val="visible"/>
                                      </p:to>
                                    </p:set>
                                    <p:animEffect filter="randombar(horizontal)" transition="in">
                                      <p:cBhvr>
                                        <p:cTn dur="500" id="13"/>
                                        <p:tgtEl>
                                          <p:spTgt spid="14"/>
                                        </p:tgtEl>
                                      </p:cBhvr>
                                    </p:animEffect>
                                  </p:childTnLst>
                                </p:cTn>
                              </p:par>
                            </p:childTnLst>
                          </p:cTn>
                        </p:par>
                        <p:par>
                          <p:cTn fill="hold" id="14" nodeType="afterGroup">
                            <p:stCondLst>
                              <p:cond delay="1000"/>
                            </p:stCondLst>
                            <p:childTnLst>
                              <p:par>
                                <p:cTn fill="hold" grpId="0" id="15" nodeType="afterEffect" presetClass="entr" presetID="22" presetSubtype="1">
                                  <p:stCondLst>
                                    <p:cond delay="0"/>
                                  </p:stCondLst>
                                  <p:childTnLst>
                                    <p:set>
                                      <p:cBhvr>
                                        <p:cTn dur="1" fill="hold" id="16">
                                          <p:stCondLst>
                                            <p:cond delay="0"/>
                                          </p:stCondLst>
                                        </p:cTn>
                                        <p:tgtEl>
                                          <p:spTgt spid="13"/>
                                        </p:tgtEl>
                                        <p:attrNameLst>
                                          <p:attrName>style.visibility</p:attrName>
                                        </p:attrNameLst>
                                      </p:cBhvr>
                                      <p:to>
                                        <p:strVal val="visible"/>
                                      </p:to>
                                    </p:set>
                                    <p:animEffect filter="wipe(up)" transition="in">
                                      <p:cBhvr>
                                        <p:cTn dur="500" id="1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文本框 2"/>
          <p:cNvSpPr txBox="1"/>
          <p:nvPr/>
        </p:nvSpPr>
        <p:spPr>
          <a:xfrm>
            <a:off x="1260000" y="666000"/>
            <a:ext cx="3231285" cy="453524"/>
          </a:xfrm>
          <a:prstGeom prst="rect">
            <a:avLst/>
          </a:prstGeom>
          <a:noFill/>
        </p:spPr>
        <p:txBody>
          <a:bodyPr bIns="43882" lIns="87764" rIns="87764" rtlCol="0" tIns="43882" wrap="square">
            <a:spAutoFit/>
          </a:bodyPr>
          <a:lstStyle>
            <a:defPPr>
              <a:defRPr lang="zh-CN"/>
            </a:defPPr>
            <a:lvl1pPr algn="ctr">
              <a:defRPr spc="300" sz="2400">
                <a:solidFill>
                  <a:schemeClr val="tx2"/>
                </a:solidFill>
                <a:latin charset="-122" pitchFamily="34" typeface="思源黑体 CN Bold"/>
                <a:ea charset="-122" pitchFamily="34" typeface="思源黑体 CN Bold"/>
              </a:defRPr>
            </a:lvl1pPr>
          </a:lstStyle>
          <a:p>
            <a:pPr algn="l"/>
            <a:r>
              <a:rPr altLang="en-US" lang="zh-CN" smtClean="0">
                <a:solidFill>
                  <a:schemeClr val="tx1">
                    <a:lumMod val="65000"/>
                    <a:lumOff val="35000"/>
                  </a:schemeClr>
                </a:solidFill>
                <a:latin typeface="+mj-ea"/>
                <a:ea typeface="+mj-ea"/>
              </a:rPr>
              <a:t>添加标题内容</a:t>
            </a:r>
          </a:p>
        </p:txBody>
      </p:sp>
      <p:sp>
        <p:nvSpPr>
          <p:cNvPr id="42" name="TextBox 41"/>
          <p:cNvSpPr txBox="1"/>
          <p:nvPr/>
        </p:nvSpPr>
        <p:spPr>
          <a:xfrm>
            <a:off x="8307388" y="836017"/>
            <a:ext cx="3369831" cy="274320"/>
          </a:xfrm>
          <a:prstGeom prst="rect">
            <a:avLst/>
          </a:prstGeom>
          <a:noFill/>
        </p:spPr>
        <p:txBody>
          <a:bodyPr rtlCol="0" wrap="square">
            <a:spAutoFit/>
          </a:bodyPr>
          <a:lstStyle/>
          <a:p>
            <a:pPr algn="r"/>
            <a:r>
              <a:rPr lang="en-US" smtClean="0" spc="600" sz="1200">
                <a:solidFill>
                  <a:schemeClr val="tx1">
                    <a:lumMod val="50000"/>
                    <a:lumOff val="50000"/>
                  </a:schemeClr>
                </a:solidFill>
                <a:latin typeface="+mn-ea"/>
              </a:rPr>
              <a:t>ADDTHETITLE</a:t>
            </a:r>
          </a:p>
        </p:txBody>
      </p:sp>
      <p:sp>
        <p:nvSpPr>
          <p:cNvPr id="27" name="8"/>
          <p:cNvSpPr/>
          <p:nvPr/>
        </p:nvSpPr>
        <p:spPr>
          <a:xfrm>
            <a:off x="337587" y="1981995"/>
            <a:ext cx="6121241" cy="3570725"/>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typeface="+mn-ea"/>
            </a:endParaRPr>
          </a:p>
        </p:txBody>
      </p:sp>
      <p:sp>
        <p:nvSpPr>
          <p:cNvPr id="28" name="矩形 1"/>
          <p:cNvSpPr/>
          <p:nvPr/>
        </p:nvSpPr>
        <p:spPr>
          <a:xfrm>
            <a:off x="4890910" y="1981995"/>
            <a:ext cx="6966677" cy="3570725"/>
          </a:xfrm>
          <a:custGeom>
            <a:rect b="b" l="l" r="r" t="t"/>
            <a:pathLst>
              <a:path h="3780000" w="7374987">
                <a:moveTo>
                  <a:pt x="0" y="0"/>
                </a:moveTo>
                <a:lnTo>
                  <a:pt x="7374987" y="0"/>
                </a:lnTo>
                <a:lnTo>
                  <a:pt x="7374987" y="3780000"/>
                </a:lnTo>
                <a:lnTo>
                  <a:pt x="0" y="3780000"/>
                </a:lnTo>
                <a:lnTo>
                  <a:pt x="1890000" y="1890000"/>
                </a:lnTo>
                <a:close/>
              </a:path>
            </a:pathLst>
          </a:cu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TextBox 24"/>
          <p:cNvSpPr txBox="1"/>
          <p:nvPr/>
        </p:nvSpPr>
        <p:spPr>
          <a:xfrm>
            <a:off x="1130880" y="2676787"/>
            <a:ext cx="3097061" cy="518160"/>
          </a:xfrm>
          <a:prstGeom prst="rect">
            <a:avLst/>
          </a:prstGeom>
          <a:noFill/>
        </p:spPr>
        <p:txBody>
          <a:bodyPr rtlCol="0" wrap="square">
            <a:spAutoFit/>
          </a:bodyPr>
          <a:lstStyle/>
          <a:p>
            <a:r>
              <a:rPr lang="en-US" smtClean="0" spc="100" sz="2800">
                <a:solidFill>
                  <a:schemeClr val="bg1"/>
                </a:solidFill>
                <a:latin typeface="+mn-ea"/>
              </a:rPr>
              <a:t>ADD THE TITLE</a:t>
            </a:r>
          </a:p>
        </p:txBody>
      </p:sp>
      <p:sp>
        <p:nvSpPr>
          <p:cNvPr id="26" name="TextBox 25"/>
          <p:cNvSpPr txBox="1"/>
          <p:nvPr/>
        </p:nvSpPr>
        <p:spPr>
          <a:xfrm>
            <a:off x="1130880" y="3197824"/>
            <a:ext cx="3575870" cy="2011680"/>
          </a:xfrm>
          <a:prstGeom prst="rect">
            <a:avLst/>
          </a:prstGeom>
          <a:noFill/>
        </p:spPr>
        <p:txBody>
          <a:bodyPr rtlCol="0" wrap="square">
            <a:spAutoFit/>
          </a:bodyPr>
          <a:lstStyle/>
          <a:p>
            <a:pPr algn="just">
              <a:lnSpc>
                <a:spcPct val="150000"/>
              </a:lnSpc>
            </a:pPr>
            <a:r>
              <a:rPr altLang="en-US" lang="zh-CN" sz="1200">
                <a:solidFill>
                  <a:schemeClr val="bg1"/>
                </a:solidFill>
                <a:latin typeface="+mn-ea"/>
                <a:ea typeface="+mn-ea"/>
              </a:rPr>
              <a:t>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a:t>
            </a:r>
          </a:p>
        </p:txBody>
      </p:sp>
    </p:spTree>
    <p:extLst>
      <p:ext uri="{BB962C8B-B14F-4D97-AF65-F5344CB8AC3E}">
        <p14:creationId val="841732120"/>
      </p:ext>
    </p:extLst>
  </p:cSld>
  <p:clrMapOvr>
    <a:masterClrMapping/>
  </p:clrMapOvr>
  <mc:AlternateContent>
    <mc:Choice Requires="p14">
      <p:transition p14:dur="1600" spd="slow">
        <p14:gallery dir="l"/>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文本框 32"/>
          <p:cNvSpPr txBox="1"/>
          <p:nvPr/>
        </p:nvSpPr>
        <p:spPr>
          <a:xfrm>
            <a:off x="5454925" y="2667794"/>
            <a:ext cx="3600000" cy="697364"/>
          </a:xfrm>
          <a:prstGeom prst="rect">
            <a:avLst/>
          </a:prstGeom>
          <a:noFill/>
        </p:spPr>
        <p:txBody>
          <a:bodyPr bIns="43882" lIns="87764" rIns="87764" rtlCol="0" tIns="43882" wrap="square">
            <a:spAutoFit/>
          </a:bodyPr>
          <a:lstStyle>
            <a:defPPr>
              <a:defRPr lang="zh-CN"/>
            </a:defPPr>
            <a:lvl1pPr>
              <a:defRPr sz="3200">
                <a:solidFill>
                  <a:schemeClr val="bg1"/>
                </a:solidFill>
                <a:latin charset="0" panose="020b0503020202020204" pitchFamily="34" typeface="Agency FB"/>
              </a:defRPr>
            </a:lvl1pPr>
          </a:lstStyle>
          <a:p>
            <a:r>
              <a:rPr altLang="en-US" lang="zh-CN" smtClean="0" sz="4000">
                <a:solidFill>
                  <a:schemeClr val="accent6"/>
                </a:solidFill>
                <a:latin typeface="+mj-ea"/>
                <a:ea typeface="+mj-ea"/>
              </a:rPr>
              <a:t>工作完成情况</a:t>
            </a:r>
          </a:p>
        </p:txBody>
      </p:sp>
      <p:sp>
        <p:nvSpPr>
          <p:cNvPr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id="18" name="矩形 17"/>
          <p:cNvSpPr/>
          <p:nvPr/>
        </p:nvSpPr>
        <p:spPr>
          <a:xfrm>
            <a:off x="5454926" y="3505995"/>
            <a:ext cx="4320000" cy="530352"/>
          </a:xfrm>
          <a:prstGeom prst="rect">
            <a:avLst/>
          </a:prstGeom>
        </p:spPr>
        <p:txBody>
          <a:bodyPr bIns="45720" lIns="91441" rIns="91441" tIns="45720" wrap="square">
            <a:spAutoFit/>
          </a:bodyPr>
          <a:lstStyle/>
          <a:p>
            <a:pPr>
              <a:lnSpc>
                <a:spcPct val="120000"/>
              </a:lnSpc>
            </a:pPr>
            <a:r>
              <a:rPr altLang="en-US" lang="zh-CN" sz="1200">
                <a:solidFill>
                  <a:schemeClr val="tx1">
                    <a:lumMod val="65000"/>
                    <a:lumOff val="35000"/>
                  </a:schemeClr>
                </a:solidFill>
                <a:latin typeface="+mn-ea"/>
                <a:ea typeface="+mn-ea"/>
                <a:cs typeface="+mn-ea"/>
                <a:sym charset="0" panose="020f0502020204030204" pitchFamily="34" typeface="Calibri"/>
              </a:rPr>
              <a:t>双击输入替换内容编辑文字双击输入替换内容编辑文字双击输入替换内容</a:t>
            </a:r>
          </a:p>
        </p:txBody>
      </p:sp>
      <p:grpSp>
        <p:nvGrpSpPr>
          <p:cNvPr id="19" name="组合 18"/>
          <p:cNvGrpSpPr>
            <a:grpSpLocks noChangeAspect="1"/>
          </p:cNvGrpSpPr>
          <p:nvPr/>
        </p:nvGrpSpPr>
        <p:grpSpPr>
          <a:xfrm>
            <a:off x="2141847" y="2332115"/>
            <a:ext cx="2126940" cy="2195358"/>
            <a:chOff x="495652" y="3505994"/>
            <a:chExt cx="2371710" cy="2448000"/>
          </a:xfrm>
          <a:solidFill>
            <a:schemeClr val="accent6"/>
          </a:solidFill>
        </p:grpSpPr>
        <p:sp>
          <p:nvSpPr>
            <p:cNvPr id="20" name="TextBox 19"/>
            <p:cNvSpPr txBox="1"/>
            <p:nvPr/>
          </p:nvSpPr>
          <p:spPr>
            <a:xfrm>
              <a:off x="514202" y="4064185"/>
              <a:ext cx="1236600" cy="1331615"/>
            </a:xfrm>
            <a:prstGeom prst="rect">
              <a:avLst/>
            </a:prstGeom>
            <a:noFill/>
            <a:ln>
              <a:noFill/>
            </a:ln>
          </p:spPr>
          <p:txBody>
            <a:bodyPr anchor="ctr" anchorCtr="1" bIns="43882" lIns="87764" rIns="87764" rtlCol="0" tIns="43882" wrap="none">
              <a:spAutoFit/>
            </a:bodyPr>
            <a:lstStyle/>
            <a:p>
              <a:pPr algn="ctr">
                <a:lnSpc>
                  <a:spcPct val="110000"/>
                </a:lnSpc>
              </a:pPr>
              <a:r>
                <a:rPr altLang="zh-CN" lang="en-US" smtClean="0" sz="6600">
                  <a:ln w="28575">
                    <a:noFill/>
                    <a:prstDash val="solid"/>
                  </a:ln>
                  <a:solidFill>
                    <a:schemeClr val="accent6"/>
                  </a:solidFill>
                  <a:latin typeface="+mj-ea"/>
                  <a:ea typeface="+mj-ea"/>
                </a:rPr>
                <a:t>02</a:t>
              </a:r>
            </a:p>
          </p:txBody>
        </p:sp>
        <p:sp>
          <p:nvSpPr>
            <p:cNvPr id="21" name="图文框 1"/>
            <p:cNvSpPr>
              <a:spLocks noChangeAspect="1"/>
            </p:cNvSpPr>
            <p:nvPr/>
          </p:nvSpPr>
          <p:spPr>
            <a:xfrm>
              <a:off x="664162" y="3505994"/>
              <a:ext cx="2203200" cy="2448000"/>
            </a:xfrm>
            <a:custGeom>
              <a:rect b="b" l="l" r="r" t="t"/>
              <a:pathLst>
                <a:path h="3960440" w="360000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600">
                <a:solidFill>
                  <a:schemeClr val="accent6"/>
                </a:solidFill>
              </a:endParaRPr>
            </a:p>
          </p:txBody>
        </p:sp>
      </p:grpSp>
    </p:spTree>
    <p:extLst>
      <p:ext uri="{BB962C8B-B14F-4D97-AF65-F5344CB8AC3E}">
        <p14:creationId val="4186475827"/>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
                                  <p:stCondLst>
                                    <p:cond delay="0"/>
                                  </p:stCondLst>
                                  <p:iterate type="lt">
                                    <p:tmPct val="10000"/>
                                  </p:iterate>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ppt_x</p:attrName>
                                        </p:attrNameLst>
                                      </p:cBhvr>
                                      <p:tavLst>
                                        <p:tav tm="0">
                                          <p:val>
                                            <p:strVal val="#ppt_x"/>
                                          </p:val>
                                        </p:tav>
                                        <p:tav tm="100000">
                                          <p:val>
                                            <p:strVal val="#ppt_x"/>
                                          </p:val>
                                        </p:tav>
                                      </p:tavLst>
                                    </p:anim>
                                    <p:anim calcmode="lin" valueType="num">
                                      <p:cBhvr>
                                        <p:cTn dur="500" fill="hold" id="8"/>
                                        <p:tgtEl>
                                          <p:spTgt spid="17"/>
                                        </p:tgtEl>
                                        <p:attrNameLst>
                                          <p:attrName>ppt_y</p:attrName>
                                        </p:attrNameLst>
                                      </p:cBhvr>
                                      <p:tavLst>
                                        <p:tav tm="0">
                                          <p:val>
                                            <p:strVal val="#ppt_y-#ppt_h/2"/>
                                          </p:val>
                                        </p:tav>
                                        <p:tav tm="100000">
                                          <p:val>
                                            <p:strVal val="#ppt_y"/>
                                          </p:val>
                                        </p:tav>
                                      </p:tavLst>
                                    </p:anim>
                                    <p:anim calcmode="lin" valueType="num">
                                      <p:cBhvr>
                                        <p:cTn dur="500" fill="hold" id="9"/>
                                        <p:tgtEl>
                                          <p:spTgt spid="17"/>
                                        </p:tgtEl>
                                        <p:attrNameLst>
                                          <p:attrName>ppt_w</p:attrName>
                                        </p:attrNameLst>
                                      </p:cBhvr>
                                      <p:tavLst>
                                        <p:tav tm="0">
                                          <p:val>
                                            <p:strVal val="#ppt_w"/>
                                          </p:val>
                                        </p:tav>
                                        <p:tav tm="100000">
                                          <p:val>
                                            <p:strVal val="#ppt_w"/>
                                          </p:val>
                                        </p:tav>
                                      </p:tavLst>
                                    </p:anim>
                                    <p:anim calcmode="lin" valueType="num">
                                      <p:cBhvr>
                                        <p:cTn dur="500" fill="hold" id="10"/>
                                        <p:tgtEl>
                                          <p:spTgt spid="17"/>
                                        </p:tgtEl>
                                        <p:attrNameLst>
                                          <p:attrName>ppt_h</p:attrName>
                                        </p:attrNameLst>
                                      </p:cBhvr>
                                      <p:tavLst>
                                        <p:tav tm="0">
                                          <p:val>
                                            <p:fltVal val="0"/>
                                          </p:val>
                                        </p:tav>
                                        <p:tav tm="100000">
                                          <p:val>
                                            <p:strVal val="#ppt_h"/>
                                          </p:val>
                                        </p:tav>
                                      </p:tavLst>
                                    </p:anim>
                                  </p:childTnLst>
                                </p:cTn>
                              </p:par>
                              <p:par>
                                <p:cTn fill="hold" grpId="0" id="11" nodeType="withEffect" presetClass="entr" presetID="14" presetSubtype="10">
                                  <p:stCondLst>
                                    <p:cond delay="0"/>
                                  </p:stCondLst>
                                  <p:childTnLst>
                                    <p:set>
                                      <p:cBhvr>
                                        <p:cTn dur="1" fill="hold" id="12">
                                          <p:stCondLst>
                                            <p:cond delay="0"/>
                                          </p:stCondLst>
                                        </p:cTn>
                                        <p:tgtEl>
                                          <p:spTgt spid="18"/>
                                        </p:tgtEl>
                                        <p:attrNameLst>
                                          <p:attrName>style.visibility</p:attrName>
                                        </p:attrNameLst>
                                      </p:cBhvr>
                                      <p:to>
                                        <p:strVal val="visible"/>
                                      </p:to>
                                    </p:set>
                                    <p:animEffect filter="randombar(horizontal)" transition="in">
                                      <p:cBhvr>
                                        <p:cTn dur="500" id="1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extLst mod="1"/>
</p:sld>
</file>

<file path=ppt/tags/tag1.xml><?xml version="1.0" encoding="utf-8"?>
<p:tagLst xmlns:p="http://schemas.openxmlformats.org/presentationml/2006/main">
  <p:tag name="ID" val="626777"/>
  <p:tag name="MH" val="20180926094856"/>
  <p:tag name="MH_AUTOCOLOR" val="TRUE"/>
  <p:tag name="MH_LIBRARY" val="CONTENTS"/>
  <p:tag name="MH_TYPE" val="CONTENTS"/>
</p:tagLst>
</file>

<file path=ppt/tags/tag2.xml><?xml version="1.0" encoding="utf-8"?>
<p:tagLst xmlns:p="http://schemas.openxmlformats.org/presentationml/2006/main">
  <p:tag name="ID" val="626773"/>
  <p:tag name="MH" val="20180903121956"/>
  <p:tag name="MH_LIBRARY" val="CONTENTS"/>
  <p:tag name="MH_TYPE" val="OTHERS"/>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MH_CONTENTSID" val="635"/>
</p:tagLst>
</file>

<file path=ppt/theme/theme1.xml><?xml version="1.0" encoding="utf-8"?>
<a:theme xmlns:r="http://schemas.openxmlformats.org/officeDocument/2006/relationships" xmlns:a="http://schemas.openxmlformats.org/drawingml/2006/main" name="">
  <a:themeElements>
    <a:clrScheme name="自定义 79">
      <a:dk1>
        <a:srgbClr val="000000"/>
      </a:dk1>
      <a:lt1>
        <a:srgbClr val="FFFFFF"/>
      </a:lt1>
      <a:dk2>
        <a:srgbClr val="31394E"/>
      </a:dk2>
      <a:lt2>
        <a:srgbClr val="EB282D"/>
      </a:lt2>
      <a:accent1>
        <a:srgbClr val="31394E"/>
      </a:accent1>
      <a:accent2>
        <a:srgbClr val="EB282D"/>
      </a:accent2>
      <a:accent3>
        <a:srgbClr val="31394E"/>
      </a:accent3>
      <a:accent4>
        <a:srgbClr val="868C9D"/>
      </a:accent4>
      <a:accent5>
        <a:srgbClr val="EB282D"/>
      </a:accent5>
      <a:accent6>
        <a:srgbClr val="31394E"/>
      </a:accent6>
      <a:hlink>
        <a:srgbClr val="4472C4"/>
      </a:hlink>
      <a:folHlink>
        <a:srgbClr val="BFBFBF"/>
      </a:folHlink>
    </a:clrScheme>
    <a:fontScheme name="自定义 2">
      <a:majorFont>
        <a:latin typeface="思源黑体 Medium"/>
        <a:ea typeface="思源黑体 Medium"/>
        <a:cs typeface="Arial"/>
      </a:majorFont>
      <a:minorFont>
        <a:latin typeface="思源黑体 Light"/>
        <a:ea typeface="思源黑体 Light"/>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164</Paragraphs>
  <Slides>24</Slides>
  <Notes>24</Notes>
  <TotalTime>0</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24</vt:i4>
      </vt:variant>
    </vt:vector>
  </HeadingPairs>
  <TitlesOfParts>
    <vt:vector baseType="lpstr" size="44">
      <vt:lpstr>Arial</vt:lpstr>
      <vt:lpstr>思源黑体 Medium</vt:lpstr>
      <vt:lpstr>思源黑体 Light</vt:lpstr>
      <vt:lpstr>宋体</vt:lpstr>
      <vt:lpstr>Calibri</vt:lpstr>
      <vt:lpstr>Calibri Light</vt:lpstr>
      <vt:lpstr>方正宋刻本秀楷简体</vt:lpstr>
      <vt:lpstr>微软雅黑</vt:lpstr>
      <vt:lpstr>Agency FB</vt:lpstr>
      <vt:lpstr>思源黑体 CN Bold</vt:lpstr>
      <vt:lpstr>Helvetica Light</vt:lpstr>
      <vt:lpstr>HappyZcool-2016</vt:lpstr>
      <vt:lpstr>Lato Light</vt:lpstr>
      <vt:lpstr>Open Sans Light</vt:lpstr>
      <vt:lpstr>Open Sans</vt:lpstr>
      <vt:lpstr>Source Han Serif SC</vt:lpstr>
      <vt:lpstr>Gill Sans</vt:lpstr>
      <vt:lpstr>字魂36号-正文宋楷</vt:lpstr>
      <vt:lpstr>Rockwell</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2021-08-22T11:49:30Z</dcterms:created>
  <cp:lastPrinted>2021-08-22T11:49:30Z</cp:lastPrinted>
  <dcterms:modified xsi:type="dcterms:W3CDTF">2021-08-22T05:36:13Z</dcterms:modified>
  <cp:revision>1</cp:revision>
</cp:coreProperties>
</file>