
<file path=[Content_Types].xml><?xml version="1.0" encoding="utf-8"?>
<Types xmlns="http://schemas.openxmlformats.org/package/2006/content-types">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940" r:id="rId1"/>
    <p:sldMasterId id="2147483984" r:id="rId2"/>
  </p:sldMasterIdLst>
  <p:notesMasterIdLst>
    <p:notesMasterId r:id="rId3"/>
  </p:notesMasterIdLst>
  <p:handoutMasterIdLst>
    <p:handoutMasterId r:id="rId4"/>
  </p:handoutMasterIdLst>
  <p:sldIdLst>
    <p:sldId id="3287" r:id="rId5"/>
    <p:sldId id="3275" r:id="rId6"/>
    <p:sldId id="3288" r:id="rId7"/>
    <p:sldId id="3295" r:id="rId8"/>
    <p:sldId id="3257" r:id="rId9"/>
    <p:sldId id="3294" r:id="rId10"/>
    <p:sldId id="3258" r:id="rId11"/>
    <p:sldId id="3296" r:id="rId12"/>
    <p:sldId id="3293" r:id="rId13"/>
    <p:sldId id="3259" r:id="rId14"/>
    <p:sldId id="3292" r:id="rId15"/>
    <p:sldId id="3260" r:id="rId16"/>
    <p:sldId id="3297" r:id="rId17"/>
    <p:sldId id="3267" r:id="rId18"/>
    <p:sldId id="3261" r:id="rId19"/>
    <p:sldId id="3266" r:id="rId20"/>
    <p:sldId id="3262" r:id="rId21"/>
    <p:sldId id="3298" r:id="rId22"/>
    <p:sldId id="3265" r:id="rId23"/>
    <p:sldId id="3263" r:id="rId24"/>
    <p:sldId id="3264" r:id="rId25"/>
    <p:sldId id="3299" r:id="rId26"/>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32" autoAdjust="0"/>
    <p:restoredTop sz="92986" autoAdjust="0"/>
  </p:normalViewPr>
  <p:slideViewPr>
    <p:cSldViewPr>
      <p:cViewPr varScale="1">
        <p:scale>
          <a:sx n="84" d="100"/>
          <a:sy n="84" d="100"/>
        </p:scale>
        <p:origin x="456" y="9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plotArea>
      <c:layout>
        <c:manualLayout>
          <c:layoutTarget val="inner"/>
          <c:xMode val="edge"/>
          <c:yMode val="edge"/>
          <c:x val="0.14299410581588745"/>
          <c:y val="0.038630146533250809"/>
          <c:w val="0.8089289665222168"/>
          <c:h val="0.66295129060745239"/>
        </c:manualLayout>
      </c:layout>
      <c:bar3DChart>
        <c:barDir val="col"/>
        <c:grouping val="percentStacked"/>
        <c:varyColors val="0"/>
        <c:ser>
          <c:idx val="0"/>
          <c:order val="0"/>
          <c:invertIfNegative val="0"/>
          <c:dPt>
            <c:idx val="1"/>
            <c:invertIfNegative val="0"/>
            <c:spPr>
              <a:solidFill>
                <a:schemeClr val="accent2"/>
              </a:solidFill>
            </c:spPr>
            <c:extLst>
              <c:ext xmlns:c16="http://schemas.microsoft.com/office/drawing/2014/chart" uri="{C3380CC4-5D6E-409C-BE32-E72D297353CC}">
                <c16:uniqueId val="{00000001-7E77-409C-B909-64B9CC68AAE6}"/>
              </c:ext>
            </c:extLst>
          </c:dPt>
          <c:dPt>
            <c:idx val="2"/>
            <c:invertIfNegative val="0"/>
            <c:spPr>
              <a:solidFill>
                <a:schemeClr val="accent3"/>
              </a:solidFill>
            </c:spPr>
            <c:extLst>
              <c:ext xmlns:c16="http://schemas.microsoft.com/office/drawing/2014/chart" uri="{C3380CC4-5D6E-409C-BE32-E72D297353CC}">
                <c16:uniqueId val="{00000003-7E77-409C-B909-64B9CC68AAE6}"/>
              </c:ext>
            </c:extLst>
          </c:dPt>
          <c:dPt>
            <c:idx val="3"/>
            <c:invertIfNegative val="0"/>
            <c:spPr>
              <a:solidFill>
                <a:schemeClr val="accent4"/>
              </a:solidFill>
            </c:spPr>
            <c:extLst>
              <c:ext xmlns:c16="http://schemas.microsoft.com/office/drawing/2014/chart" uri="{C3380CC4-5D6E-409C-BE32-E72D297353CC}">
                <c16:uniqueId val="{00000005-7E77-409C-B909-64B9CC68AAE6}"/>
              </c:ext>
            </c:extLst>
          </c:dPt>
          <c:val>
            <c:numRef>
              <c:f>Sheet1!$B$2:$B$5</c:f>
              <c:numCache>
                <c:formatCode>0%</c:formatCode>
                <c:ptCount val="4"/>
                <c:pt idx="0">
                  <c:v>2</c:v>
                </c:pt>
                <c:pt idx="1">
                  <c:v>2.5</c:v>
                </c:pt>
                <c:pt idx="2">
                  <c:v>3.5</c:v>
                </c:pt>
                <c:pt idx="3">
                  <c:v>8</c:v>
                </c:pt>
              </c:numCache>
            </c:numRef>
          </c:val>
          <c:shape/>
          <c:extLst>
            <c:ext xmlns:c16="http://schemas.microsoft.com/office/drawing/2014/chart" uri="{C3380CC4-5D6E-409C-BE32-E72D297353CC}">
              <c16:uniqueId val="{00000006-7E77-409C-B909-64B9CC68AAE6}"/>
            </c:ext>
          </c:extLst>
        </c:ser>
        <c:ser>
          <c:idx val="1"/>
          <c:order val="1"/>
          <c:spPr>
            <a:solidFill>
              <a:srgbClr val="237DB9">
                <a:alpha val="58039"/>
              </a:srgbClr>
            </a:solidFill>
          </c:spPr>
          <c:invertIfNegative val="0"/>
          <c:dPt>
            <c:idx val="1"/>
            <c:invertIfNegative val="0"/>
            <c:spPr>
              <a:solidFill>
                <a:schemeClr val="accent2">
                  <a:alpha val="58039"/>
                </a:schemeClr>
              </a:solidFill>
            </c:spPr>
            <c:extLst>
              <c:ext xmlns:c16="http://schemas.microsoft.com/office/drawing/2014/chart" uri="{C3380CC4-5D6E-409C-BE32-E72D297353CC}">
                <c16:uniqueId val="{00000008-7E77-409C-B909-64B9CC68AAE6}"/>
              </c:ext>
            </c:extLst>
          </c:dPt>
          <c:dPt>
            <c:idx val="2"/>
            <c:invertIfNegative val="0"/>
            <c:spPr>
              <a:solidFill>
                <a:schemeClr val="accent3">
                  <a:alpha val="58039"/>
                </a:schemeClr>
              </a:solidFill>
            </c:spPr>
            <c:extLst>
              <c:ext xmlns:c16="http://schemas.microsoft.com/office/drawing/2014/chart" uri="{C3380CC4-5D6E-409C-BE32-E72D297353CC}">
                <c16:uniqueId val="{0000000A-7E77-409C-B909-64B9CC68AAE6}"/>
              </c:ext>
            </c:extLst>
          </c:dPt>
          <c:dPt>
            <c:idx val="3"/>
            <c:invertIfNegative val="0"/>
            <c:spPr>
              <a:solidFill>
                <a:schemeClr val="accent4">
                  <a:alpha val="58039"/>
                </a:schemeClr>
              </a:solidFill>
            </c:spPr>
            <c:extLst>
              <c:ext xmlns:c16="http://schemas.microsoft.com/office/drawing/2014/chart" uri="{C3380CC4-5D6E-409C-BE32-E72D297353CC}">
                <c16:uniqueId val="{0000000C-7E77-409C-B909-64B9CC68AAE6}"/>
              </c:ext>
            </c:extLst>
          </c:dPt>
          <c:val>
            <c:numRef>
              <c:f>Sheet1!$C$2:$C$5</c:f>
              <c:numCache>
                <c:formatCode>0%</c:formatCode>
                <c:ptCount val="4"/>
                <c:pt idx="0">
                  <c:v>2</c:v>
                </c:pt>
                <c:pt idx="1">
                  <c:v>4.4</c:v>
                </c:pt>
                <c:pt idx="2">
                  <c:v>1.8</c:v>
                </c:pt>
                <c:pt idx="3">
                  <c:v>2.8</c:v>
                </c:pt>
              </c:numCache>
            </c:numRef>
          </c:val>
          <c:shape/>
          <c:extLst>
            <c:ext xmlns:c16="http://schemas.microsoft.com/office/drawing/2014/chart" uri="{C3380CC4-5D6E-409C-BE32-E72D297353CC}">
              <c16:uniqueId val="{0000000D-7E77-409C-B909-64B9CC68AAE6}"/>
            </c:ext>
          </c:extLst>
        </c:ser>
        <c:dLbls>
          <c:showLegendKey val="0"/>
          <c:showVal val="0"/>
          <c:showCatName val="0"/>
          <c:showSerName val="0"/>
          <c:showPercent val="0"/>
          <c:showBubbleSize val="0"/>
          <c:showLeaderLines val="0"/>
        </c:dLbls>
        <c:gapWidth val="161"/>
        <c:gapDepth val="405"/>
        <c:shape/>
        <c:axId val="693022896"/>
        <c:axId val="693023456"/>
        <c:axId val="0"/>
      </c:bar3DChart>
      <c:catAx>
        <c:axId val="693022896"/>
        <c:scaling>
          <c:orientation/>
        </c:scaling>
        <c:delete val="0"/>
        <c:axPos val="b"/>
        <c:numFmt formatCode="General" sourceLinked="0"/>
        <c:majorTickMark val="out"/>
        <c:minorTickMark val="none"/>
        <c:crossAx val="693023456"/>
        <c:crosses val="autoZero"/>
        <c:auto val="0"/>
        <c:lblAlgn val="ctr"/>
        <c:lblOffset/>
        <c:noMultiLvlLbl val="0"/>
      </c:catAx>
      <c:valAx>
        <c:axId val="693023456"/>
        <c:scaling>
          <c:orientation/>
        </c:scaling>
        <c:delete val="0"/>
        <c:axPos val="l"/>
        <c:majorGridlines>
          <c:spPr>
            <a:ln>
              <a:solidFill>
                <a:schemeClr val="tx1">
                  <a:lumMod val="25000"/>
                  <a:lumOff val="75000"/>
                </a:schemeClr>
              </a:solidFill>
            </a:ln>
          </c:spPr>
        </c:majorGridlines>
        <c:numFmt formatCode="0%" sourceLinked="1"/>
        <c:majorTickMark val="out"/>
        <c:minorTickMark val="none"/>
        <c:crossAx val="693022896"/>
        <c:crosses val="autoZero"/>
        <c:crossBetween val="between"/>
      </c:valAx>
    </c:plotArea>
    <c:plotVisOnly val="1"/>
    <c:dispBlanksAs val="gap"/>
    <c:showDLblsOverMax val="0"/>
  </c:chart>
  <c:txPr>
    <a:bodyPr/>
    <a:p>
      <a:pPr>
        <a:defRPr sz="1600" smtId="429496729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defRPr>
      </a:pPr>
      <a:endParaRPr sz="1600" smtId="429496729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2018/6/20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2018/6/20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 Id="rId3" Target="../theme/themeOverride1.xml" Type="http://schemas.openxmlformats.org/officeDocument/2006/relationships/themeOverride"/></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918978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165247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848162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82237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378583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689030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796115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204376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277051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76251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597175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360732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971838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271081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659802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342910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33319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288859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756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518542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418590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330138417"/>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空白">
    <p:bg>
      <p:bgRef idx="1001">
        <a:schemeClr val="bg1"/>
      </p:bgRef>
    </p:bg>
    <p:spTree>
      <p:nvGrpSpPr>
        <p:cNvPr id="1" name=""/>
        <p:cNvGrpSpPr/>
        <p:nvPr/>
      </p:nvGrpSpPr>
      <p:grpSpPr>
        <a:xfrm>
          <a:off x="0" y="0"/>
          <a:ext cx="0" cy="0"/>
        </a:xfrm>
      </p:grpSpPr>
    </p:spTree>
    <p:extLst>
      <p:ext uri="{BB962C8B-B14F-4D97-AF65-F5344CB8AC3E}">
        <p14:creationId val="2853400894"/>
      </p:ext>
    </p:extLst>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506391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533910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572940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4137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6_空白">
    <p:bg>
      <p:bgRef idx="1001">
        <a:schemeClr val="bg1"/>
      </p:bgRef>
    </p:bg>
    <p:spTree>
      <p:nvGrpSpPr>
        <p:cNvPr id="1" name=""/>
        <p:cNvGrpSpPr/>
        <p:nvPr/>
      </p:nvGrpSpPr>
      <p:grpSpPr>
        <a:xfrm>
          <a:off x="0" y="0"/>
          <a:ext cx="0" cy="0"/>
        </a:xfrm>
      </p:grpSpPr>
      <p:grpSp>
        <p:nvGrpSpPr>
          <p:cNvPr id="2" name="组合 1"/>
          <p:cNvGrpSpPr/>
          <p:nvPr userDrawn="1"/>
        </p:nvGrpSpPr>
        <p:grpSpPr>
          <a:xfrm>
            <a:off x="795" y="1"/>
            <a:ext cx="12858751" cy="87933"/>
            <a:chExt cx="12858751" cy="87933"/>
          </a:xfrm>
        </p:grpSpPr>
        <p:sp>
          <p:nvSpPr>
            <p:cNvPr id="3" name="矩形 2"/>
            <p:cNvSpPr/>
            <p:nvPr/>
          </p:nvSpPr>
          <p:spPr>
            <a:xfrm>
              <a:off x="0" y="0"/>
              <a:ext cx="12858750" cy="87933"/>
            </a:xfrm>
            <a:prstGeom prst="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461823" y="0"/>
              <a:ext cx="2396928" cy="87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371334472"/>
      </p:ext>
    </p:extLst>
  </p:cSld>
  <p:clrMapOvr>
    <a:overrideClrMapping bg1="lt1" tx1="dk1" bg2="lt2" tx2="dk2" accent1="accent1" accent2="accent2" accent3="accent3" accent4="accent4" accent5="accent5" accent6="accent6" hlink="hlink" folHlink="folHlink"/>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623408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561378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399943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854211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227228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207026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223140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2018/6/20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val="278975340"/>
      </p:ext>
    </p:extLst>
  </p:cSld>
  <p:clrMap bg1="lt1" tx1="dk1" bg2="lt2" tx2="dk2" accent1="accent1" accent2="accent2" accent3="accent3" accent4="accent4" accent5="accent5" accent6="accent6" hlink="hlink" folHlink="folHlink"/>
  <p:sldLayoutIdLst>
    <p:sldLayoutId id="2147483982" r:id="rId1"/>
    <p:sldLayoutId id="2147483983"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2018/6/20</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237162773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timing/>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charts/chart1.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0"/>
            <a:ext cx="12858750" cy="72326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259"/>
          <p:cNvSpPr>
            <a:spLocks noChangeArrowheads="1"/>
          </p:cNvSpPr>
          <p:nvPr/>
        </p:nvSpPr>
        <p:spPr bwMode="auto">
          <a:xfrm>
            <a:off x="4485159" y="3112269"/>
            <a:ext cx="7883878" cy="1005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cap="all" lang="zh-CN" sz="5999">
                <a:solidFill>
                  <a:srgbClr val="EC206C"/>
                </a:solidFill>
                <a:latin charset="-122" panose="02000000000000000000" pitchFamily="2" typeface="方正正准黑简体"/>
                <a:ea charset="-122" panose="02000000000000000000" pitchFamily="2" typeface="方正正准黑简体"/>
                <a:cs charset="0" panose="020b0604020202020204" pitchFamily="34" typeface="Arial"/>
              </a:rPr>
              <a:t>创意圣诞节模板</a:t>
            </a:r>
          </a:p>
        </p:txBody>
      </p:sp>
      <p:sp>
        <p:nvSpPr>
          <p:cNvPr id="7" name="矩形 259"/>
          <p:cNvSpPr>
            <a:spLocks noChangeArrowheads="1"/>
          </p:cNvSpPr>
          <p:nvPr/>
        </p:nvSpPr>
        <p:spPr bwMode="auto">
          <a:xfrm>
            <a:off x="6406892" y="4139192"/>
            <a:ext cx="404041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z="2000">
                <a:solidFill>
                  <a:srgbClr val="EC206C"/>
                </a:solidFill>
                <a:latin charset="0" panose="020b0503020202020204" pitchFamily="34" typeface="Agency FB"/>
                <a:cs charset="0" panose="020b0604020202020204" pitchFamily="34" typeface="Arial"/>
              </a:rPr>
              <a:t>High-end business enterprise general template</a:t>
            </a:r>
          </a:p>
        </p:txBody>
      </p:sp>
      <p:sp>
        <p:nvSpPr>
          <p:cNvPr id="9" name="矩形 259"/>
          <p:cNvSpPr>
            <a:spLocks noChangeArrowheads="1"/>
          </p:cNvSpPr>
          <p:nvPr/>
        </p:nvSpPr>
        <p:spPr bwMode="auto">
          <a:xfrm>
            <a:off x="6141409" y="4558236"/>
            <a:ext cx="457137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cap="all" lang="en-US" sz="1600">
                <a:solidFill>
                  <a:srgbClr val="EC206C"/>
                </a:solidFill>
                <a:cs charset="0" panose="020b0604020202020204" pitchFamily="34" typeface="Arial"/>
              </a:rPr>
              <a:t>|适用于述职报告|个人简介|工作总结|会议报告等|</a:t>
            </a:r>
          </a:p>
        </p:txBody>
      </p:sp>
    </p:spTree>
    <p:extLst>
      <p:ext uri="{BB962C8B-B14F-4D97-AF65-F5344CB8AC3E}">
        <p14:creationId val="2716694243"/>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6"/>
                                        </p:tgtEl>
                                        <p:attrNameLst>
                                          <p:attrName>ppt_y</p:attrName>
                                        </p:attrNameLst>
                                      </p:cBhvr>
                                      <p:tavLst>
                                        <p:tav tm="0">
                                          <p:val>
                                            <p:strVal val="#ppt_y"/>
                                          </p:val>
                                        </p:tav>
                                        <p:tav tm="100000">
                                          <p:val>
                                            <p:strVal val="#ppt_y"/>
                                          </p:val>
                                        </p:tav>
                                      </p:tavLst>
                                    </p:anim>
                                    <p:anim calcmode="lin" valueType="num">
                                      <p:cBhvr>
                                        <p:cTn dur="500" fill="hold" id="15"/>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6"/>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6"/>
                                        </p:tgtEl>
                                      </p:cBhvr>
                                    </p:animEffect>
                                    <p:animScale>
                                      <p:cBhvr>
                                        <p:cTn autoRev="1" dur="250" fill="hold" id="21"/>
                                        <p:tgtEl>
                                          <p:spTgt spid="6"/>
                                        </p:tgtEl>
                                      </p:cBhvr>
                                      <p:by x="105000" y="105000"/>
                                    </p:animScale>
                                  </p:childTnLst>
                                </p:cTn>
                              </p:par>
                            </p:childTnLst>
                          </p:cTn>
                        </p:par>
                        <p:par>
                          <p:cTn fill="hold" id="22" nodeType="afterGroup">
                            <p:stCondLst>
                              <p:cond delay="20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7"/>
                                        </p:tgtEl>
                                        <p:attrNameLst>
                                          <p:attrName>ppt_y</p:attrName>
                                        </p:attrNameLst>
                                      </p:cBhvr>
                                      <p:tavLst>
                                        <p:tav tm="0">
                                          <p:val>
                                            <p:strVal val="#ppt_y"/>
                                          </p:val>
                                        </p:tav>
                                        <p:tav tm="100000">
                                          <p:val>
                                            <p:strVal val="#ppt_y"/>
                                          </p:val>
                                        </p:tav>
                                      </p:tavLst>
                                    </p:anim>
                                    <p:anim calcmode="lin" valueType="num">
                                      <p:cBhvr>
                                        <p:cTn dur="500" fill="hold" id="27"/>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7"/>
                                        </p:tgtEl>
                                      </p:cBhvr>
                                    </p:animEffect>
                                  </p:childTnLst>
                                </p:cTn>
                              </p:par>
                            </p:childTnLst>
                          </p:cTn>
                        </p:par>
                        <p:par>
                          <p:cTn fill="hold" id="30" nodeType="afterGroup">
                            <p:stCondLst>
                              <p:cond delay="2500"/>
                            </p:stCondLst>
                            <p:childTnLst>
                              <p:par>
                                <p:cTn fill="hold" grpId="1" id="31" nodeType="afterEffect" presetClass="emph" presetID="26" presetSubtype="0">
                                  <p:stCondLst>
                                    <p:cond delay="0"/>
                                  </p:stCondLst>
                                  <p:iterate type="lt">
                                    <p:tmPct val="0"/>
                                  </p:iterate>
                                  <p:childTnLst>
                                    <p:animEffect filter="fade" transition="out">
                                      <p:cBhvr>
                                        <p:cTn dur="500" id="32" tmFilter="0, 0; .2, .5; .8, .5; 1, 0"/>
                                        <p:tgtEl>
                                          <p:spTgt spid="7"/>
                                        </p:tgtEl>
                                      </p:cBhvr>
                                    </p:animEffect>
                                    <p:animScale>
                                      <p:cBhvr>
                                        <p:cTn autoRev="1" dur="250" fill="hold" id="33"/>
                                        <p:tgtEl>
                                          <p:spTgt spid="7"/>
                                        </p:tgtEl>
                                      </p:cBhvr>
                                      <p:by x="105000" y="105000"/>
                                    </p:animScale>
                                  </p:childTnLst>
                                </p:cTn>
                              </p:par>
                            </p:childTnLst>
                          </p:cTn>
                        </p:par>
                        <p:par>
                          <p:cTn fill="hold" id="34" nodeType="afterGroup">
                            <p:stCondLst>
                              <p:cond delay="3000"/>
                            </p:stCondLst>
                            <p:childTnLst>
                              <p:par>
                                <p:cTn fill="hold" grpId="0" id="35" nodeType="afterEffect" presetClass="entr" presetID="41" presetSubtype="0">
                                  <p:stCondLst>
                                    <p:cond delay="0"/>
                                  </p:stCondLst>
                                  <p:iterate type="lt">
                                    <p:tmPct val="10000"/>
                                  </p:iterate>
                                  <p:childTnLst>
                                    <p:set>
                                      <p:cBhvr>
                                        <p:cTn dur="1" fill="hold" id="36">
                                          <p:stCondLst>
                                            <p:cond delay="0"/>
                                          </p:stCondLst>
                                        </p:cTn>
                                        <p:tgtEl>
                                          <p:spTgt spid="9"/>
                                        </p:tgtEl>
                                        <p:attrNameLst>
                                          <p:attrName>style.visibility</p:attrName>
                                        </p:attrNameLst>
                                      </p:cBhvr>
                                      <p:to>
                                        <p:strVal val="visible"/>
                                      </p:to>
                                    </p:set>
                                    <p:anim calcmode="lin" valueType="num">
                                      <p:cBhvr>
                                        <p:cTn dur="500" fill="hold" id="3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9"/>
                                        </p:tgtEl>
                                        <p:attrNameLst>
                                          <p:attrName>ppt_y</p:attrName>
                                        </p:attrNameLst>
                                      </p:cBhvr>
                                      <p:tavLst>
                                        <p:tav tm="0">
                                          <p:val>
                                            <p:strVal val="#ppt_y"/>
                                          </p:val>
                                        </p:tav>
                                        <p:tav tm="100000">
                                          <p:val>
                                            <p:strVal val="#ppt_y"/>
                                          </p:val>
                                        </p:tav>
                                      </p:tavLst>
                                    </p:anim>
                                    <p:anim calcmode="lin" valueType="num">
                                      <p:cBhvr>
                                        <p:cTn dur="500" fill="hold" id="3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9"/>
                                        </p:tgtEl>
                                      </p:cBhvr>
                                    </p:animEffect>
                                  </p:childTnLst>
                                </p:cTn>
                              </p:par>
                            </p:childTnLst>
                          </p:cTn>
                        </p:par>
                        <p:par>
                          <p:cTn fill="hold" id="42" nodeType="afterGroup">
                            <p:stCondLst>
                              <p:cond delay="3500"/>
                            </p:stCondLst>
                            <p:childTnLst>
                              <p:par>
                                <p:cTn fill="hold" grpId="1" id="43" nodeType="afterEffect" presetClass="emph" presetID="26" presetSubtype="0">
                                  <p:stCondLst>
                                    <p:cond delay="0"/>
                                  </p:stCondLst>
                                  <p:iterate type="lt">
                                    <p:tmPct val="0"/>
                                  </p:iterate>
                                  <p:childTnLst>
                                    <p:animEffect filter="fade" transition="out">
                                      <p:cBhvr>
                                        <p:cTn dur="500" id="44" tmFilter="0, 0; .2, .5; .8, .5; 1, 0"/>
                                        <p:tgtEl>
                                          <p:spTgt spid="9"/>
                                        </p:tgtEl>
                                      </p:cBhvr>
                                    </p:animEffect>
                                    <p:animScale>
                                      <p:cBhvr>
                                        <p:cTn autoRev="1" dur="250" fill="hold" id="45"/>
                                        <p:tgtEl>
                                          <p:spTgt spid="9"/>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1" spid="6"/>
      <p:bldP grpId="0" spid="7"/>
      <p:bldP grpId="1" spid="7"/>
      <p:bldP grpId="0" spid="9"/>
      <p:bldP grpId="1"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0" name="组合 99"/>
          <p:cNvGrpSpPr/>
          <p:nvPr/>
        </p:nvGrpSpPr>
        <p:grpSpPr>
          <a:xfrm>
            <a:off x="3821326" y="4552429"/>
            <a:ext cx="2607421" cy="1359683"/>
            <a:chOff x="3821326" y="3817808"/>
            <a:chExt cx="2607421" cy="1359683"/>
          </a:xfrm>
        </p:grpSpPr>
        <p:sp>
          <p:nvSpPr>
            <p:cNvPr id="6" name="Freeform 3720"/>
            <p:cNvSpPr/>
            <p:nvPr/>
          </p:nvSpPr>
          <p:spPr bwMode="auto">
            <a:xfrm>
              <a:off x="3821326" y="3846737"/>
              <a:ext cx="2607421" cy="1330754"/>
            </a:xfrm>
            <a:custGeom>
              <a:gdLst>
                <a:gd fmla="*/ 876 w 876" name="T0"/>
                <a:gd fmla="*/ 154 h 447" name="T1"/>
                <a:gd fmla="*/ 797 w 876" name="T2"/>
                <a:gd fmla="*/ 75 h 447" name="T3"/>
                <a:gd fmla="*/ 233 w 876" name="T4"/>
                <a:gd fmla="*/ 75 h 447" name="T5"/>
                <a:gd fmla="*/ 233 w 876" name="T6"/>
                <a:gd fmla="*/ 25 h 447" name="T7"/>
                <a:gd fmla="*/ 207 w 876" name="T8"/>
                <a:gd fmla="*/ 13 h 447" name="T9"/>
                <a:gd fmla="*/ 14 w 876" name="T10"/>
                <a:gd fmla="*/ 187 h 447" name="T11"/>
                <a:gd fmla="*/ 14 w 876" name="T12"/>
                <a:gd fmla="*/ 235 h 447" name="T13"/>
                <a:gd fmla="*/ 207 w 876" name="T14"/>
                <a:gd fmla="*/ 409 h 447" name="T15"/>
                <a:gd fmla="*/ 233 w 876" name="T16"/>
                <a:gd fmla="*/ 397 h 447" name="T17"/>
                <a:gd fmla="*/ 233 w 876" name="T18"/>
                <a:gd fmla="*/ 353 h 447" name="T19"/>
                <a:gd fmla="*/ 743 w 876" name="T20"/>
                <a:gd fmla="*/ 353 h 447" name="T21"/>
                <a:gd fmla="*/ 775 w 876" name="T22"/>
                <a:gd fmla="*/ 353 h 447" name="T23"/>
                <a:gd fmla="*/ 876 w 876" name="T24"/>
                <a:gd fmla="*/ 447 h 447" name="T25"/>
                <a:gd fmla="*/ 876 w 876" name="T26"/>
                <a:gd fmla="*/ 282 h 447" name="T27"/>
                <a:gd fmla="*/ 876 w 876" name="T28"/>
                <a:gd fmla="*/ 282 h 447" name="T29"/>
                <a:gd fmla="*/ 876 w 876" name="T30"/>
                <a:gd fmla="*/ 274 h 447" name="T31"/>
                <a:gd fmla="*/ 876 w 876" name="T32"/>
                <a:gd fmla="*/ 154 h 44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7" w="876">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Freeform 3721"/>
            <p:cNvSpPr/>
            <p:nvPr/>
          </p:nvSpPr>
          <p:spPr bwMode="auto">
            <a:xfrm>
              <a:off x="3821326" y="3817808"/>
              <a:ext cx="2607421" cy="1329495"/>
            </a:xfrm>
            <a:custGeom>
              <a:gdLst>
                <a:gd fmla="*/ 876 w 876" name="T0"/>
                <a:gd fmla="*/ 154 h 447" name="T1"/>
                <a:gd fmla="*/ 797 w 876" name="T2"/>
                <a:gd fmla="*/ 75 h 447" name="T3"/>
                <a:gd fmla="*/ 233 w 876" name="T4"/>
                <a:gd fmla="*/ 75 h 447" name="T5"/>
                <a:gd fmla="*/ 233 w 876" name="T6"/>
                <a:gd fmla="*/ 25 h 447" name="T7"/>
                <a:gd fmla="*/ 207 w 876" name="T8"/>
                <a:gd fmla="*/ 13 h 447" name="T9"/>
                <a:gd fmla="*/ 14 w 876" name="T10"/>
                <a:gd fmla="*/ 187 h 447" name="T11"/>
                <a:gd fmla="*/ 14 w 876" name="T12"/>
                <a:gd fmla="*/ 235 h 447" name="T13"/>
                <a:gd fmla="*/ 207 w 876" name="T14"/>
                <a:gd fmla="*/ 409 h 447" name="T15"/>
                <a:gd fmla="*/ 233 w 876" name="T16"/>
                <a:gd fmla="*/ 397 h 447" name="T17"/>
                <a:gd fmla="*/ 233 w 876" name="T18"/>
                <a:gd fmla="*/ 353 h 447" name="T19"/>
                <a:gd fmla="*/ 743 w 876" name="T20"/>
                <a:gd fmla="*/ 353 h 447" name="T21"/>
                <a:gd fmla="*/ 775 w 876" name="T22"/>
                <a:gd fmla="*/ 353 h 447" name="T23"/>
                <a:gd fmla="*/ 876 w 876" name="T24"/>
                <a:gd fmla="*/ 447 h 447" name="T25"/>
                <a:gd fmla="*/ 876 w 876" name="T26"/>
                <a:gd fmla="*/ 282 h 447" name="T27"/>
                <a:gd fmla="*/ 876 w 876" name="T28"/>
                <a:gd fmla="*/ 282 h 447" name="T29"/>
                <a:gd fmla="*/ 876 w 876" name="T30"/>
                <a:gd fmla="*/ 274 h 447" name="T31"/>
                <a:gd fmla="*/ 876 w 876" name="T32"/>
                <a:gd fmla="*/ 154 h 44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7" w="876">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4" name="组合 93"/>
          <p:cNvGrpSpPr/>
          <p:nvPr/>
        </p:nvGrpSpPr>
        <p:grpSpPr>
          <a:xfrm>
            <a:off x="4050244" y="2394042"/>
            <a:ext cx="2378502" cy="1241451"/>
            <a:chOff x="4050244" y="1659421"/>
            <a:chExt cx="2378502" cy="1241451"/>
          </a:xfrm>
        </p:grpSpPr>
        <p:sp>
          <p:nvSpPr>
            <p:cNvPr id="9" name="Freeform 3723"/>
            <p:cNvSpPr/>
            <p:nvPr/>
          </p:nvSpPr>
          <p:spPr bwMode="auto">
            <a:xfrm>
              <a:off x="4050244" y="1685836"/>
              <a:ext cx="2378502" cy="1215036"/>
            </a:xfrm>
            <a:custGeom>
              <a:gdLst>
                <a:gd fmla="*/ 799 w 799" name="T0"/>
                <a:gd fmla="*/ 140 h 408" name="T1"/>
                <a:gd fmla="*/ 727 w 799" name="T2"/>
                <a:gd fmla="*/ 68 h 408" name="T3"/>
                <a:gd fmla="*/ 212 w 799" name="T4"/>
                <a:gd fmla="*/ 68 h 408" name="T5"/>
                <a:gd fmla="*/ 212 w 799" name="T6"/>
                <a:gd fmla="*/ 23 h 408" name="T7"/>
                <a:gd fmla="*/ 188 w 799" name="T8"/>
                <a:gd fmla="*/ 12 h 408" name="T9"/>
                <a:gd fmla="*/ 13 w 799" name="T10"/>
                <a:gd fmla="*/ 171 h 408" name="T11"/>
                <a:gd fmla="*/ 13 w 799" name="T12"/>
                <a:gd fmla="*/ 214 h 408" name="T13"/>
                <a:gd fmla="*/ 188 w 799" name="T14"/>
                <a:gd fmla="*/ 373 h 408" name="T15"/>
                <a:gd fmla="*/ 212 w 799" name="T16"/>
                <a:gd fmla="*/ 362 h 408" name="T17"/>
                <a:gd fmla="*/ 212 w 799" name="T18"/>
                <a:gd fmla="*/ 322 h 408" name="T19"/>
                <a:gd fmla="*/ 677 w 799" name="T20"/>
                <a:gd fmla="*/ 322 h 408" name="T21"/>
                <a:gd fmla="*/ 707 w 799" name="T22"/>
                <a:gd fmla="*/ 322 h 408" name="T23"/>
                <a:gd fmla="*/ 799 w 799" name="T24"/>
                <a:gd fmla="*/ 408 h 408" name="T25"/>
                <a:gd fmla="*/ 799 w 799" name="T26"/>
                <a:gd fmla="*/ 257 h 408" name="T27"/>
                <a:gd fmla="*/ 799 w 799" name="T28"/>
                <a:gd fmla="*/ 257 h 408" name="T29"/>
                <a:gd fmla="*/ 799 w 799" name="T30"/>
                <a:gd fmla="*/ 250 h 408" name="T31"/>
                <a:gd fmla="*/ 799 w 799" name="T32"/>
                <a:gd fmla="*/ 140 h 40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8" w="799">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Freeform 3724"/>
            <p:cNvSpPr/>
            <p:nvPr/>
          </p:nvSpPr>
          <p:spPr bwMode="auto">
            <a:xfrm>
              <a:off x="4050244" y="1659421"/>
              <a:ext cx="2378502" cy="1213777"/>
            </a:xfrm>
            <a:custGeom>
              <a:gdLst>
                <a:gd fmla="*/ 799 w 799" name="T0"/>
                <a:gd fmla="*/ 140 h 408" name="T1"/>
                <a:gd fmla="*/ 727 w 799" name="T2"/>
                <a:gd fmla="*/ 68 h 408" name="T3"/>
                <a:gd fmla="*/ 212 w 799" name="T4"/>
                <a:gd fmla="*/ 68 h 408" name="T5"/>
                <a:gd fmla="*/ 212 w 799" name="T6"/>
                <a:gd fmla="*/ 23 h 408" name="T7"/>
                <a:gd fmla="*/ 188 w 799" name="T8"/>
                <a:gd fmla="*/ 12 h 408" name="T9"/>
                <a:gd fmla="*/ 13 w 799" name="T10"/>
                <a:gd fmla="*/ 171 h 408" name="T11"/>
                <a:gd fmla="*/ 13 w 799" name="T12"/>
                <a:gd fmla="*/ 214 h 408" name="T13"/>
                <a:gd fmla="*/ 188 w 799" name="T14"/>
                <a:gd fmla="*/ 373 h 408" name="T15"/>
                <a:gd fmla="*/ 212 w 799" name="T16"/>
                <a:gd fmla="*/ 362 h 408" name="T17"/>
                <a:gd fmla="*/ 212 w 799" name="T18"/>
                <a:gd fmla="*/ 322 h 408" name="T19"/>
                <a:gd fmla="*/ 677 w 799" name="T20"/>
                <a:gd fmla="*/ 322 h 408" name="T21"/>
                <a:gd fmla="*/ 707 w 799" name="T22"/>
                <a:gd fmla="*/ 322 h 408" name="T23"/>
                <a:gd fmla="*/ 799 w 799" name="T24"/>
                <a:gd fmla="*/ 408 h 408" name="T25"/>
                <a:gd fmla="*/ 799 w 799" name="T26"/>
                <a:gd fmla="*/ 257 h 408" name="T27"/>
                <a:gd fmla="*/ 799 w 799" name="T28"/>
                <a:gd fmla="*/ 257 h 408" name="T29"/>
                <a:gd fmla="*/ 799 w 799" name="T30"/>
                <a:gd fmla="*/ 250 h 408" name="T31"/>
                <a:gd fmla="*/ 799 w 799" name="T32"/>
                <a:gd fmla="*/ 140 h 40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8" w="799">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01" name="组合 100"/>
          <p:cNvGrpSpPr/>
          <p:nvPr/>
        </p:nvGrpSpPr>
        <p:grpSpPr>
          <a:xfrm>
            <a:off x="3359712" y="3295884"/>
            <a:ext cx="3069033" cy="1601181"/>
            <a:chOff x="3359712" y="2561263"/>
            <a:chExt cx="3069033" cy="1601181"/>
          </a:xfrm>
        </p:grpSpPr>
        <p:sp>
          <p:nvSpPr>
            <p:cNvPr id="15" name="Freeform 3729"/>
            <p:cNvSpPr/>
            <p:nvPr/>
          </p:nvSpPr>
          <p:spPr bwMode="auto">
            <a:xfrm>
              <a:off x="3359712" y="2593967"/>
              <a:ext cx="3069033" cy="1568477"/>
            </a:xfrm>
            <a:custGeom>
              <a:gdLst>
                <a:gd fmla="*/ 1031 w 1031" name="T0"/>
                <a:gd fmla="*/ 181 h 527" name="T1"/>
                <a:gd fmla="*/ 938 w 1031" name="T2"/>
                <a:gd fmla="*/ 88 h 527" name="T3"/>
                <a:gd fmla="*/ 274 w 1031" name="T4"/>
                <a:gd fmla="*/ 88 h 527" name="T5"/>
                <a:gd fmla="*/ 274 w 1031" name="T6"/>
                <a:gd fmla="*/ 30 h 527" name="T7"/>
                <a:gd fmla="*/ 243 w 1031" name="T8"/>
                <a:gd fmla="*/ 16 h 527" name="T9"/>
                <a:gd fmla="*/ 17 w 1031" name="T10"/>
                <a:gd fmla="*/ 221 h 527" name="T11"/>
                <a:gd fmla="*/ 17 w 1031" name="T12"/>
                <a:gd fmla="*/ 277 h 527" name="T13"/>
                <a:gd fmla="*/ 243 w 1031" name="T14"/>
                <a:gd fmla="*/ 482 h 527" name="T15"/>
                <a:gd fmla="*/ 274 w 1031" name="T16"/>
                <a:gd fmla="*/ 468 h 527" name="T17"/>
                <a:gd fmla="*/ 274 w 1031" name="T18"/>
                <a:gd fmla="*/ 416 h 527" name="T19"/>
                <a:gd fmla="*/ 874 w 1031" name="T20"/>
                <a:gd fmla="*/ 416 h 527" name="T21"/>
                <a:gd fmla="*/ 912 w 1031" name="T22"/>
                <a:gd fmla="*/ 416 h 527" name="T23"/>
                <a:gd fmla="*/ 1031 w 1031" name="T24"/>
                <a:gd fmla="*/ 527 h 527" name="T25"/>
                <a:gd fmla="*/ 1031 w 1031" name="T26"/>
                <a:gd fmla="*/ 332 h 527" name="T27"/>
                <a:gd fmla="*/ 1031 w 1031" name="T28"/>
                <a:gd fmla="*/ 332 h 527" name="T29"/>
                <a:gd fmla="*/ 1031 w 1031" name="T30"/>
                <a:gd fmla="*/ 323 h 527" name="T31"/>
                <a:gd fmla="*/ 1031 w 1031" name="T32"/>
                <a:gd fmla="*/ 181 h 52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7" w="1031">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Freeform 3730"/>
            <p:cNvSpPr/>
            <p:nvPr/>
          </p:nvSpPr>
          <p:spPr bwMode="auto">
            <a:xfrm>
              <a:off x="3359712" y="2561263"/>
              <a:ext cx="3069033" cy="1565963"/>
            </a:xfrm>
            <a:custGeom>
              <a:gdLst>
                <a:gd fmla="*/ 1031 w 1031" name="T0"/>
                <a:gd fmla="*/ 180 h 526" name="T1"/>
                <a:gd fmla="*/ 938 w 1031" name="T2"/>
                <a:gd fmla="*/ 87 h 526" name="T3"/>
                <a:gd fmla="*/ 274 w 1031" name="T4"/>
                <a:gd fmla="*/ 87 h 526" name="T5"/>
                <a:gd fmla="*/ 274 w 1031" name="T6"/>
                <a:gd fmla="*/ 29 h 526" name="T7"/>
                <a:gd fmla="*/ 243 w 1031" name="T8"/>
                <a:gd fmla="*/ 15 h 526" name="T9"/>
                <a:gd fmla="*/ 17 w 1031" name="T10"/>
                <a:gd fmla="*/ 220 h 526" name="T11"/>
                <a:gd fmla="*/ 17 w 1031" name="T12"/>
                <a:gd fmla="*/ 276 h 526" name="T13"/>
                <a:gd fmla="*/ 243 w 1031" name="T14"/>
                <a:gd fmla="*/ 481 h 526" name="T15"/>
                <a:gd fmla="*/ 274 w 1031" name="T16"/>
                <a:gd fmla="*/ 467 h 526" name="T17"/>
                <a:gd fmla="*/ 274 w 1031" name="T18"/>
                <a:gd fmla="*/ 415 h 526" name="T19"/>
                <a:gd fmla="*/ 874 w 1031" name="T20"/>
                <a:gd fmla="*/ 415 h 526" name="T21"/>
                <a:gd fmla="*/ 912 w 1031" name="T22"/>
                <a:gd fmla="*/ 415 h 526" name="T23"/>
                <a:gd fmla="*/ 1031 w 1031" name="T24"/>
                <a:gd fmla="*/ 526 h 526" name="T25"/>
                <a:gd fmla="*/ 1031 w 1031" name="T26"/>
                <a:gd fmla="*/ 331 h 526" name="T27"/>
                <a:gd fmla="*/ 1031 w 1031" name="T28"/>
                <a:gd fmla="*/ 331 h 526" name="T29"/>
                <a:gd fmla="*/ 1031 w 1031" name="T30"/>
                <a:gd fmla="*/ 322 h 526" name="T31"/>
                <a:gd fmla="*/ 1031 w 1031" name="T32"/>
                <a:gd fmla="*/ 180 h 52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6" w="1031">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7" name="组合 96"/>
          <p:cNvGrpSpPr/>
          <p:nvPr/>
        </p:nvGrpSpPr>
        <p:grpSpPr>
          <a:xfrm>
            <a:off x="6428745" y="4087043"/>
            <a:ext cx="2606163" cy="1360941"/>
            <a:chOff x="6428745" y="3352422"/>
            <a:chExt cx="2606163" cy="1360941"/>
          </a:xfrm>
        </p:grpSpPr>
        <p:sp>
          <p:nvSpPr>
            <p:cNvPr id="18" name="Freeform 3732"/>
            <p:cNvSpPr/>
            <p:nvPr/>
          </p:nvSpPr>
          <p:spPr bwMode="auto">
            <a:xfrm>
              <a:off x="6428745" y="3382609"/>
              <a:ext cx="2606163" cy="1330754"/>
            </a:xfrm>
            <a:custGeom>
              <a:gdLst>
                <a:gd fmla="*/ 0 w 876" name="T0"/>
                <a:gd fmla="*/ 154 h 447" name="T1"/>
                <a:gd fmla="*/ 79 w 876" name="T2"/>
                <a:gd fmla="*/ 75 h 447" name="T3"/>
                <a:gd fmla="*/ 643 w 876" name="T4"/>
                <a:gd fmla="*/ 75 h 447" name="T5"/>
                <a:gd fmla="*/ 643 w 876" name="T6"/>
                <a:gd fmla="*/ 25 h 447" name="T7"/>
                <a:gd fmla="*/ 670 w 876" name="T8"/>
                <a:gd fmla="*/ 13 h 447" name="T9"/>
                <a:gd fmla="*/ 862 w 876" name="T10"/>
                <a:gd fmla="*/ 187 h 447" name="T11"/>
                <a:gd fmla="*/ 862 w 876" name="T12"/>
                <a:gd fmla="*/ 235 h 447" name="T13"/>
                <a:gd fmla="*/ 670 w 876" name="T14"/>
                <a:gd fmla="*/ 409 h 447" name="T15"/>
                <a:gd fmla="*/ 643 w 876" name="T16"/>
                <a:gd fmla="*/ 397 h 447" name="T17"/>
                <a:gd fmla="*/ 643 w 876" name="T18"/>
                <a:gd fmla="*/ 353 h 447" name="T19"/>
                <a:gd fmla="*/ 134 w 876" name="T20"/>
                <a:gd fmla="*/ 353 h 447" name="T21"/>
                <a:gd fmla="*/ 101 w 876" name="T22"/>
                <a:gd fmla="*/ 353 h 447" name="T23"/>
                <a:gd fmla="*/ 0 w 876" name="T24"/>
                <a:gd fmla="*/ 447 h 447" name="T25"/>
                <a:gd fmla="*/ 0 w 876" name="T26"/>
                <a:gd fmla="*/ 282 h 447" name="T27"/>
                <a:gd fmla="*/ 1 w 876" name="T28"/>
                <a:gd fmla="*/ 282 h 447" name="T29"/>
                <a:gd fmla="*/ 0 w 876" name="T30"/>
                <a:gd fmla="*/ 274 h 447" name="T31"/>
                <a:gd fmla="*/ 0 w 876" name="T32"/>
                <a:gd fmla="*/ 154 h 44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7" w="876">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3733"/>
            <p:cNvSpPr/>
            <p:nvPr/>
          </p:nvSpPr>
          <p:spPr bwMode="auto">
            <a:xfrm>
              <a:off x="6428745" y="3352422"/>
              <a:ext cx="2606163" cy="1330754"/>
            </a:xfrm>
            <a:custGeom>
              <a:gdLst>
                <a:gd fmla="*/ 0 w 876" name="T0"/>
                <a:gd fmla="*/ 154 h 447" name="T1"/>
                <a:gd fmla="*/ 79 w 876" name="T2"/>
                <a:gd fmla="*/ 75 h 447" name="T3"/>
                <a:gd fmla="*/ 643 w 876" name="T4"/>
                <a:gd fmla="*/ 75 h 447" name="T5"/>
                <a:gd fmla="*/ 643 w 876" name="T6"/>
                <a:gd fmla="*/ 25 h 447" name="T7"/>
                <a:gd fmla="*/ 670 w 876" name="T8"/>
                <a:gd fmla="*/ 13 h 447" name="T9"/>
                <a:gd fmla="*/ 862 w 876" name="T10"/>
                <a:gd fmla="*/ 187 h 447" name="T11"/>
                <a:gd fmla="*/ 862 w 876" name="T12"/>
                <a:gd fmla="*/ 235 h 447" name="T13"/>
                <a:gd fmla="*/ 670 w 876" name="T14"/>
                <a:gd fmla="*/ 409 h 447" name="T15"/>
                <a:gd fmla="*/ 643 w 876" name="T16"/>
                <a:gd fmla="*/ 397 h 447" name="T17"/>
                <a:gd fmla="*/ 643 w 876" name="T18"/>
                <a:gd fmla="*/ 353 h 447" name="T19"/>
                <a:gd fmla="*/ 134 w 876" name="T20"/>
                <a:gd fmla="*/ 353 h 447" name="T21"/>
                <a:gd fmla="*/ 101 w 876" name="T22"/>
                <a:gd fmla="*/ 353 h 447" name="T23"/>
                <a:gd fmla="*/ 0 w 876" name="T24"/>
                <a:gd fmla="*/ 447 h 447" name="T25"/>
                <a:gd fmla="*/ 0 w 876" name="T26"/>
                <a:gd fmla="*/ 281 h 447" name="T27"/>
                <a:gd fmla="*/ 1 w 876" name="T28"/>
                <a:gd fmla="*/ 281 h 447" name="T29"/>
                <a:gd fmla="*/ 0 w 876" name="T30"/>
                <a:gd fmla="*/ 274 h 447" name="T31"/>
                <a:gd fmla="*/ 0 w 876" name="T32"/>
                <a:gd fmla="*/ 154 h 44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7" w="876">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5" name="组合 94"/>
          <p:cNvGrpSpPr/>
          <p:nvPr/>
        </p:nvGrpSpPr>
        <p:grpSpPr>
          <a:xfrm>
            <a:off x="6428745" y="1929915"/>
            <a:ext cx="2381016" cy="1241449"/>
            <a:chOff x="6428745" y="1195294"/>
            <a:chExt cx="2381016" cy="1241449"/>
          </a:xfrm>
        </p:grpSpPr>
        <p:sp>
          <p:nvSpPr>
            <p:cNvPr id="21" name="Freeform 3735"/>
            <p:cNvSpPr/>
            <p:nvPr/>
          </p:nvSpPr>
          <p:spPr bwMode="auto">
            <a:xfrm>
              <a:off x="6428745" y="1221707"/>
              <a:ext cx="2381016" cy="1215036"/>
            </a:xfrm>
            <a:custGeom>
              <a:gdLst>
                <a:gd fmla="*/ 0 w 800" name="T0"/>
                <a:gd fmla="*/ 140 h 408" name="T1"/>
                <a:gd fmla="*/ 72 w 800" name="T2"/>
                <a:gd fmla="*/ 68 h 408" name="T3"/>
                <a:gd fmla="*/ 587 w 800" name="T4"/>
                <a:gd fmla="*/ 68 h 408" name="T5"/>
                <a:gd fmla="*/ 587 w 800" name="T6"/>
                <a:gd fmla="*/ 23 h 408" name="T7"/>
                <a:gd fmla="*/ 611 w 800" name="T8"/>
                <a:gd fmla="*/ 12 h 408" name="T9"/>
                <a:gd fmla="*/ 786 w 800" name="T10"/>
                <a:gd fmla="*/ 171 h 408" name="T11"/>
                <a:gd fmla="*/ 786 w 800" name="T12"/>
                <a:gd fmla="*/ 214 h 408" name="T13"/>
                <a:gd fmla="*/ 611 w 800" name="T14"/>
                <a:gd fmla="*/ 373 h 408" name="T15"/>
                <a:gd fmla="*/ 587 w 800" name="T16"/>
                <a:gd fmla="*/ 362 h 408" name="T17"/>
                <a:gd fmla="*/ 587 w 800" name="T18"/>
                <a:gd fmla="*/ 322 h 408" name="T19"/>
                <a:gd fmla="*/ 122 w 800" name="T20"/>
                <a:gd fmla="*/ 322 h 408" name="T21"/>
                <a:gd fmla="*/ 92 w 800" name="T22"/>
                <a:gd fmla="*/ 322 h 408" name="T23"/>
                <a:gd fmla="*/ 0 w 800" name="T24"/>
                <a:gd fmla="*/ 408 h 408" name="T25"/>
                <a:gd fmla="*/ 0 w 800" name="T26"/>
                <a:gd fmla="*/ 257 h 408" name="T27"/>
                <a:gd fmla="*/ 0 w 800" name="T28"/>
                <a:gd fmla="*/ 257 h 408" name="T29"/>
                <a:gd fmla="*/ 0 w 800" name="T30"/>
                <a:gd fmla="*/ 250 h 408" name="T31"/>
                <a:gd fmla="*/ 0 w 800" name="T32"/>
                <a:gd fmla="*/ 140 h 40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8" w="800">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Freeform 3736"/>
            <p:cNvSpPr/>
            <p:nvPr/>
          </p:nvSpPr>
          <p:spPr bwMode="auto">
            <a:xfrm>
              <a:off x="6428745" y="1195294"/>
              <a:ext cx="2381016" cy="1213777"/>
            </a:xfrm>
            <a:custGeom>
              <a:gdLst>
                <a:gd fmla="*/ 0 w 800" name="T0"/>
                <a:gd fmla="*/ 140 h 408" name="T1"/>
                <a:gd fmla="*/ 72 w 800" name="T2"/>
                <a:gd fmla="*/ 68 h 408" name="T3"/>
                <a:gd fmla="*/ 587 w 800" name="T4"/>
                <a:gd fmla="*/ 68 h 408" name="T5"/>
                <a:gd fmla="*/ 587 w 800" name="T6"/>
                <a:gd fmla="*/ 23 h 408" name="T7"/>
                <a:gd fmla="*/ 611 w 800" name="T8"/>
                <a:gd fmla="*/ 12 h 408" name="T9"/>
                <a:gd fmla="*/ 786 w 800" name="T10"/>
                <a:gd fmla="*/ 171 h 408" name="T11"/>
                <a:gd fmla="*/ 786 w 800" name="T12"/>
                <a:gd fmla="*/ 214 h 408" name="T13"/>
                <a:gd fmla="*/ 611 w 800" name="T14"/>
                <a:gd fmla="*/ 373 h 408" name="T15"/>
                <a:gd fmla="*/ 587 w 800" name="T16"/>
                <a:gd fmla="*/ 362 h 408" name="T17"/>
                <a:gd fmla="*/ 587 w 800" name="T18"/>
                <a:gd fmla="*/ 322 h 408" name="T19"/>
                <a:gd fmla="*/ 122 w 800" name="T20"/>
                <a:gd fmla="*/ 322 h 408" name="T21"/>
                <a:gd fmla="*/ 92 w 800" name="T22"/>
                <a:gd fmla="*/ 322 h 408" name="T23"/>
                <a:gd fmla="*/ 0 w 800" name="T24"/>
                <a:gd fmla="*/ 408 h 408" name="T25"/>
                <a:gd fmla="*/ 0 w 800" name="T26"/>
                <a:gd fmla="*/ 257 h 408" name="T27"/>
                <a:gd fmla="*/ 0 w 800" name="T28"/>
                <a:gd fmla="*/ 257 h 408" name="T29"/>
                <a:gd fmla="*/ 0 w 800" name="T30"/>
                <a:gd fmla="*/ 250 h 408" name="T31"/>
                <a:gd fmla="*/ 0 w 800" name="T32"/>
                <a:gd fmla="*/ 140 h 40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8" w="800">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6" name="组合 95"/>
          <p:cNvGrpSpPr/>
          <p:nvPr/>
        </p:nvGrpSpPr>
        <p:grpSpPr>
          <a:xfrm>
            <a:off x="6428747" y="2831757"/>
            <a:ext cx="3070292" cy="1601181"/>
            <a:chOff x="6428747" y="2097136"/>
            <a:chExt cx="3070292" cy="1601181"/>
          </a:xfrm>
        </p:grpSpPr>
        <p:sp>
          <p:nvSpPr>
            <p:cNvPr id="27" name="Freeform 3741"/>
            <p:cNvSpPr/>
            <p:nvPr/>
          </p:nvSpPr>
          <p:spPr bwMode="auto">
            <a:xfrm>
              <a:off x="6428747" y="2129840"/>
              <a:ext cx="3070292" cy="1568477"/>
            </a:xfrm>
            <a:custGeom>
              <a:gdLst>
                <a:gd fmla="*/ 0 w 1032" name="T0"/>
                <a:gd fmla="*/ 181 h 527" name="T1"/>
                <a:gd fmla="*/ 93 w 1032" name="T2"/>
                <a:gd fmla="*/ 88 h 527" name="T3"/>
                <a:gd fmla="*/ 757 w 1032" name="T4"/>
                <a:gd fmla="*/ 88 h 527" name="T5"/>
                <a:gd fmla="*/ 757 w 1032" name="T6"/>
                <a:gd fmla="*/ 30 h 527" name="T7"/>
                <a:gd fmla="*/ 788 w 1032" name="T8"/>
                <a:gd fmla="*/ 16 h 527" name="T9"/>
                <a:gd fmla="*/ 1014 w 1032" name="T10"/>
                <a:gd fmla="*/ 221 h 527" name="T11"/>
                <a:gd fmla="*/ 1014 w 1032" name="T12"/>
                <a:gd fmla="*/ 277 h 527" name="T13"/>
                <a:gd fmla="*/ 788 w 1032" name="T14"/>
                <a:gd fmla="*/ 482 h 527" name="T15"/>
                <a:gd fmla="*/ 757 w 1032" name="T16"/>
                <a:gd fmla="*/ 468 h 527" name="T17"/>
                <a:gd fmla="*/ 757 w 1032" name="T18"/>
                <a:gd fmla="*/ 416 h 527" name="T19"/>
                <a:gd fmla="*/ 157 w 1032" name="T20"/>
                <a:gd fmla="*/ 416 h 527" name="T21"/>
                <a:gd fmla="*/ 119 w 1032" name="T22"/>
                <a:gd fmla="*/ 416 h 527" name="T23"/>
                <a:gd fmla="*/ 0 w 1032" name="T24"/>
                <a:gd fmla="*/ 527 h 527" name="T25"/>
                <a:gd fmla="*/ 0 w 1032" name="T26"/>
                <a:gd fmla="*/ 332 h 527" name="T27"/>
                <a:gd fmla="*/ 1 w 1032" name="T28"/>
                <a:gd fmla="*/ 332 h 527" name="T29"/>
                <a:gd fmla="*/ 0 w 1032" name="T30"/>
                <a:gd fmla="*/ 323 h 527" name="T31"/>
                <a:gd fmla="*/ 0 w 1032" name="T32"/>
                <a:gd fmla="*/ 181 h 52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7" w="1032">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Freeform 3742"/>
            <p:cNvSpPr/>
            <p:nvPr/>
          </p:nvSpPr>
          <p:spPr bwMode="auto">
            <a:xfrm>
              <a:off x="6428747" y="2097136"/>
              <a:ext cx="3070292" cy="1565963"/>
            </a:xfrm>
            <a:custGeom>
              <a:gdLst>
                <a:gd fmla="*/ 0 w 1032" name="T0"/>
                <a:gd fmla="*/ 180 h 526" name="T1"/>
                <a:gd fmla="*/ 93 w 1032" name="T2"/>
                <a:gd fmla="*/ 87 h 526" name="T3"/>
                <a:gd fmla="*/ 757 w 1032" name="T4"/>
                <a:gd fmla="*/ 87 h 526" name="T5"/>
                <a:gd fmla="*/ 757 w 1032" name="T6"/>
                <a:gd fmla="*/ 29 h 526" name="T7"/>
                <a:gd fmla="*/ 788 w 1032" name="T8"/>
                <a:gd fmla="*/ 15 h 526" name="T9"/>
                <a:gd fmla="*/ 1014 w 1032" name="T10"/>
                <a:gd fmla="*/ 220 h 526" name="T11"/>
                <a:gd fmla="*/ 1014 w 1032" name="T12"/>
                <a:gd fmla="*/ 276 h 526" name="T13"/>
                <a:gd fmla="*/ 788 w 1032" name="T14"/>
                <a:gd fmla="*/ 481 h 526" name="T15"/>
                <a:gd fmla="*/ 757 w 1032" name="T16"/>
                <a:gd fmla="*/ 467 h 526" name="T17"/>
                <a:gd fmla="*/ 757 w 1032" name="T18"/>
                <a:gd fmla="*/ 415 h 526" name="T19"/>
                <a:gd fmla="*/ 157 w 1032" name="T20"/>
                <a:gd fmla="*/ 415 h 526" name="T21"/>
                <a:gd fmla="*/ 119 w 1032" name="T22"/>
                <a:gd fmla="*/ 415 h 526" name="T23"/>
                <a:gd fmla="*/ 0 w 1032" name="T24"/>
                <a:gd fmla="*/ 526 h 526" name="T25"/>
                <a:gd fmla="*/ 0 w 1032" name="T26"/>
                <a:gd fmla="*/ 331 h 526" name="T27"/>
                <a:gd fmla="*/ 1 w 1032" name="T28"/>
                <a:gd fmla="*/ 331 h 526" name="T29"/>
                <a:gd fmla="*/ 0 w 1032" name="T30"/>
                <a:gd fmla="*/ 322 h 526" name="T31"/>
                <a:gd fmla="*/ 0 w 1032" name="T32"/>
                <a:gd fmla="*/ 180 h 52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6" w="1032">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02" name="组合 101"/>
          <p:cNvGrpSpPr/>
          <p:nvPr/>
        </p:nvGrpSpPr>
        <p:grpSpPr>
          <a:xfrm>
            <a:off x="4261556" y="2688368"/>
            <a:ext cx="586135" cy="586135"/>
            <a:chOff x="4261556" y="2688368"/>
            <a:chExt cx="586135" cy="586135"/>
          </a:xfrm>
        </p:grpSpPr>
        <p:sp>
          <p:nvSpPr>
            <p:cNvPr id="11" name="Oval 3725"/>
            <p:cNvSpPr>
              <a:spLocks noChangeArrowheads="1"/>
            </p:cNvSpPr>
            <p:nvPr/>
          </p:nvSpPr>
          <p:spPr bwMode="auto">
            <a:xfrm>
              <a:off x="4261556" y="2688368"/>
              <a:ext cx="586135" cy="586135"/>
            </a:xfrm>
            <a:prstGeom prst="ellipse">
              <a:avLst/>
            </a:prstGeom>
            <a:solidFill>
              <a:schemeClr val="bg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7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 name="Freeform 3747"/>
              <p:cNvSpPr>
                <a:spLocks noEditPoints="1"/>
              </p:cNvSpPr>
              <p:nvPr/>
            </p:nvSpPr>
            <p:spPr bwMode="auto">
              <a:xfrm>
                <a:off x="4383563" y="2507028"/>
                <a:ext cx="324513" cy="496831"/>
              </a:xfrm>
              <a:custGeom>
                <a:gdLst>
                  <a:gd fmla="*/ 75 w 109" name="T0"/>
                  <a:gd fmla="*/ 61 h 167" name="T1"/>
                  <a:gd fmla="*/ 75 w 109" name="T2"/>
                  <a:gd fmla="*/ 10 h 167" name="T3"/>
                  <a:gd fmla="*/ 75 w 109" name="T4"/>
                  <a:gd fmla="*/ 10 h 167" name="T5"/>
                  <a:gd fmla="*/ 76 w 109" name="T6"/>
                  <a:gd fmla="*/ 9 h 167" name="T7"/>
                  <a:gd fmla="*/ 76 w 109" name="T8"/>
                  <a:gd fmla="*/ 1 h 167" name="T9"/>
                  <a:gd fmla="*/ 75 w 109" name="T10"/>
                  <a:gd fmla="*/ 0 h 167" name="T11"/>
                  <a:gd fmla="*/ 74 w 109" name="T12"/>
                  <a:gd fmla="*/ 0 h 167" name="T13"/>
                  <a:gd fmla="*/ 35 w 109" name="T14"/>
                  <a:gd fmla="*/ 0 h 167" name="T15"/>
                  <a:gd fmla="*/ 34 w 109" name="T16"/>
                  <a:gd fmla="*/ 0 h 167" name="T17"/>
                  <a:gd fmla="*/ 33 w 109" name="T18"/>
                  <a:gd fmla="*/ 1 h 167" name="T19"/>
                  <a:gd fmla="*/ 33 w 109" name="T20"/>
                  <a:gd fmla="*/ 9 h 167" name="T21"/>
                  <a:gd fmla="*/ 34 w 109" name="T22"/>
                  <a:gd fmla="*/ 10 h 167" name="T23"/>
                  <a:gd fmla="*/ 35 w 109" name="T24"/>
                  <a:gd fmla="*/ 10 h 167" name="T25"/>
                  <a:gd fmla="*/ 35 w 109" name="T26"/>
                  <a:gd fmla="*/ 61 h 167" name="T27"/>
                  <a:gd fmla="*/ 0 w 109" name="T28"/>
                  <a:gd fmla="*/ 112 h 167" name="T29"/>
                  <a:gd fmla="*/ 55 w 109" name="T30"/>
                  <a:gd fmla="*/ 167 h 167" name="T31"/>
                  <a:gd fmla="*/ 109 w 109" name="T32"/>
                  <a:gd fmla="*/ 112 h 167" name="T33"/>
                  <a:gd fmla="*/ 75 w 109" name="T34"/>
                  <a:gd fmla="*/ 61 h 167" name="T35"/>
                  <a:gd fmla="*/ 42 w 109" name="T36"/>
                  <a:gd fmla="*/ 138 h 167" name="T37"/>
                  <a:gd fmla="*/ 35 w 109" name="T38"/>
                  <a:gd fmla="*/ 131 h 167" name="T39"/>
                  <a:gd fmla="*/ 42 w 109" name="T40"/>
                  <a:gd fmla="*/ 124 h 167" name="T41"/>
                  <a:gd fmla="*/ 49 w 109" name="T42"/>
                  <a:gd fmla="*/ 131 h 167" name="T43"/>
                  <a:gd fmla="*/ 42 w 109" name="T44"/>
                  <a:gd fmla="*/ 138 h 167" name="T45"/>
                  <a:gd fmla="*/ 47 w 109" name="T46"/>
                  <a:gd fmla="*/ 108 h 167" name="T47"/>
                  <a:gd fmla="*/ 51 w 109" name="T48"/>
                  <a:gd fmla="*/ 104 h 167" name="T49"/>
                  <a:gd fmla="*/ 55 w 109" name="T50"/>
                  <a:gd fmla="*/ 108 h 167" name="T51"/>
                  <a:gd fmla="*/ 51 w 109" name="T52"/>
                  <a:gd fmla="*/ 112 h 167" name="T53"/>
                  <a:gd fmla="*/ 47 w 109" name="T54"/>
                  <a:gd fmla="*/ 108 h 167" name="T55"/>
                  <a:gd fmla="*/ 59 w 109" name="T56"/>
                  <a:gd fmla="*/ 155 h 167" name="T57"/>
                  <a:gd fmla="*/ 52 w 109" name="T58"/>
                  <a:gd fmla="*/ 148 h 167" name="T59"/>
                  <a:gd fmla="*/ 59 w 109" name="T60"/>
                  <a:gd fmla="*/ 141 h 167" name="T61"/>
                  <a:gd fmla="*/ 66 w 109" name="T62"/>
                  <a:gd fmla="*/ 148 h 167" name="T63"/>
                  <a:gd fmla="*/ 59 w 109" name="T64"/>
                  <a:gd fmla="*/ 155 h 167" name="T65"/>
                  <a:gd fmla="*/ 70 w 109" name="T66"/>
                  <a:gd fmla="*/ 110 h 167" name="T67"/>
                  <a:gd fmla="*/ 66 w 109" name="T68"/>
                  <a:gd fmla="*/ 106 h 167" name="T69"/>
                  <a:gd fmla="*/ 70 w 109" name="T70"/>
                  <a:gd fmla="*/ 102 h 167" name="T71"/>
                  <a:gd fmla="*/ 74 w 109" name="T72"/>
                  <a:gd fmla="*/ 106 h 167" name="T73"/>
                  <a:gd fmla="*/ 70 w 109" name="T74"/>
                  <a:gd fmla="*/ 110 h 167" name="T75"/>
                  <a:gd fmla="*/ 9 w 109" name="T76"/>
                  <a:gd fmla="*/ 97 h 167" name="T77"/>
                  <a:gd fmla="*/ 41 w 109" name="T78"/>
                  <a:gd fmla="*/ 66 h 167" name="T79"/>
                  <a:gd fmla="*/ 41 w 109" name="T80"/>
                  <a:gd fmla="*/ 5 h 167" name="T81"/>
                  <a:gd fmla="*/ 42 w 109" name="T82"/>
                  <a:gd fmla="*/ 5 h 167" name="T83"/>
                  <a:gd fmla="*/ 68 w 109" name="T84"/>
                  <a:gd fmla="*/ 5 h 167" name="T85"/>
                  <a:gd fmla="*/ 68 w 109" name="T86"/>
                  <a:gd fmla="*/ 5 h 167" name="T87"/>
                  <a:gd fmla="*/ 68 w 109" name="T88"/>
                  <a:gd fmla="*/ 66 h 167" name="T89"/>
                  <a:gd fmla="*/ 100 w 109" name="T90"/>
                  <a:gd fmla="*/ 97 h 167" name="T91"/>
                  <a:gd fmla="*/ 9 w 109" name="T92"/>
                  <a:gd fmla="*/ 97 h 16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67" w="109">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103" name="组合 102"/>
          <p:cNvGrpSpPr/>
          <p:nvPr/>
        </p:nvGrpSpPr>
        <p:grpSpPr>
          <a:xfrm>
            <a:off x="8008544" y="2224241"/>
            <a:ext cx="589908" cy="586135"/>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1" name="Freeform 3765"/>
            <p:cNvSpPr>
              <a:spLocks noEditPoints="1"/>
            </p:cNvSpPr>
            <p:nvPr/>
          </p:nvSpPr>
          <p:spPr bwMode="auto">
            <a:xfrm>
              <a:off x="8208534" y="2244994"/>
              <a:ext cx="189928" cy="544628"/>
            </a:xfrm>
            <a:custGeom>
              <a:gdLst>
                <a:gd fmla="*/ 32 w 64" name="T0"/>
                <a:gd fmla="*/ 28 h 183" name="T1"/>
                <a:gd fmla="*/ 46 w 64" name="T2"/>
                <a:gd fmla="*/ 14 h 183" name="T3"/>
                <a:gd fmla="*/ 32 w 64" name="T4"/>
                <a:gd fmla="*/ 0 h 183" name="T5"/>
                <a:gd fmla="*/ 19 w 64" name="T6"/>
                <a:gd fmla="*/ 14 h 183" name="T7"/>
                <a:gd fmla="*/ 32 w 64" name="T8"/>
                <a:gd fmla="*/ 28 h 183" name="T9"/>
                <a:gd fmla="*/ 64 w 64" name="T10"/>
                <a:gd fmla="*/ 45 h 183" name="T11"/>
                <a:gd fmla="*/ 51 w 64" name="T12"/>
                <a:gd fmla="*/ 33 h 183" name="T13"/>
                <a:gd fmla="*/ 13 w 64" name="T14"/>
                <a:gd fmla="*/ 33 h 183" name="T15"/>
                <a:gd fmla="*/ 0 w 64" name="T16"/>
                <a:gd fmla="*/ 45 h 183" name="T17"/>
                <a:gd fmla="*/ 0 w 64" name="T18"/>
                <a:gd fmla="*/ 96 h 183" name="T19"/>
                <a:gd fmla="*/ 5 w 64" name="T20"/>
                <a:gd fmla="*/ 102 h 183" name="T21"/>
                <a:gd fmla="*/ 11 w 64" name="T22"/>
                <a:gd fmla="*/ 96 h 183" name="T23"/>
                <a:gd fmla="*/ 11 w 64" name="T24"/>
                <a:gd fmla="*/ 50 h 183" name="T25"/>
                <a:gd fmla="*/ 13 w 64" name="T26"/>
                <a:gd fmla="*/ 50 h 183" name="T27"/>
                <a:gd fmla="*/ 13 w 64" name="T28"/>
                <a:gd fmla="*/ 174 h 183" name="T29"/>
                <a:gd fmla="*/ 22 w 64" name="T30"/>
                <a:gd fmla="*/ 183 h 183" name="T31"/>
                <a:gd fmla="*/ 30 w 64" name="T32"/>
                <a:gd fmla="*/ 174 h 183" name="T33"/>
                <a:gd fmla="*/ 30 w 64" name="T34"/>
                <a:gd fmla="*/ 106 h 183" name="T35"/>
                <a:gd fmla="*/ 34 w 64" name="T36"/>
                <a:gd fmla="*/ 106 h 183" name="T37"/>
                <a:gd fmla="*/ 34 w 64" name="T38"/>
                <a:gd fmla="*/ 174 h 183" name="T39"/>
                <a:gd fmla="*/ 43 w 64" name="T40"/>
                <a:gd fmla="*/ 183 h 183" name="T41"/>
                <a:gd fmla="*/ 51 w 64" name="T42"/>
                <a:gd fmla="*/ 174 h 183" name="T43"/>
                <a:gd fmla="*/ 51 w 64" name="T44"/>
                <a:gd fmla="*/ 50 h 183" name="T45"/>
                <a:gd fmla="*/ 53 w 64" name="T46"/>
                <a:gd fmla="*/ 50 h 183" name="T47"/>
                <a:gd fmla="*/ 53 w 64" name="T48"/>
                <a:gd fmla="*/ 96 h 183" name="T49"/>
                <a:gd fmla="*/ 59 w 64" name="T50"/>
                <a:gd fmla="*/ 102 h 183" name="T51"/>
                <a:gd fmla="*/ 64 w 64" name="T52"/>
                <a:gd fmla="*/ 96 h 183" name="T53"/>
                <a:gd fmla="*/ 64 w 64" name="T54"/>
                <a:gd fmla="*/ 45 h 18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3" w="64">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06" name="组合 105"/>
          <p:cNvGrpSpPr/>
          <p:nvPr/>
        </p:nvGrpSpPr>
        <p:grpSpPr>
          <a:xfrm>
            <a:off x="8160737" y="4409039"/>
            <a:ext cx="642736" cy="642736"/>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92" name="组合 91"/>
            <p:cNvGrpSpPr/>
            <p:nvPr/>
          </p:nvGrpSpPr>
          <p:grpSpPr>
            <a:xfrm>
              <a:off x="8288405" y="4480104"/>
              <a:ext cx="387401" cy="500606"/>
              <a:chOff x="8285261" y="4274238"/>
              <a:chExt cx="387401" cy="500606"/>
            </a:xfrm>
          </p:grpSpPr>
          <p:sp>
            <p:nvSpPr>
              <p:cNvPr id="52" name="Freeform 3766"/>
              <p:cNvSpPr/>
              <p:nvPr/>
            </p:nvSpPr>
            <p:spPr bwMode="auto">
              <a:xfrm>
                <a:off x="8291548" y="4274238"/>
                <a:ext cx="381114" cy="384887"/>
              </a:xfrm>
              <a:custGeom>
                <a:gdLst>
                  <a:gd fmla="*/ 94 w 128" name="T0"/>
                  <a:gd fmla="*/ 7 h 129" name="T1"/>
                  <a:gd fmla="*/ 120 w 128" name="T2"/>
                  <a:gd fmla="*/ 58 h 129" name="T3"/>
                  <a:gd fmla="*/ 57 w 128" name="T4"/>
                  <a:gd fmla="*/ 121 h 129" name="T5"/>
                  <a:gd fmla="*/ 7 w 128" name="T6"/>
                  <a:gd fmla="*/ 96 h 129" name="T7"/>
                  <a:gd fmla="*/ 0 w 128" name="T8"/>
                  <a:gd fmla="*/ 101 h 129" name="T9"/>
                  <a:gd fmla="*/ 57 w 128" name="T10"/>
                  <a:gd fmla="*/ 129 h 129" name="T11"/>
                  <a:gd fmla="*/ 128 w 128" name="T12"/>
                  <a:gd fmla="*/ 58 h 129" name="T13"/>
                  <a:gd fmla="*/ 99 w 128" name="T14"/>
                  <a:gd fmla="*/ 0 h 129" name="T15"/>
                  <a:gd fmla="*/ 94 w 128" name="T16"/>
                  <a:gd fmla="*/ 7 h 1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9" w="128">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Freeform 3767"/>
              <p:cNvSpPr>
                <a:spLocks noEditPoints="1"/>
              </p:cNvSpPr>
              <p:nvPr/>
            </p:nvSpPr>
            <p:spPr bwMode="auto">
              <a:xfrm>
                <a:off x="8294064" y="4284301"/>
                <a:ext cx="339606" cy="335833"/>
              </a:xfrm>
              <a:custGeom>
                <a:gdLst>
                  <a:gd fmla="*/ 57 w 114" name="T0"/>
                  <a:gd fmla="*/ 0 h 113" name="T1"/>
                  <a:gd fmla="*/ 0 w 114" name="T2"/>
                  <a:gd fmla="*/ 56 h 113" name="T3"/>
                  <a:gd fmla="*/ 57 w 114" name="T4"/>
                  <a:gd fmla="*/ 113 h 113" name="T5"/>
                  <a:gd fmla="*/ 114 w 114" name="T6"/>
                  <a:gd fmla="*/ 56 h 113" name="T7"/>
                  <a:gd fmla="*/ 57 w 114" name="T8"/>
                  <a:gd fmla="*/ 0 h 113" name="T9"/>
                  <a:gd fmla="*/ 57 w 114" name="T10"/>
                  <a:gd fmla="*/ 110 h 113" name="T11"/>
                  <a:gd fmla="*/ 3 w 114" name="T12"/>
                  <a:gd fmla="*/ 56 h 113" name="T13"/>
                  <a:gd fmla="*/ 57 w 114" name="T14"/>
                  <a:gd fmla="*/ 2 h 113" name="T15"/>
                  <a:gd fmla="*/ 111 w 114" name="T16"/>
                  <a:gd fmla="*/ 56 h 113" name="T17"/>
                  <a:gd fmla="*/ 57 w 114" name="T18"/>
                  <a:gd fmla="*/ 110 h 1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3" w="114">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4" name="Freeform 3768"/>
              <p:cNvSpPr/>
              <p:nvPr/>
            </p:nvSpPr>
            <p:spPr bwMode="auto">
              <a:xfrm>
                <a:off x="8285261" y="4289332"/>
                <a:ext cx="378597" cy="330800"/>
              </a:xfrm>
              <a:custGeom>
                <a:gdLst>
                  <a:gd fmla="*/ 37 w 127" name="T0"/>
                  <a:gd fmla="*/ 8 h 111" name="T1"/>
                  <a:gd fmla="*/ 35 w 127" name="T2"/>
                  <a:gd fmla="*/ 13 h 111" name="T3"/>
                  <a:gd fmla="*/ 32 w 127" name="T4"/>
                  <a:gd fmla="*/ 16 h 111" name="T5"/>
                  <a:gd fmla="*/ 30 w 127" name="T6"/>
                  <a:gd fmla="*/ 14 h 111" name="T7"/>
                  <a:gd fmla="*/ 30 w 127" name="T8"/>
                  <a:gd fmla="*/ 18 h 111" name="T9"/>
                  <a:gd fmla="*/ 24 w 127" name="T10"/>
                  <a:gd fmla="*/ 19 h 111" name="T11"/>
                  <a:gd fmla="*/ 20 w 127" name="T12"/>
                  <a:gd fmla="*/ 23 h 111" name="T13"/>
                  <a:gd fmla="*/ 16 w 127" name="T14"/>
                  <a:gd fmla="*/ 30 h 111" name="T15"/>
                  <a:gd fmla="*/ 12 w 127" name="T16"/>
                  <a:gd fmla="*/ 34 h 111" name="T17"/>
                  <a:gd fmla="*/ 15 w 127" name="T18"/>
                  <a:gd fmla="*/ 37 h 111" name="T19"/>
                  <a:gd fmla="*/ 16 w 127" name="T20"/>
                  <a:gd fmla="*/ 39 h 111" name="T21"/>
                  <a:gd fmla="*/ 13 w 127" name="T22"/>
                  <a:gd fmla="*/ 36 h 111" name="T23"/>
                  <a:gd fmla="*/ 11 w 127" name="T24"/>
                  <a:gd fmla="*/ 33 h 111" name="T25"/>
                  <a:gd fmla="*/ 10 w 127" name="T26"/>
                  <a:gd fmla="*/ 38 h 111" name="T27"/>
                  <a:gd fmla="*/ 10 w 127" name="T28"/>
                  <a:gd fmla="*/ 46 h 111" name="T29"/>
                  <a:gd fmla="*/ 14 w 127" name="T30"/>
                  <a:gd fmla="*/ 44 h 111" name="T31"/>
                  <a:gd fmla="*/ 18 w 127" name="T32"/>
                  <a:gd fmla="*/ 49 h 111" name="T33"/>
                  <a:gd fmla="*/ 23 w 127" name="T34"/>
                  <a:gd fmla="*/ 54 h 111" name="T35"/>
                  <a:gd fmla="*/ 28 w 127" name="T36"/>
                  <a:gd fmla="*/ 59 h 111" name="T37"/>
                  <a:gd fmla="*/ 35 w 127" name="T38"/>
                  <a:gd fmla="*/ 65 h 111" name="T39"/>
                  <a:gd fmla="*/ 33 w 127" name="T40"/>
                  <a:gd fmla="*/ 75 h 111" name="T41"/>
                  <a:gd fmla="*/ 28 w 127" name="T42"/>
                  <a:gd fmla="*/ 86 h 111" name="T43"/>
                  <a:gd fmla="*/ 29 w 127" name="T44"/>
                  <a:gd fmla="*/ 94 h 111" name="T45"/>
                  <a:gd fmla="*/ 26 w 127" name="T46"/>
                  <a:gd fmla="*/ 95 h 111" name="T47"/>
                  <a:gd fmla="*/ 18 w 127" name="T48"/>
                  <a:gd fmla="*/ 82 h 111" name="T49"/>
                  <a:gd fmla="*/ 10 w 127" name="T50"/>
                  <a:gd fmla="*/ 63 h 111" name="T51"/>
                  <a:gd fmla="*/ 7 w 127" name="T52"/>
                  <a:gd fmla="*/ 48 h 111" name="T53"/>
                  <a:gd fmla="*/ 41 w 127" name="T54"/>
                  <a:gd fmla="*/ 102 h 111" name="T55"/>
                  <a:gd fmla="*/ 50 w 127" name="T56"/>
                  <a:gd fmla="*/ 101 h 111" name="T57"/>
                  <a:gd fmla="*/ 62 w 127" name="T58"/>
                  <a:gd fmla="*/ 99 h 111" name="T59"/>
                  <a:gd fmla="*/ 61 w 127" name="T60"/>
                  <a:gd fmla="*/ 104 h 111" name="T61"/>
                  <a:gd fmla="*/ 68 w 127" name="T62"/>
                  <a:gd fmla="*/ 104 h 111" name="T63"/>
                  <a:gd fmla="*/ 78 w 127" name="T64"/>
                  <a:gd fmla="*/ 102 h 111" name="T65"/>
                  <a:gd fmla="*/ 77 w 127" name="T66"/>
                  <a:gd fmla="*/ 1 h 111" name="T67"/>
                  <a:gd fmla="*/ 110 w 127" name="T68"/>
                  <a:gd fmla="*/ 35 h 111" name="T69"/>
                  <a:gd fmla="*/ 106 w 127" name="T70"/>
                  <a:gd fmla="*/ 32 h 111" name="T71"/>
                  <a:gd fmla="*/ 101 w 127" name="T72"/>
                  <a:gd fmla="*/ 41 h 111" name="T73"/>
                  <a:gd fmla="*/ 95 w 127" name="T74"/>
                  <a:gd fmla="*/ 33 h 111" name="T75"/>
                  <a:gd fmla="*/ 98 w 127" name="T76"/>
                  <a:gd fmla="*/ 41 h 111" name="T77"/>
                  <a:gd fmla="*/ 104 w 127" name="T78"/>
                  <a:gd fmla="*/ 44 h 111" name="T79"/>
                  <a:gd fmla="*/ 101 w 127" name="T80"/>
                  <a:gd fmla="*/ 56 h 111" name="T81"/>
                  <a:gd fmla="*/ 98 w 127" name="T82"/>
                  <a:gd fmla="*/ 68 h 111" name="T83"/>
                  <a:gd fmla="*/ 94 w 127" name="T84"/>
                  <a:gd fmla="*/ 76 h 111" name="T85"/>
                  <a:gd fmla="*/ 82 w 127" name="T86"/>
                  <a:gd fmla="*/ 86 h 111" name="T87"/>
                  <a:gd fmla="*/ 79 w 127" name="T88"/>
                  <a:gd fmla="*/ 77 h 111" name="T89"/>
                  <a:gd fmla="*/ 80 w 127" name="T90"/>
                  <a:gd fmla="*/ 67 h 111" name="T91"/>
                  <a:gd fmla="*/ 76 w 127" name="T92"/>
                  <a:gd fmla="*/ 56 h 111" name="T93"/>
                  <a:gd fmla="*/ 70 w 127" name="T94"/>
                  <a:gd fmla="*/ 50 h 111" name="T95"/>
                  <a:gd fmla="*/ 56 w 127" name="T96"/>
                  <a:gd fmla="*/ 50 h 111" name="T97"/>
                  <a:gd fmla="*/ 50 w 127" name="T98"/>
                  <a:gd fmla="*/ 42 h 111" name="T99"/>
                  <a:gd fmla="*/ 56 w 127" name="T100"/>
                  <a:gd fmla="*/ 27 h 111" name="T101"/>
                  <a:gd fmla="*/ 67 w 127" name="T102"/>
                  <a:gd fmla="*/ 23 h 111" name="T103"/>
                  <a:gd fmla="*/ 73 w 127" name="T104"/>
                  <a:gd fmla="*/ 26 h 111" name="T105"/>
                  <a:gd fmla="*/ 82 w 127" name="T106"/>
                  <a:gd fmla="*/ 26 h 111" name="T107"/>
                  <a:gd fmla="*/ 91 w 127" name="T108"/>
                  <a:gd fmla="*/ 24 h 111" name="T109"/>
                  <a:gd fmla="*/ 83 w 127" name="T110"/>
                  <a:gd fmla="*/ 21 h 111" name="T111"/>
                  <a:gd fmla="*/ 82 w 127" name="T112"/>
                  <a:gd fmla="*/ 18 h 111" name="T113"/>
                  <a:gd fmla="*/ 71 w 127" name="T114"/>
                  <a:gd fmla="*/ 18 h 111" name="T115"/>
                  <a:gd fmla="*/ 62 w 127" name="T116"/>
                  <a:gd fmla="*/ 21 h 111" name="T117"/>
                  <a:gd fmla="*/ 60 w 127" name="T118"/>
                  <a:gd fmla="*/ 11 h 111" name="T119"/>
                  <a:gd fmla="*/ 54 w 127" name="T120"/>
                  <a:gd fmla="*/ 6 h 111" name="T121"/>
                  <a:gd fmla="*/ 61 w 127" name="T122"/>
                  <a:gd fmla="*/ 2 h 11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0" w="127">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Freeform 3769"/>
              <p:cNvSpPr/>
              <p:nvPr/>
            </p:nvSpPr>
            <p:spPr bwMode="auto">
              <a:xfrm>
                <a:off x="8374565" y="4646548"/>
                <a:ext cx="110687" cy="128296"/>
              </a:xfrm>
              <a:custGeom>
                <a:gdLst>
                  <a:gd fmla="*/ 26 w 37" name="T0"/>
                  <a:gd fmla="*/ 2 h 43" name="T1"/>
                  <a:gd fmla="*/ 26 w 37" name="T2"/>
                  <a:gd fmla="*/ 16 h 43" name="T3"/>
                  <a:gd fmla="*/ 15 w 37" name="T4"/>
                  <a:gd fmla="*/ 25 h 43" name="T5"/>
                  <a:gd fmla="*/ 1 w 37" name="T6"/>
                  <a:gd fmla="*/ 35 h 43" name="T7"/>
                  <a:gd fmla="*/ 37 w 37" name="T8"/>
                  <a:gd fmla="*/ 43 h 43" name="T9"/>
                  <a:gd fmla="*/ 37 w 37" name="T10"/>
                  <a:gd fmla="*/ 0 h 43" name="T11"/>
                  <a:gd fmla="*/ 26 w 37" name="T12"/>
                  <a:gd fmla="*/ 2 h 43" name="T13"/>
                </a:gdLst>
                <a:cxnLst>
                  <a:cxn ang="0">
                    <a:pos x="T0" y="T1"/>
                  </a:cxn>
                  <a:cxn ang="0">
                    <a:pos x="T2" y="T3"/>
                  </a:cxn>
                  <a:cxn ang="0">
                    <a:pos x="T4" y="T5"/>
                  </a:cxn>
                  <a:cxn ang="0">
                    <a:pos x="T6" y="T7"/>
                  </a:cxn>
                  <a:cxn ang="0">
                    <a:pos x="T8" y="T9"/>
                  </a:cxn>
                  <a:cxn ang="0">
                    <a:pos x="T10" y="T11"/>
                  </a:cxn>
                  <a:cxn ang="0">
                    <a:pos x="T12" y="T13"/>
                  </a:cxn>
                </a:cxnLst>
                <a:rect b="b" l="0" r="r" t="0"/>
                <a:pathLst>
                  <a:path h="43" w="37">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6" name="Freeform 3770"/>
              <p:cNvSpPr/>
              <p:nvPr/>
            </p:nvSpPr>
            <p:spPr bwMode="auto">
              <a:xfrm>
                <a:off x="8472672" y="4646548"/>
                <a:ext cx="101882" cy="128296"/>
              </a:xfrm>
              <a:custGeom>
                <a:gdLst>
                  <a:gd fmla="*/ 8 w 34" name="T0"/>
                  <a:gd fmla="*/ 2 h 43" name="T1"/>
                  <a:gd fmla="*/ 8 w 34" name="T2"/>
                  <a:gd fmla="*/ 16 h 43" name="T3"/>
                  <a:gd fmla="*/ 18 w 34" name="T4"/>
                  <a:gd fmla="*/ 25 h 43" name="T5"/>
                  <a:gd fmla="*/ 34 w 34" name="T6"/>
                  <a:gd fmla="*/ 35 h 43" name="T7"/>
                  <a:gd fmla="*/ 0 w 34" name="T8"/>
                  <a:gd fmla="*/ 43 h 43" name="T9"/>
                  <a:gd fmla="*/ 0 w 34" name="T10"/>
                  <a:gd fmla="*/ 0 h 43" name="T11"/>
                  <a:gd fmla="*/ 8 w 34" name="T12"/>
                  <a:gd fmla="*/ 2 h 43" name="T13"/>
                </a:gdLst>
                <a:cxnLst>
                  <a:cxn ang="0">
                    <a:pos x="T0" y="T1"/>
                  </a:cxn>
                  <a:cxn ang="0">
                    <a:pos x="T2" y="T3"/>
                  </a:cxn>
                  <a:cxn ang="0">
                    <a:pos x="T4" y="T5"/>
                  </a:cxn>
                  <a:cxn ang="0">
                    <a:pos x="T6" y="T7"/>
                  </a:cxn>
                  <a:cxn ang="0">
                    <a:pos x="T8" y="T9"/>
                  </a:cxn>
                  <a:cxn ang="0">
                    <a:pos x="T10" y="T11"/>
                  </a:cxn>
                  <a:cxn ang="0">
                    <a:pos x="T12" y="T13"/>
                  </a:cxn>
                </a:cxnLst>
                <a:rect b="b" l="0" r="r" t="0"/>
                <a:pathLst>
                  <a:path h="43" w="34">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7" name="Freeform 3771"/>
              <p:cNvSpPr/>
              <p:nvPr/>
            </p:nvSpPr>
            <p:spPr bwMode="auto">
              <a:xfrm>
                <a:off x="8291548" y="4274238"/>
                <a:ext cx="381114" cy="384887"/>
              </a:xfrm>
              <a:custGeom>
                <a:gdLst>
                  <a:gd fmla="*/ 94 w 128" name="T0"/>
                  <a:gd fmla="*/ 7 h 129" name="T1"/>
                  <a:gd fmla="*/ 120 w 128" name="T2"/>
                  <a:gd fmla="*/ 58 h 129" name="T3"/>
                  <a:gd fmla="*/ 57 w 128" name="T4"/>
                  <a:gd fmla="*/ 121 h 129" name="T5"/>
                  <a:gd fmla="*/ 7 w 128" name="T6"/>
                  <a:gd fmla="*/ 96 h 129" name="T7"/>
                  <a:gd fmla="*/ 0 w 128" name="T8"/>
                  <a:gd fmla="*/ 101 h 129" name="T9"/>
                  <a:gd fmla="*/ 57 w 128" name="T10"/>
                  <a:gd fmla="*/ 129 h 129" name="T11"/>
                  <a:gd fmla="*/ 128 w 128" name="T12"/>
                  <a:gd fmla="*/ 58 h 129" name="T13"/>
                  <a:gd fmla="*/ 99 w 128" name="T14"/>
                  <a:gd fmla="*/ 0 h 129" name="T15"/>
                  <a:gd fmla="*/ 94 w 128" name="T16"/>
                  <a:gd fmla="*/ 7 h 1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9" w="128">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8" name="Freeform 3772"/>
              <p:cNvSpPr>
                <a:spLocks noEditPoints="1"/>
              </p:cNvSpPr>
              <p:nvPr/>
            </p:nvSpPr>
            <p:spPr bwMode="auto">
              <a:xfrm>
                <a:off x="8294064" y="4284301"/>
                <a:ext cx="339606" cy="335833"/>
              </a:xfrm>
              <a:custGeom>
                <a:gdLst>
                  <a:gd fmla="*/ 57 w 114" name="T0"/>
                  <a:gd fmla="*/ 0 h 113" name="T1"/>
                  <a:gd fmla="*/ 0 w 114" name="T2"/>
                  <a:gd fmla="*/ 56 h 113" name="T3"/>
                  <a:gd fmla="*/ 57 w 114" name="T4"/>
                  <a:gd fmla="*/ 113 h 113" name="T5"/>
                  <a:gd fmla="*/ 114 w 114" name="T6"/>
                  <a:gd fmla="*/ 56 h 113" name="T7"/>
                  <a:gd fmla="*/ 57 w 114" name="T8"/>
                  <a:gd fmla="*/ 0 h 113" name="T9"/>
                  <a:gd fmla="*/ 57 w 114" name="T10"/>
                  <a:gd fmla="*/ 110 h 113" name="T11"/>
                  <a:gd fmla="*/ 3 w 114" name="T12"/>
                  <a:gd fmla="*/ 56 h 113" name="T13"/>
                  <a:gd fmla="*/ 57 w 114" name="T14"/>
                  <a:gd fmla="*/ 2 h 113" name="T15"/>
                  <a:gd fmla="*/ 111 w 114" name="T16"/>
                  <a:gd fmla="*/ 56 h 113" name="T17"/>
                  <a:gd fmla="*/ 57 w 114" name="T18"/>
                  <a:gd fmla="*/ 110 h 1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3" w="114">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9" name="Freeform 3773"/>
              <p:cNvSpPr/>
              <p:nvPr/>
            </p:nvSpPr>
            <p:spPr bwMode="auto">
              <a:xfrm>
                <a:off x="8285261" y="4289332"/>
                <a:ext cx="378597" cy="330800"/>
              </a:xfrm>
              <a:custGeom>
                <a:gdLst>
                  <a:gd fmla="*/ 37 w 127" name="T0"/>
                  <a:gd fmla="*/ 8 h 111" name="T1"/>
                  <a:gd fmla="*/ 35 w 127" name="T2"/>
                  <a:gd fmla="*/ 13 h 111" name="T3"/>
                  <a:gd fmla="*/ 32 w 127" name="T4"/>
                  <a:gd fmla="*/ 16 h 111" name="T5"/>
                  <a:gd fmla="*/ 30 w 127" name="T6"/>
                  <a:gd fmla="*/ 14 h 111" name="T7"/>
                  <a:gd fmla="*/ 30 w 127" name="T8"/>
                  <a:gd fmla="*/ 18 h 111" name="T9"/>
                  <a:gd fmla="*/ 24 w 127" name="T10"/>
                  <a:gd fmla="*/ 19 h 111" name="T11"/>
                  <a:gd fmla="*/ 20 w 127" name="T12"/>
                  <a:gd fmla="*/ 23 h 111" name="T13"/>
                  <a:gd fmla="*/ 16 w 127" name="T14"/>
                  <a:gd fmla="*/ 30 h 111" name="T15"/>
                  <a:gd fmla="*/ 12 w 127" name="T16"/>
                  <a:gd fmla="*/ 34 h 111" name="T17"/>
                  <a:gd fmla="*/ 15 w 127" name="T18"/>
                  <a:gd fmla="*/ 37 h 111" name="T19"/>
                  <a:gd fmla="*/ 16 w 127" name="T20"/>
                  <a:gd fmla="*/ 39 h 111" name="T21"/>
                  <a:gd fmla="*/ 13 w 127" name="T22"/>
                  <a:gd fmla="*/ 36 h 111" name="T23"/>
                  <a:gd fmla="*/ 11 w 127" name="T24"/>
                  <a:gd fmla="*/ 33 h 111" name="T25"/>
                  <a:gd fmla="*/ 10 w 127" name="T26"/>
                  <a:gd fmla="*/ 38 h 111" name="T27"/>
                  <a:gd fmla="*/ 10 w 127" name="T28"/>
                  <a:gd fmla="*/ 46 h 111" name="T29"/>
                  <a:gd fmla="*/ 14 w 127" name="T30"/>
                  <a:gd fmla="*/ 44 h 111" name="T31"/>
                  <a:gd fmla="*/ 18 w 127" name="T32"/>
                  <a:gd fmla="*/ 49 h 111" name="T33"/>
                  <a:gd fmla="*/ 23 w 127" name="T34"/>
                  <a:gd fmla="*/ 54 h 111" name="T35"/>
                  <a:gd fmla="*/ 28 w 127" name="T36"/>
                  <a:gd fmla="*/ 59 h 111" name="T37"/>
                  <a:gd fmla="*/ 35 w 127" name="T38"/>
                  <a:gd fmla="*/ 65 h 111" name="T39"/>
                  <a:gd fmla="*/ 33 w 127" name="T40"/>
                  <a:gd fmla="*/ 75 h 111" name="T41"/>
                  <a:gd fmla="*/ 28 w 127" name="T42"/>
                  <a:gd fmla="*/ 86 h 111" name="T43"/>
                  <a:gd fmla="*/ 29 w 127" name="T44"/>
                  <a:gd fmla="*/ 94 h 111" name="T45"/>
                  <a:gd fmla="*/ 26 w 127" name="T46"/>
                  <a:gd fmla="*/ 95 h 111" name="T47"/>
                  <a:gd fmla="*/ 18 w 127" name="T48"/>
                  <a:gd fmla="*/ 82 h 111" name="T49"/>
                  <a:gd fmla="*/ 10 w 127" name="T50"/>
                  <a:gd fmla="*/ 63 h 111" name="T51"/>
                  <a:gd fmla="*/ 7 w 127" name="T52"/>
                  <a:gd fmla="*/ 48 h 111" name="T53"/>
                  <a:gd fmla="*/ 41 w 127" name="T54"/>
                  <a:gd fmla="*/ 102 h 111" name="T55"/>
                  <a:gd fmla="*/ 50 w 127" name="T56"/>
                  <a:gd fmla="*/ 101 h 111" name="T57"/>
                  <a:gd fmla="*/ 62 w 127" name="T58"/>
                  <a:gd fmla="*/ 99 h 111" name="T59"/>
                  <a:gd fmla="*/ 61 w 127" name="T60"/>
                  <a:gd fmla="*/ 104 h 111" name="T61"/>
                  <a:gd fmla="*/ 68 w 127" name="T62"/>
                  <a:gd fmla="*/ 104 h 111" name="T63"/>
                  <a:gd fmla="*/ 78 w 127" name="T64"/>
                  <a:gd fmla="*/ 102 h 111" name="T65"/>
                  <a:gd fmla="*/ 77 w 127" name="T66"/>
                  <a:gd fmla="*/ 1 h 111" name="T67"/>
                  <a:gd fmla="*/ 110 w 127" name="T68"/>
                  <a:gd fmla="*/ 35 h 111" name="T69"/>
                  <a:gd fmla="*/ 106 w 127" name="T70"/>
                  <a:gd fmla="*/ 32 h 111" name="T71"/>
                  <a:gd fmla="*/ 101 w 127" name="T72"/>
                  <a:gd fmla="*/ 41 h 111" name="T73"/>
                  <a:gd fmla="*/ 95 w 127" name="T74"/>
                  <a:gd fmla="*/ 33 h 111" name="T75"/>
                  <a:gd fmla="*/ 98 w 127" name="T76"/>
                  <a:gd fmla="*/ 41 h 111" name="T77"/>
                  <a:gd fmla="*/ 104 w 127" name="T78"/>
                  <a:gd fmla="*/ 44 h 111" name="T79"/>
                  <a:gd fmla="*/ 101 w 127" name="T80"/>
                  <a:gd fmla="*/ 56 h 111" name="T81"/>
                  <a:gd fmla="*/ 98 w 127" name="T82"/>
                  <a:gd fmla="*/ 68 h 111" name="T83"/>
                  <a:gd fmla="*/ 94 w 127" name="T84"/>
                  <a:gd fmla="*/ 76 h 111" name="T85"/>
                  <a:gd fmla="*/ 82 w 127" name="T86"/>
                  <a:gd fmla="*/ 86 h 111" name="T87"/>
                  <a:gd fmla="*/ 79 w 127" name="T88"/>
                  <a:gd fmla="*/ 77 h 111" name="T89"/>
                  <a:gd fmla="*/ 80 w 127" name="T90"/>
                  <a:gd fmla="*/ 67 h 111" name="T91"/>
                  <a:gd fmla="*/ 76 w 127" name="T92"/>
                  <a:gd fmla="*/ 56 h 111" name="T93"/>
                  <a:gd fmla="*/ 70 w 127" name="T94"/>
                  <a:gd fmla="*/ 50 h 111" name="T95"/>
                  <a:gd fmla="*/ 56 w 127" name="T96"/>
                  <a:gd fmla="*/ 50 h 111" name="T97"/>
                  <a:gd fmla="*/ 50 w 127" name="T98"/>
                  <a:gd fmla="*/ 42 h 111" name="T99"/>
                  <a:gd fmla="*/ 56 w 127" name="T100"/>
                  <a:gd fmla="*/ 27 h 111" name="T101"/>
                  <a:gd fmla="*/ 67 w 127" name="T102"/>
                  <a:gd fmla="*/ 23 h 111" name="T103"/>
                  <a:gd fmla="*/ 73 w 127" name="T104"/>
                  <a:gd fmla="*/ 26 h 111" name="T105"/>
                  <a:gd fmla="*/ 82 w 127" name="T106"/>
                  <a:gd fmla="*/ 26 h 111" name="T107"/>
                  <a:gd fmla="*/ 91 w 127" name="T108"/>
                  <a:gd fmla="*/ 24 h 111" name="T109"/>
                  <a:gd fmla="*/ 83 w 127" name="T110"/>
                  <a:gd fmla="*/ 21 h 111" name="T111"/>
                  <a:gd fmla="*/ 82 w 127" name="T112"/>
                  <a:gd fmla="*/ 18 h 111" name="T113"/>
                  <a:gd fmla="*/ 71 w 127" name="T114"/>
                  <a:gd fmla="*/ 18 h 111" name="T115"/>
                  <a:gd fmla="*/ 62 w 127" name="T116"/>
                  <a:gd fmla="*/ 21 h 111" name="T117"/>
                  <a:gd fmla="*/ 60 w 127" name="T118"/>
                  <a:gd fmla="*/ 11 h 111" name="T119"/>
                  <a:gd fmla="*/ 54 w 127" name="T120"/>
                  <a:gd fmla="*/ 6 h 111" name="T121"/>
                  <a:gd fmla="*/ 61 w 127" name="T122"/>
                  <a:gd fmla="*/ 2 h 11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0" w="127">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107" name="组合 106"/>
          <p:cNvGrpSpPr/>
          <p:nvPr/>
        </p:nvGrpSpPr>
        <p:grpSpPr>
          <a:xfrm>
            <a:off x="4054018" y="4873168"/>
            <a:ext cx="642736" cy="642736"/>
            <a:chOff x="4054018" y="4873168"/>
            <a:chExt cx="642736" cy="642736"/>
          </a:xfrm>
        </p:grpSpPr>
        <p:sp>
          <p:nvSpPr>
            <p:cNvPr id="8" name="Oval 3722"/>
            <p:cNvSpPr>
              <a:spLocks noChangeArrowheads="1"/>
            </p:cNvSpPr>
            <p:nvPr/>
          </p:nvSpPr>
          <p:spPr bwMode="auto">
            <a:xfrm>
              <a:off x="4054018" y="4873168"/>
              <a:ext cx="642736" cy="642736"/>
            </a:xfrm>
            <a:prstGeom prst="ellipse">
              <a:avLst/>
            </a:prstGeom>
            <a:solidFill>
              <a:schemeClr val="bg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 name="组合 3"/>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gdLst>
                  <a:gd fmla="*/ 137 w 173" name="T0"/>
                  <a:gd fmla="*/ 176 h 176" name="T1"/>
                  <a:gd fmla="*/ 119 w 173" name="T2"/>
                  <a:gd fmla="*/ 131 h 176" name="T3"/>
                  <a:gd fmla="*/ 55 w 173" name="T4"/>
                  <a:gd fmla="*/ 131 h 176" name="T5"/>
                  <a:gd fmla="*/ 36 w 173" name="T6"/>
                  <a:gd fmla="*/ 176 h 176" name="T7"/>
                  <a:gd fmla="*/ 0 w 173" name="T8"/>
                  <a:gd fmla="*/ 176 h 176" name="T9"/>
                  <a:gd fmla="*/ 74 w 173" name="T10"/>
                  <a:gd fmla="*/ 0 h 176" name="T11"/>
                  <a:gd fmla="*/ 100 w 173" name="T12"/>
                  <a:gd fmla="*/ 0 h 176" name="T13"/>
                  <a:gd fmla="*/ 173 w 173" name="T14"/>
                  <a:gd fmla="*/ 176 h 176" name="T15"/>
                  <a:gd fmla="*/ 137 w 173" name="T16"/>
                  <a:gd fmla="*/ 176 h 176" name="T17"/>
                  <a:gd fmla="*/ 85 w 173" name="T18"/>
                  <a:gd fmla="*/ 45 h 176" name="T19"/>
                  <a:gd fmla="*/ 67 w 173" name="T20"/>
                  <a:gd fmla="*/ 100 h 176" name="T21"/>
                  <a:gd fmla="*/ 104 w 173" name="T22"/>
                  <a:gd fmla="*/ 100 h 176" name="T23"/>
                  <a:gd fmla="*/ 85 w 173" name="T24"/>
                  <a:gd fmla="*/ 45 h 1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6" w="173">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Freeform 3775"/>
              <p:cNvSpPr>
                <a:spLocks noEditPoints="1"/>
              </p:cNvSpPr>
              <p:nvPr/>
            </p:nvSpPr>
            <p:spPr bwMode="auto">
              <a:xfrm>
                <a:off x="4187345" y="4944645"/>
                <a:ext cx="143390" cy="222631"/>
              </a:xfrm>
              <a:custGeom>
                <a:gdLst>
                  <a:gd fmla="*/ 20 w 48" name="T0"/>
                  <a:gd fmla="*/ 75 h 75" name="T1"/>
                  <a:gd fmla="*/ 0 w 48" name="T2"/>
                  <a:gd fmla="*/ 75 h 75" name="T3"/>
                  <a:gd fmla="*/ 0 w 48" name="T4"/>
                  <a:gd fmla="*/ 0 h 75" name="T5"/>
                  <a:gd fmla="*/ 15 w 48" name="T6"/>
                  <a:gd fmla="*/ 0 h 75" name="T7"/>
                  <a:gd fmla="*/ 35 w 48" name="T8"/>
                  <a:gd fmla="*/ 4 h 75" name="T9"/>
                  <a:gd fmla="*/ 44 w 48" name="T10"/>
                  <a:gd fmla="*/ 20 h 75" name="T11"/>
                  <a:gd fmla="*/ 36 w 48" name="T12"/>
                  <a:gd fmla="*/ 34 h 75" name="T13"/>
                  <a:gd fmla="*/ 48 w 48" name="T14"/>
                  <a:gd fmla="*/ 53 h 75" name="T15"/>
                  <a:gd fmla="*/ 20 w 48" name="T16"/>
                  <a:gd fmla="*/ 75 h 75" name="T17"/>
                  <a:gd fmla="*/ 19 w 48" name="T18"/>
                  <a:gd fmla="*/ 14 h 75" name="T19"/>
                  <a:gd fmla="*/ 14 w 48" name="T20"/>
                  <a:gd fmla="*/ 14 h 75" name="T21"/>
                  <a:gd fmla="*/ 14 w 48" name="T22"/>
                  <a:gd fmla="*/ 29 h 75" name="T23"/>
                  <a:gd fmla="*/ 18 w 48" name="T24"/>
                  <a:gd fmla="*/ 29 h 75" name="T25"/>
                  <a:gd fmla="*/ 30 w 48" name="T26"/>
                  <a:gd fmla="*/ 21 h 75" name="T27"/>
                  <a:gd fmla="*/ 19 w 48" name="T28"/>
                  <a:gd fmla="*/ 14 h 75" name="T29"/>
                  <a:gd fmla="*/ 20 w 48" name="T30"/>
                  <a:gd fmla="*/ 43 h 75" name="T31"/>
                  <a:gd fmla="*/ 14 w 48" name="T32"/>
                  <a:gd fmla="*/ 43 h 75" name="T33"/>
                  <a:gd fmla="*/ 14 w 48" name="T34"/>
                  <a:gd fmla="*/ 62 h 75" name="T35"/>
                  <a:gd fmla="*/ 21 w 48" name="T36"/>
                  <a:gd fmla="*/ 62 h 75" name="T37"/>
                  <a:gd fmla="*/ 34 w 48" name="T38"/>
                  <a:gd fmla="*/ 52 h 75" name="T39"/>
                  <a:gd fmla="*/ 20 w 48" name="T40"/>
                  <a:gd fmla="*/ 43 h 7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5" w="48">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2" name="Freeform 3776"/>
              <p:cNvSpPr/>
              <p:nvPr/>
            </p:nvSpPr>
            <p:spPr bwMode="auto">
              <a:xfrm>
                <a:off x="4357148" y="4940871"/>
                <a:ext cx="220116" cy="230177"/>
              </a:xfrm>
              <a:custGeom>
                <a:gdLst>
                  <a:gd fmla="*/ 39 w 74" name="T0"/>
                  <a:gd fmla="*/ 77 h 77" name="T1"/>
                  <a:gd fmla="*/ 0 w 74" name="T2"/>
                  <a:gd fmla="*/ 38 h 77" name="T3"/>
                  <a:gd fmla="*/ 39 w 74" name="T4"/>
                  <a:gd fmla="*/ 0 h 77" name="T5"/>
                  <a:gd fmla="*/ 74 w 74" name="T6"/>
                  <a:gd fmla="*/ 23 h 77" name="T7"/>
                  <a:gd fmla="*/ 58 w 74" name="T8"/>
                  <a:gd fmla="*/ 23 h 77" name="T9"/>
                  <a:gd fmla="*/ 39 w 74" name="T10"/>
                  <a:gd fmla="*/ 13 h 77" name="T11"/>
                  <a:gd fmla="*/ 14 w 74" name="T12"/>
                  <a:gd fmla="*/ 38 h 77" name="T13"/>
                  <a:gd fmla="*/ 39 w 74" name="T14"/>
                  <a:gd fmla="*/ 64 h 77" name="T15"/>
                  <a:gd fmla="*/ 58 w 74" name="T16"/>
                  <a:gd fmla="*/ 55 h 77" name="T17"/>
                  <a:gd fmla="*/ 74 w 74" name="T18"/>
                  <a:gd fmla="*/ 55 h 77" name="T19"/>
                  <a:gd fmla="*/ 39 w 74" name="T20"/>
                  <a:gd fmla="*/ 77 h 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 w="74">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104" name="组合 103"/>
          <p:cNvGrpSpPr/>
          <p:nvPr/>
        </p:nvGrpSpPr>
        <p:grpSpPr>
          <a:xfrm>
            <a:off x="8470157" y="3209097"/>
            <a:ext cx="755938" cy="755938"/>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91"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gdLst>
                  <a:gd fmla="*/ 0 w 405" name="T0"/>
                  <a:gd fmla="*/ 0 h 270" name="T1"/>
                  <a:gd fmla="*/ 0 w 405" name="T2"/>
                  <a:gd fmla="*/ 270 h 270" name="T3"/>
                  <a:gd fmla="*/ 405 w 405" name="T4"/>
                  <a:gd fmla="*/ 270 h 270" name="T5"/>
                  <a:gd fmla="*/ 405 w 405" name="T6"/>
                  <a:gd fmla="*/ 0 h 270" name="T7"/>
                  <a:gd fmla="*/ 0 w 405" name="T8"/>
                  <a:gd fmla="*/ 0 h 270" name="T9"/>
                  <a:gd fmla="*/ 379 w 405" name="T10"/>
                  <a:gd fmla="*/ 246 h 270" name="T11"/>
                  <a:gd fmla="*/ 26 w 405" name="T12"/>
                  <a:gd fmla="*/ 246 h 270" name="T13"/>
                  <a:gd fmla="*/ 26 w 405" name="T14"/>
                  <a:gd fmla="*/ 24 h 270" name="T15"/>
                  <a:gd fmla="*/ 379 w 405" name="T16"/>
                  <a:gd fmla="*/ 24 h 270" name="T17"/>
                  <a:gd fmla="*/ 379 w 405" name="T18"/>
                  <a:gd fmla="*/ 246 h 2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0" w="405">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4" name="Freeform 3778"/>
              <p:cNvSpPr/>
              <p:nvPr/>
            </p:nvSpPr>
            <p:spPr bwMode="auto">
              <a:xfrm>
                <a:off x="8677694" y="3265481"/>
                <a:ext cx="47797" cy="152194"/>
              </a:xfrm>
              <a:custGeom>
                <a:gdLst>
                  <a:gd fmla="*/ 17 w 38" name="T0"/>
                  <a:gd fmla="*/ 121 h 121" name="T1"/>
                  <a:gd fmla="*/ 17 w 38" name="T2"/>
                  <a:gd fmla="*/ 21 h 121" name="T3"/>
                  <a:gd fmla="*/ 0 w 38" name="T4"/>
                  <a:gd fmla="*/ 21 h 121" name="T5"/>
                  <a:gd fmla="*/ 0 w 38" name="T6"/>
                  <a:gd fmla="*/ 0 h 121" name="T7"/>
                  <a:gd fmla="*/ 38 w 38" name="T8"/>
                  <a:gd fmla="*/ 0 h 121" name="T9"/>
                  <a:gd fmla="*/ 38 w 38" name="T10"/>
                  <a:gd fmla="*/ 121 h 121" name="T11"/>
                  <a:gd fmla="*/ 17 w 38" name="T12"/>
                  <a:gd fmla="*/ 121 h 121" name="T13"/>
                </a:gdLst>
                <a:cxnLst>
                  <a:cxn ang="0">
                    <a:pos x="T0" y="T1"/>
                  </a:cxn>
                  <a:cxn ang="0">
                    <a:pos x="T2" y="T3"/>
                  </a:cxn>
                  <a:cxn ang="0">
                    <a:pos x="T4" y="T5"/>
                  </a:cxn>
                  <a:cxn ang="0">
                    <a:pos x="T6" y="T7"/>
                  </a:cxn>
                  <a:cxn ang="0">
                    <a:pos x="T8" y="T9"/>
                  </a:cxn>
                  <a:cxn ang="0">
                    <a:pos x="T10" y="T11"/>
                  </a:cxn>
                  <a:cxn ang="0">
                    <a:pos x="T12" y="T13"/>
                  </a:cxn>
                </a:cxnLst>
                <a:rect b="b" l="0" r="r" t="0"/>
                <a:pathLst>
                  <a:path h="120" w="38">
                    <a:moveTo>
                      <a:pt x="17" y="121"/>
                    </a:moveTo>
                    <a:lnTo>
                      <a:pt x="17" y="21"/>
                    </a:lnTo>
                    <a:lnTo>
                      <a:pt x="0" y="21"/>
                    </a:lnTo>
                    <a:lnTo>
                      <a:pt x="0" y="0"/>
                    </a:lnTo>
                    <a:lnTo>
                      <a:pt x="38" y="0"/>
                    </a:lnTo>
                    <a:lnTo>
                      <a:pt x="38" y="121"/>
                    </a:lnTo>
                    <a:lnTo>
                      <a:pt x="17" y="121"/>
                    </a:ln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5" name="Freeform 3779"/>
              <p:cNvSpPr/>
              <p:nvPr/>
            </p:nvSpPr>
            <p:spPr bwMode="auto">
              <a:xfrm>
                <a:off x="8773287" y="3315794"/>
                <a:ext cx="101882" cy="101882"/>
              </a:xfrm>
              <a:custGeom>
                <a:gdLst>
                  <a:gd fmla="*/ 52 w 81" name="T0"/>
                  <a:gd fmla="*/ 52 h 81" name="T1"/>
                  <a:gd fmla="*/ 52 w 81" name="T2"/>
                  <a:gd fmla="*/ 81 h 81" name="T3"/>
                  <a:gd fmla="*/ 31 w 81" name="T4"/>
                  <a:gd fmla="*/ 81 h 81" name="T5"/>
                  <a:gd fmla="*/ 31 w 81" name="T6"/>
                  <a:gd fmla="*/ 52 h 81" name="T7"/>
                  <a:gd fmla="*/ 0 w 81" name="T8"/>
                  <a:gd fmla="*/ 52 h 81" name="T9"/>
                  <a:gd fmla="*/ 0 w 81" name="T10"/>
                  <a:gd fmla="*/ 29 h 81" name="T11"/>
                  <a:gd fmla="*/ 31 w 81" name="T12"/>
                  <a:gd fmla="*/ 29 h 81" name="T13"/>
                  <a:gd fmla="*/ 31 w 81" name="T14"/>
                  <a:gd fmla="*/ 0 h 81" name="T15"/>
                  <a:gd fmla="*/ 52 w 81" name="T16"/>
                  <a:gd fmla="*/ 0 h 81" name="T17"/>
                  <a:gd fmla="*/ 52 w 81" name="T18"/>
                  <a:gd fmla="*/ 29 h 81" name="T19"/>
                  <a:gd fmla="*/ 81 w 81" name="T20"/>
                  <a:gd fmla="*/ 29 h 81" name="T21"/>
                  <a:gd fmla="*/ 81 w 81" name="T22"/>
                  <a:gd fmla="*/ 52 h 81" name="T23"/>
                  <a:gd fmla="*/ 52 w 81" name="T24"/>
                  <a:gd fmla="*/ 52 h 8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1" w="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6" name="Freeform 3780"/>
              <p:cNvSpPr/>
              <p:nvPr/>
            </p:nvSpPr>
            <p:spPr bwMode="auto">
              <a:xfrm>
                <a:off x="8951895" y="3262965"/>
                <a:ext cx="74142" cy="154710"/>
              </a:xfrm>
              <a:custGeom>
                <a:gdLst>
                  <a:gd fmla="*/ 24 w 34" name="T0"/>
                  <a:gd fmla="*/ 34 h 52" name="T1"/>
                  <a:gd fmla="*/ 13 w 34" name="T2"/>
                  <a:gd fmla="*/ 44 h 52" name="T3"/>
                  <a:gd fmla="*/ 34 w 34" name="T4"/>
                  <a:gd fmla="*/ 44 h 52" name="T5"/>
                  <a:gd fmla="*/ 34 w 34" name="T6"/>
                  <a:gd fmla="*/ 52 h 52" name="T7"/>
                  <a:gd fmla="*/ 0 w 34" name="T8"/>
                  <a:gd fmla="*/ 52 h 52" name="T9"/>
                  <a:gd fmla="*/ 0 w 34" name="T10"/>
                  <a:gd fmla="*/ 44 h 52" name="T11"/>
                  <a:gd fmla="*/ 19 w 34" name="T12"/>
                  <a:gd fmla="*/ 27 h 52" name="T13"/>
                  <a:gd fmla="*/ 25 w 34" name="T14"/>
                  <a:gd fmla="*/ 17 h 52" name="T15"/>
                  <a:gd fmla="*/ 17 w 34" name="T16"/>
                  <a:gd fmla="*/ 9 h 52" name="T17"/>
                  <a:gd fmla="*/ 9 w 34" name="T18"/>
                  <a:gd fmla="*/ 19 h 52" name="T19"/>
                  <a:gd fmla="*/ 0 w 34" name="T20"/>
                  <a:gd fmla="*/ 19 h 52" name="T21"/>
                  <a:gd fmla="*/ 17 w 34" name="T22"/>
                  <a:gd fmla="*/ 0 h 52" name="T23"/>
                  <a:gd fmla="*/ 34 w 34" name="T24"/>
                  <a:gd fmla="*/ 17 h 52" name="T25"/>
                  <a:gd fmla="*/ 24 w 34" name="T26"/>
                  <a:gd fmla="*/ 34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34">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105" name="组合 104"/>
          <p:cNvGrpSpPr/>
          <p:nvPr/>
        </p:nvGrpSpPr>
        <p:grpSpPr>
          <a:xfrm>
            <a:off x="3631397" y="3674484"/>
            <a:ext cx="758455" cy="755938"/>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5" name="组合 4"/>
            <p:cNvGrpSpPr/>
            <p:nvPr/>
          </p:nvGrpSpPr>
          <p:grpSpPr>
            <a:xfrm>
              <a:off x="3690514" y="3895228"/>
              <a:ext cx="640221" cy="314450"/>
              <a:chOff x="3675420" y="3667978"/>
              <a:chExt cx="640221" cy="314450"/>
            </a:xfrm>
          </p:grpSpPr>
          <p:sp>
            <p:nvSpPr>
              <p:cNvPr id="72" name="Freeform 3786"/>
              <p:cNvSpPr/>
              <p:nvPr/>
            </p:nvSpPr>
            <p:spPr bwMode="auto">
              <a:xfrm>
                <a:off x="3806231" y="3818914"/>
                <a:ext cx="381114" cy="163514"/>
              </a:xfrm>
              <a:custGeom>
                <a:gdLst>
                  <a:gd fmla="*/ 63 w 128" name="T0"/>
                  <a:gd fmla="*/ 0 h 55" name="T1"/>
                  <a:gd fmla="*/ 0 w 128" name="T2"/>
                  <a:gd fmla="*/ 9 h 55" name="T3"/>
                  <a:gd fmla="*/ 0 w 128" name="T4"/>
                  <a:gd fmla="*/ 55 h 55" name="T5"/>
                  <a:gd fmla="*/ 64 w 128" name="T6"/>
                  <a:gd fmla="*/ 47 h 55" name="T7"/>
                  <a:gd fmla="*/ 64 w 128" name="T8"/>
                  <a:gd fmla="*/ 47 h 55" name="T9"/>
                  <a:gd fmla="*/ 117 w 128" name="T10"/>
                  <a:gd fmla="*/ 53 h 55" name="T11"/>
                  <a:gd fmla="*/ 128 w 128" name="T12"/>
                  <a:gd fmla="*/ 55 h 55" name="T13"/>
                  <a:gd fmla="*/ 128 w 128" name="T14"/>
                  <a:gd fmla="*/ 55 h 55" name="T15"/>
                  <a:gd fmla="*/ 128 w 128" name="T16"/>
                  <a:gd fmla="*/ 9 h 55" name="T17"/>
                  <a:gd fmla="*/ 128 w 128" name="T18"/>
                  <a:gd fmla="*/ 9 h 55" name="T19"/>
                  <a:gd fmla="*/ 121 w 128" name="T20"/>
                  <a:gd fmla="*/ 7 h 55" name="T21"/>
                  <a:gd fmla="*/ 63 w 128" name="T22"/>
                  <a:gd fmla="*/ 0 h 5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5" w="128">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3" name="Freeform 3787"/>
              <p:cNvSpPr/>
              <p:nvPr/>
            </p:nvSpPr>
            <p:spPr bwMode="auto">
              <a:xfrm>
                <a:off x="3675420" y="3667978"/>
                <a:ext cx="640221" cy="303130"/>
              </a:xfrm>
              <a:custGeom>
                <a:gdLst>
                  <a:gd fmla="*/ 193 w 215" name="T0"/>
                  <a:gd fmla="*/ 84 h 102" name="T1"/>
                  <a:gd fmla="*/ 192 w 215" name="T2"/>
                  <a:gd fmla="*/ 81 h 102" name="T3"/>
                  <a:gd fmla="*/ 192 w 215" name="T4"/>
                  <a:gd fmla="*/ 78 h 102" name="T5"/>
                  <a:gd fmla="*/ 193 w 215" name="T6"/>
                  <a:gd fmla="*/ 75 h 102" name="T7"/>
                  <a:gd fmla="*/ 191 w 215" name="T8"/>
                  <a:gd fmla="*/ 72 h 102" name="T9"/>
                  <a:gd fmla="*/ 191 w 215" name="T10"/>
                  <a:gd fmla="*/ 58 h 102" name="T11"/>
                  <a:gd fmla="*/ 215 w 215" name="T12"/>
                  <a:gd fmla="*/ 48 h 102" name="T13"/>
                  <a:gd fmla="*/ 191 w 215" name="T14"/>
                  <a:gd fmla="*/ 37 h 102" name="T15"/>
                  <a:gd fmla="*/ 190 w 215" name="T16"/>
                  <a:gd fmla="*/ 36 h 102" name="T17"/>
                  <a:gd fmla="*/ 189 w 215" name="T18"/>
                  <a:gd fmla="*/ 36 h 102" name="T19"/>
                  <a:gd fmla="*/ 108 w 215" name="T20"/>
                  <a:gd fmla="*/ 0 h 102" name="T21"/>
                  <a:gd fmla="*/ 0 w 215" name="T22"/>
                  <a:gd fmla="*/ 48 h 102" name="T23"/>
                  <a:gd fmla="*/ 37 w 215" name="T24"/>
                  <a:gd fmla="*/ 64 h 102" name="T25"/>
                  <a:gd fmla="*/ 37 w 215" name="T26"/>
                  <a:gd fmla="*/ 58 h 102" name="T27"/>
                  <a:gd fmla="*/ 107 w 215" name="T28"/>
                  <a:gd fmla="*/ 48 h 102" name="T29"/>
                  <a:gd fmla="*/ 171 w 215" name="T30"/>
                  <a:gd fmla="*/ 56 h 102" name="T31"/>
                  <a:gd fmla="*/ 179 w 215" name="T32"/>
                  <a:gd fmla="*/ 58 h 102" name="T33"/>
                  <a:gd fmla="*/ 179 w 215" name="T34"/>
                  <a:gd fmla="*/ 58 h 102" name="T35"/>
                  <a:gd fmla="*/ 179 w 215" name="T36"/>
                  <a:gd fmla="*/ 64 h 102" name="T37"/>
                  <a:gd fmla="*/ 189 w 215" name="T38"/>
                  <a:gd fmla="*/ 59 h 102" name="T39"/>
                  <a:gd fmla="*/ 189 w 215" name="T40"/>
                  <a:gd fmla="*/ 72 h 102" name="T41"/>
                  <a:gd fmla="*/ 187 w 215" name="T42"/>
                  <a:gd fmla="*/ 75 h 102" name="T43"/>
                  <a:gd fmla="*/ 188 w 215" name="T44"/>
                  <a:gd fmla="*/ 78 h 102" name="T45"/>
                  <a:gd fmla="*/ 188 w 215" name="T46"/>
                  <a:gd fmla="*/ 81 h 102" name="T47"/>
                  <a:gd fmla="*/ 187 w 215" name="T48"/>
                  <a:gd fmla="*/ 84 h 102" name="T49"/>
                  <a:gd fmla="*/ 184 w 215" name="T50"/>
                  <a:gd fmla="*/ 97 h 102" name="T51"/>
                  <a:gd fmla="*/ 190 w 215" name="T52"/>
                  <a:gd fmla="*/ 102 h 102" name="T53"/>
                  <a:gd fmla="*/ 190 w 215" name="T54"/>
                  <a:gd fmla="*/ 102 h 102" name="T55"/>
                  <a:gd fmla="*/ 190 w 215" name="T56"/>
                  <a:gd fmla="*/ 102 h 102" name="T57"/>
                  <a:gd fmla="*/ 196 w 215" name="T58"/>
                  <a:gd fmla="*/ 97 h 102" name="T59"/>
                  <a:gd fmla="*/ 193 w 215" name="T60"/>
                  <a:gd fmla="*/ 84 h 10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2" w="215">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75" name="TextBox 74"/>
          <p:cNvSpPr txBox="1"/>
          <p:nvPr/>
        </p:nvSpPr>
        <p:spPr>
          <a:xfrm>
            <a:off x="4778611" y="3842946"/>
            <a:ext cx="1427480" cy="347472"/>
          </a:xfrm>
          <a:prstGeom prst="rect">
            <a:avLst/>
          </a:prstGeom>
          <a:noFill/>
        </p:spPr>
        <p:txBody>
          <a:bodyPr rtlCol="0" wrap="none">
            <a:spAutoFit/>
          </a:bodyPr>
          <a:lstStyle/>
          <a:p>
            <a:pPr algn="just">
              <a:lnSpc>
                <a:spcPct val="120000"/>
              </a:lnSpc>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78" name="TextBox 77"/>
          <p:cNvSpPr txBox="1"/>
          <p:nvPr/>
        </p:nvSpPr>
        <p:spPr>
          <a:xfrm>
            <a:off x="6635753" y="4537287"/>
            <a:ext cx="1427480" cy="347472"/>
          </a:xfrm>
          <a:prstGeom prst="rect">
            <a:avLst/>
          </a:prstGeom>
          <a:noFill/>
        </p:spPr>
        <p:txBody>
          <a:bodyPr rtlCol="0" wrap="none">
            <a:spAutoFit/>
          </a:bodyPr>
          <a:lstStyle/>
          <a:p>
            <a:pPr algn="just">
              <a:lnSpc>
                <a:spcPct val="120000"/>
              </a:lnSpc>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79" name="TextBox 78"/>
          <p:cNvSpPr txBox="1"/>
          <p:nvPr/>
        </p:nvSpPr>
        <p:spPr>
          <a:xfrm>
            <a:off x="6635753" y="3394161"/>
            <a:ext cx="1427480" cy="347472"/>
          </a:xfrm>
          <a:prstGeom prst="rect">
            <a:avLst/>
          </a:prstGeom>
          <a:noFill/>
        </p:spPr>
        <p:txBody>
          <a:bodyPr rtlCol="0" wrap="none">
            <a:spAutoFit/>
          </a:bodyPr>
          <a:lstStyle/>
          <a:p>
            <a:pPr algn="just">
              <a:lnSpc>
                <a:spcPct val="120000"/>
              </a:lnSpc>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80" name="TextBox 79"/>
          <p:cNvSpPr txBox="1"/>
          <p:nvPr/>
        </p:nvSpPr>
        <p:spPr>
          <a:xfrm>
            <a:off x="6635753" y="2326552"/>
            <a:ext cx="1427480" cy="347472"/>
          </a:xfrm>
          <a:prstGeom prst="rect">
            <a:avLst/>
          </a:prstGeom>
          <a:noFill/>
        </p:spPr>
        <p:txBody>
          <a:bodyPr rtlCol="0" wrap="none">
            <a:spAutoFit/>
          </a:bodyPr>
          <a:lstStyle/>
          <a:p>
            <a:pPr algn="just">
              <a:lnSpc>
                <a:spcPct val="120000"/>
              </a:lnSpc>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81" name="TextBox 80"/>
          <p:cNvSpPr txBox="1"/>
          <p:nvPr/>
        </p:nvSpPr>
        <p:spPr>
          <a:xfrm>
            <a:off x="4778611" y="2801555"/>
            <a:ext cx="1427480" cy="347472"/>
          </a:xfrm>
          <a:prstGeom prst="rect">
            <a:avLst/>
          </a:prstGeom>
          <a:noFill/>
        </p:spPr>
        <p:txBody>
          <a:bodyPr rtlCol="0" wrap="none">
            <a:spAutoFit/>
          </a:bodyPr>
          <a:lstStyle/>
          <a:p>
            <a:pPr algn="just">
              <a:lnSpc>
                <a:spcPct val="120000"/>
              </a:lnSpc>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82" name="TextBox 81"/>
          <p:cNvSpPr txBox="1"/>
          <p:nvPr/>
        </p:nvSpPr>
        <p:spPr>
          <a:xfrm>
            <a:off x="4778611" y="5013241"/>
            <a:ext cx="1427480" cy="347472"/>
          </a:xfrm>
          <a:prstGeom prst="rect">
            <a:avLst/>
          </a:prstGeom>
          <a:noFill/>
        </p:spPr>
        <p:txBody>
          <a:bodyPr rtlCol="0" wrap="none">
            <a:spAutoFit/>
          </a:bodyPr>
          <a:lstStyle/>
          <a:p>
            <a:pPr algn="just">
              <a:lnSpc>
                <a:spcPct val="120000"/>
              </a:lnSpc>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83" name="Title 20"/>
          <p:cNvSpPr txBox="1"/>
          <p:nvPr/>
        </p:nvSpPr>
        <p:spPr>
          <a:xfrm>
            <a:off x="8906914" y="2075004"/>
            <a:ext cx="1770933"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4" name="Title 20"/>
          <p:cNvSpPr txBox="1"/>
          <p:nvPr/>
        </p:nvSpPr>
        <p:spPr>
          <a:xfrm>
            <a:off x="9592722" y="3260298"/>
            <a:ext cx="1740271"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6" name="Title 20"/>
          <p:cNvSpPr txBox="1"/>
          <p:nvPr/>
        </p:nvSpPr>
        <p:spPr>
          <a:xfrm>
            <a:off x="9072992" y="4359858"/>
            <a:ext cx="1720913"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7" name="Title 20"/>
          <p:cNvSpPr txBox="1"/>
          <p:nvPr/>
        </p:nvSpPr>
        <p:spPr>
          <a:xfrm>
            <a:off x="2279897" y="2567312"/>
            <a:ext cx="1691106"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8" name="Title 20"/>
          <p:cNvSpPr txBox="1"/>
          <p:nvPr/>
        </p:nvSpPr>
        <p:spPr>
          <a:xfrm>
            <a:off x="1592504" y="3752606"/>
            <a:ext cx="1746675"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90" name="Title 20"/>
          <p:cNvSpPr txBox="1"/>
          <p:nvPr/>
        </p:nvSpPr>
        <p:spPr>
          <a:xfrm>
            <a:off x="1947345" y="4852166"/>
            <a:ext cx="1859324"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1"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419040076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94"/>
                                        </p:tgtEl>
                                        <p:attrNameLst>
                                          <p:attrName>style.visibility</p:attrName>
                                        </p:attrNameLst>
                                      </p:cBhvr>
                                      <p:to>
                                        <p:strVal val="visible"/>
                                      </p:to>
                                    </p:set>
                                    <p:animEffect filter="wipe(right)" transition="in">
                                      <p:cBhvr>
                                        <p:cTn dur="500" id="7"/>
                                        <p:tgtEl>
                                          <p:spTgt spid="94"/>
                                        </p:tgtEl>
                                      </p:cBhvr>
                                    </p:animEffect>
                                  </p:childTnLst>
                                </p:cTn>
                              </p:par>
                              <p:par>
                                <p:cTn fill="hold" id="8" nodeType="withEffect" presetClass="entr" presetID="22" presetSubtype="8">
                                  <p:stCondLst>
                                    <p:cond delay="0"/>
                                  </p:stCondLst>
                                  <p:childTnLst>
                                    <p:set>
                                      <p:cBhvr>
                                        <p:cTn dur="1" fill="hold" id="9">
                                          <p:stCondLst>
                                            <p:cond delay="0"/>
                                          </p:stCondLst>
                                        </p:cTn>
                                        <p:tgtEl>
                                          <p:spTgt spid="95"/>
                                        </p:tgtEl>
                                        <p:attrNameLst>
                                          <p:attrName>style.visibility</p:attrName>
                                        </p:attrNameLst>
                                      </p:cBhvr>
                                      <p:to>
                                        <p:strVal val="visible"/>
                                      </p:to>
                                    </p:set>
                                    <p:animEffect filter="wipe(left)" transition="in">
                                      <p:cBhvr>
                                        <p:cTn dur="500" id="10"/>
                                        <p:tgtEl>
                                          <p:spTgt spid="95"/>
                                        </p:tgtEl>
                                      </p:cBhvr>
                                    </p:animEffect>
                                  </p:childTnLst>
                                </p:cTn>
                              </p:par>
                              <p:par>
                                <p:cTn fill="hold" id="11" nodeType="withEffect" presetClass="entr" presetID="22" presetSubtype="2">
                                  <p:stCondLst>
                                    <p:cond delay="0"/>
                                  </p:stCondLst>
                                  <p:childTnLst>
                                    <p:set>
                                      <p:cBhvr>
                                        <p:cTn dur="1" fill="hold" id="12">
                                          <p:stCondLst>
                                            <p:cond delay="0"/>
                                          </p:stCondLst>
                                        </p:cTn>
                                        <p:tgtEl>
                                          <p:spTgt spid="101"/>
                                        </p:tgtEl>
                                        <p:attrNameLst>
                                          <p:attrName>style.visibility</p:attrName>
                                        </p:attrNameLst>
                                      </p:cBhvr>
                                      <p:to>
                                        <p:strVal val="visible"/>
                                      </p:to>
                                    </p:set>
                                    <p:animEffect filter="wipe(right)" transition="in">
                                      <p:cBhvr>
                                        <p:cTn dur="500" id="13"/>
                                        <p:tgtEl>
                                          <p:spTgt spid="101"/>
                                        </p:tgtEl>
                                      </p:cBhvr>
                                    </p:animEffect>
                                  </p:childTnLst>
                                </p:cTn>
                              </p:par>
                              <p:par>
                                <p:cTn fill="hold" id="14" nodeType="withEffect" presetClass="entr" presetID="22" presetSubtype="8">
                                  <p:stCondLst>
                                    <p:cond delay="0"/>
                                  </p:stCondLst>
                                  <p:childTnLst>
                                    <p:set>
                                      <p:cBhvr>
                                        <p:cTn dur="1" fill="hold" id="15">
                                          <p:stCondLst>
                                            <p:cond delay="0"/>
                                          </p:stCondLst>
                                        </p:cTn>
                                        <p:tgtEl>
                                          <p:spTgt spid="96"/>
                                        </p:tgtEl>
                                        <p:attrNameLst>
                                          <p:attrName>style.visibility</p:attrName>
                                        </p:attrNameLst>
                                      </p:cBhvr>
                                      <p:to>
                                        <p:strVal val="visible"/>
                                      </p:to>
                                    </p:set>
                                    <p:animEffect filter="wipe(left)" transition="in">
                                      <p:cBhvr>
                                        <p:cTn dur="500" id="16"/>
                                        <p:tgtEl>
                                          <p:spTgt spid="96"/>
                                        </p:tgtEl>
                                      </p:cBhvr>
                                    </p:animEffect>
                                  </p:childTnLst>
                                </p:cTn>
                              </p:par>
                              <p:par>
                                <p:cTn fill="hold" id="17" nodeType="withEffect" presetClass="entr" presetID="22" presetSubtype="2">
                                  <p:stCondLst>
                                    <p:cond delay="0"/>
                                  </p:stCondLst>
                                  <p:childTnLst>
                                    <p:set>
                                      <p:cBhvr>
                                        <p:cTn dur="1" fill="hold" id="18">
                                          <p:stCondLst>
                                            <p:cond delay="0"/>
                                          </p:stCondLst>
                                        </p:cTn>
                                        <p:tgtEl>
                                          <p:spTgt spid="100"/>
                                        </p:tgtEl>
                                        <p:attrNameLst>
                                          <p:attrName>style.visibility</p:attrName>
                                        </p:attrNameLst>
                                      </p:cBhvr>
                                      <p:to>
                                        <p:strVal val="visible"/>
                                      </p:to>
                                    </p:set>
                                    <p:animEffect filter="wipe(right)" transition="in">
                                      <p:cBhvr>
                                        <p:cTn dur="500" id="19"/>
                                        <p:tgtEl>
                                          <p:spTgt spid="100"/>
                                        </p:tgtEl>
                                      </p:cBhvr>
                                    </p:animEffect>
                                  </p:childTnLst>
                                </p:cTn>
                              </p:par>
                              <p:par>
                                <p:cTn fill="hold" id="20" nodeType="withEffect" presetClass="entr" presetID="22" presetSubtype="8">
                                  <p:stCondLst>
                                    <p:cond delay="0"/>
                                  </p:stCondLst>
                                  <p:childTnLst>
                                    <p:set>
                                      <p:cBhvr>
                                        <p:cTn dur="1" fill="hold" id="21">
                                          <p:stCondLst>
                                            <p:cond delay="0"/>
                                          </p:stCondLst>
                                        </p:cTn>
                                        <p:tgtEl>
                                          <p:spTgt spid="97"/>
                                        </p:tgtEl>
                                        <p:attrNameLst>
                                          <p:attrName>style.visibility</p:attrName>
                                        </p:attrNameLst>
                                      </p:cBhvr>
                                      <p:to>
                                        <p:strVal val="visible"/>
                                      </p:to>
                                    </p:set>
                                    <p:animEffect filter="wipe(left)" transition="in">
                                      <p:cBhvr>
                                        <p:cTn dur="500" id="22"/>
                                        <p:tgtEl>
                                          <p:spTgt spid="97"/>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10" presetSubtype="0">
                                  <p:stCondLst>
                                    <p:cond delay="0"/>
                                  </p:stCondLst>
                                  <p:childTnLst>
                                    <p:set>
                                      <p:cBhvr>
                                        <p:cTn dur="1" fill="hold" id="26">
                                          <p:stCondLst>
                                            <p:cond delay="0"/>
                                          </p:stCondLst>
                                        </p:cTn>
                                        <p:tgtEl>
                                          <p:spTgt spid="102"/>
                                        </p:tgtEl>
                                        <p:attrNameLst>
                                          <p:attrName>style.visibility</p:attrName>
                                        </p:attrNameLst>
                                      </p:cBhvr>
                                      <p:to>
                                        <p:strVal val="visible"/>
                                      </p:to>
                                    </p:set>
                                    <p:animEffect filter="fade" transition="in">
                                      <p:cBhvr>
                                        <p:cTn dur="500" id="27"/>
                                        <p:tgtEl>
                                          <p:spTgt spid="102"/>
                                        </p:tgtEl>
                                      </p:cBhvr>
                                    </p:animEffect>
                                  </p:childTnLst>
                                </p:cTn>
                              </p:par>
                              <p:par>
                                <p:cTn fill="hold" id="28" nodeType="withEffect" presetClass="entr" presetID="10" presetSubtype="0">
                                  <p:stCondLst>
                                    <p:cond delay="0"/>
                                  </p:stCondLst>
                                  <p:childTnLst>
                                    <p:set>
                                      <p:cBhvr>
                                        <p:cTn dur="1" fill="hold" id="29">
                                          <p:stCondLst>
                                            <p:cond delay="0"/>
                                          </p:stCondLst>
                                        </p:cTn>
                                        <p:tgtEl>
                                          <p:spTgt spid="107"/>
                                        </p:tgtEl>
                                        <p:attrNameLst>
                                          <p:attrName>style.visibility</p:attrName>
                                        </p:attrNameLst>
                                      </p:cBhvr>
                                      <p:to>
                                        <p:strVal val="visible"/>
                                      </p:to>
                                    </p:set>
                                    <p:animEffect filter="fade" transition="in">
                                      <p:cBhvr>
                                        <p:cTn dur="500" id="30"/>
                                        <p:tgtEl>
                                          <p:spTgt spid="107"/>
                                        </p:tgtEl>
                                      </p:cBhvr>
                                    </p:animEffect>
                                  </p:childTnLst>
                                </p:cTn>
                              </p:par>
                              <p:par>
                                <p:cTn fill="hold" id="31" nodeType="withEffect" presetClass="entr" presetID="10" presetSubtype="0">
                                  <p:stCondLst>
                                    <p:cond delay="0"/>
                                  </p:stCondLst>
                                  <p:childTnLst>
                                    <p:set>
                                      <p:cBhvr>
                                        <p:cTn dur="1" fill="hold" id="32">
                                          <p:stCondLst>
                                            <p:cond delay="0"/>
                                          </p:stCondLst>
                                        </p:cTn>
                                        <p:tgtEl>
                                          <p:spTgt spid="105"/>
                                        </p:tgtEl>
                                        <p:attrNameLst>
                                          <p:attrName>style.visibility</p:attrName>
                                        </p:attrNameLst>
                                      </p:cBhvr>
                                      <p:to>
                                        <p:strVal val="visible"/>
                                      </p:to>
                                    </p:set>
                                    <p:animEffect filter="fade" transition="in">
                                      <p:cBhvr>
                                        <p:cTn dur="500" id="33"/>
                                        <p:tgtEl>
                                          <p:spTgt spid="105"/>
                                        </p:tgtEl>
                                      </p:cBhvr>
                                    </p:animEffect>
                                  </p:childTnLst>
                                </p:cTn>
                              </p:par>
                              <p:par>
                                <p:cTn fill="hold" id="34" nodeType="withEffect" presetClass="entr" presetID="10" presetSubtype="0">
                                  <p:stCondLst>
                                    <p:cond delay="0"/>
                                  </p:stCondLst>
                                  <p:childTnLst>
                                    <p:set>
                                      <p:cBhvr>
                                        <p:cTn dur="1" fill="hold" id="35">
                                          <p:stCondLst>
                                            <p:cond delay="0"/>
                                          </p:stCondLst>
                                        </p:cTn>
                                        <p:tgtEl>
                                          <p:spTgt spid="103"/>
                                        </p:tgtEl>
                                        <p:attrNameLst>
                                          <p:attrName>style.visibility</p:attrName>
                                        </p:attrNameLst>
                                      </p:cBhvr>
                                      <p:to>
                                        <p:strVal val="visible"/>
                                      </p:to>
                                    </p:set>
                                    <p:animEffect filter="fade" transition="in">
                                      <p:cBhvr>
                                        <p:cTn dur="500" id="36"/>
                                        <p:tgtEl>
                                          <p:spTgt spid="103"/>
                                        </p:tgtEl>
                                      </p:cBhvr>
                                    </p:animEffect>
                                  </p:childTnLst>
                                </p:cTn>
                              </p:par>
                              <p:par>
                                <p:cTn fill="hold" id="37" nodeType="withEffect" presetClass="entr" presetID="10" presetSubtype="0">
                                  <p:stCondLst>
                                    <p:cond delay="0"/>
                                  </p:stCondLst>
                                  <p:childTnLst>
                                    <p:set>
                                      <p:cBhvr>
                                        <p:cTn dur="1" fill="hold" id="38">
                                          <p:stCondLst>
                                            <p:cond delay="0"/>
                                          </p:stCondLst>
                                        </p:cTn>
                                        <p:tgtEl>
                                          <p:spTgt spid="106"/>
                                        </p:tgtEl>
                                        <p:attrNameLst>
                                          <p:attrName>style.visibility</p:attrName>
                                        </p:attrNameLst>
                                      </p:cBhvr>
                                      <p:to>
                                        <p:strVal val="visible"/>
                                      </p:to>
                                    </p:set>
                                    <p:animEffect filter="fade" transition="in">
                                      <p:cBhvr>
                                        <p:cTn dur="500" id="39"/>
                                        <p:tgtEl>
                                          <p:spTgt spid="106"/>
                                        </p:tgtEl>
                                      </p:cBhvr>
                                    </p:animEffect>
                                  </p:childTnLst>
                                </p:cTn>
                              </p:par>
                              <p:par>
                                <p:cTn fill="hold" id="40" nodeType="withEffect" presetClass="entr" presetID="10" presetSubtype="0">
                                  <p:stCondLst>
                                    <p:cond delay="0"/>
                                  </p:stCondLst>
                                  <p:childTnLst>
                                    <p:set>
                                      <p:cBhvr>
                                        <p:cTn dur="1" fill="hold" id="41">
                                          <p:stCondLst>
                                            <p:cond delay="0"/>
                                          </p:stCondLst>
                                        </p:cTn>
                                        <p:tgtEl>
                                          <p:spTgt spid="104"/>
                                        </p:tgtEl>
                                        <p:attrNameLst>
                                          <p:attrName>style.visibility</p:attrName>
                                        </p:attrNameLst>
                                      </p:cBhvr>
                                      <p:to>
                                        <p:strVal val="visible"/>
                                      </p:to>
                                    </p:set>
                                    <p:animEffect filter="fade" transition="in">
                                      <p:cBhvr>
                                        <p:cTn dur="500" id="42"/>
                                        <p:tgtEl>
                                          <p:spTgt spid="104"/>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56" presetSubtype="0">
                                  <p:stCondLst>
                                    <p:cond delay="0"/>
                                  </p:stCondLst>
                                  <p:iterate type="lt">
                                    <p:tmPct val="10000"/>
                                  </p:iterate>
                                  <p:childTnLst>
                                    <p:set>
                                      <p:cBhvr>
                                        <p:cTn dur="1" fill="hold" id="46">
                                          <p:stCondLst>
                                            <p:cond delay="0"/>
                                          </p:stCondLst>
                                        </p:cTn>
                                        <p:tgtEl>
                                          <p:spTgt spid="80"/>
                                        </p:tgtEl>
                                        <p:attrNameLst>
                                          <p:attrName>style.visibility</p:attrName>
                                        </p:attrNameLst>
                                      </p:cBhvr>
                                      <p:to>
                                        <p:strVal val="visible"/>
                                      </p:to>
                                    </p:set>
                                    <p:anim by="(-#ppt_w*2)" calcmode="lin" valueType="num">
                                      <p:cBhvr rctx="PPT">
                                        <p:cTn autoRev="1" dur="500" fill="hold" id="47">
                                          <p:stCondLst>
                                            <p:cond delay="0"/>
                                          </p:stCondLst>
                                        </p:cTn>
                                        <p:tgtEl>
                                          <p:spTgt spid="80"/>
                                        </p:tgtEl>
                                        <p:attrNameLst>
                                          <p:attrName>ppt_w</p:attrName>
                                        </p:attrNameLst>
                                      </p:cBhvr>
                                    </p:anim>
                                    <p:anim by="(#ppt_w*0.50)" calcmode="lin" valueType="num">
                                      <p:cBhvr>
                                        <p:cTn autoRev="1" decel="50000" dur="500" fill="hold" id="48">
                                          <p:stCondLst>
                                            <p:cond delay="0"/>
                                          </p:stCondLst>
                                        </p:cTn>
                                        <p:tgtEl>
                                          <p:spTgt spid="80"/>
                                        </p:tgtEl>
                                        <p:attrNameLst>
                                          <p:attrName>ppt_x</p:attrName>
                                        </p:attrNameLst>
                                      </p:cBhvr>
                                    </p:anim>
                                    <p:anim calcmode="lin" from="(-#ppt_h/2)" to="(#ppt_y)" valueType="num">
                                      <p:cBhvr>
                                        <p:cTn dur="1000" fill="hold" id="49">
                                          <p:stCondLst>
                                            <p:cond delay="0"/>
                                          </p:stCondLst>
                                        </p:cTn>
                                        <p:tgtEl>
                                          <p:spTgt spid="80"/>
                                        </p:tgtEl>
                                        <p:attrNameLst>
                                          <p:attrName>ppt_y</p:attrName>
                                        </p:attrNameLst>
                                      </p:cBhvr>
                                    </p:anim>
                                    <p:animRot by="21600000">
                                      <p:cBhvr>
                                        <p:cTn dur="1000" fill="hold" id="50">
                                          <p:stCondLst>
                                            <p:cond delay="0"/>
                                          </p:stCondLst>
                                        </p:cTn>
                                        <p:tgtEl>
                                          <p:spTgt spid="80"/>
                                        </p:tgtEl>
                                        <p:attrNameLst>
                                          <p:attrName>r</p:attrName>
                                        </p:attrNameLst>
                                      </p:cBhvr>
                                    </p:animRot>
                                  </p:childTnLst>
                                </p:cTn>
                              </p:par>
                              <p:par>
                                <p:cTn fill="hold" grpId="0" id="51" nodeType="withEffect" presetClass="entr" presetID="56" presetSubtype="0">
                                  <p:stCondLst>
                                    <p:cond delay="0"/>
                                  </p:stCondLst>
                                  <p:iterate type="lt">
                                    <p:tmPct val="10000"/>
                                  </p:iterate>
                                  <p:childTnLst>
                                    <p:set>
                                      <p:cBhvr>
                                        <p:cTn dur="1" fill="hold" id="52">
                                          <p:stCondLst>
                                            <p:cond delay="0"/>
                                          </p:stCondLst>
                                        </p:cTn>
                                        <p:tgtEl>
                                          <p:spTgt spid="81"/>
                                        </p:tgtEl>
                                        <p:attrNameLst>
                                          <p:attrName>style.visibility</p:attrName>
                                        </p:attrNameLst>
                                      </p:cBhvr>
                                      <p:to>
                                        <p:strVal val="visible"/>
                                      </p:to>
                                    </p:set>
                                    <p:anim by="(-#ppt_w*2)" calcmode="lin" valueType="num">
                                      <p:cBhvr rctx="PPT">
                                        <p:cTn autoRev="1" dur="500" fill="hold" id="53">
                                          <p:stCondLst>
                                            <p:cond delay="0"/>
                                          </p:stCondLst>
                                        </p:cTn>
                                        <p:tgtEl>
                                          <p:spTgt spid="81"/>
                                        </p:tgtEl>
                                        <p:attrNameLst>
                                          <p:attrName>ppt_w</p:attrName>
                                        </p:attrNameLst>
                                      </p:cBhvr>
                                    </p:anim>
                                    <p:anim by="(#ppt_w*0.50)" calcmode="lin" valueType="num">
                                      <p:cBhvr>
                                        <p:cTn autoRev="1" decel="50000" dur="500" fill="hold" id="54">
                                          <p:stCondLst>
                                            <p:cond delay="0"/>
                                          </p:stCondLst>
                                        </p:cTn>
                                        <p:tgtEl>
                                          <p:spTgt spid="81"/>
                                        </p:tgtEl>
                                        <p:attrNameLst>
                                          <p:attrName>ppt_x</p:attrName>
                                        </p:attrNameLst>
                                      </p:cBhvr>
                                    </p:anim>
                                    <p:anim calcmode="lin" from="(-#ppt_h/2)" to="(#ppt_y)" valueType="num">
                                      <p:cBhvr>
                                        <p:cTn dur="1000" fill="hold" id="55">
                                          <p:stCondLst>
                                            <p:cond delay="0"/>
                                          </p:stCondLst>
                                        </p:cTn>
                                        <p:tgtEl>
                                          <p:spTgt spid="81"/>
                                        </p:tgtEl>
                                        <p:attrNameLst>
                                          <p:attrName>ppt_y</p:attrName>
                                        </p:attrNameLst>
                                      </p:cBhvr>
                                    </p:anim>
                                    <p:animRot by="21600000">
                                      <p:cBhvr>
                                        <p:cTn dur="1000" fill="hold" id="56">
                                          <p:stCondLst>
                                            <p:cond delay="0"/>
                                          </p:stCondLst>
                                        </p:cTn>
                                        <p:tgtEl>
                                          <p:spTgt spid="81"/>
                                        </p:tgtEl>
                                        <p:attrNameLst>
                                          <p:attrName>r</p:attrName>
                                        </p:attrNameLst>
                                      </p:cBhvr>
                                    </p:animRot>
                                  </p:childTnLst>
                                </p:cTn>
                              </p:par>
                              <p:par>
                                <p:cTn fill="hold" grpId="0" id="57" nodeType="withEffect" presetClass="entr" presetID="56" presetSubtype="0">
                                  <p:stCondLst>
                                    <p:cond delay="0"/>
                                  </p:stCondLst>
                                  <p:iterate type="lt">
                                    <p:tmPct val="10000"/>
                                  </p:iterate>
                                  <p:childTnLst>
                                    <p:set>
                                      <p:cBhvr>
                                        <p:cTn dur="1" fill="hold" id="58">
                                          <p:stCondLst>
                                            <p:cond delay="0"/>
                                          </p:stCondLst>
                                        </p:cTn>
                                        <p:tgtEl>
                                          <p:spTgt spid="75"/>
                                        </p:tgtEl>
                                        <p:attrNameLst>
                                          <p:attrName>style.visibility</p:attrName>
                                        </p:attrNameLst>
                                      </p:cBhvr>
                                      <p:to>
                                        <p:strVal val="visible"/>
                                      </p:to>
                                    </p:set>
                                    <p:anim by="(-#ppt_w*2)" calcmode="lin" valueType="num">
                                      <p:cBhvr rctx="PPT">
                                        <p:cTn autoRev="1" dur="500" fill="hold" id="59">
                                          <p:stCondLst>
                                            <p:cond delay="0"/>
                                          </p:stCondLst>
                                        </p:cTn>
                                        <p:tgtEl>
                                          <p:spTgt spid="75"/>
                                        </p:tgtEl>
                                        <p:attrNameLst>
                                          <p:attrName>ppt_w</p:attrName>
                                        </p:attrNameLst>
                                      </p:cBhvr>
                                    </p:anim>
                                    <p:anim by="(#ppt_w*0.50)" calcmode="lin" valueType="num">
                                      <p:cBhvr>
                                        <p:cTn autoRev="1" decel="50000" dur="500" fill="hold" id="60">
                                          <p:stCondLst>
                                            <p:cond delay="0"/>
                                          </p:stCondLst>
                                        </p:cTn>
                                        <p:tgtEl>
                                          <p:spTgt spid="75"/>
                                        </p:tgtEl>
                                        <p:attrNameLst>
                                          <p:attrName>ppt_x</p:attrName>
                                        </p:attrNameLst>
                                      </p:cBhvr>
                                    </p:anim>
                                    <p:anim calcmode="lin" from="(-#ppt_h/2)" to="(#ppt_y)" valueType="num">
                                      <p:cBhvr>
                                        <p:cTn dur="1000" fill="hold" id="61">
                                          <p:stCondLst>
                                            <p:cond delay="0"/>
                                          </p:stCondLst>
                                        </p:cTn>
                                        <p:tgtEl>
                                          <p:spTgt spid="75"/>
                                        </p:tgtEl>
                                        <p:attrNameLst>
                                          <p:attrName>ppt_y</p:attrName>
                                        </p:attrNameLst>
                                      </p:cBhvr>
                                    </p:anim>
                                    <p:animRot by="21600000">
                                      <p:cBhvr>
                                        <p:cTn dur="1000" fill="hold" id="62">
                                          <p:stCondLst>
                                            <p:cond delay="0"/>
                                          </p:stCondLst>
                                        </p:cTn>
                                        <p:tgtEl>
                                          <p:spTgt spid="75"/>
                                        </p:tgtEl>
                                        <p:attrNameLst>
                                          <p:attrName>r</p:attrName>
                                        </p:attrNameLst>
                                      </p:cBhvr>
                                    </p:animRot>
                                  </p:childTnLst>
                                </p:cTn>
                              </p:par>
                              <p:par>
                                <p:cTn fill="hold" grpId="0" id="63" nodeType="withEffect" presetClass="entr" presetID="56" presetSubtype="0">
                                  <p:stCondLst>
                                    <p:cond delay="0"/>
                                  </p:stCondLst>
                                  <p:iterate type="lt">
                                    <p:tmPct val="10000"/>
                                  </p:iterate>
                                  <p:childTnLst>
                                    <p:set>
                                      <p:cBhvr>
                                        <p:cTn dur="1" fill="hold" id="64">
                                          <p:stCondLst>
                                            <p:cond delay="0"/>
                                          </p:stCondLst>
                                        </p:cTn>
                                        <p:tgtEl>
                                          <p:spTgt spid="82"/>
                                        </p:tgtEl>
                                        <p:attrNameLst>
                                          <p:attrName>style.visibility</p:attrName>
                                        </p:attrNameLst>
                                      </p:cBhvr>
                                      <p:to>
                                        <p:strVal val="visible"/>
                                      </p:to>
                                    </p:set>
                                    <p:anim by="(-#ppt_w*2)" calcmode="lin" valueType="num">
                                      <p:cBhvr rctx="PPT">
                                        <p:cTn autoRev="1" dur="500" fill="hold" id="65">
                                          <p:stCondLst>
                                            <p:cond delay="0"/>
                                          </p:stCondLst>
                                        </p:cTn>
                                        <p:tgtEl>
                                          <p:spTgt spid="82"/>
                                        </p:tgtEl>
                                        <p:attrNameLst>
                                          <p:attrName>ppt_w</p:attrName>
                                        </p:attrNameLst>
                                      </p:cBhvr>
                                    </p:anim>
                                    <p:anim by="(#ppt_w*0.50)" calcmode="lin" valueType="num">
                                      <p:cBhvr>
                                        <p:cTn autoRev="1" decel="50000" dur="500" fill="hold" id="66">
                                          <p:stCondLst>
                                            <p:cond delay="0"/>
                                          </p:stCondLst>
                                        </p:cTn>
                                        <p:tgtEl>
                                          <p:spTgt spid="82"/>
                                        </p:tgtEl>
                                        <p:attrNameLst>
                                          <p:attrName>ppt_x</p:attrName>
                                        </p:attrNameLst>
                                      </p:cBhvr>
                                    </p:anim>
                                    <p:anim calcmode="lin" from="(-#ppt_h/2)" to="(#ppt_y)" valueType="num">
                                      <p:cBhvr>
                                        <p:cTn dur="1000" fill="hold" id="67">
                                          <p:stCondLst>
                                            <p:cond delay="0"/>
                                          </p:stCondLst>
                                        </p:cTn>
                                        <p:tgtEl>
                                          <p:spTgt spid="82"/>
                                        </p:tgtEl>
                                        <p:attrNameLst>
                                          <p:attrName>ppt_y</p:attrName>
                                        </p:attrNameLst>
                                      </p:cBhvr>
                                    </p:anim>
                                    <p:animRot by="21600000">
                                      <p:cBhvr>
                                        <p:cTn dur="1000" fill="hold" id="68">
                                          <p:stCondLst>
                                            <p:cond delay="0"/>
                                          </p:stCondLst>
                                        </p:cTn>
                                        <p:tgtEl>
                                          <p:spTgt spid="82"/>
                                        </p:tgtEl>
                                        <p:attrNameLst>
                                          <p:attrName>r</p:attrName>
                                        </p:attrNameLst>
                                      </p:cBhvr>
                                    </p:animRot>
                                  </p:childTnLst>
                                </p:cTn>
                              </p:par>
                              <p:par>
                                <p:cTn fill="hold" grpId="0" id="69" nodeType="withEffect" presetClass="entr" presetID="56" presetSubtype="0">
                                  <p:stCondLst>
                                    <p:cond delay="0"/>
                                  </p:stCondLst>
                                  <p:iterate type="lt">
                                    <p:tmPct val="10000"/>
                                  </p:iterate>
                                  <p:childTnLst>
                                    <p:set>
                                      <p:cBhvr>
                                        <p:cTn dur="1" fill="hold" id="70">
                                          <p:stCondLst>
                                            <p:cond delay="0"/>
                                          </p:stCondLst>
                                        </p:cTn>
                                        <p:tgtEl>
                                          <p:spTgt spid="78"/>
                                        </p:tgtEl>
                                        <p:attrNameLst>
                                          <p:attrName>style.visibility</p:attrName>
                                        </p:attrNameLst>
                                      </p:cBhvr>
                                      <p:to>
                                        <p:strVal val="visible"/>
                                      </p:to>
                                    </p:set>
                                    <p:anim by="(-#ppt_w*2)" calcmode="lin" valueType="num">
                                      <p:cBhvr rctx="PPT">
                                        <p:cTn autoRev="1" dur="500" fill="hold" id="71">
                                          <p:stCondLst>
                                            <p:cond delay="0"/>
                                          </p:stCondLst>
                                        </p:cTn>
                                        <p:tgtEl>
                                          <p:spTgt spid="78"/>
                                        </p:tgtEl>
                                        <p:attrNameLst>
                                          <p:attrName>ppt_w</p:attrName>
                                        </p:attrNameLst>
                                      </p:cBhvr>
                                    </p:anim>
                                    <p:anim by="(#ppt_w*0.50)" calcmode="lin" valueType="num">
                                      <p:cBhvr>
                                        <p:cTn autoRev="1" decel="50000" dur="500" fill="hold" id="72">
                                          <p:stCondLst>
                                            <p:cond delay="0"/>
                                          </p:stCondLst>
                                        </p:cTn>
                                        <p:tgtEl>
                                          <p:spTgt spid="78"/>
                                        </p:tgtEl>
                                        <p:attrNameLst>
                                          <p:attrName>ppt_x</p:attrName>
                                        </p:attrNameLst>
                                      </p:cBhvr>
                                    </p:anim>
                                    <p:anim calcmode="lin" from="(-#ppt_h/2)" to="(#ppt_y)" valueType="num">
                                      <p:cBhvr>
                                        <p:cTn dur="1000" fill="hold" id="73">
                                          <p:stCondLst>
                                            <p:cond delay="0"/>
                                          </p:stCondLst>
                                        </p:cTn>
                                        <p:tgtEl>
                                          <p:spTgt spid="78"/>
                                        </p:tgtEl>
                                        <p:attrNameLst>
                                          <p:attrName>ppt_y</p:attrName>
                                        </p:attrNameLst>
                                      </p:cBhvr>
                                    </p:anim>
                                    <p:animRot by="21600000">
                                      <p:cBhvr>
                                        <p:cTn dur="1000" fill="hold" id="74">
                                          <p:stCondLst>
                                            <p:cond delay="0"/>
                                          </p:stCondLst>
                                        </p:cTn>
                                        <p:tgtEl>
                                          <p:spTgt spid="78"/>
                                        </p:tgtEl>
                                        <p:attrNameLst>
                                          <p:attrName>r</p:attrName>
                                        </p:attrNameLst>
                                      </p:cBhvr>
                                    </p:animRot>
                                  </p:childTnLst>
                                </p:cTn>
                              </p:par>
                              <p:par>
                                <p:cTn fill="hold" grpId="0" id="75" nodeType="withEffect" presetClass="entr" presetID="56" presetSubtype="0">
                                  <p:stCondLst>
                                    <p:cond delay="0"/>
                                  </p:stCondLst>
                                  <p:iterate type="lt">
                                    <p:tmPct val="10000"/>
                                  </p:iterate>
                                  <p:childTnLst>
                                    <p:set>
                                      <p:cBhvr>
                                        <p:cTn dur="1" fill="hold" id="76">
                                          <p:stCondLst>
                                            <p:cond delay="0"/>
                                          </p:stCondLst>
                                        </p:cTn>
                                        <p:tgtEl>
                                          <p:spTgt spid="79"/>
                                        </p:tgtEl>
                                        <p:attrNameLst>
                                          <p:attrName>style.visibility</p:attrName>
                                        </p:attrNameLst>
                                      </p:cBhvr>
                                      <p:to>
                                        <p:strVal val="visible"/>
                                      </p:to>
                                    </p:set>
                                    <p:anim by="(-#ppt_w*2)" calcmode="lin" valueType="num">
                                      <p:cBhvr rctx="PPT">
                                        <p:cTn autoRev="1" dur="500" fill="hold" id="77">
                                          <p:stCondLst>
                                            <p:cond delay="0"/>
                                          </p:stCondLst>
                                        </p:cTn>
                                        <p:tgtEl>
                                          <p:spTgt spid="79"/>
                                        </p:tgtEl>
                                        <p:attrNameLst>
                                          <p:attrName>ppt_w</p:attrName>
                                        </p:attrNameLst>
                                      </p:cBhvr>
                                    </p:anim>
                                    <p:anim by="(#ppt_w*0.50)" calcmode="lin" valueType="num">
                                      <p:cBhvr>
                                        <p:cTn autoRev="1" decel="50000" dur="500" fill="hold" id="78">
                                          <p:stCondLst>
                                            <p:cond delay="0"/>
                                          </p:stCondLst>
                                        </p:cTn>
                                        <p:tgtEl>
                                          <p:spTgt spid="79"/>
                                        </p:tgtEl>
                                        <p:attrNameLst>
                                          <p:attrName>ppt_x</p:attrName>
                                        </p:attrNameLst>
                                      </p:cBhvr>
                                    </p:anim>
                                    <p:anim calcmode="lin" from="(-#ppt_h/2)" to="(#ppt_y)" valueType="num">
                                      <p:cBhvr>
                                        <p:cTn dur="1000" fill="hold" id="79">
                                          <p:stCondLst>
                                            <p:cond delay="0"/>
                                          </p:stCondLst>
                                        </p:cTn>
                                        <p:tgtEl>
                                          <p:spTgt spid="79"/>
                                        </p:tgtEl>
                                        <p:attrNameLst>
                                          <p:attrName>ppt_y</p:attrName>
                                        </p:attrNameLst>
                                      </p:cBhvr>
                                    </p:anim>
                                    <p:animRot by="21600000">
                                      <p:cBhvr>
                                        <p:cTn dur="1000" fill="hold" id="80">
                                          <p:stCondLst>
                                            <p:cond delay="0"/>
                                          </p:stCondLst>
                                        </p:cTn>
                                        <p:tgtEl>
                                          <p:spTgt spid="79"/>
                                        </p:tgtEl>
                                        <p:attrNameLst>
                                          <p:attrName>r</p:attrName>
                                        </p:attrNameLst>
                                      </p:cBhvr>
                                    </p:animRot>
                                  </p:childTnLst>
                                </p:cTn>
                              </p:par>
                            </p:childTnLst>
                          </p:cTn>
                        </p:par>
                        <p:par>
                          <p:cTn fill="hold" id="81" nodeType="afterGroup">
                            <p:stCondLst>
                              <p:cond delay="1000"/>
                            </p:stCondLst>
                            <p:childTnLst>
                              <p:par>
                                <p:cTn fill="hold" grpId="0" id="82" nodeType="afterEffect" presetClass="entr" presetID="10" presetSubtype="0">
                                  <p:stCondLst>
                                    <p:cond delay="0"/>
                                  </p:stCondLst>
                                  <p:childTnLst>
                                    <p:set>
                                      <p:cBhvr>
                                        <p:cTn dur="1" fill="hold" id="83">
                                          <p:stCondLst>
                                            <p:cond delay="0"/>
                                          </p:stCondLst>
                                        </p:cTn>
                                        <p:tgtEl>
                                          <p:spTgt spid="83"/>
                                        </p:tgtEl>
                                        <p:attrNameLst>
                                          <p:attrName>style.visibility</p:attrName>
                                        </p:attrNameLst>
                                      </p:cBhvr>
                                      <p:to>
                                        <p:strVal val="visible"/>
                                      </p:to>
                                    </p:set>
                                    <p:animEffect filter="fade" transition="in">
                                      <p:cBhvr>
                                        <p:cTn dur="500" id="84"/>
                                        <p:tgtEl>
                                          <p:spTgt spid="83"/>
                                        </p:tgtEl>
                                      </p:cBhvr>
                                    </p:animEffect>
                                  </p:childTnLst>
                                </p:cTn>
                              </p:par>
                            </p:childTnLst>
                          </p:cTn>
                        </p:par>
                        <p:par>
                          <p:cTn fill="hold" id="85" nodeType="afterGroup">
                            <p:stCondLst>
                              <p:cond delay="1500"/>
                            </p:stCondLst>
                            <p:childTnLst>
                              <p:par>
                                <p:cTn fill="hold" grpId="0" id="86" nodeType="afterEffect" presetClass="entr" presetID="10" presetSubtype="0">
                                  <p:stCondLst>
                                    <p:cond delay="0"/>
                                  </p:stCondLst>
                                  <p:childTnLst>
                                    <p:set>
                                      <p:cBhvr>
                                        <p:cTn dur="1" fill="hold" id="87">
                                          <p:stCondLst>
                                            <p:cond delay="0"/>
                                          </p:stCondLst>
                                        </p:cTn>
                                        <p:tgtEl>
                                          <p:spTgt spid="84"/>
                                        </p:tgtEl>
                                        <p:attrNameLst>
                                          <p:attrName>style.visibility</p:attrName>
                                        </p:attrNameLst>
                                      </p:cBhvr>
                                      <p:to>
                                        <p:strVal val="visible"/>
                                      </p:to>
                                    </p:set>
                                    <p:animEffect filter="fade" transition="in">
                                      <p:cBhvr>
                                        <p:cTn dur="500" id="88"/>
                                        <p:tgtEl>
                                          <p:spTgt spid="84"/>
                                        </p:tgtEl>
                                      </p:cBhvr>
                                    </p:animEffect>
                                  </p:childTnLst>
                                </p:cTn>
                              </p:par>
                            </p:childTnLst>
                          </p:cTn>
                        </p:par>
                        <p:par>
                          <p:cTn fill="hold" id="89" nodeType="afterGroup">
                            <p:stCondLst>
                              <p:cond delay="2000"/>
                            </p:stCondLst>
                            <p:childTnLst>
                              <p:par>
                                <p:cTn fill="hold" grpId="0" id="90" nodeType="afterEffect" presetClass="entr" presetID="10" presetSubtype="0">
                                  <p:stCondLst>
                                    <p:cond delay="0"/>
                                  </p:stCondLst>
                                  <p:childTnLst>
                                    <p:set>
                                      <p:cBhvr>
                                        <p:cTn dur="1" fill="hold" id="91">
                                          <p:stCondLst>
                                            <p:cond delay="0"/>
                                          </p:stCondLst>
                                        </p:cTn>
                                        <p:tgtEl>
                                          <p:spTgt spid="86"/>
                                        </p:tgtEl>
                                        <p:attrNameLst>
                                          <p:attrName>style.visibility</p:attrName>
                                        </p:attrNameLst>
                                      </p:cBhvr>
                                      <p:to>
                                        <p:strVal val="visible"/>
                                      </p:to>
                                    </p:set>
                                    <p:animEffect filter="fade" transition="in">
                                      <p:cBhvr>
                                        <p:cTn dur="500" id="92"/>
                                        <p:tgtEl>
                                          <p:spTgt spid="86"/>
                                        </p:tgtEl>
                                      </p:cBhvr>
                                    </p:animEffect>
                                  </p:childTnLst>
                                </p:cTn>
                              </p:par>
                            </p:childTnLst>
                          </p:cTn>
                        </p:par>
                        <p:par>
                          <p:cTn fill="hold" id="93" nodeType="afterGroup">
                            <p:stCondLst>
                              <p:cond delay="2500"/>
                            </p:stCondLst>
                            <p:childTnLst>
                              <p:par>
                                <p:cTn fill="hold" grpId="0" id="94" nodeType="afterEffect" presetClass="entr" presetID="10" presetSubtype="0">
                                  <p:stCondLst>
                                    <p:cond delay="0"/>
                                  </p:stCondLst>
                                  <p:childTnLst>
                                    <p:set>
                                      <p:cBhvr>
                                        <p:cTn dur="1" fill="hold" id="95">
                                          <p:stCondLst>
                                            <p:cond delay="0"/>
                                          </p:stCondLst>
                                        </p:cTn>
                                        <p:tgtEl>
                                          <p:spTgt spid="87"/>
                                        </p:tgtEl>
                                        <p:attrNameLst>
                                          <p:attrName>style.visibility</p:attrName>
                                        </p:attrNameLst>
                                      </p:cBhvr>
                                      <p:to>
                                        <p:strVal val="visible"/>
                                      </p:to>
                                    </p:set>
                                    <p:animEffect filter="fade" transition="in">
                                      <p:cBhvr>
                                        <p:cTn dur="500" id="96"/>
                                        <p:tgtEl>
                                          <p:spTgt spid="87"/>
                                        </p:tgtEl>
                                      </p:cBhvr>
                                    </p:animEffect>
                                  </p:childTnLst>
                                </p:cTn>
                              </p:par>
                            </p:childTnLst>
                          </p:cTn>
                        </p:par>
                        <p:par>
                          <p:cTn fill="hold" id="97" nodeType="afterGroup">
                            <p:stCondLst>
                              <p:cond delay="3000"/>
                            </p:stCondLst>
                            <p:childTnLst>
                              <p:par>
                                <p:cTn fill="hold" grpId="0" id="98" nodeType="afterEffect" presetClass="entr" presetID="10" presetSubtype="0">
                                  <p:stCondLst>
                                    <p:cond delay="0"/>
                                  </p:stCondLst>
                                  <p:childTnLst>
                                    <p:set>
                                      <p:cBhvr>
                                        <p:cTn dur="1" fill="hold" id="99">
                                          <p:stCondLst>
                                            <p:cond delay="0"/>
                                          </p:stCondLst>
                                        </p:cTn>
                                        <p:tgtEl>
                                          <p:spTgt spid="88"/>
                                        </p:tgtEl>
                                        <p:attrNameLst>
                                          <p:attrName>style.visibility</p:attrName>
                                        </p:attrNameLst>
                                      </p:cBhvr>
                                      <p:to>
                                        <p:strVal val="visible"/>
                                      </p:to>
                                    </p:set>
                                    <p:animEffect filter="fade" transition="in">
                                      <p:cBhvr>
                                        <p:cTn dur="500" id="100"/>
                                        <p:tgtEl>
                                          <p:spTgt spid="88"/>
                                        </p:tgtEl>
                                      </p:cBhvr>
                                    </p:animEffect>
                                  </p:childTnLst>
                                </p:cTn>
                              </p:par>
                            </p:childTnLst>
                          </p:cTn>
                        </p:par>
                        <p:par>
                          <p:cTn fill="hold" id="101" nodeType="afterGroup">
                            <p:stCondLst>
                              <p:cond delay="3500"/>
                            </p:stCondLst>
                            <p:childTnLst>
                              <p:par>
                                <p:cTn fill="hold" grpId="0" id="102" nodeType="afterEffect" presetClass="entr" presetID="10" presetSubtype="0">
                                  <p:stCondLst>
                                    <p:cond delay="0"/>
                                  </p:stCondLst>
                                  <p:childTnLst>
                                    <p:set>
                                      <p:cBhvr>
                                        <p:cTn dur="1" fill="hold" id="103">
                                          <p:stCondLst>
                                            <p:cond delay="0"/>
                                          </p:stCondLst>
                                        </p:cTn>
                                        <p:tgtEl>
                                          <p:spTgt spid="90"/>
                                        </p:tgtEl>
                                        <p:attrNameLst>
                                          <p:attrName>style.visibility</p:attrName>
                                        </p:attrNameLst>
                                      </p:cBhvr>
                                      <p:to>
                                        <p:strVal val="visible"/>
                                      </p:to>
                                    </p:set>
                                    <p:animEffect filter="fade" transition="in">
                                      <p:cBhvr>
                                        <p:cTn dur="500" id="104"/>
                                        <p:tgtEl>
                                          <p:spTgt spid="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0" spid="78"/>
      <p:bldP grpId="0" spid="79"/>
      <p:bldP grpId="0" spid="80"/>
      <p:bldP grpId="0" spid="81"/>
      <p:bldP grpId="0" spid="82"/>
      <p:bldP grpId="0" spid="83"/>
      <p:bldP grpId="0" spid="84"/>
      <p:bldP grpId="0" spid="86"/>
      <p:bldP grpId="0" spid="87"/>
      <p:bldP grpId="0" spid="88"/>
      <p:bldP grpId="0" spid="9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 name="Group 34"/>
          <p:cNvGrpSpPr/>
          <p:nvPr/>
        </p:nvGrpSpPr>
        <p:grpSpPr>
          <a:xfrm>
            <a:off x="7378377" y="2726055"/>
            <a:ext cx="949167" cy="512551"/>
            <a:chOff x="7166383" y="2666161"/>
            <a:chExt cx="900000" cy="486001"/>
          </a:xfrm>
        </p:grpSpPr>
        <p:sp>
          <p:nvSpPr>
            <p:cNvPr id="21" name="Freeform 95"/>
            <p:cNvSpPr>
              <a:spLocks noEditPoints="1"/>
            </p:cNvSpPr>
            <p:nvPr/>
          </p:nvSpPr>
          <p:spPr bwMode="auto">
            <a:xfrm>
              <a:off x="7166383" y="2666161"/>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Rectangle 96"/>
            <p:cNvSpPr>
              <a:spLocks noChangeArrowheads="1"/>
            </p:cNvSpPr>
            <p:nvPr/>
          </p:nvSpPr>
          <p:spPr bwMode="auto">
            <a:xfrm>
              <a:off x="7261305" y="2738737"/>
              <a:ext cx="144000" cy="342000"/>
            </a:xfrm>
            <a:prstGeom prst="rect">
              <a:avLst/>
            </a:prstGeom>
            <a:solidFill>
              <a:schemeClr val="accent4"/>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Rectangle 96"/>
            <p:cNvSpPr>
              <a:spLocks noChangeArrowheads="1"/>
            </p:cNvSpPr>
            <p:nvPr/>
          </p:nvSpPr>
          <p:spPr bwMode="auto">
            <a:xfrm>
              <a:off x="7420592" y="2738737"/>
              <a:ext cx="144000" cy="342000"/>
            </a:xfrm>
            <a:prstGeom prst="rect">
              <a:avLst/>
            </a:prstGeom>
            <a:solidFill>
              <a:schemeClr val="accent4"/>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 name="Rectangle 96"/>
            <p:cNvSpPr>
              <a:spLocks noChangeArrowheads="1"/>
            </p:cNvSpPr>
            <p:nvPr/>
          </p:nvSpPr>
          <p:spPr bwMode="auto">
            <a:xfrm>
              <a:off x="7586442" y="2738684"/>
              <a:ext cx="144000" cy="342000"/>
            </a:xfrm>
            <a:prstGeom prst="rect">
              <a:avLst/>
            </a:prstGeom>
            <a:solidFill>
              <a:schemeClr val="accent4"/>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0" name="Group 39"/>
          <p:cNvGrpSpPr/>
          <p:nvPr/>
        </p:nvGrpSpPr>
        <p:grpSpPr>
          <a:xfrm>
            <a:off x="4653381" y="2727230"/>
            <a:ext cx="949167" cy="512551"/>
            <a:chOff x="4605752" y="2667275"/>
            <a:chExt cx="900000" cy="486001"/>
          </a:xfrm>
        </p:grpSpPr>
        <p:sp>
          <p:nvSpPr>
            <p:cNvPr id="16" name="Freeform 95"/>
            <p:cNvSpPr>
              <a:spLocks noEditPoints="1"/>
            </p:cNvSpPr>
            <p:nvPr/>
          </p:nvSpPr>
          <p:spPr bwMode="auto">
            <a:xfrm>
              <a:off x="4605752" y="2667275"/>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6" name="Rectangle 96"/>
            <p:cNvSpPr>
              <a:spLocks noChangeArrowheads="1"/>
            </p:cNvSpPr>
            <p:nvPr/>
          </p:nvSpPr>
          <p:spPr bwMode="auto">
            <a:xfrm>
              <a:off x="4699080" y="2738737"/>
              <a:ext cx="144000" cy="342000"/>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7" name="Rectangle 96"/>
            <p:cNvSpPr>
              <a:spLocks noChangeArrowheads="1"/>
            </p:cNvSpPr>
            <p:nvPr/>
          </p:nvSpPr>
          <p:spPr bwMode="auto">
            <a:xfrm>
              <a:off x="4858367" y="2738737"/>
              <a:ext cx="144000" cy="342000"/>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5" name="Group 44"/>
          <p:cNvGrpSpPr/>
          <p:nvPr/>
        </p:nvGrpSpPr>
        <p:grpSpPr>
          <a:xfrm>
            <a:off x="1928385" y="2726055"/>
            <a:ext cx="949167" cy="512551"/>
            <a:chOff x="2006307" y="2666161"/>
            <a:chExt cx="900000" cy="486001"/>
          </a:xfrm>
        </p:grpSpPr>
        <p:sp>
          <p:nvSpPr>
            <p:cNvPr id="11" name="Freeform 95"/>
            <p:cNvSpPr>
              <a:spLocks noEditPoints="1"/>
            </p:cNvSpPr>
            <p:nvPr/>
          </p:nvSpPr>
          <p:spPr bwMode="auto">
            <a:xfrm>
              <a:off x="2006307" y="2666161"/>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Rectangle 96"/>
            <p:cNvSpPr>
              <a:spLocks noChangeArrowheads="1"/>
            </p:cNvSpPr>
            <p:nvPr/>
          </p:nvSpPr>
          <p:spPr bwMode="auto">
            <a:xfrm>
              <a:off x="2098755" y="2738737"/>
              <a:ext cx="144000" cy="3420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0" name="Group 49"/>
          <p:cNvGrpSpPr/>
          <p:nvPr/>
        </p:nvGrpSpPr>
        <p:grpSpPr>
          <a:xfrm>
            <a:off x="10103372" y="2726055"/>
            <a:ext cx="949167" cy="512551"/>
            <a:chOff x="9913617" y="2666161"/>
            <a:chExt cx="900000" cy="486001"/>
          </a:xfrm>
        </p:grpSpPr>
        <p:sp>
          <p:nvSpPr>
            <p:cNvPr id="26" name="Freeform 95"/>
            <p:cNvSpPr>
              <a:spLocks noEditPoints="1"/>
            </p:cNvSpPr>
            <p:nvPr/>
          </p:nvSpPr>
          <p:spPr bwMode="auto">
            <a:xfrm>
              <a:off x="9913617" y="2666161"/>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6" name="Rectangle 96"/>
            <p:cNvSpPr>
              <a:spLocks noChangeArrowheads="1"/>
            </p:cNvSpPr>
            <p:nvPr/>
          </p:nvSpPr>
          <p:spPr bwMode="auto">
            <a:xfrm>
              <a:off x="10004505" y="2738737"/>
              <a:ext cx="144000" cy="342000"/>
            </a:xfrm>
            <a:prstGeom prst="rect">
              <a:avLst/>
            </a:prstGeom>
            <a:solidFill>
              <a:schemeClr val="accent5"/>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7" name="Rectangle 96"/>
            <p:cNvSpPr>
              <a:spLocks noChangeArrowheads="1"/>
            </p:cNvSpPr>
            <p:nvPr/>
          </p:nvSpPr>
          <p:spPr bwMode="auto">
            <a:xfrm>
              <a:off x="10163792" y="2738737"/>
              <a:ext cx="144000" cy="342000"/>
            </a:xfrm>
            <a:prstGeom prst="rect">
              <a:avLst/>
            </a:prstGeom>
            <a:solidFill>
              <a:schemeClr val="accent5"/>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8" name="Rectangle 96"/>
            <p:cNvSpPr>
              <a:spLocks noChangeArrowheads="1"/>
            </p:cNvSpPr>
            <p:nvPr/>
          </p:nvSpPr>
          <p:spPr bwMode="auto">
            <a:xfrm>
              <a:off x="10329642" y="2738684"/>
              <a:ext cx="144000" cy="342000"/>
            </a:xfrm>
            <a:prstGeom prst="rect">
              <a:avLst/>
            </a:prstGeom>
            <a:solidFill>
              <a:schemeClr val="accent5"/>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9" name="Rectangle 96"/>
            <p:cNvSpPr>
              <a:spLocks noChangeArrowheads="1"/>
            </p:cNvSpPr>
            <p:nvPr/>
          </p:nvSpPr>
          <p:spPr bwMode="auto">
            <a:xfrm>
              <a:off x="10496212" y="2738684"/>
              <a:ext cx="144000" cy="342000"/>
            </a:xfrm>
            <a:prstGeom prst="rect">
              <a:avLst/>
            </a:prstGeom>
            <a:solidFill>
              <a:schemeClr val="accent5"/>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pPr algn="ctr">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75" name="Group 74"/>
          <p:cNvGrpSpPr/>
          <p:nvPr/>
        </p:nvGrpSpPr>
        <p:grpSpPr>
          <a:xfrm>
            <a:off x="2028069" y="4958220"/>
            <a:ext cx="749799" cy="749797"/>
            <a:chOff x="821491" y="4182919"/>
            <a:chExt cx="710960" cy="710958"/>
          </a:xfrm>
        </p:grpSpPr>
        <p:sp>
          <p:nvSpPr>
            <p:cNvPr id="52" name="Oval 51"/>
            <p:cNvSpPr/>
            <p:nvPr/>
          </p:nvSpPr>
          <p:spPr>
            <a:xfrm>
              <a:off x="821491" y="4182919"/>
              <a:ext cx="710960" cy="710958"/>
            </a:xfrm>
            <a:prstGeom prst="ellipse">
              <a:avLst/>
            </a:prstGeom>
            <a:noFill/>
            <a:ln>
              <a:solidFill>
                <a:schemeClr val="accent2"/>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ct val="0"/>
                </a:spcBef>
                <a:spcAft>
                  <a:spcPct val="0"/>
                </a:spcAft>
              </a:pPr>
              <a:endParaRPr altLang="en-US" lang="zh-CN" sz="9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53" name="Group 52"/>
            <p:cNvGrpSpPr>
              <a:grpSpLocks noChangeAspect="1"/>
            </p:cNvGrpSpPr>
            <p:nvPr/>
          </p:nvGrpSpPr>
          <p:grpSpPr>
            <a:xfrm>
              <a:off x="1004854" y="4369560"/>
              <a:ext cx="344222" cy="351018"/>
              <a:chOff x="7160655" y="2178006"/>
              <a:chExt cx="379359" cy="386846"/>
            </a:xfrm>
            <a:solidFill>
              <a:schemeClr val="accent2"/>
            </a:solidFill>
          </p:grpSpPr>
          <p:sp>
            <p:nvSpPr>
              <p:cNvPr id="54"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6"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77" name="Group 76"/>
          <p:cNvGrpSpPr/>
          <p:nvPr/>
        </p:nvGrpSpPr>
        <p:grpSpPr>
          <a:xfrm>
            <a:off x="7478061" y="4954110"/>
            <a:ext cx="749799" cy="749797"/>
            <a:chOff x="6038386" y="4179022"/>
            <a:chExt cx="710960" cy="710958"/>
          </a:xfrm>
        </p:grpSpPr>
        <p:sp>
          <p:nvSpPr>
            <p:cNvPr id="58" name="Oval 57"/>
            <p:cNvSpPr/>
            <p:nvPr/>
          </p:nvSpPr>
          <p:spPr>
            <a:xfrm>
              <a:off x="6038386" y="4179022"/>
              <a:ext cx="710960" cy="710958"/>
            </a:xfrm>
            <a:prstGeom prst="ellipse">
              <a:avLst/>
            </a:prstGeom>
            <a:noFill/>
            <a:ln>
              <a:solidFill>
                <a:schemeClr val="accent4"/>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ct val="0"/>
                </a:spcBef>
                <a:spcAft>
                  <a:spcPct val="0"/>
                </a:spcAft>
              </a:pPr>
              <a:endParaRPr altLang="en-US" lang="zh-CN" sz="9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59" name="Group 58"/>
            <p:cNvGrpSpPr>
              <a:grpSpLocks noChangeAspect="1"/>
            </p:cNvGrpSpPr>
            <p:nvPr/>
          </p:nvGrpSpPr>
          <p:grpSpPr>
            <a:xfrm>
              <a:off x="6214075" y="4376217"/>
              <a:ext cx="359577" cy="316566"/>
              <a:chOff x="6040049" y="4182118"/>
              <a:chExt cx="521619" cy="459224"/>
            </a:xfrm>
            <a:solidFill>
              <a:schemeClr val="accent4"/>
            </a:solidFill>
          </p:grpSpPr>
          <p:sp>
            <p:nvSpPr>
              <p:cNvPr id="60" name="Freeform 84"/>
              <p:cNvSpPr/>
              <p:nvPr/>
            </p:nvSpPr>
            <p:spPr bwMode="auto">
              <a:xfrm>
                <a:off x="6087469" y="4202084"/>
                <a:ext cx="194671" cy="419291"/>
              </a:xfrm>
              <a:custGeom>
                <a:gdLst>
                  <a:gd fmla="*/ 52 w 59" name="T0"/>
                  <a:gd fmla="*/ 5 h 126" name="T1"/>
                  <a:gd fmla="*/ 9 w 59" name="T2"/>
                  <a:gd fmla="*/ 38 h 126" name="T3"/>
                  <a:gd fmla="*/ 0 w 59" name="T4"/>
                  <a:gd fmla="*/ 39 h 126" name="T5"/>
                  <a:gd fmla="*/ 0 w 59" name="T6"/>
                  <a:gd fmla="*/ 86 h 126" name="T7"/>
                  <a:gd fmla="*/ 9 w 59" name="T8"/>
                  <a:gd fmla="*/ 88 h 126" name="T9"/>
                  <a:gd fmla="*/ 51 w 59" name="T10"/>
                  <a:gd fmla="*/ 119 h 126" name="T11"/>
                  <a:gd fmla="*/ 59 w 59" name="T12"/>
                  <a:gd fmla="*/ 119 h 126" name="T13"/>
                  <a:gd fmla="*/ 59 w 59" name="T14"/>
                  <a:gd fmla="*/ 5 h 126" name="T15"/>
                  <a:gd fmla="*/ 52 w 59" name="T16"/>
                  <a:gd fmla="*/ 5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Freeform 85"/>
              <p:cNvSpPr/>
              <p:nvPr/>
            </p:nvSpPr>
            <p:spPr bwMode="auto">
              <a:xfrm>
                <a:off x="6040049" y="4339353"/>
                <a:ext cx="27454" cy="147252"/>
              </a:xfrm>
              <a:custGeom>
                <a:gdLst>
                  <a:gd fmla="*/ 0 w 8" name="T0"/>
                  <a:gd fmla="*/ 8 h 44" name="T1"/>
                  <a:gd fmla="*/ 0 w 8" name="T2"/>
                  <a:gd fmla="*/ 38 h 44" name="T3"/>
                  <a:gd fmla="*/ 8 w 8" name="T4"/>
                  <a:gd fmla="*/ 44 h 44" name="T5"/>
                  <a:gd fmla="*/ 8 w 8" name="T6"/>
                  <a:gd fmla="*/ 0 h 44" name="T7"/>
                  <a:gd fmla="*/ 0 w 8" name="T8"/>
                  <a:gd fmla="*/ 8 h 44" name="T9"/>
                </a:gdLst>
                <a:cxnLst>
                  <a:cxn ang="0">
                    <a:pos x="T0" y="T1"/>
                  </a:cxn>
                  <a:cxn ang="0">
                    <a:pos x="T2" y="T3"/>
                  </a:cxn>
                  <a:cxn ang="0">
                    <a:pos x="T4" y="T5"/>
                  </a:cxn>
                  <a:cxn ang="0">
                    <a:pos x="T6" y="T7"/>
                  </a:cxn>
                  <a:cxn ang="0">
                    <a:pos x="T8" y="T9"/>
                  </a:cxn>
                </a:cxnLst>
                <a:rect b="b" l="0" r="r" t="0"/>
                <a:pathLst>
                  <a:path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2" name="Freeform 86"/>
              <p:cNvSpPr/>
              <p:nvPr/>
            </p:nvSpPr>
            <p:spPr bwMode="auto">
              <a:xfrm>
                <a:off x="6329559" y="4296924"/>
                <a:ext cx="77370" cy="229612"/>
              </a:xfrm>
              <a:custGeom>
                <a:gdLst>
                  <a:gd fmla="*/ 10 w 23" name="T0"/>
                  <a:gd fmla="*/ 2 h 69" name="T1"/>
                  <a:gd fmla="*/ 2 w 23" name="T2"/>
                  <a:gd fmla="*/ 2 h 69" name="T3"/>
                  <a:gd fmla="*/ 2 w 23" name="T4"/>
                  <a:gd fmla="*/ 10 h 69" name="T5"/>
                  <a:gd fmla="*/ 12 w 23" name="T6"/>
                  <a:gd fmla="*/ 35 h 69" name="T7"/>
                  <a:gd fmla="*/ 2 w 23" name="T8"/>
                  <a:gd fmla="*/ 60 h 69" name="T9"/>
                  <a:gd fmla="*/ 2 w 23" name="T10"/>
                  <a:gd fmla="*/ 67 h 69" name="T11"/>
                  <a:gd fmla="*/ 6 w 23" name="T12"/>
                  <a:gd fmla="*/ 69 h 69" name="T13"/>
                  <a:gd fmla="*/ 10 w 23" name="T14"/>
                  <a:gd fmla="*/ 67 h 69" name="T15"/>
                  <a:gd fmla="*/ 23 w 23" name="T16"/>
                  <a:gd fmla="*/ 35 h 69" name="T17"/>
                  <a:gd fmla="*/ 10 w 23" name="T18"/>
                  <a:gd fmla="*/ 2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3" name="Freeform 87"/>
              <p:cNvSpPr/>
              <p:nvPr/>
            </p:nvSpPr>
            <p:spPr bwMode="auto">
              <a:xfrm>
                <a:off x="6376980" y="4239521"/>
                <a:ext cx="102328" cy="341923"/>
              </a:xfrm>
              <a:custGeom>
                <a:gdLst>
                  <a:gd fmla="*/ 10 w 31" name="T0"/>
                  <a:gd fmla="*/ 2 h 103" name="T1"/>
                  <a:gd fmla="*/ 3 w 31" name="T2"/>
                  <a:gd fmla="*/ 2 h 103" name="T3"/>
                  <a:gd fmla="*/ 3 w 31" name="T4"/>
                  <a:gd fmla="*/ 10 h 103" name="T5"/>
                  <a:gd fmla="*/ 20 w 31" name="T6"/>
                  <a:gd fmla="*/ 52 h 103" name="T7"/>
                  <a:gd fmla="*/ 3 w 31" name="T8"/>
                  <a:gd fmla="*/ 94 h 103" name="T9"/>
                  <a:gd fmla="*/ 3 w 31" name="T10"/>
                  <a:gd fmla="*/ 102 h 103" name="T11"/>
                  <a:gd fmla="*/ 6 w 31" name="T12"/>
                  <a:gd fmla="*/ 103 h 103" name="T13"/>
                  <a:gd fmla="*/ 10 w 31" name="T14"/>
                  <a:gd fmla="*/ 102 h 103" name="T15"/>
                  <a:gd fmla="*/ 31 w 31" name="T16"/>
                  <a:gd fmla="*/ 52 h 103" name="T17"/>
                  <a:gd fmla="*/ 10 w 31" name="T18"/>
                  <a:gd fmla="*/ 2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4" name="Freeform 88"/>
              <p:cNvSpPr/>
              <p:nvPr/>
            </p:nvSpPr>
            <p:spPr bwMode="auto">
              <a:xfrm>
                <a:off x="6436879" y="4182118"/>
                <a:ext cx="124789" cy="459224"/>
              </a:xfrm>
              <a:custGeom>
                <a:gdLst>
                  <a:gd fmla="*/ 10 w 38" name="T0"/>
                  <a:gd fmla="*/ 2 h 138" name="T1"/>
                  <a:gd fmla="*/ 2 w 38" name="T2"/>
                  <a:gd fmla="*/ 2 h 138" name="T3"/>
                  <a:gd fmla="*/ 2 w 38" name="T4"/>
                  <a:gd fmla="*/ 9 h 138" name="T5"/>
                  <a:gd fmla="*/ 27 w 38" name="T6"/>
                  <a:gd fmla="*/ 69 h 138" name="T7"/>
                  <a:gd fmla="*/ 2 w 38" name="T8"/>
                  <a:gd fmla="*/ 128 h 138" name="T9"/>
                  <a:gd fmla="*/ 2 w 38" name="T10"/>
                  <a:gd fmla="*/ 136 h 138" name="T11"/>
                  <a:gd fmla="*/ 6 w 38" name="T12"/>
                  <a:gd fmla="*/ 138 h 138" name="T13"/>
                  <a:gd fmla="*/ 10 w 38" name="T14"/>
                  <a:gd fmla="*/ 136 h 138" name="T15"/>
                  <a:gd fmla="*/ 38 w 38" name="T16"/>
                  <a:gd fmla="*/ 69 h 138" name="T17"/>
                  <a:gd fmla="*/ 10 w 38" name="T18"/>
                  <a:gd fmla="*/ 2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78" name="Group 77"/>
          <p:cNvGrpSpPr/>
          <p:nvPr/>
        </p:nvGrpSpPr>
        <p:grpSpPr>
          <a:xfrm>
            <a:off x="10203056" y="4947838"/>
            <a:ext cx="749799" cy="749797"/>
            <a:chOff x="8613835" y="4173075"/>
            <a:chExt cx="710960" cy="710958"/>
          </a:xfrm>
        </p:grpSpPr>
        <p:sp>
          <p:nvSpPr>
            <p:cNvPr id="66" name="Oval 65"/>
            <p:cNvSpPr/>
            <p:nvPr/>
          </p:nvSpPr>
          <p:spPr>
            <a:xfrm>
              <a:off x="8613835" y="4173075"/>
              <a:ext cx="710960" cy="710958"/>
            </a:xfrm>
            <a:prstGeom prst="ellipse">
              <a:avLst/>
            </a:prstGeom>
            <a:noFill/>
            <a:ln>
              <a:solidFill>
                <a:schemeClr val="accent5"/>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ct val="0"/>
                </a:spcBef>
                <a:spcAft>
                  <a:spcPct val="0"/>
                </a:spcAft>
              </a:pPr>
              <a:endParaRPr altLang="en-US" lang="zh-CN"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7" name="Freeform 16"/>
            <p:cNvSpPr>
              <a:spLocks noChangeAspect="1" noEditPoints="1"/>
            </p:cNvSpPr>
            <p:nvPr/>
          </p:nvSpPr>
          <p:spPr bwMode="auto">
            <a:xfrm>
              <a:off x="8807774" y="4323051"/>
              <a:ext cx="310685" cy="360000"/>
            </a:xfrm>
            <a:custGeom>
              <a:gdLst>
                <a:gd fmla="*/ 233 w 320" name="T0"/>
                <a:gd fmla="*/ 138 h 371" name="T1"/>
                <a:gd fmla="*/ 261 w 320" name="T2"/>
                <a:gd fmla="*/ 12 h 371" name="T3"/>
                <a:gd fmla="*/ 168 w 320" name="T4"/>
                <a:gd fmla="*/ 104 h 371" name="T5"/>
                <a:gd fmla="*/ 80 w 320" name="T6"/>
                <a:gd fmla="*/ 182 h 371" name="T7"/>
                <a:gd fmla="*/ 80 w 320" name="T8"/>
                <a:gd fmla="*/ 319 h 371" name="T9"/>
                <a:gd fmla="*/ 253 w 320" name="T10"/>
                <a:gd fmla="*/ 371 h 371" name="T11"/>
                <a:gd fmla="*/ 320 w 320" name="T12"/>
                <a:gd fmla="*/ 172 h 371" name="T13"/>
                <a:gd fmla="*/ 233 w 320" name="T14"/>
                <a:gd fmla="*/ 138 h 371" name="T15"/>
                <a:gd fmla="*/ 60 w 320" name="T16"/>
                <a:gd fmla="*/ 140 h 371" name="T17"/>
                <a:gd fmla="*/ 0 w 320" name="T18"/>
                <a:gd fmla="*/ 202 h 371" name="T19"/>
                <a:gd fmla="*/ 0 w 320" name="T20"/>
                <a:gd fmla="*/ 299 h 371" name="T21"/>
                <a:gd fmla="*/ 60 w 320" name="T22"/>
                <a:gd fmla="*/ 360 h 371" name="T23"/>
                <a:gd fmla="*/ 40 w 320" name="T24"/>
                <a:gd fmla="*/ 315 h 371" name="T25"/>
                <a:gd fmla="*/ 40 w 320" name="T26"/>
                <a:gd fmla="*/ 187 h 371" name="T27"/>
                <a:gd fmla="*/ 60 w 320" name="T28"/>
                <a:gd fmla="*/ 140 h 3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1" w="320">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accent5"/>
            </a:solidFill>
            <a:ln>
              <a:noFill/>
            </a:ln>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76" name="Group 75"/>
          <p:cNvGrpSpPr/>
          <p:nvPr/>
        </p:nvGrpSpPr>
        <p:grpSpPr>
          <a:xfrm>
            <a:off x="4753065" y="4947838"/>
            <a:ext cx="749799" cy="749797"/>
            <a:chOff x="3445843" y="4173075"/>
            <a:chExt cx="710960" cy="710958"/>
          </a:xfrm>
        </p:grpSpPr>
        <p:sp>
          <p:nvSpPr>
            <p:cNvPr id="69" name="Oval 68"/>
            <p:cNvSpPr/>
            <p:nvPr/>
          </p:nvSpPr>
          <p:spPr>
            <a:xfrm>
              <a:off x="3445843" y="4173075"/>
              <a:ext cx="710960" cy="710958"/>
            </a:xfrm>
            <a:prstGeom prst="ellipse">
              <a:avLst/>
            </a:prstGeom>
            <a:noFill/>
            <a:ln>
              <a:solidFill>
                <a:schemeClr val="accent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ct val="0"/>
                </a:spcBef>
                <a:spcAft>
                  <a:spcPct val="0"/>
                </a:spcAft>
              </a:pPr>
              <a:endParaRPr altLang="en-US" lang="zh-CN"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0" name="Freeform 6"/>
            <p:cNvSpPr>
              <a:spLocks noEditPoints="1"/>
            </p:cNvSpPr>
            <p:nvPr/>
          </p:nvSpPr>
          <p:spPr bwMode="auto">
            <a:xfrm>
              <a:off x="3636568" y="4374006"/>
              <a:ext cx="330025" cy="289905"/>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51" name="Content Placeholder 2"/>
          <p:cNvSpPr txBox="1"/>
          <p:nvPr/>
        </p:nvSpPr>
        <p:spPr>
          <a:xfrm>
            <a:off x="1312799" y="3421372"/>
            <a:ext cx="2180339" cy="357744"/>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lnSpc>
                <a:spcPct val="120000"/>
              </a:lnSpc>
              <a:spcBef>
                <a:spcPct val="0"/>
              </a:spcBef>
              <a:spcAft>
                <a:spcPct val="0"/>
              </a:spcAft>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7" name="Content Placeholder 2"/>
          <p:cNvSpPr txBox="1"/>
          <p:nvPr/>
        </p:nvSpPr>
        <p:spPr>
          <a:xfrm>
            <a:off x="1312799" y="3725697"/>
            <a:ext cx="2180339" cy="796927"/>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spcBef>
                <a:spcPct val="0"/>
              </a:spcBef>
              <a:spcAft>
                <a:spcPct val="0"/>
              </a:spcAft>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65" name="Content Placeholder 2"/>
          <p:cNvSpPr txBox="1"/>
          <p:nvPr/>
        </p:nvSpPr>
        <p:spPr>
          <a:xfrm>
            <a:off x="4037795" y="3421372"/>
            <a:ext cx="2180339" cy="357744"/>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lnSpc>
                <a:spcPct val="120000"/>
              </a:lnSpc>
              <a:spcBef>
                <a:spcPct val="0"/>
              </a:spcBef>
              <a:spcAft>
                <a:spcPct val="0"/>
              </a:spcAft>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68" name="Content Placeholder 2"/>
          <p:cNvSpPr txBox="1"/>
          <p:nvPr/>
        </p:nvSpPr>
        <p:spPr>
          <a:xfrm>
            <a:off x="4037795" y="3725697"/>
            <a:ext cx="2180339" cy="796927"/>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spcBef>
                <a:spcPct val="0"/>
              </a:spcBef>
              <a:spcAft>
                <a:spcPct val="0"/>
              </a:spcAft>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9" name="Content Placeholder 2"/>
          <p:cNvSpPr txBox="1"/>
          <p:nvPr/>
        </p:nvSpPr>
        <p:spPr>
          <a:xfrm>
            <a:off x="6762791" y="3421372"/>
            <a:ext cx="2180339" cy="357744"/>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lnSpc>
                <a:spcPct val="120000"/>
              </a:lnSpc>
              <a:spcBef>
                <a:spcPct val="0"/>
              </a:spcBef>
              <a:spcAft>
                <a:spcPct val="0"/>
              </a:spcAft>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80" name="Content Placeholder 2"/>
          <p:cNvSpPr txBox="1"/>
          <p:nvPr/>
        </p:nvSpPr>
        <p:spPr>
          <a:xfrm>
            <a:off x="6762791" y="3725697"/>
            <a:ext cx="2180339" cy="796928"/>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spcBef>
                <a:spcPct val="0"/>
              </a:spcBef>
              <a:spcAft>
                <a:spcPct val="0"/>
              </a:spcAft>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1" name="Content Placeholder 2"/>
          <p:cNvSpPr txBox="1"/>
          <p:nvPr/>
        </p:nvSpPr>
        <p:spPr>
          <a:xfrm>
            <a:off x="9487786" y="3421372"/>
            <a:ext cx="2180339" cy="357744"/>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lnSpc>
                <a:spcPct val="120000"/>
              </a:lnSpc>
              <a:spcBef>
                <a:spcPct val="0"/>
              </a:spcBef>
              <a:spcAft>
                <a:spcPct val="0"/>
              </a:spcAft>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82" name="Content Placeholder 2"/>
          <p:cNvSpPr txBox="1"/>
          <p:nvPr/>
        </p:nvSpPr>
        <p:spPr>
          <a:xfrm>
            <a:off x="9487786" y="3725697"/>
            <a:ext cx="2180339" cy="796927"/>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spcBef>
                <a:spcPct val="0"/>
              </a:spcBef>
              <a:spcAft>
                <a:spcPct val="0"/>
              </a:spcAft>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1"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381348023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5"/>
                                        </p:tgtEl>
                                        <p:attrNameLst>
                                          <p:attrName>style.visibility</p:attrName>
                                        </p:attrNameLst>
                                      </p:cBhvr>
                                      <p:to>
                                        <p:strVal val="visible"/>
                                      </p:to>
                                    </p:set>
                                    <p:animEffect filter="wipe(left)" transition="in">
                                      <p:cBhvr>
                                        <p:cTn dur="1000" id="7"/>
                                        <p:tgtEl>
                                          <p:spTgt spid="45"/>
                                        </p:tgtEl>
                                      </p:cBhvr>
                                    </p:animEffect>
                                  </p:childTnLst>
                                </p:cTn>
                              </p:par>
                            </p:childTnLst>
                          </p:cTn>
                        </p:par>
                        <p:par>
                          <p:cTn fill="hold" id="8" nodeType="afterGroup">
                            <p:stCondLst>
                              <p:cond delay="1000"/>
                            </p:stCondLst>
                            <p:childTnLst>
                              <p:par>
                                <p:cTn fill="hold" id="9" nodeType="afterEffect" presetClass="entr" presetID="22" presetSubtype="8">
                                  <p:stCondLst>
                                    <p:cond delay="0"/>
                                  </p:stCondLst>
                                  <p:childTnLst>
                                    <p:set>
                                      <p:cBhvr>
                                        <p:cTn dur="1" fill="hold" id="10">
                                          <p:stCondLst>
                                            <p:cond delay="0"/>
                                          </p:stCondLst>
                                        </p:cTn>
                                        <p:tgtEl>
                                          <p:spTgt spid="40"/>
                                        </p:tgtEl>
                                        <p:attrNameLst>
                                          <p:attrName>style.visibility</p:attrName>
                                        </p:attrNameLst>
                                      </p:cBhvr>
                                      <p:to>
                                        <p:strVal val="visible"/>
                                      </p:to>
                                    </p:set>
                                    <p:animEffect filter="wipe(left)" transition="in">
                                      <p:cBhvr>
                                        <p:cTn dur="1000" id="11"/>
                                        <p:tgtEl>
                                          <p:spTgt spid="40"/>
                                        </p:tgtEl>
                                      </p:cBhvr>
                                    </p:animEffect>
                                  </p:childTnLst>
                                </p:cTn>
                              </p:par>
                            </p:childTnLst>
                          </p:cTn>
                        </p:par>
                        <p:par>
                          <p:cTn fill="hold" id="12" nodeType="afterGroup">
                            <p:stCondLst>
                              <p:cond delay="2000"/>
                            </p:stCondLst>
                            <p:childTnLst>
                              <p:par>
                                <p:cTn fill="hold" id="13" nodeType="afterEffect" presetClass="entr" presetID="22" presetSubtype="8">
                                  <p:stCondLst>
                                    <p:cond delay="0"/>
                                  </p:stCondLst>
                                  <p:childTnLst>
                                    <p:set>
                                      <p:cBhvr>
                                        <p:cTn dur="1" fill="hold" id="14">
                                          <p:stCondLst>
                                            <p:cond delay="0"/>
                                          </p:stCondLst>
                                        </p:cTn>
                                        <p:tgtEl>
                                          <p:spTgt spid="35"/>
                                        </p:tgtEl>
                                        <p:attrNameLst>
                                          <p:attrName>style.visibility</p:attrName>
                                        </p:attrNameLst>
                                      </p:cBhvr>
                                      <p:to>
                                        <p:strVal val="visible"/>
                                      </p:to>
                                    </p:set>
                                    <p:animEffect filter="wipe(left)" transition="in">
                                      <p:cBhvr>
                                        <p:cTn dur="1000" id="15"/>
                                        <p:tgtEl>
                                          <p:spTgt spid="35"/>
                                        </p:tgtEl>
                                      </p:cBhvr>
                                    </p:animEffect>
                                  </p:childTnLst>
                                </p:cTn>
                              </p:par>
                            </p:childTnLst>
                          </p:cTn>
                        </p:par>
                        <p:par>
                          <p:cTn fill="hold" id="16" nodeType="afterGroup">
                            <p:stCondLst>
                              <p:cond delay="3000"/>
                            </p:stCondLst>
                            <p:childTnLst>
                              <p:par>
                                <p:cTn fill="hold" id="17" nodeType="afterEffect" presetClass="entr" presetID="22" presetSubtype="8">
                                  <p:stCondLst>
                                    <p:cond delay="0"/>
                                  </p:stCondLst>
                                  <p:childTnLst>
                                    <p:set>
                                      <p:cBhvr>
                                        <p:cTn dur="1" fill="hold" id="18">
                                          <p:stCondLst>
                                            <p:cond delay="0"/>
                                          </p:stCondLst>
                                        </p:cTn>
                                        <p:tgtEl>
                                          <p:spTgt spid="50"/>
                                        </p:tgtEl>
                                        <p:attrNameLst>
                                          <p:attrName>style.visibility</p:attrName>
                                        </p:attrNameLst>
                                      </p:cBhvr>
                                      <p:to>
                                        <p:strVal val="visible"/>
                                      </p:to>
                                    </p:set>
                                    <p:animEffect filter="wipe(left)" transition="in">
                                      <p:cBhvr>
                                        <p:cTn dur="1000" id="19"/>
                                        <p:tgtEl>
                                          <p:spTgt spid="50"/>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51"/>
                                        </p:tgtEl>
                                        <p:attrNameLst>
                                          <p:attrName>style.visibility</p:attrName>
                                        </p:attrNameLst>
                                      </p:cBhvr>
                                      <p:to>
                                        <p:strVal val="visible"/>
                                      </p:to>
                                    </p:set>
                                    <p:animEffect filter="wipe(left)" transition="in">
                                      <p:cBhvr>
                                        <p:cTn dur="750" id="24"/>
                                        <p:tgtEl>
                                          <p:spTgt spid="51"/>
                                        </p:tgtEl>
                                      </p:cBhvr>
                                    </p:animEffect>
                                  </p:childTnLst>
                                </p:cTn>
                              </p:par>
                            </p:childTnLst>
                          </p:cTn>
                        </p:par>
                        <p:par>
                          <p:cTn fill="hold" id="25" nodeType="afterGroup">
                            <p:stCondLst>
                              <p:cond delay="750"/>
                            </p:stCondLst>
                            <p:childTnLst>
                              <p:par>
                                <p:cTn fill="hold" grpId="0" id="26" nodeType="afterEffect" presetClass="entr" presetID="22" presetSubtype="8">
                                  <p:stCondLst>
                                    <p:cond delay="0"/>
                                  </p:stCondLst>
                                  <p:childTnLst>
                                    <p:set>
                                      <p:cBhvr>
                                        <p:cTn dur="1" fill="hold" id="27">
                                          <p:stCondLst>
                                            <p:cond delay="0"/>
                                          </p:stCondLst>
                                        </p:cTn>
                                        <p:tgtEl>
                                          <p:spTgt spid="57"/>
                                        </p:tgtEl>
                                        <p:attrNameLst>
                                          <p:attrName>style.visibility</p:attrName>
                                        </p:attrNameLst>
                                      </p:cBhvr>
                                      <p:to>
                                        <p:strVal val="visible"/>
                                      </p:to>
                                    </p:set>
                                    <p:animEffect filter="wipe(left)" transition="in">
                                      <p:cBhvr>
                                        <p:cTn dur="750" id="28"/>
                                        <p:tgtEl>
                                          <p:spTgt spid="57"/>
                                        </p:tgtEl>
                                      </p:cBhvr>
                                    </p:animEffect>
                                  </p:childTnLst>
                                </p:cTn>
                              </p:par>
                            </p:childTnLst>
                          </p:cTn>
                        </p:par>
                        <p:par>
                          <p:cTn fill="hold" id="29" nodeType="afterGroup">
                            <p:stCondLst>
                              <p:cond delay="1500"/>
                            </p:stCondLst>
                            <p:childTnLst>
                              <p:par>
                                <p:cTn fill="hold" id="30" nodeType="afterEffect" presetClass="entr" presetID="53" presetSubtype="0">
                                  <p:stCondLst>
                                    <p:cond delay="0"/>
                                  </p:stCondLst>
                                  <p:childTnLst>
                                    <p:set>
                                      <p:cBhvr>
                                        <p:cTn dur="1" fill="hold" id="31">
                                          <p:stCondLst>
                                            <p:cond delay="0"/>
                                          </p:stCondLst>
                                        </p:cTn>
                                        <p:tgtEl>
                                          <p:spTgt spid="75"/>
                                        </p:tgtEl>
                                        <p:attrNameLst>
                                          <p:attrName>style.visibility</p:attrName>
                                        </p:attrNameLst>
                                      </p:cBhvr>
                                      <p:to>
                                        <p:strVal val="visible"/>
                                      </p:to>
                                    </p:set>
                                    <p:anim calcmode="lin" valueType="num">
                                      <p:cBhvr>
                                        <p:cTn dur="500" fill="hold" id="32"/>
                                        <p:tgtEl>
                                          <p:spTgt spid="75"/>
                                        </p:tgtEl>
                                        <p:attrNameLst>
                                          <p:attrName>ppt_w</p:attrName>
                                        </p:attrNameLst>
                                      </p:cBhvr>
                                      <p:tavLst>
                                        <p:tav tm="0">
                                          <p:val>
                                            <p:fltVal val="0"/>
                                          </p:val>
                                        </p:tav>
                                        <p:tav tm="100000">
                                          <p:val>
                                            <p:strVal val="#ppt_w"/>
                                          </p:val>
                                        </p:tav>
                                      </p:tavLst>
                                    </p:anim>
                                    <p:anim calcmode="lin" valueType="num">
                                      <p:cBhvr>
                                        <p:cTn dur="500" fill="hold" id="33"/>
                                        <p:tgtEl>
                                          <p:spTgt spid="75"/>
                                        </p:tgtEl>
                                        <p:attrNameLst>
                                          <p:attrName>ppt_h</p:attrName>
                                        </p:attrNameLst>
                                      </p:cBhvr>
                                      <p:tavLst>
                                        <p:tav tm="0">
                                          <p:val>
                                            <p:fltVal val="0"/>
                                          </p:val>
                                        </p:tav>
                                        <p:tav tm="100000">
                                          <p:val>
                                            <p:strVal val="#ppt_h"/>
                                          </p:val>
                                        </p:tav>
                                      </p:tavLst>
                                    </p:anim>
                                    <p:animEffect filter="fade" transition="in">
                                      <p:cBhvr>
                                        <p:cTn dur="500" id="34"/>
                                        <p:tgtEl>
                                          <p:spTgt spid="75"/>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22" presetSubtype="8">
                                  <p:stCondLst>
                                    <p:cond delay="0"/>
                                  </p:stCondLst>
                                  <p:childTnLst>
                                    <p:set>
                                      <p:cBhvr>
                                        <p:cTn dur="1" fill="hold" id="38">
                                          <p:stCondLst>
                                            <p:cond delay="0"/>
                                          </p:stCondLst>
                                        </p:cTn>
                                        <p:tgtEl>
                                          <p:spTgt spid="65"/>
                                        </p:tgtEl>
                                        <p:attrNameLst>
                                          <p:attrName>style.visibility</p:attrName>
                                        </p:attrNameLst>
                                      </p:cBhvr>
                                      <p:to>
                                        <p:strVal val="visible"/>
                                      </p:to>
                                    </p:set>
                                    <p:animEffect filter="wipe(left)" transition="in">
                                      <p:cBhvr>
                                        <p:cTn dur="750" id="39"/>
                                        <p:tgtEl>
                                          <p:spTgt spid="65"/>
                                        </p:tgtEl>
                                      </p:cBhvr>
                                    </p:animEffect>
                                  </p:childTnLst>
                                </p:cTn>
                              </p:par>
                            </p:childTnLst>
                          </p:cTn>
                        </p:par>
                        <p:par>
                          <p:cTn fill="hold" id="40" nodeType="afterGroup">
                            <p:stCondLst>
                              <p:cond delay="750"/>
                            </p:stCondLst>
                            <p:childTnLst>
                              <p:par>
                                <p:cTn fill="hold" grpId="0" id="41" nodeType="afterEffect" presetClass="entr" presetID="22" presetSubtype="8">
                                  <p:stCondLst>
                                    <p:cond delay="0"/>
                                  </p:stCondLst>
                                  <p:childTnLst>
                                    <p:set>
                                      <p:cBhvr>
                                        <p:cTn dur="1" fill="hold" id="42">
                                          <p:stCondLst>
                                            <p:cond delay="0"/>
                                          </p:stCondLst>
                                        </p:cTn>
                                        <p:tgtEl>
                                          <p:spTgt spid="68"/>
                                        </p:tgtEl>
                                        <p:attrNameLst>
                                          <p:attrName>style.visibility</p:attrName>
                                        </p:attrNameLst>
                                      </p:cBhvr>
                                      <p:to>
                                        <p:strVal val="visible"/>
                                      </p:to>
                                    </p:set>
                                    <p:animEffect filter="wipe(left)" transition="in">
                                      <p:cBhvr>
                                        <p:cTn dur="750" id="43"/>
                                        <p:tgtEl>
                                          <p:spTgt spid="68"/>
                                        </p:tgtEl>
                                      </p:cBhvr>
                                    </p:animEffect>
                                  </p:childTnLst>
                                </p:cTn>
                              </p:par>
                            </p:childTnLst>
                          </p:cTn>
                        </p:par>
                        <p:par>
                          <p:cTn fill="hold" id="44" nodeType="afterGroup">
                            <p:stCondLst>
                              <p:cond delay="1500"/>
                            </p:stCondLst>
                            <p:childTnLst>
                              <p:par>
                                <p:cTn fill="hold" id="45" nodeType="afterEffect" presetClass="entr" presetID="53" presetSubtype="0">
                                  <p:stCondLst>
                                    <p:cond delay="0"/>
                                  </p:stCondLst>
                                  <p:childTnLst>
                                    <p:set>
                                      <p:cBhvr>
                                        <p:cTn dur="1" fill="hold" id="46">
                                          <p:stCondLst>
                                            <p:cond delay="0"/>
                                          </p:stCondLst>
                                        </p:cTn>
                                        <p:tgtEl>
                                          <p:spTgt spid="76"/>
                                        </p:tgtEl>
                                        <p:attrNameLst>
                                          <p:attrName>style.visibility</p:attrName>
                                        </p:attrNameLst>
                                      </p:cBhvr>
                                      <p:to>
                                        <p:strVal val="visible"/>
                                      </p:to>
                                    </p:set>
                                    <p:anim calcmode="lin" valueType="num">
                                      <p:cBhvr>
                                        <p:cTn dur="500" fill="hold" id="47"/>
                                        <p:tgtEl>
                                          <p:spTgt spid="76"/>
                                        </p:tgtEl>
                                        <p:attrNameLst>
                                          <p:attrName>ppt_w</p:attrName>
                                        </p:attrNameLst>
                                      </p:cBhvr>
                                      <p:tavLst>
                                        <p:tav tm="0">
                                          <p:val>
                                            <p:fltVal val="0"/>
                                          </p:val>
                                        </p:tav>
                                        <p:tav tm="100000">
                                          <p:val>
                                            <p:strVal val="#ppt_w"/>
                                          </p:val>
                                        </p:tav>
                                      </p:tavLst>
                                    </p:anim>
                                    <p:anim calcmode="lin" valueType="num">
                                      <p:cBhvr>
                                        <p:cTn dur="500" fill="hold" id="48"/>
                                        <p:tgtEl>
                                          <p:spTgt spid="76"/>
                                        </p:tgtEl>
                                        <p:attrNameLst>
                                          <p:attrName>ppt_h</p:attrName>
                                        </p:attrNameLst>
                                      </p:cBhvr>
                                      <p:tavLst>
                                        <p:tav tm="0">
                                          <p:val>
                                            <p:fltVal val="0"/>
                                          </p:val>
                                        </p:tav>
                                        <p:tav tm="100000">
                                          <p:val>
                                            <p:strVal val="#ppt_h"/>
                                          </p:val>
                                        </p:tav>
                                      </p:tavLst>
                                    </p:anim>
                                    <p:animEffect filter="fade" transition="in">
                                      <p:cBhvr>
                                        <p:cTn dur="500" id="49"/>
                                        <p:tgtEl>
                                          <p:spTgt spid="76"/>
                                        </p:tgtEl>
                                      </p:cBhvr>
                                    </p:animEffect>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grpId="0" id="52" nodeType="clickEffect" presetClass="entr" presetID="22" presetSubtype="8">
                                  <p:stCondLst>
                                    <p:cond delay="0"/>
                                  </p:stCondLst>
                                  <p:childTnLst>
                                    <p:set>
                                      <p:cBhvr>
                                        <p:cTn dur="1" fill="hold" id="53">
                                          <p:stCondLst>
                                            <p:cond delay="0"/>
                                          </p:stCondLst>
                                        </p:cTn>
                                        <p:tgtEl>
                                          <p:spTgt spid="79"/>
                                        </p:tgtEl>
                                        <p:attrNameLst>
                                          <p:attrName>style.visibility</p:attrName>
                                        </p:attrNameLst>
                                      </p:cBhvr>
                                      <p:to>
                                        <p:strVal val="visible"/>
                                      </p:to>
                                    </p:set>
                                    <p:animEffect filter="wipe(left)" transition="in">
                                      <p:cBhvr>
                                        <p:cTn dur="750" id="54"/>
                                        <p:tgtEl>
                                          <p:spTgt spid="79"/>
                                        </p:tgtEl>
                                      </p:cBhvr>
                                    </p:animEffect>
                                  </p:childTnLst>
                                </p:cTn>
                              </p:par>
                            </p:childTnLst>
                          </p:cTn>
                        </p:par>
                        <p:par>
                          <p:cTn fill="hold" id="55" nodeType="afterGroup">
                            <p:stCondLst>
                              <p:cond delay="750"/>
                            </p:stCondLst>
                            <p:childTnLst>
                              <p:par>
                                <p:cTn fill="hold" grpId="0" id="56" nodeType="afterEffect" presetClass="entr" presetID="22" presetSubtype="8">
                                  <p:stCondLst>
                                    <p:cond delay="0"/>
                                  </p:stCondLst>
                                  <p:childTnLst>
                                    <p:set>
                                      <p:cBhvr>
                                        <p:cTn dur="1" fill="hold" id="57">
                                          <p:stCondLst>
                                            <p:cond delay="0"/>
                                          </p:stCondLst>
                                        </p:cTn>
                                        <p:tgtEl>
                                          <p:spTgt spid="80"/>
                                        </p:tgtEl>
                                        <p:attrNameLst>
                                          <p:attrName>style.visibility</p:attrName>
                                        </p:attrNameLst>
                                      </p:cBhvr>
                                      <p:to>
                                        <p:strVal val="visible"/>
                                      </p:to>
                                    </p:set>
                                    <p:animEffect filter="wipe(left)" transition="in">
                                      <p:cBhvr>
                                        <p:cTn dur="750" id="58"/>
                                        <p:tgtEl>
                                          <p:spTgt spid="80"/>
                                        </p:tgtEl>
                                      </p:cBhvr>
                                    </p:animEffect>
                                  </p:childTnLst>
                                </p:cTn>
                              </p:par>
                            </p:childTnLst>
                          </p:cTn>
                        </p:par>
                        <p:par>
                          <p:cTn fill="hold" id="59" nodeType="afterGroup">
                            <p:stCondLst>
                              <p:cond delay="1500"/>
                            </p:stCondLst>
                            <p:childTnLst>
                              <p:par>
                                <p:cTn fill="hold" id="60" nodeType="afterEffect" presetClass="entr" presetID="53" presetSubtype="0">
                                  <p:stCondLst>
                                    <p:cond delay="0"/>
                                  </p:stCondLst>
                                  <p:childTnLst>
                                    <p:set>
                                      <p:cBhvr>
                                        <p:cTn dur="1" fill="hold" id="61">
                                          <p:stCondLst>
                                            <p:cond delay="0"/>
                                          </p:stCondLst>
                                        </p:cTn>
                                        <p:tgtEl>
                                          <p:spTgt spid="77"/>
                                        </p:tgtEl>
                                        <p:attrNameLst>
                                          <p:attrName>style.visibility</p:attrName>
                                        </p:attrNameLst>
                                      </p:cBhvr>
                                      <p:to>
                                        <p:strVal val="visible"/>
                                      </p:to>
                                    </p:set>
                                    <p:anim calcmode="lin" valueType="num">
                                      <p:cBhvr>
                                        <p:cTn dur="500" fill="hold" id="62"/>
                                        <p:tgtEl>
                                          <p:spTgt spid="77"/>
                                        </p:tgtEl>
                                        <p:attrNameLst>
                                          <p:attrName>ppt_w</p:attrName>
                                        </p:attrNameLst>
                                      </p:cBhvr>
                                      <p:tavLst>
                                        <p:tav tm="0">
                                          <p:val>
                                            <p:fltVal val="0"/>
                                          </p:val>
                                        </p:tav>
                                        <p:tav tm="100000">
                                          <p:val>
                                            <p:strVal val="#ppt_w"/>
                                          </p:val>
                                        </p:tav>
                                      </p:tavLst>
                                    </p:anim>
                                    <p:anim calcmode="lin" valueType="num">
                                      <p:cBhvr>
                                        <p:cTn dur="500" fill="hold" id="63"/>
                                        <p:tgtEl>
                                          <p:spTgt spid="77"/>
                                        </p:tgtEl>
                                        <p:attrNameLst>
                                          <p:attrName>ppt_h</p:attrName>
                                        </p:attrNameLst>
                                      </p:cBhvr>
                                      <p:tavLst>
                                        <p:tav tm="0">
                                          <p:val>
                                            <p:fltVal val="0"/>
                                          </p:val>
                                        </p:tav>
                                        <p:tav tm="100000">
                                          <p:val>
                                            <p:strVal val="#ppt_h"/>
                                          </p:val>
                                        </p:tav>
                                      </p:tavLst>
                                    </p:anim>
                                    <p:animEffect filter="fade" transition="in">
                                      <p:cBhvr>
                                        <p:cTn dur="500" id="64"/>
                                        <p:tgtEl>
                                          <p:spTgt spid="77"/>
                                        </p:tgtEl>
                                      </p:cBhvr>
                                    </p:animEffect>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grpId="0" id="67" nodeType="clickEffect" presetClass="entr" presetID="22" presetSubtype="8">
                                  <p:stCondLst>
                                    <p:cond delay="0"/>
                                  </p:stCondLst>
                                  <p:childTnLst>
                                    <p:set>
                                      <p:cBhvr>
                                        <p:cTn dur="1" fill="hold" id="68">
                                          <p:stCondLst>
                                            <p:cond delay="0"/>
                                          </p:stCondLst>
                                        </p:cTn>
                                        <p:tgtEl>
                                          <p:spTgt spid="81"/>
                                        </p:tgtEl>
                                        <p:attrNameLst>
                                          <p:attrName>style.visibility</p:attrName>
                                        </p:attrNameLst>
                                      </p:cBhvr>
                                      <p:to>
                                        <p:strVal val="visible"/>
                                      </p:to>
                                    </p:set>
                                    <p:animEffect filter="wipe(left)" transition="in">
                                      <p:cBhvr>
                                        <p:cTn dur="750" id="69"/>
                                        <p:tgtEl>
                                          <p:spTgt spid="81"/>
                                        </p:tgtEl>
                                      </p:cBhvr>
                                    </p:animEffect>
                                  </p:childTnLst>
                                </p:cTn>
                              </p:par>
                            </p:childTnLst>
                          </p:cTn>
                        </p:par>
                        <p:par>
                          <p:cTn fill="hold" id="70" nodeType="afterGroup">
                            <p:stCondLst>
                              <p:cond delay="750"/>
                            </p:stCondLst>
                            <p:childTnLst>
                              <p:par>
                                <p:cTn fill="hold" grpId="0" id="71" nodeType="afterEffect" presetClass="entr" presetID="22" presetSubtype="8">
                                  <p:stCondLst>
                                    <p:cond delay="0"/>
                                  </p:stCondLst>
                                  <p:childTnLst>
                                    <p:set>
                                      <p:cBhvr>
                                        <p:cTn dur="1" fill="hold" id="72">
                                          <p:stCondLst>
                                            <p:cond delay="0"/>
                                          </p:stCondLst>
                                        </p:cTn>
                                        <p:tgtEl>
                                          <p:spTgt spid="82"/>
                                        </p:tgtEl>
                                        <p:attrNameLst>
                                          <p:attrName>style.visibility</p:attrName>
                                        </p:attrNameLst>
                                      </p:cBhvr>
                                      <p:to>
                                        <p:strVal val="visible"/>
                                      </p:to>
                                    </p:set>
                                    <p:animEffect filter="wipe(left)" transition="in">
                                      <p:cBhvr>
                                        <p:cTn dur="750" id="73"/>
                                        <p:tgtEl>
                                          <p:spTgt spid="82"/>
                                        </p:tgtEl>
                                      </p:cBhvr>
                                    </p:animEffect>
                                  </p:childTnLst>
                                </p:cTn>
                              </p:par>
                            </p:childTnLst>
                          </p:cTn>
                        </p:par>
                        <p:par>
                          <p:cTn fill="hold" id="74" nodeType="afterGroup">
                            <p:stCondLst>
                              <p:cond delay="1500"/>
                            </p:stCondLst>
                            <p:childTnLst>
                              <p:par>
                                <p:cTn fill="hold" id="75" nodeType="afterEffect" presetClass="entr" presetID="53" presetSubtype="0">
                                  <p:stCondLst>
                                    <p:cond delay="0"/>
                                  </p:stCondLst>
                                  <p:childTnLst>
                                    <p:set>
                                      <p:cBhvr>
                                        <p:cTn dur="1" fill="hold" id="76">
                                          <p:stCondLst>
                                            <p:cond delay="0"/>
                                          </p:stCondLst>
                                        </p:cTn>
                                        <p:tgtEl>
                                          <p:spTgt spid="78"/>
                                        </p:tgtEl>
                                        <p:attrNameLst>
                                          <p:attrName>style.visibility</p:attrName>
                                        </p:attrNameLst>
                                      </p:cBhvr>
                                      <p:to>
                                        <p:strVal val="visible"/>
                                      </p:to>
                                    </p:set>
                                    <p:anim calcmode="lin" valueType="num">
                                      <p:cBhvr>
                                        <p:cTn dur="500" fill="hold" id="77"/>
                                        <p:tgtEl>
                                          <p:spTgt spid="78"/>
                                        </p:tgtEl>
                                        <p:attrNameLst>
                                          <p:attrName>ppt_w</p:attrName>
                                        </p:attrNameLst>
                                      </p:cBhvr>
                                      <p:tavLst>
                                        <p:tav tm="0">
                                          <p:val>
                                            <p:fltVal val="0"/>
                                          </p:val>
                                        </p:tav>
                                        <p:tav tm="100000">
                                          <p:val>
                                            <p:strVal val="#ppt_w"/>
                                          </p:val>
                                        </p:tav>
                                      </p:tavLst>
                                    </p:anim>
                                    <p:anim calcmode="lin" valueType="num">
                                      <p:cBhvr>
                                        <p:cTn dur="500" fill="hold" id="78"/>
                                        <p:tgtEl>
                                          <p:spTgt spid="78"/>
                                        </p:tgtEl>
                                        <p:attrNameLst>
                                          <p:attrName>ppt_h</p:attrName>
                                        </p:attrNameLst>
                                      </p:cBhvr>
                                      <p:tavLst>
                                        <p:tav tm="0">
                                          <p:val>
                                            <p:fltVal val="0"/>
                                          </p:val>
                                        </p:tav>
                                        <p:tav tm="100000">
                                          <p:val>
                                            <p:strVal val="#ppt_h"/>
                                          </p:val>
                                        </p:tav>
                                      </p:tavLst>
                                    </p:anim>
                                    <p:animEffect filter="fade" transition="in">
                                      <p:cBhvr>
                                        <p:cTn dur="500" id="79"/>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7"/>
      <p:bldP grpId="0" spid="65"/>
      <p:bldP grpId="0" spid="68"/>
      <p:bldP grpId="0" spid="79"/>
      <p:bldP grpId="0" spid="80"/>
      <p:bldP grpId="0" spid="81"/>
      <p:bldP grpId="0" spid="8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 name="Freeform 6"/>
          <p:cNvSpPr/>
          <p:nvPr/>
        </p:nvSpPr>
        <p:spPr bwMode="auto">
          <a:xfrm>
            <a:off x="5667451" y="2219298"/>
            <a:ext cx="1843241" cy="918033"/>
          </a:xfrm>
          <a:custGeom>
            <a:cxnLst>
              <a:cxn ang="0">
                <a:pos x="718" y="90"/>
              </a:cxn>
              <a:cxn ang="0">
                <a:pos x="1531" y="333"/>
              </a:cxn>
              <a:cxn ang="0">
                <a:pos x="1529" y="421"/>
              </a:cxn>
              <a:cxn ang="0">
                <a:pos x="1228" y="762"/>
              </a:cxn>
              <a:cxn ang="0">
                <a:pos x="941" y="750"/>
              </a:cxn>
              <a:cxn ang="0">
                <a:pos x="715" y="532"/>
              </a:cxn>
              <a:cxn ang="0">
                <a:pos x="439" y="533"/>
              </a:cxn>
              <a:cxn ang="0">
                <a:pos x="0" y="164"/>
              </a:cxn>
              <a:cxn ang="0">
                <a:pos x="166" y="66"/>
              </a:cxn>
              <a:cxn ang="0">
                <a:pos x="660" y="66"/>
              </a:cxn>
              <a:cxn ang="0">
                <a:pos x="715" y="89"/>
              </a:cxn>
              <a:cxn ang="0">
                <a:pos x="718" y="90"/>
              </a:cxn>
            </a:cxnLst>
            <a:rect b="b" l="0" r="r" t="0"/>
            <a:pathLst>
              <a:path h="762" w="1531">
                <a:moveTo>
                  <a:pt x="718" y="90"/>
                </a:moveTo>
                <a:cubicBezTo>
                  <a:pt x="1081" y="5"/>
                  <a:pt x="1352" y="86"/>
                  <a:pt x="1531" y="333"/>
                </a:cubicBezTo>
                <a:cubicBezTo>
                  <a:pt x="1531" y="383"/>
                  <a:pt x="1530" y="412"/>
                  <a:pt x="1529" y="421"/>
                </a:cubicBezTo>
                <a:cubicBezTo>
                  <a:pt x="1506" y="570"/>
                  <a:pt x="1406" y="684"/>
                  <a:pt x="1228" y="762"/>
                </a:cubicBezTo>
                <a:cubicBezTo>
                  <a:pt x="1130" y="733"/>
                  <a:pt x="1035" y="729"/>
                  <a:pt x="941" y="750"/>
                </a:cubicBezTo>
                <a:cubicBezTo>
                  <a:pt x="905" y="633"/>
                  <a:pt x="830" y="560"/>
                  <a:pt x="715" y="532"/>
                </a:cubicBezTo>
                <a:cubicBezTo>
                  <a:pt x="640" y="513"/>
                  <a:pt x="548" y="514"/>
                  <a:pt x="439" y="533"/>
                </a:cubicBezTo>
                <a:cubicBezTo>
                  <a:pt x="368" y="379"/>
                  <a:pt x="222" y="256"/>
                  <a:pt x="0" y="164"/>
                </a:cubicBezTo>
                <a:cubicBezTo>
                  <a:pt x="54" y="123"/>
                  <a:pt x="110" y="90"/>
                  <a:pt x="166" y="66"/>
                </a:cubicBezTo>
                <a:cubicBezTo>
                  <a:pt x="321" y="0"/>
                  <a:pt x="485" y="0"/>
                  <a:pt x="660" y="66"/>
                </a:cubicBezTo>
                <a:cubicBezTo>
                  <a:pt x="678" y="73"/>
                  <a:pt x="697" y="80"/>
                  <a:pt x="715" y="89"/>
                </a:cubicBezTo>
                <a:cubicBezTo>
                  <a:pt x="716" y="89"/>
                  <a:pt x="717" y="89"/>
                  <a:pt x="718" y="90"/>
                </a:cubicBezTo>
                <a:close/>
              </a:path>
            </a:pathLst>
          </a:custGeom>
          <a:solidFill>
            <a:schemeClr val="accent4"/>
          </a:solidFill>
          <a:ln w="9525">
            <a:noFill/>
            <a:round/>
          </a:ln>
        </p:spPr>
        <p:txBody>
          <a:bodyPr anchor="t" anchorCtr="0" bIns="55832" compatLnSpc="1" lIns="111664" numCol="1" rIns="111664" tIns="55832" vert="horz" wrap="square">
            <a:prstTxWarp prst="textNoShape">
              <a:avLst/>
            </a:prstTxWarp>
          </a:bodyPr>
          <a:lstStyle/>
          <a:p>
            <a:pPr algn="just">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9" name="Freeform 7"/>
          <p:cNvSpPr/>
          <p:nvPr/>
        </p:nvSpPr>
        <p:spPr bwMode="auto">
          <a:xfrm>
            <a:off x="4609559" y="2481082"/>
            <a:ext cx="2079920" cy="1224643"/>
          </a:xfrm>
          <a:custGeom>
            <a:cxnLst>
              <a:cxn ang="0">
                <a:pos x="1690" y="555"/>
              </a:cxn>
              <a:cxn ang="0">
                <a:pos x="1690" y="825"/>
              </a:cxn>
              <a:cxn ang="0">
                <a:pos x="1627" y="894"/>
              </a:cxn>
              <a:cxn ang="0">
                <a:pos x="1593" y="918"/>
              </a:cxn>
              <a:cxn ang="0">
                <a:pos x="1400" y="981"/>
              </a:cxn>
              <a:cxn ang="0">
                <a:pos x="1252" y="974"/>
              </a:cxn>
              <a:cxn ang="0">
                <a:pos x="1245" y="973"/>
              </a:cxn>
              <a:cxn ang="0">
                <a:pos x="968" y="1016"/>
              </a:cxn>
              <a:cxn ang="0">
                <a:pos x="769" y="874"/>
              </a:cxn>
              <a:cxn ang="0">
                <a:pos x="0" y="784"/>
              </a:cxn>
              <a:cxn ang="0">
                <a:pos x="223" y="471"/>
              </a:cxn>
              <a:cxn ang="0">
                <a:pos x="684" y="6"/>
              </a:cxn>
              <a:cxn ang="0">
                <a:pos x="667" y="0"/>
              </a:cxn>
              <a:cxn ang="0">
                <a:pos x="684" y="6"/>
              </a:cxn>
              <a:cxn ang="0">
                <a:pos x="684" y="6"/>
              </a:cxn>
              <a:cxn ang="0">
                <a:pos x="1218" y="409"/>
              </a:cxn>
              <a:cxn ang="0">
                <a:pos x="1247" y="443"/>
              </a:cxn>
              <a:cxn ang="0">
                <a:pos x="1291" y="449"/>
              </a:cxn>
              <a:cxn ang="0">
                <a:pos x="1593" y="457"/>
              </a:cxn>
              <a:cxn ang="0">
                <a:pos x="1690" y="555"/>
              </a:cxn>
            </a:cxnLst>
            <a:rect b="b" l="0" r="r" t="0"/>
            <a:pathLst>
              <a:path h="1016" w="1727">
                <a:moveTo>
                  <a:pt x="1690" y="555"/>
                </a:moveTo>
                <a:cubicBezTo>
                  <a:pt x="1727" y="647"/>
                  <a:pt x="1727" y="737"/>
                  <a:pt x="1690" y="825"/>
                </a:cubicBezTo>
                <a:cubicBezTo>
                  <a:pt x="1674" y="850"/>
                  <a:pt x="1653" y="873"/>
                  <a:pt x="1627" y="894"/>
                </a:cubicBezTo>
                <a:cubicBezTo>
                  <a:pt x="1616" y="903"/>
                  <a:pt x="1605" y="911"/>
                  <a:pt x="1593" y="918"/>
                </a:cubicBezTo>
                <a:cubicBezTo>
                  <a:pt x="1537" y="954"/>
                  <a:pt x="1473" y="975"/>
                  <a:pt x="1400" y="981"/>
                </a:cubicBezTo>
                <a:cubicBezTo>
                  <a:pt x="1354" y="985"/>
                  <a:pt x="1305" y="982"/>
                  <a:pt x="1252" y="974"/>
                </a:cubicBezTo>
                <a:cubicBezTo>
                  <a:pt x="1249" y="974"/>
                  <a:pt x="1247" y="974"/>
                  <a:pt x="1245" y="973"/>
                </a:cubicBezTo>
                <a:cubicBezTo>
                  <a:pt x="1145" y="970"/>
                  <a:pt x="1053" y="984"/>
                  <a:pt x="968" y="1016"/>
                </a:cubicBezTo>
                <a:cubicBezTo>
                  <a:pt x="901" y="960"/>
                  <a:pt x="835" y="913"/>
                  <a:pt x="769" y="874"/>
                </a:cubicBezTo>
                <a:cubicBezTo>
                  <a:pt x="507" y="717"/>
                  <a:pt x="250" y="687"/>
                  <a:pt x="0" y="784"/>
                </a:cubicBezTo>
                <a:cubicBezTo>
                  <a:pt x="35" y="673"/>
                  <a:pt x="109" y="569"/>
                  <a:pt x="223" y="471"/>
                </a:cubicBezTo>
                <a:cubicBezTo>
                  <a:pt x="293" y="238"/>
                  <a:pt x="446" y="83"/>
                  <a:pt x="684" y="6"/>
                </a:cubicBezTo>
                <a:cubicBezTo>
                  <a:pt x="679" y="4"/>
                  <a:pt x="673" y="2"/>
                  <a:pt x="667" y="0"/>
                </a:cubicBezTo>
                <a:cubicBezTo>
                  <a:pt x="673" y="2"/>
                  <a:pt x="678" y="4"/>
                  <a:pt x="684" y="6"/>
                </a:cubicBezTo>
                <a:cubicBezTo>
                  <a:pt x="684" y="6"/>
                  <a:pt x="684" y="6"/>
                  <a:pt x="684" y="6"/>
                </a:cubicBezTo>
                <a:cubicBezTo>
                  <a:pt x="983" y="121"/>
                  <a:pt x="1161" y="255"/>
                  <a:pt x="1218" y="409"/>
                </a:cubicBezTo>
                <a:cubicBezTo>
                  <a:pt x="1223" y="424"/>
                  <a:pt x="1233" y="435"/>
                  <a:pt x="1247" y="443"/>
                </a:cubicBezTo>
                <a:cubicBezTo>
                  <a:pt x="1261" y="450"/>
                  <a:pt x="1276" y="453"/>
                  <a:pt x="1291" y="449"/>
                </a:cubicBezTo>
                <a:cubicBezTo>
                  <a:pt x="1422" y="420"/>
                  <a:pt x="1522" y="423"/>
                  <a:pt x="1593" y="457"/>
                </a:cubicBezTo>
                <a:cubicBezTo>
                  <a:pt x="1636" y="478"/>
                  <a:pt x="1668" y="511"/>
                  <a:pt x="1690" y="555"/>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gn="just">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1" name="Freeform 8"/>
          <p:cNvSpPr/>
          <p:nvPr/>
        </p:nvSpPr>
        <p:spPr bwMode="auto">
          <a:xfrm>
            <a:off x="7311664" y="2785897"/>
            <a:ext cx="851693" cy="1084786"/>
          </a:xfrm>
          <a:custGeom>
            <a:cxnLst>
              <a:cxn ang="0">
                <a:pos x="284" y="0"/>
              </a:cxn>
              <a:cxn ang="0">
                <a:pos x="593" y="900"/>
              </a:cxn>
              <a:cxn ang="0">
                <a:pos x="292" y="797"/>
              </a:cxn>
              <a:cxn ang="0">
                <a:pos x="0" y="364"/>
              </a:cxn>
              <a:cxn ang="0">
                <a:pos x="284" y="0"/>
              </a:cxn>
            </a:cxnLst>
            <a:rect b="b" l="0" r="r" t="0"/>
            <a:pathLst>
              <a:path h="900" w="707">
                <a:moveTo>
                  <a:pt x="284" y="0"/>
                </a:moveTo>
                <a:cubicBezTo>
                  <a:pt x="604" y="216"/>
                  <a:pt x="707" y="517"/>
                  <a:pt x="593" y="900"/>
                </a:cubicBezTo>
                <a:cubicBezTo>
                  <a:pt x="496" y="834"/>
                  <a:pt x="396" y="800"/>
                  <a:pt x="292" y="797"/>
                </a:cubicBezTo>
                <a:cubicBezTo>
                  <a:pt x="279" y="629"/>
                  <a:pt x="181" y="485"/>
                  <a:pt x="0" y="364"/>
                </a:cubicBezTo>
                <a:cubicBezTo>
                  <a:pt x="161" y="274"/>
                  <a:pt x="255" y="153"/>
                  <a:pt x="284" y="0"/>
                </a:cubicBezTo>
                <a:close/>
              </a:path>
            </a:pathLst>
          </a:custGeom>
          <a:solidFill>
            <a:schemeClr val="accent5"/>
          </a:solidFill>
          <a:ln w="9525">
            <a:noFill/>
            <a:round/>
          </a:ln>
        </p:spPr>
        <p:txBody>
          <a:bodyPr anchor="t" anchorCtr="0" bIns="55832" compatLnSpc="1" lIns="111664" numCol="1" rIns="111664" tIns="55832" vert="horz" wrap="square">
            <a:prstTxWarp prst="textNoShape">
              <a:avLst/>
            </a:prstTxWarp>
          </a:bodyPr>
          <a:lstStyle/>
          <a:p>
            <a:pPr algn="just">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2" name="Freeform 9"/>
          <p:cNvSpPr/>
          <p:nvPr/>
        </p:nvSpPr>
        <p:spPr bwMode="auto">
          <a:xfrm>
            <a:off x="5574213" y="3250293"/>
            <a:ext cx="2425977" cy="1902411"/>
          </a:xfrm>
          <a:custGeom>
            <a:cxnLst>
              <a:cxn ang="0">
                <a:pos x="1678" y="541"/>
              </a:cxn>
              <a:cxn ang="0">
                <a:pos x="2005" y="648"/>
              </a:cxn>
              <a:cxn ang="0">
                <a:pos x="2006" y="648"/>
              </a:cxn>
              <a:cxn ang="0">
                <a:pos x="2009" y="651"/>
              </a:cxn>
              <a:cxn ang="0">
                <a:pos x="1428" y="1227"/>
              </a:cxn>
              <a:cxn ang="0">
                <a:pos x="1520" y="1543"/>
              </a:cxn>
              <a:cxn ang="0">
                <a:pos x="1520" y="1578"/>
              </a:cxn>
              <a:cxn ang="0">
                <a:pos x="963" y="1056"/>
              </a:cxn>
              <a:cxn ang="0">
                <a:pos x="634" y="1030"/>
              </a:cxn>
              <a:cxn ang="0">
                <a:pos x="599" y="1055"/>
              </a:cxn>
              <a:cxn ang="0">
                <a:pos x="0" y="898"/>
              </a:cxn>
              <a:cxn ang="0">
                <a:pos x="2" y="877"/>
              </a:cxn>
              <a:cxn ang="0">
                <a:pos x="5" y="834"/>
              </a:cxn>
              <a:cxn ang="0">
                <a:pos x="108" y="548"/>
              </a:cxn>
              <a:cxn ang="0">
                <a:pos x="179" y="510"/>
              </a:cxn>
              <a:cxn ang="0">
                <a:pos x="181" y="509"/>
              </a:cxn>
              <a:cxn ang="0">
                <a:pos x="181" y="509"/>
              </a:cxn>
              <a:cxn ang="0">
                <a:pos x="183" y="508"/>
              </a:cxn>
              <a:cxn ang="0">
                <a:pos x="435" y="462"/>
              </a:cxn>
              <a:cxn ang="0">
                <a:pos x="599" y="471"/>
              </a:cxn>
              <a:cxn ang="0">
                <a:pos x="792" y="425"/>
              </a:cxn>
              <a:cxn ang="0">
                <a:pos x="906" y="355"/>
              </a:cxn>
              <a:cxn ang="0">
                <a:pos x="1047" y="17"/>
              </a:cxn>
              <a:cxn ang="0">
                <a:pos x="1283" y="32"/>
              </a:cxn>
              <a:cxn ang="0">
                <a:pos x="1609" y="475"/>
              </a:cxn>
              <a:cxn ang="0">
                <a:pos x="1617" y="510"/>
              </a:cxn>
              <a:cxn ang="0">
                <a:pos x="1643" y="534"/>
              </a:cxn>
              <a:cxn ang="0">
                <a:pos x="1678" y="541"/>
              </a:cxn>
            </a:cxnLst>
            <a:rect b="b" l="0" r="r" t="0"/>
            <a:pathLst>
              <a:path h="1578" w="2013">
                <a:moveTo>
                  <a:pt x="1678" y="541"/>
                </a:moveTo>
                <a:cubicBezTo>
                  <a:pt x="1772" y="532"/>
                  <a:pt x="1881" y="568"/>
                  <a:pt x="2005" y="648"/>
                </a:cubicBezTo>
                <a:cubicBezTo>
                  <a:pt x="2000" y="645"/>
                  <a:pt x="2000" y="645"/>
                  <a:pt x="2006" y="648"/>
                </a:cubicBezTo>
                <a:cubicBezTo>
                  <a:pt x="2012" y="651"/>
                  <a:pt x="2013" y="652"/>
                  <a:pt x="2009" y="651"/>
                </a:cubicBezTo>
                <a:cubicBezTo>
                  <a:pt x="1987" y="975"/>
                  <a:pt x="1793" y="1167"/>
                  <a:pt x="1428" y="1227"/>
                </a:cubicBezTo>
                <a:cubicBezTo>
                  <a:pt x="1389" y="1326"/>
                  <a:pt x="1420" y="1432"/>
                  <a:pt x="1520" y="1543"/>
                </a:cubicBezTo>
                <a:cubicBezTo>
                  <a:pt x="1520" y="1578"/>
                  <a:pt x="1520" y="1578"/>
                  <a:pt x="1520" y="1578"/>
                </a:cubicBezTo>
                <a:cubicBezTo>
                  <a:pt x="1203" y="1534"/>
                  <a:pt x="1017" y="1360"/>
                  <a:pt x="963" y="1056"/>
                </a:cubicBezTo>
                <a:cubicBezTo>
                  <a:pt x="844" y="1099"/>
                  <a:pt x="734" y="1090"/>
                  <a:pt x="634" y="1030"/>
                </a:cubicBezTo>
                <a:cubicBezTo>
                  <a:pt x="623" y="1039"/>
                  <a:pt x="611" y="1047"/>
                  <a:pt x="599" y="1055"/>
                </a:cubicBezTo>
                <a:cubicBezTo>
                  <a:pt x="415" y="1175"/>
                  <a:pt x="215" y="1123"/>
                  <a:pt x="0" y="898"/>
                </a:cubicBezTo>
                <a:cubicBezTo>
                  <a:pt x="1" y="890"/>
                  <a:pt x="1" y="883"/>
                  <a:pt x="2" y="877"/>
                </a:cubicBezTo>
                <a:cubicBezTo>
                  <a:pt x="4" y="850"/>
                  <a:pt x="5" y="835"/>
                  <a:pt x="5" y="834"/>
                </a:cubicBezTo>
                <a:cubicBezTo>
                  <a:pt x="8" y="704"/>
                  <a:pt x="42" y="608"/>
                  <a:pt x="108" y="548"/>
                </a:cubicBezTo>
                <a:cubicBezTo>
                  <a:pt x="131" y="533"/>
                  <a:pt x="155" y="520"/>
                  <a:pt x="179" y="510"/>
                </a:cubicBezTo>
                <a:cubicBezTo>
                  <a:pt x="181" y="509"/>
                  <a:pt x="181" y="509"/>
                  <a:pt x="181" y="509"/>
                </a:cubicBezTo>
                <a:cubicBezTo>
                  <a:pt x="181" y="509"/>
                  <a:pt x="181" y="509"/>
                  <a:pt x="181" y="509"/>
                </a:cubicBezTo>
                <a:cubicBezTo>
                  <a:pt x="183" y="508"/>
                  <a:pt x="183" y="508"/>
                  <a:pt x="183" y="508"/>
                </a:cubicBezTo>
                <a:cubicBezTo>
                  <a:pt x="259" y="474"/>
                  <a:pt x="343" y="459"/>
                  <a:pt x="435" y="462"/>
                </a:cubicBezTo>
                <a:cubicBezTo>
                  <a:pt x="493" y="471"/>
                  <a:pt x="548" y="474"/>
                  <a:pt x="599" y="471"/>
                </a:cubicBezTo>
                <a:cubicBezTo>
                  <a:pt x="670" y="467"/>
                  <a:pt x="734" y="452"/>
                  <a:pt x="792" y="425"/>
                </a:cubicBezTo>
                <a:cubicBezTo>
                  <a:pt x="833" y="407"/>
                  <a:pt x="871" y="384"/>
                  <a:pt x="906" y="355"/>
                </a:cubicBezTo>
                <a:cubicBezTo>
                  <a:pt x="1020" y="262"/>
                  <a:pt x="1067" y="149"/>
                  <a:pt x="1047" y="17"/>
                </a:cubicBezTo>
                <a:cubicBezTo>
                  <a:pt x="1124" y="0"/>
                  <a:pt x="1203" y="5"/>
                  <a:pt x="1283" y="32"/>
                </a:cubicBezTo>
                <a:cubicBezTo>
                  <a:pt x="1503" y="150"/>
                  <a:pt x="1611" y="298"/>
                  <a:pt x="1609" y="475"/>
                </a:cubicBezTo>
                <a:cubicBezTo>
                  <a:pt x="1608" y="488"/>
                  <a:pt x="1611" y="499"/>
                  <a:pt x="1617" y="510"/>
                </a:cubicBezTo>
                <a:cubicBezTo>
                  <a:pt x="1624" y="520"/>
                  <a:pt x="1632" y="528"/>
                  <a:pt x="1643" y="534"/>
                </a:cubicBezTo>
                <a:cubicBezTo>
                  <a:pt x="1654" y="540"/>
                  <a:pt x="1666" y="542"/>
                  <a:pt x="1678" y="541"/>
                </a:cubicBezTo>
                <a:close/>
              </a:path>
            </a:pathLst>
          </a:custGeom>
          <a:solidFill>
            <a:schemeClr val="accent1"/>
          </a:solidFill>
          <a:ln w="9525">
            <a:noFill/>
            <a:round/>
          </a:ln>
        </p:spPr>
        <p:txBody>
          <a:bodyPr anchor="t" anchorCtr="0" bIns="55832" compatLnSpc="1" lIns="111664" numCol="1" rIns="111664" tIns="55832" vert="horz" wrap="square">
            <a:prstTxWarp prst="textNoShape">
              <a:avLst/>
            </a:prstTxWarp>
          </a:bodyPr>
          <a:lstStyle/>
          <a:p>
            <a:pPr algn="just">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Freeform 10"/>
          <p:cNvSpPr/>
          <p:nvPr/>
        </p:nvSpPr>
        <p:spPr bwMode="auto">
          <a:xfrm>
            <a:off x="4579078" y="3499526"/>
            <a:ext cx="1045341" cy="765626"/>
          </a:xfrm>
          <a:custGeom>
            <a:cxnLst>
              <a:cxn ang="0">
                <a:pos x="861" y="238"/>
              </a:cxn>
              <a:cxn ang="0">
                <a:pos x="855" y="242"/>
              </a:cxn>
              <a:cxn ang="0">
                <a:pos x="703" y="625"/>
              </a:cxn>
              <a:cxn ang="0">
                <a:pos x="703" y="631"/>
              </a:cxn>
              <a:cxn ang="0">
                <a:pos x="424" y="604"/>
              </a:cxn>
              <a:cxn ang="0">
                <a:pos x="21" y="245"/>
              </a:cxn>
              <a:cxn ang="0">
                <a:pos x="0" y="89"/>
              </a:cxn>
              <a:cxn ang="0">
                <a:pos x="32" y="74"/>
              </a:cxn>
              <a:cxn ang="0">
                <a:pos x="453" y="30"/>
              </a:cxn>
              <a:cxn ang="0">
                <a:pos x="867" y="234"/>
              </a:cxn>
              <a:cxn ang="0">
                <a:pos x="861" y="238"/>
              </a:cxn>
            </a:cxnLst>
            <a:rect b="b" l="0" r="r" t="0"/>
            <a:pathLst>
              <a:path h="635" w="865">
                <a:moveTo>
                  <a:pt x="861" y="238"/>
                </a:moveTo>
                <a:cubicBezTo>
                  <a:pt x="859" y="239"/>
                  <a:pt x="857" y="241"/>
                  <a:pt x="855" y="242"/>
                </a:cubicBezTo>
                <a:cubicBezTo>
                  <a:pt x="758" y="321"/>
                  <a:pt x="707" y="448"/>
                  <a:pt x="703" y="625"/>
                </a:cubicBezTo>
                <a:cubicBezTo>
                  <a:pt x="703" y="627"/>
                  <a:pt x="703" y="629"/>
                  <a:pt x="703" y="631"/>
                </a:cubicBezTo>
                <a:cubicBezTo>
                  <a:pt x="600" y="635"/>
                  <a:pt x="507" y="626"/>
                  <a:pt x="424" y="604"/>
                </a:cubicBezTo>
                <a:cubicBezTo>
                  <a:pt x="234" y="554"/>
                  <a:pt x="100" y="434"/>
                  <a:pt x="21" y="245"/>
                </a:cubicBezTo>
                <a:cubicBezTo>
                  <a:pt x="7" y="192"/>
                  <a:pt x="0" y="139"/>
                  <a:pt x="0" y="89"/>
                </a:cubicBezTo>
                <a:cubicBezTo>
                  <a:pt x="17" y="81"/>
                  <a:pt x="28" y="76"/>
                  <a:pt x="32" y="74"/>
                </a:cubicBezTo>
                <a:cubicBezTo>
                  <a:pt x="170" y="15"/>
                  <a:pt x="310" y="0"/>
                  <a:pt x="453" y="30"/>
                </a:cubicBezTo>
                <a:cubicBezTo>
                  <a:pt x="589" y="58"/>
                  <a:pt x="727" y="126"/>
                  <a:pt x="867" y="234"/>
                </a:cubicBezTo>
                <a:cubicBezTo>
                  <a:pt x="865" y="235"/>
                  <a:pt x="863" y="237"/>
                  <a:pt x="861" y="238"/>
                </a:cubicBezTo>
                <a:close/>
              </a:path>
            </a:pathLst>
          </a:custGeom>
          <a:solidFill>
            <a:schemeClr val="accent3"/>
          </a:solidFill>
          <a:ln w="9525">
            <a:noFill/>
            <a:round/>
          </a:ln>
        </p:spPr>
        <p:txBody>
          <a:bodyPr anchor="t" anchorCtr="0" bIns="55832" compatLnSpc="1" lIns="111664" numCol="1" rIns="111664" tIns="55832" vert="horz" wrap="square">
            <a:prstTxWarp prst="textNoShape">
              <a:avLst/>
            </a:prstTxWarp>
          </a:bodyPr>
          <a:lstStyle/>
          <a:p>
            <a:pPr algn="just">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8" name="Oval 57"/>
          <p:cNvSpPr/>
          <p:nvPr/>
        </p:nvSpPr>
        <p:spPr>
          <a:xfrm>
            <a:off x="6509805" y="3918612"/>
            <a:ext cx="930529" cy="930529"/>
          </a:xfrm>
          <a:prstGeom prst="ellipse">
            <a:avLst/>
          </a:prstGeom>
          <a:solidFill>
            <a:schemeClr val="bg1">
              <a:lumMod val="95000"/>
              <a:alpha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9" name="Oval 58"/>
          <p:cNvSpPr/>
          <p:nvPr/>
        </p:nvSpPr>
        <p:spPr>
          <a:xfrm>
            <a:off x="7441325" y="3074433"/>
            <a:ext cx="658073" cy="658073"/>
          </a:xfrm>
          <a:prstGeom prst="ellipse">
            <a:avLst/>
          </a:prstGeom>
          <a:solidFill>
            <a:schemeClr val="bg1">
              <a:lumMod val="95000"/>
              <a:alpha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0" name="Oval 59"/>
          <p:cNvSpPr/>
          <p:nvPr/>
        </p:nvSpPr>
        <p:spPr>
          <a:xfrm>
            <a:off x="4717924" y="2386590"/>
            <a:ext cx="856289" cy="856289"/>
          </a:xfrm>
          <a:prstGeom prst="ellipse">
            <a:avLst/>
          </a:prstGeom>
          <a:solidFill>
            <a:schemeClr val="bg1">
              <a:lumMod val="95000"/>
              <a:alpha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Oval 60"/>
          <p:cNvSpPr/>
          <p:nvPr/>
        </p:nvSpPr>
        <p:spPr>
          <a:xfrm>
            <a:off x="6509804" y="2057553"/>
            <a:ext cx="658073" cy="658073"/>
          </a:xfrm>
          <a:prstGeom prst="ellipse">
            <a:avLst/>
          </a:prstGeom>
          <a:solidFill>
            <a:schemeClr val="bg1">
              <a:lumMod val="95000"/>
              <a:alpha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2" name="Oval 61"/>
          <p:cNvSpPr/>
          <p:nvPr/>
        </p:nvSpPr>
        <p:spPr>
          <a:xfrm>
            <a:off x="4632821" y="3678178"/>
            <a:ext cx="658073" cy="658073"/>
          </a:xfrm>
          <a:prstGeom prst="ellipse">
            <a:avLst/>
          </a:prstGeom>
          <a:solidFill>
            <a:schemeClr val="bg1">
              <a:lumMod val="95000"/>
              <a:alpha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cxnSp>
        <p:nvCxnSpPr>
          <p:cNvPr id="63" name="Straight Connector 62"/>
          <p:cNvCxnSpPr/>
          <p:nvPr/>
        </p:nvCxnSpPr>
        <p:spPr>
          <a:xfrm flipV="1" rot="10800000">
            <a:off x="6849074" y="2384651"/>
            <a:ext cx="1098916" cy="1939"/>
          </a:xfrm>
          <a:prstGeom prst="line">
            <a:avLst/>
          </a:prstGeom>
          <a:ln cap="rnd" w="6350">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rot="10800000">
            <a:off x="7784730" y="3406822"/>
            <a:ext cx="1098916" cy="1939"/>
          </a:xfrm>
          <a:prstGeom prst="line">
            <a:avLst/>
          </a:prstGeom>
          <a:ln cap="rnd" w="6350">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rot="10800000">
            <a:off x="4029620" y="2813765"/>
            <a:ext cx="1098916" cy="1939"/>
          </a:xfrm>
          <a:prstGeom prst="line">
            <a:avLst/>
          </a:prstGeom>
          <a:ln cap="rnd" w="6350">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rot="10800000">
            <a:off x="3858789" y="4006246"/>
            <a:ext cx="1098916" cy="1939"/>
          </a:xfrm>
          <a:prstGeom prst="line">
            <a:avLst/>
          </a:prstGeom>
          <a:ln cap="rnd" w="6350">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6958886" y="4384846"/>
            <a:ext cx="1843339" cy="3253"/>
          </a:xfrm>
          <a:prstGeom prst="line">
            <a:avLst/>
          </a:prstGeom>
          <a:ln cap="rnd" w="6350">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9" name="Footer Text"/>
          <p:cNvSpPr txBox="1"/>
          <p:nvPr/>
        </p:nvSpPr>
        <p:spPr>
          <a:xfrm flipH="1">
            <a:off x="2302123" y="3858167"/>
            <a:ext cx="1405454" cy="585216"/>
          </a:xfrm>
          <a:prstGeom prst="rect">
            <a:avLst/>
          </a:prstGeom>
          <a:noFill/>
        </p:spPr>
        <p:txBody>
          <a:bodyPr bIns="0" lIns="0" rIns="0" rtlCol="0" tIns="0" wrap="square">
            <a:spAutoFit/>
          </a:bodyPr>
          <a:lstStyle/>
          <a:p>
            <a:pPr algn="just" defTabSz="1116686">
              <a:lnSpc>
                <a:spcPct val="120000"/>
              </a:lnSpc>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0" name="Footer Text"/>
          <p:cNvSpPr txBox="1"/>
          <p:nvPr/>
        </p:nvSpPr>
        <p:spPr>
          <a:xfrm flipH="1">
            <a:off x="2453335" y="2683759"/>
            <a:ext cx="1405454" cy="585216"/>
          </a:xfrm>
          <a:prstGeom prst="rect">
            <a:avLst/>
          </a:prstGeom>
          <a:noFill/>
        </p:spPr>
        <p:txBody>
          <a:bodyPr bIns="0" lIns="0" rIns="0" rtlCol="0" tIns="0" wrap="square">
            <a:spAutoFit/>
          </a:bodyPr>
          <a:lstStyle/>
          <a:p>
            <a:pPr algn="just" defTabSz="1116686">
              <a:lnSpc>
                <a:spcPct val="120000"/>
              </a:lnSpc>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1" name="Footer Text"/>
          <p:cNvSpPr txBox="1"/>
          <p:nvPr/>
        </p:nvSpPr>
        <p:spPr>
          <a:xfrm flipH="1">
            <a:off x="8092697" y="2195233"/>
            <a:ext cx="1426753" cy="585216"/>
          </a:xfrm>
          <a:prstGeom prst="rect">
            <a:avLst/>
          </a:prstGeom>
          <a:noFill/>
        </p:spPr>
        <p:txBody>
          <a:bodyPr bIns="0" lIns="0" rIns="0" rtlCol="0" tIns="0" wrap="square">
            <a:spAutoFit/>
          </a:bodyPr>
          <a:lstStyle/>
          <a:p>
            <a:pPr algn="just" defTabSz="1116686">
              <a:lnSpc>
                <a:spcPct val="120000"/>
              </a:lnSpc>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2" name="Footer Text"/>
          <p:cNvSpPr txBox="1"/>
          <p:nvPr/>
        </p:nvSpPr>
        <p:spPr>
          <a:xfrm flipH="1">
            <a:off x="8994147" y="3201921"/>
            <a:ext cx="1426753" cy="585216"/>
          </a:xfrm>
          <a:prstGeom prst="rect">
            <a:avLst/>
          </a:prstGeom>
          <a:noFill/>
        </p:spPr>
        <p:txBody>
          <a:bodyPr bIns="0" lIns="0" rIns="0" rtlCol="0" tIns="0" wrap="square">
            <a:spAutoFit/>
          </a:bodyPr>
          <a:lstStyle/>
          <a:p>
            <a:pPr algn="just" defTabSz="1116686">
              <a:lnSpc>
                <a:spcPct val="120000"/>
              </a:lnSpc>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3" name="Footer Text"/>
          <p:cNvSpPr txBox="1"/>
          <p:nvPr/>
        </p:nvSpPr>
        <p:spPr>
          <a:xfrm flipH="1">
            <a:off x="8912726" y="4203278"/>
            <a:ext cx="1426753" cy="585216"/>
          </a:xfrm>
          <a:prstGeom prst="rect">
            <a:avLst/>
          </a:prstGeom>
          <a:noFill/>
        </p:spPr>
        <p:txBody>
          <a:bodyPr bIns="0" lIns="0" rIns="0" rtlCol="0" tIns="0" wrap="square">
            <a:spAutoFit/>
          </a:bodyPr>
          <a:lstStyle/>
          <a:p>
            <a:pPr algn="just" defTabSz="1116686">
              <a:lnSpc>
                <a:spcPct val="120000"/>
              </a:lnSpc>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4" name="Text Placeholder 3"/>
          <p:cNvSpPr txBox="1"/>
          <p:nvPr/>
        </p:nvSpPr>
        <p:spPr>
          <a:xfrm>
            <a:off x="2223590" y="5311873"/>
            <a:ext cx="712788" cy="512064"/>
          </a:xfrm>
          <a:prstGeom prst="rect">
            <a:avLst/>
          </a:prstGeom>
        </p:spPr>
        <p:txBody>
          <a:bodyPr anchor="t"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just" defTabSz="1116686">
              <a:lnSpc>
                <a:spcPct val="120000"/>
              </a:lnSpc>
              <a:defRPr/>
            </a:pPr>
            <a:r>
              <a:rPr lang="en-US">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rPr>
              <a:t>35%</a:t>
            </a:r>
          </a:p>
        </p:txBody>
      </p:sp>
      <p:sp>
        <p:nvSpPr>
          <p:cNvPr id="75" name="Footer Text"/>
          <p:cNvSpPr txBox="1"/>
          <p:nvPr/>
        </p:nvSpPr>
        <p:spPr>
          <a:xfrm>
            <a:off x="3502439" y="5343947"/>
            <a:ext cx="2632298" cy="438912"/>
          </a:xfrm>
          <a:prstGeom prst="rect">
            <a:avLst/>
          </a:prstGeom>
          <a:noFill/>
        </p:spPr>
        <p:txBody>
          <a:bodyPr bIns="0" lIns="0" rIns="0" rtlCol="0" tIns="0" wrap="square">
            <a:spAutoFit/>
          </a:bodyPr>
          <a:lstStyle/>
          <a:p>
            <a:pPr algn="just" defTabSz="1116686">
              <a:lnSpc>
                <a:spcPct val="120000"/>
              </a:lnSpc>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6" name="Text Placeholder 3"/>
          <p:cNvSpPr txBox="1"/>
          <p:nvPr/>
        </p:nvSpPr>
        <p:spPr>
          <a:xfrm>
            <a:off x="9893295" y="5311873"/>
            <a:ext cx="712788" cy="512064"/>
          </a:xfrm>
          <a:prstGeom prst="rect">
            <a:avLst/>
          </a:prstGeom>
        </p:spPr>
        <p:txBody>
          <a:bodyPr anchor="t"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just" defTabSz="1116686">
              <a:lnSpc>
                <a:spcPct val="120000"/>
              </a:lnSpc>
              <a:defRPr/>
            </a:pPr>
            <a:r>
              <a:rPr lang="en-US">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rPr>
              <a:t>65%</a:t>
            </a:r>
          </a:p>
        </p:txBody>
      </p:sp>
      <p:grpSp>
        <p:nvGrpSpPr>
          <p:cNvPr id="80" name="Group 79"/>
          <p:cNvGrpSpPr/>
          <p:nvPr/>
        </p:nvGrpSpPr>
        <p:grpSpPr>
          <a:xfrm>
            <a:off x="3035150" y="5188345"/>
            <a:ext cx="324239" cy="696092"/>
            <a:chOff x="5458840" y="2803573"/>
            <a:chExt cx="265516" cy="570022"/>
          </a:xfrm>
          <a:solidFill>
            <a:schemeClr val="tx1">
              <a:lumMod val="25000"/>
              <a:lumOff val="75000"/>
            </a:schemeClr>
          </a:solidFill>
        </p:grpSpPr>
        <p:sp>
          <p:nvSpPr>
            <p:cNvPr id="78" name="Oval 98"/>
            <p:cNvSpPr>
              <a:spLocks noChangeArrowheads="1"/>
            </p:cNvSpPr>
            <p:nvPr/>
          </p:nvSpPr>
          <p:spPr bwMode="auto">
            <a:xfrm>
              <a:off x="5549821" y="2803573"/>
              <a:ext cx="85411" cy="85411"/>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gn="just">
                <a:lnSpc>
                  <a:spcPct val="120000"/>
                </a:lnSpc>
              </a:pPr>
              <a:endParaRPr lang="en-US" sz="800">
                <a:solidFill>
                  <a:schemeClr val="accent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9" name="Freeform 99"/>
            <p:cNvSpPr/>
            <p:nvPr/>
          </p:nvSpPr>
          <p:spPr bwMode="auto">
            <a:xfrm>
              <a:off x="5458840" y="2907551"/>
              <a:ext cx="265516" cy="466044"/>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gn="just">
                <a:lnSpc>
                  <a:spcPct val="120000"/>
                </a:lnSpc>
              </a:pPr>
              <a:endParaRPr lang="en-US" sz="800">
                <a:solidFill>
                  <a:schemeClr val="accent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3" name="Group 82"/>
          <p:cNvGrpSpPr/>
          <p:nvPr/>
        </p:nvGrpSpPr>
        <p:grpSpPr>
          <a:xfrm>
            <a:off x="9548423" y="5185895"/>
            <a:ext cx="273901" cy="700992"/>
            <a:chOff x="5479451" y="3669116"/>
            <a:chExt cx="224294" cy="574034"/>
          </a:xfrm>
          <a:solidFill>
            <a:schemeClr val="tx1">
              <a:lumMod val="25000"/>
              <a:lumOff val="75000"/>
            </a:schemeClr>
          </a:solidFill>
        </p:grpSpPr>
        <p:sp>
          <p:nvSpPr>
            <p:cNvPr id="81" name="Freeform 96"/>
            <p:cNvSpPr/>
            <p:nvPr/>
          </p:nvSpPr>
          <p:spPr bwMode="auto">
            <a:xfrm>
              <a:off x="5479451" y="3766055"/>
              <a:ext cx="224294" cy="477095"/>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gn="just">
                <a:lnSpc>
                  <a:spcPct val="120000"/>
                </a:lnSpc>
              </a:pPr>
              <a:endParaRPr lang="en-US" sz="8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2" name="Oval 97"/>
            <p:cNvSpPr>
              <a:spLocks noChangeArrowheads="1"/>
            </p:cNvSpPr>
            <p:nvPr/>
          </p:nvSpPr>
          <p:spPr bwMode="auto">
            <a:xfrm>
              <a:off x="5545979" y="3669116"/>
              <a:ext cx="89338" cy="91237"/>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gn="just">
                <a:lnSpc>
                  <a:spcPct val="120000"/>
                </a:lnSpc>
              </a:pPr>
              <a:endParaRPr lang="en-US" sz="8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84" name="Footer Text"/>
          <p:cNvSpPr txBox="1"/>
          <p:nvPr/>
        </p:nvSpPr>
        <p:spPr>
          <a:xfrm>
            <a:off x="6776549" y="5343947"/>
            <a:ext cx="2632298" cy="438912"/>
          </a:xfrm>
          <a:prstGeom prst="rect">
            <a:avLst/>
          </a:prstGeom>
          <a:noFill/>
        </p:spPr>
        <p:txBody>
          <a:bodyPr bIns="0" lIns="0" rIns="0" rtlCol="0" tIns="0" wrap="square">
            <a:spAutoFit/>
          </a:bodyPr>
          <a:lstStyle/>
          <a:p>
            <a:pPr algn="just" defTabSz="1116686">
              <a:lnSpc>
                <a:spcPct val="120000"/>
              </a:lnSpc>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2"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261297787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500" fill="hold" id="7"/>
                                        <p:tgtEl>
                                          <p:spTgt spid="52"/>
                                        </p:tgtEl>
                                        <p:attrNameLst>
                                          <p:attrName>ppt_w</p:attrName>
                                        </p:attrNameLst>
                                      </p:cBhvr>
                                      <p:tavLst>
                                        <p:tav tm="0">
                                          <p:val>
                                            <p:fltVal val="0"/>
                                          </p:val>
                                        </p:tav>
                                        <p:tav tm="100000">
                                          <p:val>
                                            <p:strVal val="#ppt_w"/>
                                          </p:val>
                                        </p:tav>
                                      </p:tavLst>
                                    </p:anim>
                                    <p:anim calcmode="lin" valueType="num">
                                      <p:cBhvr>
                                        <p:cTn dur="500" fill="hold" id="8"/>
                                        <p:tgtEl>
                                          <p:spTgt spid="52"/>
                                        </p:tgtEl>
                                        <p:attrNameLst>
                                          <p:attrName>ppt_h</p:attrName>
                                        </p:attrNameLst>
                                      </p:cBhvr>
                                      <p:tavLst>
                                        <p:tav tm="0">
                                          <p:val>
                                            <p:fltVal val="0"/>
                                          </p:val>
                                        </p:tav>
                                        <p:tav tm="100000">
                                          <p:val>
                                            <p:strVal val="#ppt_h"/>
                                          </p:val>
                                        </p:tav>
                                      </p:tavLst>
                                    </p:anim>
                                    <p:animEffect filter="fade" transition="in">
                                      <p:cBhvr>
                                        <p:cTn dur="500" id="9"/>
                                        <p:tgtEl>
                                          <p:spTgt spid="5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58"/>
                                        </p:tgtEl>
                                        <p:attrNameLst>
                                          <p:attrName>style.visibility</p:attrName>
                                        </p:attrNameLst>
                                      </p:cBhvr>
                                      <p:to>
                                        <p:strVal val="visible"/>
                                      </p:to>
                                    </p:set>
                                    <p:anim calcmode="lin" valueType="num">
                                      <p:cBhvr>
                                        <p:cTn dur="500" fill="hold" id="13"/>
                                        <p:tgtEl>
                                          <p:spTgt spid="58"/>
                                        </p:tgtEl>
                                        <p:attrNameLst>
                                          <p:attrName>ppt_w</p:attrName>
                                        </p:attrNameLst>
                                      </p:cBhvr>
                                      <p:tavLst>
                                        <p:tav tm="0">
                                          <p:val>
                                            <p:fltVal val="0"/>
                                          </p:val>
                                        </p:tav>
                                        <p:tav tm="100000">
                                          <p:val>
                                            <p:strVal val="#ppt_w"/>
                                          </p:val>
                                        </p:tav>
                                      </p:tavLst>
                                    </p:anim>
                                    <p:anim calcmode="lin" valueType="num">
                                      <p:cBhvr>
                                        <p:cTn dur="500" fill="hold" id="14"/>
                                        <p:tgtEl>
                                          <p:spTgt spid="58"/>
                                        </p:tgtEl>
                                        <p:attrNameLst>
                                          <p:attrName>ppt_h</p:attrName>
                                        </p:attrNameLst>
                                      </p:cBhvr>
                                      <p:tavLst>
                                        <p:tav tm="0">
                                          <p:val>
                                            <p:fltVal val="0"/>
                                          </p:val>
                                        </p:tav>
                                        <p:tav tm="100000">
                                          <p:val>
                                            <p:strVal val="#ppt_h"/>
                                          </p:val>
                                        </p:tav>
                                      </p:tavLst>
                                    </p:anim>
                                    <p:animEffect filter="fade" transition="in">
                                      <p:cBhvr>
                                        <p:cTn dur="500" id="15"/>
                                        <p:tgtEl>
                                          <p:spTgt spid="58"/>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67"/>
                                        </p:tgtEl>
                                        <p:attrNameLst>
                                          <p:attrName>style.visibility</p:attrName>
                                        </p:attrNameLst>
                                      </p:cBhvr>
                                      <p:to>
                                        <p:strVal val="visible"/>
                                      </p:to>
                                    </p:set>
                                    <p:animEffect filter="wipe(left)" transition="in">
                                      <p:cBhvr>
                                        <p:cTn dur="500" id="19"/>
                                        <p:tgtEl>
                                          <p:spTgt spid="67"/>
                                        </p:tgtEl>
                                      </p:cBhvr>
                                    </p:animEffect>
                                  </p:childTnLst>
                                </p:cTn>
                              </p:par>
                              <p:par>
                                <p:cTn accel="50000" decel="50000" fill="hold" grpId="0" id="20" nodeType="withEffect" presetClass="entr" presetID="2" presetSubtype="2">
                                  <p:stCondLst>
                                    <p:cond delay="0"/>
                                  </p:stCondLst>
                                  <p:childTnLst>
                                    <p:set>
                                      <p:cBhvr>
                                        <p:cTn dur="1" fill="hold" id="21">
                                          <p:stCondLst>
                                            <p:cond delay="0"/>
                                          </p:stCondLst>
                                        </p:cTn>
                                        <p:tgtEl>
                                          <p:spTgt spid="73"/>
                                        </p:tgtEl>
                                        <p:attrNameLst>
                                          <p:attrName>style.visibility</p:attrName>
                                        </p:attrNameLst>
                                      </p:cBhvr>
                                      <p:to>
                                        <p:strVal val="visible"/>
                                      </p:to>
                                    </p:set>
                                    <p:anim calcmode="lin" valueType="num">
                                      <p:cBhvr additive="base">
                                        <p:cTn dur="500" fill="hold" id="22"/>
                                        <p:tgtEl>
                                          <p:spTgt spid="73"/>
                                        </p:tgtEl>
                                        <p:attrNameLst>
                                          <p:attrName>ppt_x</p:attrName>
                                        </p:attrNameLst>
                                      </p:cBhvr>
                                      <p:tavLst>
                                        <p:tav tm="0">
                                          <p:val>
                                            <p:strVal val="1+#ppt_w/2"/>
                                          </p:val>
                                        </p:tav>
                                        <p:tav tm="100000">
                                          <p:val>
                                            <p:strVal val="#ppt_x"/>
                                          </p:val>
                                        </p:tav>
                                      </p:tavLst>
                                    </p:anim>
                                    <p:anim calcmode="lin" valueType="num">
                                      <p:cBhvr additive="base">
                                        <p:cTn dur="500" fill="hold" id="23"/>
                                        <p:tgtEl>
                                          <p:spTgt spid="7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53" presetSubtype="0">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p:cTn dur="500" fill="hold" id="27"/>
                                        <p:tgtEl>
                                          <p:spTgt spid="49"/>
                                        </p:tgtEl>
                                        <p:attrNameLst>
                                          <p:attrName>ppt_w</p:attrName>
                                        </p:attrNameLst>
                                      </p:cBhvr>
                                      <p:tavLst>
                                        <p:tav tm="0">
                                          <p:val>
                                            <p:fltVal val="0"/>
                                          </p:val>
                                        </p:tav>
                                        <p:tav tm="100000">
                                          <p:val>
                                            <p:strVal val="#ppt_w"/>
                                          </p:val>
                                        </p:tav>
                                      </p:tavLst>
                                    </p:anim>
                                    <p:anim calcmode="lin" valueType="num">
                                      <p:cBhvr>
                                        <p:cTn dur="500" fill="hold" id="28"/>
                                        <p:tgtEl>
                                          <p:spTgt spid="49"/>
                                        </p:tgtEl>
                                        <p:attrNameLst>
                                          <p:attrName>ppt_h</p:attrName>
                                        </p:attrNameLst>
                                      </p:cBhvr>
                                      <p:tavLst>
                                        <p:tav tm="0">
                                          <p:val>
                                            <p:fltVal val="0"/>
                                          </p:val>
                                        </p:tav>
                                        <p:tav tm="100000">
                                          <p:val>
                                            <p:strVal val="#ppt_h"/>
                                          </p:val>
                                        </p:tav>
                                      </p:tavLst>
                                    </p:anim>
                                    <p:animEffect filter="fade" transition="in">
                                      <p:cBhvr>
                                        <p:cTn dur="500" id="29"/>
                                        <p:tgtEl>
                                          <p:spTgt spid="49"/>
                                        </p:tgtEl>
                                      </p:cBhvr>
                                    </p:animEffect>
                                  </p:childTnLst>
                                </p:cTn>
                              </p:par>
                            </p:childTnLst>
                          </p:cTn>
                        </p:par>
                        <p:par>
                          <p:cTn fill="hold" id="30" nodeType="afterGroup">
                            <p:stCondLst>
                              <p:cond delay="2000"/>
                            </p:stCondLst>
                            <p:childTnLst>
                              <p:par>
                                <p:cTn fill="hold" grpId="0" id="31" nodeType="afterEffect" presetClass="entr" presetID="53" presetSubtype="0">
                                  <p:stCondLst>
                                    <p:cond delay="0"/>
                                  </p:stCondLst>
                                  <p:childTnLst>
                                    <p:set>
                                      <p:cBhvr>
                                        <p:cTn dur="1" fill="hold" id="32">
                                          <p:stCondLst>
                                            <p:cond delay="0"/>
                                          </p:stCondLst>
                                        </p:cTn>
                                        <p:tgtEl>
                                          <p:spTgt spid="60"/>
                                        </p:tgtEl>
                                        <p:attrNameLst>
                                          <p:attrName>style.visibility</p:attrName>
                                        </p:attrNameLst>
                                      </p:cBhvr>
                                      <p:to>
                                        <p:strVal val="visible"/>
                                      </p:to>
                                    </p:set>
                                    <p:anim calcmode="lin" valueType="num">
                                      <p:cBhvr>
                                        <p:cTn dur="500" fill="hold" id="33"/>
                                        <p:tgtEl>
                                          <p:spTgt spid="60"/>
                                        </p:tgtEl>
                                        <p:attrNameLst>
                                          <p:attrName>ppt_w</p:attrName>
                                        </p:attrNameLst>
                                      </p:cBhvr>
                                      <p:tavLst>
                                        <p:tav tm="0">
                                          <p:val>
                                            <p:fltVal val="0"/>
                                          </p:val>
                                        </p:tav>
                                        <p:tav tm="100000">
                                          <p:val>
                                            <p:strVal val="#ppt_w"/>
                                          </p:val>
                                        </p:tav>
                                      </p:tavLst>
                                    </p:anim>
                                    <p:anim calcmode="lin" valueType="num">
                                      <p:cBhvr>
                                        <p:cTn dur="500" fill="hold" id="34"/>
                                        <p:tgtEl>
                                          <p:spTgt spid="60"/>
                                        </p:tgtEl>
                                        <p:attrNameLst>
                                          <p:attrName>ppt_h</p:attrName>
                                        </p:attrNameLst>
                                      </p:cBhvr>
                                      <p:tavLst>
                                        <p:tav tm="0">
                                          <p:val>
                                            <p:fltVal val="0"/>
                                          </p:val>
                                        </p:tav>
                                        <p:tav tm="100000">
                                          <p:val>
                                            <p:strVal val="#ppt_h"/>
                                          </p:val>
                                        </p:tav>
                                      </p:tavLst>
                                    </p:anim>
                                    <p:animEffect filter="fade" transition="in">
                                      <p:cBhvr>
                                        <p:cTn dur="500" id="35"/>
                                        <p:tgtEl>
                                          <p:spTgt spid="60"/>
                                        </p:tgtEl>
                                      </p:cBhvr>
                                    </p:animEffect>
                                  </p:childTnLst>
                                </p:cTn>
                              </p:par>
                            </p:childTnLst>
                          </p:cTn>
                        </p:par>
                        <p:par>
                          <p:cTn fill="hold" id="36" nodeType="afterGroup">
                            <p:stCondLst>
                              <p:cond delay="2500"/>
                            </p:stCondLst>
                            <p:childTnLst>
                              <p:par>
                                <p:cTn fill="hold" id="37" nodeType="afterEffect" presetClass="entr" presetID="22" presetSubtype="2">
                                  <p:stCondLst>
                                    <p:cond delay="0"/>
                                  </p:stCondLst>
                                  <p:childTnLst>
                                    <p:set>
                                      <p:cBhvr>
                                        <p:cTn dur="1" fill="hold" id="38">
                                          <p:stCondLst>
                                            <p:cond delay="0"/>
                                          </p:stCondLst>
                                        </p:cTn>
                                        <p:tgtEl>
                                          <p:spTgt spid="65"/>
                                        </p:tgtEl>
                                        <p:attrNameLst>
                                          <p:attrName>style.visibility</p:attrName>
                                        </p:attrNameLst>
                                      </p:cBhvr>
                                      <p:to>
                                        <p:strVal val="visible"/>
                                      </p:to>
                                    </p:set>
                                    <p:animEffect filter="wipe(right)" transition="in">
                                      <p:cBhvr>
                                        <p:cTn dur="500" id="39"/>
                                        <p:tgtEl>
                                          <p:spTgt spid="65"/>
                                        </p:tgtEl>
                                      </p:cBhvr>
                                    </p:animEffect>
                                  </p:childTnLst>
                                </p:cTn>
                              </p:par>
                              <p:par>
                                <p:cTn accel="50000" decel="50000" fill="hold" grpId="0" id="40" nodeType="withEffect" presetClass="entr" presetID="2" presetSubtype="8">
                                  <p:stCondLst>
                                    <p:cond delay="0"/>
                                  </p:stCondLst>
                                  <p:childTnLst>
                                    <p:set>
                                      <p:cBhvr>
                                        <p:cTn dur="1" fill="hold" id="41">
                                          <p:stCondLst>
                                            <p:cond delay="0"/>
                                          </p:stCondLst>
                                        </p:cTn>
                                        <p:tgtEl>
                                          <p:spTgt spid="70"/>
                                        </p:tgtEl>
                                        <p:attrNameLst>
                                          <p:attrName>style.visibility</p:attrName>
                                        </p:attrNameLst>
                                      </p:cBhvr>
                                      <p:to>
                                        <p:strVal val="visible"/>
                                      </p:to>
                                    </p:set>
                                    <p:anim calcmode="lin" valueType="num">
                                      <p:cBhvr additive="base">
                                        <p:cTn dur="500" fill="hold" id="42"/>
                                        <p:tgtEl>
                                          <p:spTgt spid="70"/>
                                        </p:tgtEl>
                                        <p:attrNameLst>
                                          <p:attrName>ppt_x</p:attrName>
                                        </p:attrNameLst>
                                      </p:cBhvr>
                                      <p:tavLst>
                                        <p:tav tm="0">
                                          <p:val>
                                            <p:strVal val="0-#ppt_w/2"/>
                                          </p:val>
                                        </p:tav>
                                        <p:tav tm="100000">
                                          <p:val>
                                            <p:strVal val="#ppt_x"/>
                                          </p:val>
                                        </p:tav>
                                      </p:tavLst>
                                    </p:anim>
                                    <p:anim calcmode="lin" valueType="num">
                                      <p:cBhvr additive="base">
                                        <p:cTn dur="500" fill="hold" id="43"/>
                                        <p:tgtEl>
                                          <p:spTgt spid="7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000"/>
                            </p:stCondLst>
                            <p:childTnLst>
                              <p:par>
                                <p:cTn fill="hold" grpId="0" id="45" nodeType="afterEffect" presetClass="entr" presetID="53" presetSubtype="0">
                                  <p:stCondLst>
                                    <p:cond delay="0"/>
                                  </p:stCondLst>
                                  <p:childTnLst>
                                    <p:set>
                                      <p:cBhvr>
                                        <p:cTn dur="1" fill="hold" id="46">
                                          <p:stCondLst>
                                            <p:cond delay="0"/>
                                          </p:stCondLst>
                                        </p:cTn>
                                        <p:tgtEl>
                                          <p:spTgt spid="53"/>
                                        </p:tgtEl>
                                        <p:attrNameLst>
                                          <p:attrName>style.visibility</p:attrName>
                                        </p:attrNameLst>
                                      </p:cBhvr>
                                      <p:to>
                                        <p:strVal val="visible"/>
                                      </p:to>
                                    </p:set>
                                    <p:anim calcmode="lin" valueType="num">
                                      <p:cBhvr>
                                        <p:cTn dur="500" fill="hold" id="47"/>
                                        <p:tgtEl>
                                          <p:spTgt spid="53"/>
                                        </p:tgtEl>
                                        <p:attrNameLst>
                                          <p:attrName>ppt_w</p:attrName>
                                        </p:attrNameLst>
                                      </p:cBhvr>
                                      <p:tavLst>
                                        <p:tav tm="0">
                                          <p:val>
                                            <p:fltVal val="0"/>
                                          </p:val>
                                        </p:tav>
                                        <p:tav tm="100000">
                                          <p:val>
                                            <p:strVal val="#ppt_w"/>
                                          </p:val>
                                        </p:tav>
                                      </p:tavLst>
                                    </p:anim>
                                    <p:anim calcmode="lin" valueType="num">
                                      <p:cBhvr>
                                        <p:cTn dur="500" fill="hold" id="48"/>
                                        <p:tgtEl>
                                          <p:spTgt spid="53"/>
                                        </p:tgtEl>
                                        <p:attrNameLst>
                                          <p:attrName>ppt_h</p:attrName>
                                        </p:attrNameLst>
                                      </p:cBhvr>
                                      <p:tavLst>
                                        <p:tav tm="0">
                                          <p:val>
                                            <p:fltVal val="0"/>
                                          </p:val>
                                        </p:tav>
                                        <p:tav tm="100000">
                                          <p:val>
                                            <p:strVal val="#ppt_h"/>
                                          </p:val>
                                        </p:tav>
                                      </p:tavLst>
                                    </p:anim>
                                    <p:animEffect filter="fade" transition="in">
                                      <p:cBhvr>
                                        <p:cTn dur="500" id="49"/>
                                        <p:tgtEl>
                                          <p:spTgt spid="53"/>
                                        </p:tgtEl>
                                      </p:cBhvr>
                                    </p:animEffect>
                                  </p:childTnLst>
                                </p:cTn>
                              </p:par>
                            </p:childTnLst>
                          </p:cTn>
                        </p:par>
                        <p:par>
                          <p:cTn fill="hold" id="50" nodeType="afterGroup">
                            <p:stCondLst>
                              <p:cond delay="3500"/>
                            </p:stCondLst>
                            <p:childTnLst>
                              <p:par>
                                <p:cTn fill="hold" grpId="0" id="51" nodeType="afterEffect" presetClass="entr" presetID="53" presetSubtype="0">
                                  <p:stCondLst>
                                    <p:cond delay="0"/>
                                  </p:stCondLst>
                                  <p:childTnLst>
                                    <p:set>
                                      <p:cBhvr>
                                        <p:cTn dur="1" fill="hold" id="52">
                                          <p:stCondLst>
                                            <p:cond delay="0"/>
                                          </p:stCondLst>
                                        </p:cTn>
                                        <p:tgtEl>
                                          <p:spTgt spid="62"/>
                                        </p:tgtEl>
                                        <p:attrNameLst>
                                          <p:attrName>style.visibility</p:attrName>
                                        </p:attrNameLst>
                                      </p:cBhvr>
                                      <p:to>
                                        <p:strVal val="visible"/>
                                      </p:to>
                                    </p:set>
                                    <p:anim calcmode="lin" valueType="num">
                                      <p:cBhvr>
                                        <p:cTn dur="500" fill="hold" id="53"/>
                                        <p:tgtEl>
                                          <p:spTgt spid="62"/>
                                        </p:tgtEl>
                                        <p:attrNameLst>
                                          <p:attrName>ppt_w</p:attrName>
                                        </p:attrNameLst>
                                      </p:cBhvr>
                                      <p:tavLst>
                                        <p:tav tm="0">
                                          <p:val>
                                            <p:fltVal val="0"/>
                                          </p:val>
                                        </p:tav>
                                        <p:tav tm="100000">
                                          <p:val>
                                            <p:strVal val="#ppt_w"/>
                                          </p:val>
                                        </p:tav>
                                      </p:tavLst>
                                    </p:anim>
                                    <p:anim calcmode="lin" valueType="num">
                                      <p:cBhvr>
                                        <p:cTn dur="500" fill="hold" id="54"/>
                                        <p:tgtEl>
                                          <p:spTgt spid="62"/>
                                        </p:tgtEl>
                                        <p:attrNameLst>
                                          <p:attrName>ppt_h</p:attrName>
                                        </p:attrNameLst>
                                      </p:cBhvr>
                                      <p:tavLst>
                                        <p:tav tm="0">
                                          <p:val>
                                            <p:fltVal val="0"/>
                                          </p:val>
                                        </p:tav>
                                        <p:tav tm="100000">
                                          <p:val>
                                            <p:strVal val="#ppt_h"/>
                                          </p:val>
                                        </p:tav>
                                      </p:tavLst>
                                    </p:anim>
                                    <p:animEffect filter="fade" transition="in">
                                      <p:cBhvr>
                                        <p:cTn dur="500" id="55"/>
                                        <p:tgtEl>
                                          <p:spTgt spid="62"/>
                                        </p:tgtEl>
                                      </p:cBhvr>
                                    </p:animEffect>
                                  </p:childTnLst>
                                </p:cTn>
                              </p:par>
                            </p:childTnLst>
                          </p:cTn>
                        </p:par>
                        <p:par>
                          <p:cTn fill="hold" id="56" nodeType="afterGroup">
                            <p:stCondLst>
                              <p:cond delay="4000"/>
                            </p:stCondLst>
                            <p:childTnLst>
                              <p:par>
                                <p:cTn fill="hold" id="57" nodeType="afterEffect" presetClass="entr" presetID="22" presetSubtype="2">
                                  <p:stCondLst>
                                    <p:cond delay="0"/>
                                  </p:stCondLst>
                                  <p:childTnLst>
                                    <p:set>
                                      <p:cBhvr>
                                        <p:cTn dur="1" fill="hold" id="58">
                                          <p:stCondLst>
                                            <p:cond delay="0"/>
                                          </p:stCondLst>
                                        </p:cTn>
                                        <p:tgtEl>
                                          <p:spTgt spid="66"/>
                                        </p:tgtEl>
                                        <p:attrNameLst>
                                          <p:attrName>style.visibility</p:attrName>
                                        </p:attrNameLst>
                                      </p:cBhvr>
                                      <p:to>
                                        <p:strVal val="visible"/>
                                      </p:to>
                                    </p:set>
                                    <p:animEffect filter="wipe(right)" transition="in">
                                      <p:cBhvr>
                                        <p:cTn dur="500" id="59"/>
                                        <p:tgtEl>
                                          <p:spTgt spid="66"/>
                                        </p:tgtEl>
                                      </p:cBhvr>
                                    </p:animEffect>
                                  </p:childTnLst>
                                </p:cTn>
                              </p:par>
                              <p:par>
                                <p:cTn accel="50000" decel="50000" fill="hold" grpId="0" id="60" nodeType="withEffect" presetClass="entr" presetID="2" presetSubtype="8">
                                  <p:stCondLst>
                                    <p:cond delay="0"/>
                                  </p:stCondLst>
                                  <p:childTnLst>
                                    <p:set>
                                      <p:cBhvr>
                                        <p:cTn dur="1" fill="hold" id="61">
                                          <p:stCondLst>
                                            <p:cond delay="0"/>
                                          </p:stCondLst>
                                        </p:cTn>
                                        <p:tgtEl>
                                          <p:spTgt spid="69"/>
                                        </p:tgtEl>
                                        <p:attrNameLst>
                                          <p:attrName>style.visibility</p:attrName>
                                        </p:attrNameLst>
                                      </p:cBhvr>
                                      <p:to>
                                        <p:strVal val="visible"/>
                                      </p:to>
                                    </p:set>
                                    <p:anim calcmode="lin" valueType="num">
                                      <p:cBhvr additive="base">
                                        <p:cTn dur="500" fill="hold" id="62"/>
                                        <p:tgtEl>
                                          <p:spTgt spid="69"/>
                                        </p:tgtEl>
                                        <p:attrNameLst>
                                          <p:attrName>ppt_x</p:attrName>
                                        </p:attrNameLst>
                                      </p:cBhvr>
                                      <p:tavLst>
                                        <p:tav tm="0">
                                          <p:val>
                                            <p:strVal val="0-#ppt_w/2"/>
                                          </p:val>
                                        </p:tav>
                                        <p:tav tm="100000">
                                          <p:val>
                                            <p:strVal val="#ppt_x"/>
                                          </p:val>
                                        </p:tav>
                                      </p:tavLst>
                                    </p:anim>
                                    <p:anim calcmode="lin" valueType="num">
                                      <p:cBhvr additive="base">
                                        <p:cTn dur="500" fill="hold" id="63"/>
                                        <p:tgtEl>
                                          <p:spTgt spid="69"/>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4500"/>
                            </p:stCondLst>
                            <p:childTnLst>
                              <p:par>
                                <p:cTn fill="hold" grpId="0" id="65" nodeType="afterEffect" presetClass="entr" presetID="53" presetSubtype="0">
                                  <p:stCondLst>
                                    <p:cond delay="0"/>
                                  </p:stCondLst>
                                  <p:childTnLst>
                                    <p:set>
                                      <p:cBhvr>
                                        <p:cTn dur="1" fill="hold" id="66">
                                          <p:stCondLst>
                                            <p:cond delay="0"/>
                                          </p:stCondLst>
                                        </p:cTn>
                                        <p:tgtEl>
                                          <p:spTgt spid="48"/>
                                        </p:tgtEl>
                                        <p:attrNameLst>
                                          <p:attrName>style.visibility</p:attrName>
                                        </p:attrNameLst>
                                      </p:cBhvr>
                                      <p:to>
                                        <p:strVal val="visible"/>
                                      </p:to>
                                    </p:set>
                                    <p:anim calcmode="lin" valueType="num">
                                      <p:cBhvr>
                                        <p:cTn dur="500" fill="hold" id="67"/>
                                        <p:tgtEl>
                                          <p:spTgt spid="48"/>
                                        </p:tgtEl>
                                        <p:attrNameLst>
                                          <p:attrName>ppt_w</p:attrName>
                                        </p:attrNameLst>
                                      </p:cBhvr>
                                      <p:tavLst>
                                        <p:tav tm="0">
                                          <p:val>
                                            <p:fltVal val="0"/>
                                          </p:val>
                                        </p:tav>
                                        <p:tav tm="100000">
                                          <p:val>
                                            <p:strVal val="#ppt_w"/>
                                          </p:val>
                                        </p:tav>
                                      </p:tavLst>
                                    </p:anim>
                                    <p:anim calcmode="lin" valueType="num">
                                      <p:cBhvr>
                                        <p:cTn dur="500" fill="hold" id="68"/>
                                        <p:tgtEl>
                                          <p:spTgt spid="48"/>
                                        </p:tgtEl>
                                        <p:attrNameLst>
                                          <p:attrName>ppt_h</p:attrName>
                                        </p:attrNameLst>
                                      </p:cBhvr>
                                      <p:tavLst>
                                        <p:tav tm="0">
                                          <p:val>
                                            <p:fltVal val="0"/>
                                          </p:val>
                                        </p:tav>
                                        <p:tav tm="100000">
                                          <p:val>
                                            <p:strVal val="#ppt_h"/>
                                          </p:val>
                                        </p:tav>
                                      </p:tavLst>
                                    </p:anim>
                                    <p:animEffect filter="fade" transition="in">
                                      <p:cBhvr>
                                        <p:cTn dur="500" id="69"/>
                                        <p:tgtEl>
                                          <p:spTgt spid="48"/>
                                        </p:tgtEl>
                                      </p:cBhvr>
                                    </p:animEffect>
                                  </p:childTnLst>
                                </p:cTn>
                              </p:par>
                            </p:childTnLst>
                          </p:cTn>
                        </p:par>
                        <p:par>
                          <p:cTn fill="hold" id="70" nodeType="afterGroup">
                            <p:stCondLst>
                              <p:cond delay="5000"/>
                            </p:stCondLst>
                            <p:childTnLst>
                              <p:par>
                                <p:cTn fill="hold" grpId="0" id="71" nodeType="afterEffect" presetClass="entr" presetID="53" presetSubtype="0">
                                  <p:stCondLst>
                                    <p:cond delay="0"/>
                                  </p:stCondLst>
                                  <p:childTnLst>
                                    <p:set>
                                      <p:cBhvr>
                                        <p:cTn dur="1" fill="hold" id="72">
                                          <p:stCondLst>
                                            <p:cond delay="0"/>
                                          </p:stCondLst>
                                        </p:cTn>
                                        <p:tgtEl>
                                          <p:spTgt spid="61"/>
                                        </p:tgtEl>
                                        <p:attrNameLst>
                                          <p:attrName>style.visibility</p:attrName>
                                        </p:attrNameLst>
                                      </p:cBhvr>
                                      <p:to>
                                        <p:strVal val="visible"/>
                                      </p:to>
                                    </p:set>
                                    <p:anim calcmode="lin" valueType="num">
                                      <p:cBhvr>
                                        <p:cTn dur="500" fill="hold" id="73"/>
                                        <p:tgtEl>
                                          <p:spTgt spid="61"/>
                                        </p:tgtEl>
                                        <p:attrNameLst>
                                          <p:attrName>ppt_w</p:attrName>
                                        </p:attrNameLst>
                                      </p:cBhvr>
                                      <p:tavLst>
                                        <p:tav tm="0">
                                          <p:val>
                                            <p:fltVal val="0"/>
                                          </p:val>
                                        </p:tav>
                                        <p:tav tm="100000">
                                          <p:val>
                                            <p:strVal val="#ppt_w"/>
                                          </p:val>
                                        </p:tav>
                                      </p:tavLst>
                                    </p:anim>
                                    <p:anim calcmode="lin" valueType="num">
                                      <p:cBhvr>
                                        <p:cTn dur="500" fill="hold" id="74"/>
                                        <p:tgtEl>
                                          <p:spTgt spid="61"/>
                                        </p:tgtEl>
                                        <p:attrNameLst>
                                          <p:attrName>ppt_h</p:attrName>
                                        </p:attrNameLst>
                                      </p:cBhvr>
                                      <p:tavLst>
                                        <p:tav tm="0">
                                          <p:val>
                                            <p:fltVal val="0"/>
                                          </p:val>
                                        </p:tav>
                                        <p:tav tm="100000">
                                          <p:val>
                                            <p:strVal val="#ppt_h"/>
                                          </p:val>
                                        </p:tav>
                                      </p:tavLst>
                                    </p:anim>
                                    <p:animEffect filter="fade" transition="in">
                                      <p:cBhvr>
                                        <p:cTn dur="500" id="75"/>
                                        <p:tgtEl>
                                          <p:spTgt spid="61"/>
                                        </p:tgtEl>
                                      </p:cBhvr>
                                    </p:animEffect>
                                  </p:childTnLst>
                                </p:cTn>
                              </p:par>
                            </p:childTnLst>
                          </p:cTn>
                        </p:par>
                        <p:par>
                          <p:cTn fill="hold" id="76" nodeType="afterGroup">
                            <p:stCondLst>
                              <p:cond delay="5500"/>
                            </p:stCondLst>
                            <p:childTnLst>
                              <p:par>
                                <p:cTn fill="hold" id="77" nodeType="afterEffect" presetClass="entr" presetID="22" presetSubtype="8">
                                  <p:stCondLst>
                                    <p:cond delay="0"/>
                                  </p:stCondLst>
                                  <p:childTnLst>
                                    <p:set>
                                      <p:cBhvr>
                                        <p:cTn dur="1" fill="hold" id="78">
                                          <p:stCondLst>
                                            <p:cond delay="0"/>
                                          </p:stCondLst>
                                        </p:cTn>
                                        <p:tgtEl>
                                          <p:spTgt spid="63"/>
                                        </p:tgtEl>
                                        <p:attrNameLst>
                                          <p:attrName>style.visibility</p:attrName>
                                        </p:attrNameLst>
                                      </p:cBhvr>
                                      <p:to>
                                        <p:strVal val="visible"/>
                                      </p:to>
                                    </p:set>
                                    <p:animEffect filter="wipe(left)" transition="in">
                                      <p:cBhvr>
                                        <p:cTn dur="500" id="79"/>
                                        <p:tgtEl>
                                          <p:spTgt spid="63"/>
                                        </p:tgtEl>
                                      </p:cBhvr>
                                    </p:animEffect>
                                  </p:childTnLst>
                                </p:cTn>
                              </p:par>
                              <p:par>
                                <p:cTn accel="50000" decel="50000" fill="hold" grpId="0" id="80" nodeType="withEffect" presetClass="entr" presetID="2" presetSubtype="2">
                                  <p:stCondLst>
                                    <p:cond delay="0"/>
                                  </p:stCondLst>
                                  <p:childTnLst>
                                    <p:set>
                                      <p:cBhvr>
                                        <p:cTn dur="1" fill="hold" id="81">
                                          <p:stCondLst>
                                            <p:cond delay="0"/>
                                          </p:stCondLst>
                                        </p:cTn>
                                        <p:tgtEl>
                                          <p:spTgt spid="71"/>
                                        </p:tgtEl>
                                        <p:attrNameLst>
                                          <p:attrName>style.visibility</p:attrName>
                                        </p:attrNameLst>
                                      </p:cBhvr>
                                      <p:to>
                                        <p:strVal val="visible"/>
                                      </p:to>
                                    </p:set>
                                    <p:anim calcmode="lin" valueType="num">
                                      <p:cBhvr additive="base">
                                        <p:cTn dur="500" fill="hold" id="82"/>
                                        <p:tgtEl>
                                          <p:spTgt spid="71"/>
                                        </p:tgtEl>
                                        <p:attrNameLst>
                                          <p:attrName>ppt_x</p:attrName>
                                        </p:attrNameLst>
                                      </p:cBhvr>
                                      <p:tavLst>
                                        <p:tav tm="0">
                                          <p:val>
                                            <p:strVal val="1+#ppt_w/2"/>
                                          </p:val>
                                        </p:tav>
                                        <p:tav tm="100000">
                                          <p:val>
                                            <p:strVal val="#ppt_x"/>
                                          </p:val>
                                        </p:tav>
                                      </p:tavLst>
                                    </p:anim>
                                    <p:anim calcmode="lin" valueType="num">
                                      <p:cBhvr additive="base">
                                        <p:cTn dur="500" fill="hold" id="83"/>
                                        <p:tgtEl>
                                          <p:spTgt spid="71"/>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6000"/>
                            </p:stCondLst>
                            <p:childTnLst>
                              <p:par>
                                <p:cTn fill="hold" grpId="0" id="85" nodeType="afterEffect" presetClass="entr" presetID="53" presetSubtype="0">
                                  <p:stCondLst>
                                    <p:cond delay="0"/>
                                  </p:stCondLst>
                                  <p:childTnLst>
                                    <p:set>
                                      <p:cBhvr>
                                        <p:cTn dur="1" fill="hold" id="86">
                                          <p:stCondLst>
                                            <p:cond delay="0"/>
                                          </p:stCondLst>
                                        </p:cTn>
                                        <p:tgtEl>
                                          <p:spTgt spid="51"/>
                                        </p:tgtEl>
                                        <p:attrNameLst>
                                          <p:attrName>style.visibility</p:attrName>
                                        </p:attrNameLst>
                                      </p:cBhvr>
                                      <p:to>
                                        <p:strVal val="visible"/>
                                      </p:to>
                                    </p:set>
                                    <p:anim calcmode="lin" valueType="num">
                                      <p:cBhvr>
                                        <p:cTn dur="500" fill="hold" id="87"/>
                                        <p:tgtEl>
                                          <p:spTgt spid="51"/>
                                        </p:tgtEl>
                                        <p:attrNameLst>
                                          <p:attrName>ppt_w</p:attrName>
                                        </p:attrNameLst>
                                      </p:cBhvr>
                                      <p:tavLst>
                                        <p:tav tm="0">
                                          <p:val>
                                            <p:fltVal val="0"/>
                                          </p:val>
                                        </p:tav>
                                        <p:tav tm="100000">
                                          <p:val>
                                            <p:strVal val="#ppt_w"/>
                                          </p:val>
                                        </p:tav>
                                      </p:tavLst>
                                    </p:anim>
                                    <p:anim calcmode="lin" valueType="num">
                                      <p:cBhvr>
                                        <p:cTn dur="500" fill="hold" id="88"/>
                                        <p:tgtEl>
                                          <p:spTgt spid="51"/>
                                        </p:tgtEl>
                                        <p:attrNameLst>
                                          <p:attrName>ppt_h</p:attrName>
                                        </p:attrNameLst>
                                      </p:cBhvr>
                                      <p:tavLst>
                                        <p:tav tm="0">
                                          <p:val>
                                            <p:fltVal val="0"/>
                                          </p:val>
                                        </p:tav>
                                        <p:tav tm="100000">
                                          <p:val>
                                            <p:strVal val="#ppt_h"/>
                                          </p:val>
                                        </p:tav>
                                      </p:tavLst>
                                    </p:anim>
                                    <p:animEffect filter="fade" transition="in">
                                      <p:cBhvr>
                                        <p:cTn dur="500" id="89"/>
                                        <p:tgtEl>
                                          <p:spTgt spid="51"/>
                                        </p:tgtEl>
                                      </p:cBhvr>
                                    </p:animEffect>
                                  </p:childTnLst>
                                </p:cTn>
                              </p:par>
                            </p:childTnLst>
                          </p:cTn>
                        </p:par>
                        <p:par>
                          <p:cTn fill="hold" id="90" nodeType="afterGroup">
                            <p:stCondLst>
                              <p:cond delay="6500"/>
                            </p:stCondLst>
                            <p:childTnLst>
                              <p:par>
                                <p:cTn fill="hold" grpId="0" id="91" nodeType="afterEffect" presetClass="entr" presetID="53" presetSubtype="0">
                                  <p:stCondLst>
                                    <p:cond delay="0"/>
                                  </p:stCondLst>
                                  <p:childTnLst>
                                    <p:set>
                                      <p:cBhvr>
                                        <p:cTn dur="1" fill="hold" id="92">
                                          <p:stCondLst>
                                            <p:cond delay="0"/>
                                          </p:stCondLst>
                                        </p:cTn>
                                        <p:tgtEl>
                                          <p:spTgt spid="59"/>
                                        </p:tgtEl>
                                        <p:attrNameLst>
                                          <p:attrName>style.visibility</p:attrName>
                                        </p:attrNameLst>
                                      </p:cBhvr>
                                      <p:to>
                                        <p:strVal val="visible"/>
                                      </p:to>
                                    </p:set>
                                    <p:anim calcmode="lin" valueType="num">
                                      <p:cBhvr>
                                        <p:cTn dur="500" fill="hold" id="93"/>
                                        <p:tgtEl>
                                          <p:spTgt spid="59"/>
                                        </p:tgtEl>
                                        <p:attrNameLst>
                                          <p:attrName>ppt_w</p:attrName>
                                        </p:attrNameLst>
                                      </p:cBhvr>
                                      <p:tavLst>
                                        <p:tav tm="0">
                                          <p:val>
                                            <p:fltVal val="0"/>
                                          </p:val>
                                        </p:tav>
                                        <p:tav tm="100000">
                                          <p:val>
                                            <p:strVal val="#ppt_w"/>
                                          </p:val>
                                        </p:tav>
                                      </p:tavLst>
                                    </p:anim>
                                    <p:anim calcmode="lin" valueType="num">
                                      <p:cBhvr>
                                        <p:cTn dur="500" fill="hold" id="94"/>
                                        <p:tgtEl>
                                          <p:spTgt spid="59"/>
                                        </p:tgtEl>
                                        <p:attrNameLst>
                                          <p:attrName>ppt_h</p:attrName>
                                        </p:attrNameLst>
                                      </p:cBhvr>
                                      <p:tavLst>
                                        <p:tav tm="0">
                                          <p:val>
                                            <p:fltVal val="0"/>
                                          </p:val>
                                        </p:tav>
                                        <p:tav tm="100000">
                                          <p:val>
                                            <p:strVal val="#ppt_h"/>
                                          </p:val>
                                        </p:tav>
                                      </p:tavLst>
                                    </p:anim>
                                    <p:animEffect filter="fade" transition="in">
                                      <p:cBhvr>
                                        <p:cTn dur="500" id="95"/>
                                        <p:tgtEl>
                                          <p:spTgt spid="59"/>
                                        </p:tgtEl>
                                      </p:cBhvr>
                                    </p:animEffect>
                                  </p:childTnLst>
                                </p:cTn>
                              </p:par>
                            </p:childTnLst>
                          </p:cTn>
                        </p:par>
                        <p:par>
                          <p:cTn fill="hold" id="96" nodeType="afterGroup">
                            <p:stCondLst>
                              <p:cond delay="7000"/>
                            </p:stCondLst>
                            <p:childTnLst>
                              <p:par>
                                <p:cTn fill="hold" id="97" nodeType="afterEffect" presetClass="entr" presetID="22" presetSubtype="8">
                                  <p:stCondLst>
                                    <p:cond delay="0"/>
                                  </p:stCondLst>
                                  <p:childTnLst>
                                    <p:set>
                                      <p:cBhvr>
                                        <p:cTn dur="1" fill="hold" id="98">
                                          <p:stCondLst>
                                            <p:cond delay="0"/>
                                          </p:stCondLst>
                                        </p:cTn>
                                        <p:tgtEl>
                                          <p:spTgt spid="64"/>
                                        </p:tgtEl>
                                        <p:attrNameLst>
                                          <p:attrName>style.visibility</p:attrName>
                                        </p:attrNameLst>
                                      </p:cBhvr>
                                      <p:to>
                                        <p:strVal val="visible"/>
                                      </p:to>
                                    </p:set>
                                    <p:animEffect filter="wipe(left)" transition="in">
                                      <p:cBhvr>
                                        <p:cTn dur="500" id="99"/>
                                        <p:tgtEl>
                                          <p:spTgt spid="64"/>
                                        </p:tgtEl>
                                      </p:cBhvr>
                                    </p:animEffect>
                                  </p:childTnLst>
                                </p:cTn>
                              </p:par>
                              <p:par>
                                <p:cTn accel="50000" decel="50000" fill="hold" grpId="0" id="100" nodeType="withEffect" presetClass="entr" presetID="2" presetSubtype="2">
                                  <p:stCondLst>
                                    <p:cond delay="0"/>
                                  </p:stCondLst>
                                  <p:childTnLst>
                                    <p:set>
                                      <p:cBhvr>
                                        <p:cTn dur="1" fill="hold" id="101">
                                          <p:stCondLst>
                                            <p:cond delay="0"/>
                                          </p:stCondLst>
                                        </p:cTn>
                                        <p:tgtEl>
                                          <p:spTgt spid="72"/>
                                        </p:tgtEl>
                                        <p:attrNameLst>
                                          <p:attrName>style.visibility</p:attrName>
                                        </p:attrNameLst>
                                      </p:cBhvr>
                                      <p:to>
                                        <p:strVal val="visible"/>
                                      </p:to>
                                    </p:set>
                                    <p:anim calcmode="lin" valueType="num">
                                      <p:cBhvr additive="base">
                                        <p:cTn dur="500" fill="hold" id="102"/>
                                        <p:tgtEl>
                                          <p:spTgt spid="72"/>
                                        </p:tgtEl>
                                        <p:attrNameLst>
                                          <p:attrName>ppt_x</p:attrName>
                                        </p:attrNameLst>
                                      </p:cBhvr>
                                      <p:tavLst>
                                        <p:tav tm="0">
                                          <p:val>
                                            <p:strVal val="1+#ppt_w/2"/>
                                          </p:val>
                                        </p:tav>
                                        <p:tav tm="100000">
                                          <p:val>
                                            <p:strVal val="#ppt_x"/>
                                          </p:val>
                                        </p:tav>
                                      </p:tavLst>
                                    </p:anim>
                                    <p:anim calcmode="lin" valueType="num">
                                      <p:cBhvr additive="base">
                                        <p:cTn dur="500" fill="hold" id="103"/>
                                        <p:tgtEl>
                                          <p:spTgt spid="72"/>
                                        </p:tgtEl>
                                        <p:attrNameLst>
                                          <p:attrName>ppt_y</p:attrName>
                                        </p:attrNameLst>
                                      </p:cBhvr>
                                      <p:tavLst>
                                        <p:tav tm="0">
                                          <p:val>
                                            <p:strVal val="#ppt_y"/>
                                          </p:val>
                                        </p:tav>
                                        <p:tav tm="100000">
                                          <p:val>
                                            <p:strVal val="#ppt_y"/>
                                          </p:val>
                                        </p:tav>
                                      </p:tavLst>
                                    </p:anim>
                                  </p:childTnLst>
                                </p:cTn>
                              </p:par>
                            </p:childTnLst>
                          </p:cTn>
                        </p:par>
                        <p:par>
                          <p:cTn fill="hold" id="104" nodeType="afterGroup">
                            <p:stCondLst>
                              <p:cond delay="7500"/>
                            </p:stCondLst>
                            <p:childTnLst>
                              <p:par>
                                <p:cTn fill="hold" id="105" nodeType="afterEffect" presetClass="entr" presetID="53" presetSubtype="0">
                                  <p:stCondLst>
                                    <p:cond delay="0"/>
                                  </p:stCondLst>
                                  <p:childTnLst>
                                    <p:set>
                                      <p:cBhvr>
                                        <p:cTn dur="1" fill="hold" id="106">
                                          <p:stCondLst>
                                            <p:cond delay="0"/>
                                          </p:stCondLst>
                                        </p:cTn>
                                        <p:tgtEl>
                                          <p:spTgt spid="83"/>
                                        </p:tgtEl>
                                        <p:attrNameLst>
                                          <p:attrName>style.visibility</p:attrName>
                                        </p:attrNameLst>
                                      </p:cBhvr>
                                      <p:to>
                                        <p:strVal val="visible"/>
                                      </p:to>
                                    </p:set>
                                    <p:anim calcmode="lin" valueType="num">
                                      <p:cBhvr>
                                        <p:cTn dur="500" fill="hold" id="107"/>
                                        <p:tgtEl>
                                          <p:spTgt spid="83"/>
                                        </p:tgtEl>
                                        <p:attrNameLst>
                                          <p:attrName>ppt_w</p:attrName>
                                        </p:attrNameLst>
                                      </p:cBhvr>
                                      <p:tavLst>
                                        <p:tav tm="0">
                                          <p:val>
                                            <p:fltVal val="0"/>
                                          </p:val>
                                        </p:tav>
                                        <p:tav tm="100000">
                                          <p:val>
                                            <p:strVal val="#ppt_w"/>
                                          </p:val>
                                        </p:tav>
                                      </p:tavLst>
                                    </p:anim>
                                    <p:anim calcmode="lin" valueType="num">
                                      <p:cBhvr>
                                        <p:cTn dur="500" fill="hold" id="108"/>
                                        <p:tgtEl>
                                          <p:spTgt spid="83"/>
                                        </p:tgtEl>
                                        <p:attrNameLst>
                                          <p:attrName>ppt_h</p:attrName>
                                        </p:attrNameLst>
                                      </p:cBhvr>
                                      <p:tavLst>
                                        <p:tav tm="0">
                                          <p:val>
                                            <p:fltVal val="0"/>
                                          </p:val>
                                        </p:tav>
                                        <p:tav tm="100000">
                                          <p:val>
                                            <p:strVal val="#ppt_h"/>
                                          </p:val>
                                        </p:tav>
                                      </p:tavLst>
                                    </p:anim>
                                    <p:animEffect filter="fade" transition="in">
                                      <p:cBhvr>
                                        <p:cTn dur="500" id="109"/>
                                        <p:tgtEl>
                                          <p:spTgt spid="83"/>
                                        </p:tgtEl>
                                      </p:cBhvr>
                                    </p:animEffect>
                                  </p:childTnLst>
                                </p:cTn>
                              </p:par>
                            </p:childTnLst>
                          </p:cTn>
                        </p:par>
                        <p:par>
                          <p:cTn fill="hold" id="110" nodeType="afterGroup">
                            <p:stCondLst>
                              <p:cond delay="8000"/>
                            </p:stCondLst>
                            <p:childTnLst>
                              <p:par>
                                <p:cTn fill="hold" grpId="0" id="111" nodeType="afterEffect" presetClass="entr" presetID="22" presetSubtype="2">
                                  <p:stCondLst>
                                    <p:cond delay="0"/>
                                  </p:stCondLst>
                                  <p:childTnLst>
                                    <p:set>
                                      <p:cBhvr>
                                        <p:cTn dur="1" fill="hold" id="112">
                                          <p:stCondLst>
                                            <p:cond delay="0"/>
                                          </p:stCondLst>
                                        </p:cTn>
                                        <p:tgtEl>
                                          <p:spTgt spid="84"/>
                                        </p:tgtEl>
                                        <p:attrNameLst>
                                          <p:attrName>style.visibility</p:attrName>
                                        </p:attrNameLst>
                                      </p:cBhvr>
                                      <p:to>
                                        <p:strVal val="visible"/>
                                      </p:to>
                                    </p:set>
                                    <p:animEffect filter="wipe(right)" transition="in">
                                      <p:cBhvr>
                                        <p:cTn dur="500" id="113"/>
                                        <p:tgtEl>
                                          <p:spTgt spid="84"/>
                                        </p:tgtEl>
                                      </p:cBhvr>
                                    </p:animEffect>
                                  </p:childTnLst>
                                </p:cTn>
                              </p:par>
                              <p:par>
                                <p:cTn fill="hold" grpId="0" id="114" nodeType="withEffect" presetClass="entr" presetID="53" presetSubtype="0">
                                  <p:stCondLst>
                                    <p:cond delay="0"/>
                                  </p:stCondLst>
                                  <p:childTnLst>
                                    <p:set>
                                      <p:cBhvr>
                                        <p:cTn dur="1" fill="hold" id="115">
                                          <p:stCondLst>
                                            <p:cond delay="0"/>
                                          </p:stCondLst>
                                        </p:cTn>
                                        <p:tgtEl>
                                          <p:spTgt spid="76"/>
                                        </p:tgtEl>
                                        <p:attrNameLst>
                                          <p:attrName>style.visibility</p:attrName>
                                        </p:attrNameLst>
                                      </p:cBhvr>
                                      <p:to>
                                        <p:strVal val="visible"/>
                                      </p:to>
                                    </p:set>
                                    <p:anim calcmode="lin" valueType="num">
                                      <p:cBhvr>
                                        <p:cTn dur="500" fill="hold" id="116"/>
                                        <p:tgtEl>
                                          <p:spTgt spid="76"/>
                                        </p:tgtEl>
                                        <p:attrNameLst>
                                          <p:attrName>ppt_w</p:attrName>
                                        </p:attrNameLst>
                                      </p:cBhvr>
                                      <p:tavLst>
                                        <p:tav tm="0">
                                          <p:val>
                                            <p:fltVal val="0"/>
                                          </p:val>
                                        </p:tav>
                                        <p:tav tm="100000">
                                          <p:val>
                                            <p:strVal val="#ppt_w"/>
                                          </p:val>
                                        </p:tav>
                                      </p:tavLst>
                                    </p:anim>
                                    <p:anim calcmode="lin" valueType="num">
                                      <p:cBhvr>
                                        <p:cTn dur="500" fill="hold" id="117"/>
                                        <p:tgtEl>
                                          <p:spTgt spid="76"/>
                                        </p:tgtEl>
                                        <p:attrNameLst>
                                          <p:attrName>ppt_h</p:attrName>
                                        </p:attrNameLst>
                                      </p:cBhvr>
                                      <p:tavLst>
                                        <p:tav tm="0">
                                          <p:val>
                                            <p:fltVal val="0"/>
                                          </p:val>
                                        </p:tav>
                                        <p:tav tm="100000">
                                          <p:val>
                                            <p:strVal val="#ppt_h"/>
                                          </p:val>
                                        </p:tav>
                                      </p:tavLst>
                                    </p:anim>
                                    <p:animEffect filter="fade" transition="in">
                                      <p:cBhvr>
                                        <p:cTn dur="500" id="118"/>
                                        <p:tgtEl>
                                          <p:spTgt spid="76"/>
                                        </p:tgtEl>
                                      </p:cBhvr>
                                    </p:animEffect>
                                  </p:childTnLst>
                                </p:cTn>
                              </p:par>
                            </p:childTnLst>
                          </p:cTn>
                        </p:par>
                        <p:par>
                          <p:cTn fill="hold" id="119" nodeType="afterGroup">
                            <p:stCondLst>
                              <p:cond delay="8500"/>
                            </p:stCondLst>
                            <p:childTnLst>
                              <p:par>
                                <p:cTn fill="hold" id="120" nodeType="afterEffect" presetClass="entr" presetID="53" presetSubtype="0">
                                  <p:stCondLst>
                                    <p:cond delay="0"/>
                                  </p:stCondLst>
                                  <p:childTnLst>
                                    <p:set>
                                      <p:cBhvr>
                                        <p:cTn dur="1" fill="hold" id="121">
                                          <p:stCondLst>
                                            <p:cond delay="0"/>
                                          </p:stCondLst>
                                        </p:cTn>
                                        <p:tgtEl>
                                          <p:spTgt spid="80"/>
                                        </p:tgtEl>
                                        <p:attrNameLst>
                                          <p:attrName>style.visibility</p:attrName>
                                        </p:attrNameLst>
                                      </p:cBhvr>
                                      <p:to>
                                        <p:strVal val="visible"/>
                                      </p:to>
                                    </p:set>
                                    <p:anim calcmode="lin" valueType="num">
                                      <p:cBhvr>
                                        <p:cTn dur="500" fill="hold" id="122"/>
                                        <p:tgtEl>
                                          <p:spTgt spid="80"/>
                                        </p:tgtEl>
                                        <p:attrNameLst>
                                          <p:attrName>ppt_w</p:attrName>
                                        </p:attrNameLst>
                                      </p:cBhvr>
                                      <p:tavLst>
                                        <p:tav tm="0">
                                          <p:val>
                                            <p:fltVal val="0"/>
                                          </p:val>
                                        </p:tav>
                                        <p:tav tm="100000">
                                          <p:val>
                                            <p:strVal val="#ppt_w"/>
                                          </p:val>
                                        </p:tav>
                                      </p:tavLst>
                                    </p:anim>
                                    <p:anim calcmode="lin" valueType="num">
                                      <p:cBhvr>
                                        <p:cTn dur="500" fill="hold" id="123"/>
                                        <p:tgtEl>
                                          <p:spTgt spid="80"/>
                                        </p:tgtEl>
                                        <p:attrNameLst>
                                          <p:attrName>ppt_h</p:attrName>
                                        </p:attrNameLst>
                                      </p:cBhvr>
                                      <p:tavLst>
                                        <p:tav tm="0">
                                          <p:val>
                                            <p:fltVal val="0"/>
                                          </p:val>
                                        </p:tav>
                                        <p:tav tm="100000">
                                          <p:val>
                                            <p:strVal val="#ppt_h"/>
                                          </p:val>
                                        </p:tav>
                                      </p:tavLst>
                                    </p:anim>
                                    <p:animEffect filter="fade" transition="in">
                                      <p:cBhvr>
                                        <p:cTn dur="500" id="124"/>
                                        <p:tgtEl>
                                          <p:spTgt spid="80"/>
                                        </p:tgtEl>
                                      </p:cBhvr>
                                    </p:animEffect>
                                  </p:childTnLst>
                                </p:cTn>
                              </p:par>
                            </p:childTnLst>
                          </p:cTn>
                        </p:par>
                        <p:par>
                          <p:cTn fill="hold" id="125" nodeType="afterGroup">
                            <p:stCondLst>
                              <p:cond delay="9000"/>
                            </p:stCondLst>
                            <p:childTnLst>
                              <p:par>
                                <p:cTn fill="hold" grpId="0" id="126" nodeType="afterEffect" presetClass="entr" presetID="22" presetSubtype="8">
                                  <p:stCondLst>
                                    <p:cond delay="0"/>
                                  </p:stCondLst>
                                  <p:childTnLst>
                                    <p:set>
                                      <p:cBhvr>
                                        <p:cTn dur="1" fill="hold" id="127">
                                          <p:stCondLst>
                                            <p:cond delay="0"/>
                                          </p:stCondLst>
                                        </p:cTn>
                                        <p:tgtEl>
                                          <p:spTgt spid="75"/>
                                        </p:tgtEl>
                                        <p:attrNameLst>
                                          <p:attrName>style.visibility</p:attrName>
                                        </p:attrNameLst>
                                      </p:cBhvr>
                                      <p:to>
                                        <p:strVal val="visible"/>
                                      </p:to>
                                    </p:set>
                                    <p:animEffect filter="wipe(left)" transition="in">
                                      <p:cBhvr>
                                        <p:cTn dur="500" id="128"/>
                                        <p:tgtEl>
                                          <p:spTgt spid="75"/>
                                        </p:tgtEl>
                                      </p:cBhvr>
                                    </p:animEffect>
                                  </p:childTnLst>
                                </p:cTn>
                              </p:par>
                              <p:par>
                                <p:cTn fill="hold" grpId="0" id="129" nodeType="withEffect" presetClass="entr" presetID="53" presetSubtype="0">
                                  <p:stCondLst>
                                    <p:cond delay="0"/>
                                  </p:stCondLst>
                                  <p:childTnLst>
                                    <p:set>
                                      <p:cBhvr>
                                        <p:cTn dur="1" fill="hold" id="130">
                                          <p:stCondLst>
                                            <p:cond delay="0"/>
                                          </p:stCondLst>
                                        </p:cTn>
                                        <p:tgtEl>
                                          <p:spTgt spid="74"/>
                                        </p:tgtEl>
                                        <p:attrNameLst>
                                          <p:attrName>style.visibility</p:attrName>
                                        </p:attrNameLst>
                                      </p:cBhvr>
                                      <p:to>
                                        <p:strVal val="visible"/>
                                      </p:to>
                                    </p:set>
                                    <p:anim calcmode="lin" valueType="num">
                                      <p:cBhvr>
                                        <p:cTn dur="500" fill="hold" id="131"/>
                                        <p:tgtEl>
                                          <p:spTgt spid="74"/>
                                        </p:tgtEl>
                                        <p:attrNameLst>
                                          <p:attrName>ppt_w</p:attrName>
                                        </p:attrNameLst>
                                      </p:cBhvr>
                                      <p:tavLst>
                                        <p:tav tm="0">
                                          <p:val>
                                            <p:fltVal val="0"/>
                                          </p:val>
                                        </p:tav>
                                        <p:tav tm="100000">
                                          <p:val>
                                            <p:strVal val="#ppt_w"/>
                                          </p:val>
                                        </p:tav>
                                      </p:tavLst>
                                    </p:anim>
                                    <p:anim calcmode="lin" valueType="num">
                                      <p:cBhvr>
                                        <p:cTn dur="500" fill="hold" id="132"/>
                                        <p:tgtEl>
                                          <p:spTgt spid="74"/>
                                        </p:tgtEl>
                                        <p:attrNameLst>
                                          <p:attrName>ppt_h</p:attrName>
                                        </p:attrNameLst>
                                      </p:cBhvr>
                                      <p:tavLst>
                                        <p:tav tm="0">
                                          <p:val>
                                            <p:fltVal val="0"/>
                                          </p:val>
                                        </p:tav>
                                        <p:tav tm="100000">
                                          <p:val>
                                            <p:strVal val="#ppt_h"/>
                                          </p:val>
                                        </p:tav>
                                      </p:tavLst>
                                    </p:anim>
                                    <p:animEffect filter="fade" transition="in">
                                      <p:cBhvr>
                                        <p:cTn dur="500" id="133"/>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1"/>
      <p:bldP grpId="0" spid="52"/>
      <p:bldP grpId="0" spid="53"/>
      <p:bldP grpId="0" spid="58"/>
      <p:bldP grpId="0" spid="59"/>
      <p:bldP grpId="0" spid="60"/>
      <p:bldP grpId="0" spid="61"/>
      <p:bldP grpId="0" spid="62"/>
      <p:bldP grpId="0" spid="69"/>
      <p:bldP grpId="0" spid="70"/>
      <p:bldP grpId="0" spid="71"/>
      <p:bldP grpId="0" spid="72"/>
      <p:bldP grpId="0" spid="73"/>
      <p:bldP grpId="0" spid="74"/>
      <p:bldP grpId="0" spid="75"/>
      <p:bldP grpId="0" spid="76"/>
      <p:bldP grpId="0" spid="8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858750" cy="72326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1"/>
          <p:cNvSpPr txBox="1"/>
          <p:nvPr/>
        </p:nvSpPr>
        <p:spPr>
          <a:xfrm>
            <a:off x="3128965" y="3832349"/>
            <a:ext cx="1911667" cy="691591"/>
          </a:xfrm>
          <a:prstGeom prst="rect">
            <a:avLst/>
          </a:prstGeom>
          <a:noFill/>
        </p:spPr>
        <p:txBody>
          <a:bodyPr rtlCol="0" wrap="none">
            <a:spAutoFit/>
          </a:bodyPr>
          <a:lstStyle/>
          <a:p>
            <a:pPr lvl="1" marL="0"/>
            <a:r>
              <a:rPr altLang="en-US" b="1" lang="zh-CN" sz="1969">
                <a:solidFill>
                  <a:srgbClr val="080808"/>
                </a:solidFill>
                <a:latin charset="-122" panose="020b0503020204020204" pitchFamily="34" typeface="微软雅黑"/>
                <a:ea charset="-122" panose="020b0503020204020204" pitchFamily="34" typeface="微软雅黑"/>
              </a:rPr>
              <a:t> 第三部分</a:t>
            </a:r>
          </a:p>
          <a:p>
            <a:pPr lvl="1" marL="0"/>
            <a:r>
              <a:rPr altLang="en-US" b="1" lang="zh-CN" sz="1969">
                <a:solidFill>
                  <a:srgbClr val="080808"/>
                </a:solidFill>
                <a:latin charset="-122" panose="020b0503020204020204" pitchFamily="34" typeface="微软雅黑"/>
                <a:ea charset="-122" panose="020b0503020204020204" pitchFamily="34" typeface="微软雅黑"/>
              </a:rPr>
              <a:t>   标题文字内容</a:t>
            </a:r>
          </a:p>
        </p:txBody>
      </p:sp>
      <p:cxnSp>
        <p:nvCxnSpPr>
          <p:cNvPr id="17" name="直接连接符 16"/>
          <p:cNvCxnSpPr/>
          <p:nvPr/>
        </p:nvCxnSpPr>
        <p:spPr>
          <a:xfrm flipH="1" flipV="1">
            <a:off x="2939483" y="3694367"/>
            <a:ext cx="0" cy="1997601"/>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3"/>
          <p:cNvSpPr txBox="1"/>
          <p:nvPr/>
        </p:nvSpPr>
        <p:spPr>
          <a:xfrm>
            <a:off x="1176132" y="5345761"/>
            <a:ext cx="1269401" cy="342900"/>
          </a:xfrm>
          <a:prstGeom prst="rect">
            <a:avLst/>
          </a:prstGeom>
          <a:noFill/>
        </p:spPr>
        <p:txBody>
          <a:bodyPr bIns="0" lIns="0" rIns="0" rtlCol="0" tIns="0" wrap="square">
            <a:spAutoFit/>
          </a:bodyPr>
          <a:lstStyle/>
          <a:p>
            <a:r>
              <a:rPr altLang="zh-CN" lang="en-US" sz="2250">
                <a:solidFill>
                  <a:schemeClr val="tx1">
                    <a:lumMod val="65000"/>
                    <a:lumOff val="35000"/>
                  </a:schemeClr>
                </a:solidFill>
                <a:latin charset="0" panose="020b0604020202020204" pitchFamily="34" typeface="Arial"/>
                <a:ea typeface="+mj-ea"/>
                <a:cs charset="0" panose="020b0604020202020204" pitchFamily="34" typeface="Arial"/>
              </a:rPr>
              <a:t>PART 03</a:t>
            </a:r>
          </a:p>
        </p:txBody>
      </p:sp>
      <p:grpSp>
        <p:nvGrpSpPr>
          <p:cNvPr id="19" name="组合 18"/>
          <p:cNvGrpSpPr/>
          <p:nvPr/>
        </p:nvGrpSpPr>
        <p:grpSpPr>
          <a:xfrm>
            <a:off x="968706" y="3657577"/>
            <a:ext cx="1476826" cy="1476826"/>
            <a:chOff x="304800" y="673100"/>
            <a:chExt cx="4000500" cy="4000500"/>
          </a:xfrm>
          <a:effectLst>
            <a:outerShdw algn="tr" blurRad="444500" dir="8100000" dist="254000" rotWithShape="0">
              <a:prstClr val="black">
                <a:alpha val="50000"/>
              </a:prstClr>
            </a:outerShdw>
          </a:effectLst>
        </p:grpSpPr>
        <p:sp>
          <p:nvSpPr>
            <p:cNvPr id="20" name="同心圆 1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sp>
        <p:nvSpPr>
          <p:cNvPr id="22" name="TextBox 24"/>
          <p:cNvSpPr txBox="1"/>
          <p:nvPr/>
        </p:nvSpPr>
        <p:spPr>
          <a:xfrm>
            <a:off x="3379134" y="5217766"/>
            <a:ext cx="1497013"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01 点击添加相关标题文字</a:t>
            </a:r>
          </a:p>
        </p:txBody>
      </p:sp>
      <p:sp>
        <p:nvSpPr>
          <p:cNvPr id="23" name="TextBox 25"/>
          <p:cNvSpPr txBox="1"/>
          <p:nvPr/>
        </p:nvSpPr>
        <p:spPr>
          <a:xfrm>
            <a:off x="4859189" y="5217766"/>
            <a:ext cx="1563861"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02 点击添加相关标题文字</a:t>
            </a:r>
          </a:p>
        </p:txBody>
      </p:sp>
      <p:sp>
        <p:nvSpPr>
          <p:cNvPr id="24" name="TextBox 13"/>
          <p:cNvSpPr txBox="1"/>
          <p:nvPr/>
        </p:nvSpPr>
        <p:spPr>
          <a:xfrm>
            <a:off x="1150489" y="3889497"/>
            <a:ext cx="1269401" cy="1071372"/>
          </a:xfrm>
          <a:prstGeom prst="rect">
            <a:avLst/>
          </a:prstGeom>
          <a:noFill/>
        </p:spPr>
        <p:txBody>
          <a:bodyPr bIns="0" lIns="0" rIns="0" rtlCol="0" tIns="0" wrap="square">
            <a:spAutoFit/>
          </a:bodyPr>
          <a:lstStyle/>
          <a:p>
            <a:r>
              <a:rPr altLang="zh-CN" b="1" lang="en-US" smtClean="0" sz="7030">
                <a:solidFill>
                  <a:srgbClr val="C00000"/>
                </a:solidFill>
                <a:latin charset="0" panose="020b0604020202020204" pitchFamily="34" typeface="Arial"/>
                <a:ea typeface="+mj-ea"/>
                <a:cs charset="0" panose="020b0604020202020204" pitchFamily="34" typeface="Arial"/>
              </a:rPr>
              <a:t>03</a:t>
            </a:r>
          </a:p>
        </p:txBody>
      </p:sp>
      <p:sp>
        <p:nvSpPr>
          <p:cNvPr id="25" name="TextBox 24"/>
          <p:cNvSpPr txBox="1"/>
          <p:nvPr/>
        </p:nvSpPr>
        <p:spPr>
          <a:xfrm>
            <a:off x="3379134" y="5507441"/>
            <a:ext cx="1497013"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03 点击添加相关标题文字</a:t>
            </a:r>
          </a:p>
        </p:txBody>
      </p:sp>
      <p:sp>
        <p:nvSpPr>
          <p:cNvPr id="26" name="TextBox 25"/>
          <p:cNvSpPr txBox="1"/>
          <p:nvPr/>
        </p:nvSpPr>
        <p:spPr>
          <a:xfrm>
            <a:off x="4859189" y="5507441"/>
            <a:ext cx="1563861"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04 点击添加相关标题文字</a:t>
            </a:r>
          </a:p>
        </p:txBody>
      </p:sp>
    </p:spTree>
    <p:extLst>
      <p:ext uri="{BB962C8B-B14F-4D97-AF65-F5344CB8AC3E}">
        <p14:creationId val="346593184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17"/>
                                        </p:tgtEl>
                                        <p:attrNameLst>
                                          <p:attrName>style.visibility</p:attrName>
                                        </p:attrNameLst>
                                      </p:cBhvr>
                                      <p:to>
                                        <p:strVal val="visible"/>
                                      </p:to>
                                    </p:set>
                                    <p:animEffect filter="wipe(down)" transition="in">
                                      <p:cBhvr>
                                        <p:cTn dur="500" id="12"/>
                                        <p:tgtEl>
                                          <p:spTgt spid="17"/>
                                        </p:tgtEl>
                                      </p:cBhvr>
                                    </p:animEffect>
                                  </p:childTnLst>
                                </p:cTn>
                              </p:par>
                            </p:childTnLst>
                          </p:cTn>
                        </p:par>
                        <p:par>
                          <p:cTn fill="hold" id="13" nodeType="afterGroup">
                            <p:stCondLst>
                              <p:cond delay="1000"/>
                            </p:stCondLst>
                            <p:childTnLst>
                              <p:par>
                                <p:cTn fill="hold" id="14" nodeType="afterEffect" presetClass="entr" presetID="10" presetSubtype="0">
                                  <p:stCondLst>
                                    <p:cond delay="0"/>
                                  </p:stCondLst>
                                  <p:childTnLst>
                                    <p:set>
                                      <p:cBhvr>
                                        <p:cTn dur="1" fill="hold" id="15">
                                          <p:stCondLst>
                                            <p:cond delay="0"/>
                                          </p:stCondLst>
                                        </p:cTn>
                                        <p:tgtEl>
                                          <p:spTgt spid="19"/>
                                        </p:tgtEl>
                                        <p:attrNameLst>
                                          <p:attrName>style.visibility</p:attrName>
                                        </p:attrNameLst>
                                      </p:cBhvr>
                                      <p:to>
                                        <p:strVal val="visible"/>
                                      </p:to>
                                    </p:set>
                                    <p:animEffect filter="fade" transition="in">
                                      <p:cBhvr>
                                        <p:cTn dur="500" id="16"/>
                                        <p:tgtEl>
                                          <p:spTgt spid="19"/>
                                        </p:tgtEl>
                                      </p:cBhvr>
                                    </p:animEffect>
                                  </p:childTnLst>
                                </p:cTn>
                              </p:par>
                            </p:childTnLst>
                          </p:cTn>
                        </p:par>
                        <p:par>
                          <p:cTn fill="hold" id="17" nodeType="afterGroup">
                            <p:stCondLst>
                              <p:cond delay="1500"/>
                            </p:stCondLst>
                            <p:childTnLst>
                              <p:par>
                                <p:cTn fill="hold" grpId="0" id="18" nodeType="afterEffect" presetClass="entr" presetID="47"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500" id="20"/>
                                        <p:tgtEl>
                                          <p:spTgt spid="24"/>
                                        </p:tgtEl>
                                      </p:cBhvr>
                                    </p:animEffect>
                                    <p:anim calcmode="lin" valueType="num">
                                      <p:cBhvr>
                                        <p:cTn dur="500" fill="hold" id="21"/>
                                        <p:tgtEl>
                                          <p:spTgt spid="24"/>
                                        </p:tgtEl>
                                        <p:attrNameLst>
                                          <p:attrName>ppt_x</p:attrName>
                                        </p:attrNameLst>
                                      </p:cBhvr>
                                      <p:tavLst>
                                        <p:tav tm="0">
                                          <p:val>
                                            <p:strVal val="#ppt_x"/>
                                          </p:val>
                                        </p:tav>
                                        <p:tav tm="100000">
                                          <p:val>
                                            <p:strVal val="#ppt_x"/>
                                          </p:val>
                                        </p:tav>
                                      </p:tavLst>
                                    </p:anim>
                                    <p:anim calcmode="lin" valueType="num">
                                      <p:cBhvr>
                                        <p:cTn dur="500" fill="hold" id="22"/>
                                        <p:tgtEl>
                                          <p:spTgt spid="2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12" presetSubtype="8">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500" id="26"/>
                                        <p:tgtEl>
                                          <p:spTgt spid="16"/>
                                        </p:tgtEl>
                                        <p:attrNameLst>
                                          <p:attrName>ppt_x</p:attrName>
                                        </p:attrNameLst>
                                      </p:cBhvr>
                                      <p:tavLst>
                                        <p:tav tm="0">
                                          <p:val>
                                            <p:strVal val="#ppt_x-#ppt_w*1.125000"/>
                                          </p:val>
                                        </p:tav>
                                        <p:tav tm="100000">
                                          <p:val>
                                            <p:strVal val="#ppt_x"/>
                                          </p:val>
                                        </p:tav>
                                      </p:tavLst>
                                    </p:anim>
                                    <p:animEffect filter="wipe(right)"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47"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anim calcmode="lin" valueType="num">
                                      <p:cBhvr>
                                        <p:cTn dur="500" fill="hold" id="32"/>
                                        <p:tgtEl>
                                          <p:spTgt spid="18"/>
                                        </p:tgtEl>
                                        <p:attrNameLst>
                                          <p:attrName>ppt_x</p:attrName>
                                        </p:attrNameLst>
                                      </p:cBhvr>
                                      <p:tavLst>
                                        <p:tav tm="0">
                                          <p:val>
                                            <p:strVal val="#ppt_x"/>
                                          </p:val>
                                        </p:tav>
                                        <p:tav tm="100000">
                                          <p:val>
                                            <p:strVal val="#ppt_x"/>
                                          </p:val>
                                        </p:tav>
                                      </p:tavLst>
                                    </p:anim>
                                    <p:anim calcmode="lin" valueType="num">
                                      <p:cBhvr>
                                        <p:cTn dur="500" fill="hold" id="33"/>
                                        <p:tgtEl>
                                          <p:spTgt spid="1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additive="base">
                                        <p:cTn dur="500" fill="hold" id="37"/>
                                        <p:tgtEl>
                                          <p:spTgt spid="22"/>
                                        </p:tgtEl>
                                        <p:attrNameLst>
                                          <p:attrName>ppt_x</p:attrName>
                                        </p:attrNameLst>
                                      </p:cBhvr>
                                      <p:tavLst>
                                        <p:tav tm="0">
                                          <p:val>
                                            <p:strVal val="#ppt_x"/>
                                          </p:val>
                                        </p:tav>
                                        <p:tav tm="100000">
                                          <p:val>
                                            <p:strVal val="#ppt_x"/>
                                          </p:val>
                                        </p:tav>
                                      </p:tavLst>
                                    </p:anim>
                                    <p:anim calcmode="lin" valueType="num">
                                      <p:cBhvr additive="base">
                                        <p:cTn dur="500" fill="hold" id="38"/>
                                        <p:tgtEl>
                                          <p:spTgt spid="22"/>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20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500" fill="hold" id="41"/>
                                        <p:tgtEl>
                                          <p:spTgt spid="23"/>
                                        </p:tgtEl>
                                        <p:attrNameLst>
                                          <p:attrName>ppt_x</p:attrName>
                                        </p:attrNameLst>
                                      </p:cBhvr>
                                      <p:tavLst>
                                        <p:tav tm="0">
                                          <p:val>
                                            <p:strVal val="#ppt_x"/>
                                          </p:val>
                                        </p:tav>
                                        <p:tav tm="100000">
                                          <p:val>
                                            <p:strVal val="#ppt_x"/>
                                          </p:val>
                                        </p:tav>
                                      </p:tavLst>
                                    </p:anim>
                                    <p:anim calcmode="lin" valueType="num">
                                      <p:cBhvr additive="base">
                                        <p:cTn dur="500" fill="hold" id="42"/>
                                        <p:tgtEl>
                                          <p:spTgt spid="23"/>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700"/>
                            </p:stCondLst>
                            <p:childTnLst>
                              <p:par>
                                <p:cTn fill="hold" grpId="0" id="44" nodeType="afterEffect" presetClass="entr" presetID="2" presetSubtype="4">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500" fill="hold" id="46"/>
                                        <p:tgtEl>
                                          <p:spTgt spid="25"/>
                                        </p:tgtEl>
                                        <p:attrNameLst>
                                          <p:attrName>ppt_x</p:attrName>
                                        </p:attrNameLst>
                                      </p:cBhvr>
                                      <p:tavLst>
                                        <p:tav tm="0">
                                          <p:val>
                                            <p:strVal val="#ppt_x"/>
                                          </p:val>
                                        </p:tav>
                                        <p:tav tm="100000">
                                          <p:val>
                                            <p:strVal val="#ppt_x"/>
                                          </p:val>
                                        </p:tav>
                                      </p:tavLst>
                                    </p:anim>
                                    <p:anim calcmode="lin" valueType="num">
                                      <p:cBhvr additive="base">
                                        <p:cTn dur="500" fill="hold" id="47"/>
                                        <p:tgtEl>
                                          <p:spTgt spid="25"/>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20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500" fill="hold" id="50"/>
                                        <p:tgtEl>
                                          <p:spTgt spid="26"/>
                                        </p:tgtEl>
                                        <p:attrNameLst>
                                          <p:attrName>ppt_x</p:attrName>
                                        </p:attrNameLst>
                                      </p:cBhvr>
                                      <p:tavLst>
                                        <p:tav tm="0">
                                          <p:val>
                                            <p:strVal val="#ppt_x"/>
                                          </p:val>
                                        </p:tav>
                                        <p:tav tm="100000">
                                          <p:val>
                                            <p:strVal val="#ppt_x"/>
                                          </p:val>
                                        </p:tav>
                                      </p:tavLst>
                                    </p:anim>
                                    <p:anim calcmode="lin" valueType="num">
                                      <p:cBhvr additive="base">
                                        <p:cTn dur="500" fill="hold" id="51"/>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6"/>
      <p:bldP grpId="0" spid="18"/>
      <p:bldP grpId="0" spid="22"/>
      <p:bldP grpId="0" spid="23"/>
      <p:bldP grpId="0" spid="24"/>
      <p:bldP grpId="0" spid="25"/>
      <p:bldP grpId="0" spid="2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5"/>
          <p:cNvSpPr/>
          <p:nvPr/>
        </p:nvSpPr>
        <p:spPr bwMode="auto">
          <a:xfrm>
            <a:off x="2098347" y="4902982"/>
            <a:ext cx="8662057" cy="598361"/>
          </a:xfrm>
          <a:custGeom>
            <a:gdLst>
              <a:gd fmla="*/ 5805 w 5805" name="T0"/>
              <a:gd fmla="*/ 401 h 401" name="T1"/>
              <a:gd fmla="*/ 0 w 5805" name="T2"/>
              <a:gd fmla="*/ 401 h 401" name="T3"/>
              <a:gd fmla="*/ 280 w 5805" name="T4"/>
              <a:gd fmla="*/ 0 h 401" name="T5"/>
              <a:gd fmla="*/ 5508 w 5805" name="T6"/>
              <a:gd fmla="*/ 0 h 401" name="T7"/>
              <a:gd fmla="*/ 5805 w 5805" name="T8"/>
              <a:gd fmla="*/ 401 h 401" name="T9"/>
            </a:gdLst>
            <a:cxnLst>
              <a:cxn ang="0">
                <a:pos x="T0" y="T1"/>
              </a:cxn>
              <a:cxn ang="0">
                <a:pos x="T2" y="T3"/>
              </a:cxn>
              <a:cxn ang="0">
                <a:pos x="T4" y="T5"/>
              </a:cxn>
              <a:cxn ang="0">
                <a:pos x="T6" y="T7"/>
              </a:cxn>
              <a:cxn ang="0">
                <a:pos x="T8" y="T9"/>
              </a:cxn>
            </a:cxnLst>
            <a:rect b="b" l="0" r="r" t="0"/>
            <a:pathLst>
              <a:path h="401" w="5805">
                <a:moveTo>
                  <a:pt x="5805" y="401"/>
                </a:moveTo>
                <a:lnTo>
                  <a:pt x="0" y="401"/>
                </a:lnTo>
                <a:lnTo>
                  <a:pt x="280" y="0"/>
                </a:lnTo>
                <a:lnTo>
                  <a:pt x="5508" y="0"/>
                </a:lnTo>
                <a:lnTo>
                  <a:pt x="5805" y="401"/>
                </a:lnTo>
                <a:close/>
              </a:path>
            </a:pathLst>
          </a:custGeom>
          <a:solidFill>
            <a:schemeClr val="bg1">
              <a:lumMod val="65000"/>
            </a:schemeClr>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5" name="Group 4"/>
          <p:cNvGrpSpPr/>
          <p:nvPr/>
        </p:nvGrpSpPr>
        <p:grpSpPr>
          <a:xfrm>
            <a:off x="2781762" y="1606775"/>
            <a:ext cx="646112" cy="3703571"/>
            <a:chOff x="2215356" y="1717898"/>
            <a:chExt cx="687388" cy="3940175"/>
          </a:xfrm>
        </p:grpSpPr>
        <p:sp>
          <p:nvSpPr>
            <p:cNvPr id="6" name="Freeform 6"/>
            <p:cNvSpPr/>
            <p:nvPr/>
          </p:nvSpPr>
          <p:spPr bwMode="auto">
            <a:xfrm>
              <a:off x="2215356" y="1717898"/>
              <a:ext cx="417513" cy="3940175"/>
            </a:xfrm>
            <a:custGeom>
              <a:gdLst>
                <a:gd fmla="*/ 263 w 263" name="T0"/>
                <a:gd fmla="*/ 2482 h 2482" name="T1"/>
                <a:gd fmla="*/ 0 w 263" name="T2"/>
                <a:gd fmla="*/ 2405 h 2482" name="T3"/>
                <a:gd fmla="*/ 0 w 263" name="T4"/>
                <a:gd fmla="*/ 120 h 2482" name="T5"/>
                <a:gd fmla="*/ 263 w 263" name="T6"/>
                <a:gd fmla="*/ 0 h 2482" name="T7"/>
                <a:gd fmla="*/ 263 w 263" name="T8"/>
                <a:gd fmla="*/ 2482 h 2482" name="T9"/>
              </a:gdLst>
              <a:cxnLst>
                <a:cxn ang="0">
                  <a:pos x="T0" y="T1"/>
                </a:cxn>
                <a:cxn ang="0">
                  <a:pos x="T2" y="T3"/>
                </a:cxn>
                <a:cxn ang="0">
                  <a:pos x="T4" y="T5"/>
                </a:cxn>
                <a:cxn ang="0">
                  <a:pos x="T6" y="T7"/>
                </a:cxn>
                <a:cxn ang="0">
                  <a:pos x="T8" y="T9"/>
                </a:cxn>
              </a:cxnLst>
              <a:rect b="b" l="0" r="r" t="0"/>
              <a:pathLst>
                <a:path h="2482" w="263">
                  <a:moveTo>
                    <a:pt x="263" y="2482"/>
                  </a:moveTo>
                  <a:lnTo>
                    <a:pt x="0" y="2405"/>
                  </a:lnTo>
                  <a:lnTo>
                    <a:pt x="0" y="120"/>
                  </a:lnTo>
                  <a:lnTo>
                    <a:pt x="263" y="0"/>
                  </a:lnTo>
                  <a:lnTo>
                    <a:pt x="263" y="2482"/>
                  </a:lnTo>
                  <a:close/>
                </a:path>
              </a:pathLst>
            </a:custGeom>
            <a:solidFill>
              <a:schemeClr val="accent1"/>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Freeform 7"/>
            <p:cNvSpPr/>
            <p:nvPr/>
          </p:nvSpPr>
          <p:spPr bwMode="auto">
            <a:xfrm>
              <a:off x="2632869" y="1717898"/>
              <a:ext cx="269875" cy="3940175"/>
            </a:xfrm>
            <a:custGeom>
              <a:gdLst>
                <a:gd fmla="*/ 0 w 170" name="T0"/>
                <a:gd fmla="*/ 2482 h 2482" name="T1"/>
                <a:gd fmla="*/ 170 w 170" name="T2"/>
                <a:gd fmla="*/ 2405 h 2482" name="T3"/>
                <a:gd fmla="*/ 170 w 170" name="T4"/>
                <a:gd fmla="*/ 111 h 2482" name="T5"/>
                <a:gd fmla="*/ 0 w 170" name="T6"/>
                <a:gd fmla="*/ 0 h 2482" name="T7"/>
                <a:gd fmla="*/ 0 w 170" name="T8"/>
                <a:gd fmla="*/ 2482 h 2482" name="T9"/>
              </a:gdLst>
              <a:cxnLst>
                <a:cxn ang="0">
                  <a:pos x="T0" y="T1"/>
                </a:cxn>
                <a:cxn ang="0">
                  <a:pos x="T2" y="T3"/>
                </a:cxn>
                <a:cxn ang="0">
                  <a:pos x="T4" y="T5"/>
                </a:cxn>
                <a:cxn ang="0">
                  <a:pos x="T6" y="T7"/>
                </a:cxn>
                <a:cxn ang="0">
                  <a:pos x="T8" y="T9"/>
                </a:cxn>
              </a:cxnLst>
              <a:rect b="b" l="0" r="r" t="0"/>
              <a:pathLst>
                <a:path h="2482" w="170">
                  <a:moveTo>
                    <a:pt x="0" y="2482"/>
                  </a:moveTo>
                  <a:lnTo>
                    <a:pt x="170" y="2405"/>
                  </a:lnTo>
                  <a:lnTo>
                    <a:pt x="170" y="111"/>
                  </a:lnTo>
                  <a:lnTo>
                    <a:pt x="0" y="0"/>
                  </a:lnTo>
                  <a:lnTo>
                    <a:pt x="0" y="2482"/>
                  </a:lnTo>
                  <a:close/>
                </a:path>
              </a:pathLst>
            </a:custGeom>
            <a:solidFill>
              <a:schemeClr val="accent1">
                <a:lumMod val="75000"/>
              </a:schemeClr>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 name="Group 7"/>
          <p:cNvGrpSpPr/>
          <p:nvPr/>
        </p:nvGrpSpPr>
        <p:grpSpPr>
          <a:xfrm>
            <a:off x="3693478" y="2331968"/>
            <a:ext cx="646111" cy="2978375"/>
            <a:chOff x="3185319" y="2489423"/>
            <a:chExt cx="687387" cy="3168650"/>
          </a:xfrm>
        </p:grpSpPr>
        <p:sp>
          <p:nvSpPr>
            <p:cNvPr id="9" name="Freeform 8"/>
            <p:cNvSpPr/>
            <p:nvPr/>
          </p:nvSpPr>
          <p:spPr bwMode="auto">
            <a:xfrm>
              <a:off x="3185319" y="2489423"/>
              <a:ext cx="404813" cy="3168650"/>
            </a:xfrm>
            <a:custGeom>
              <a:gdLst>
                <a:gd fmla="*/ 255 w 255" name="T0"/>
                <a:gd fmla="*/ 1996 h 1996" name="T1"/>
                <a:gd fmla="*/ 0 w 255" name="T2"/>
                <a:gd fmla="*/ 1919 h 1996" name="T3"/>
                <a:gd fmla="*/ 0 w 255" name="T4"/>
                <a:gd fmla="*/ 120 h 1996" name="T5"/>
                <a:gd fmla="*/ 255 w 255" name="T6"/>
                <a:gd fmla="*/ 0 h 1996" name="T7"/>
                <a:gd fmla="*/ 255 w 255" name="T8"/>
                <a:gd fmla="*/ 1996 h 1996" name="T9"/>
              </a:gdLst>
              <a:cxnLst>
                <a:cxn ang="0">
                  <a:pos x="T0" y="T1"/>
                </a:cxn>
                <a:cxn ang="0">
                  <a:pos x="T2" y="T3"/>
                </a:cxn>
                <a:cxn ang="0">
                  <a:pos x="T4" y="T5"/>
                </a:cxn>
                <a:cxn ang="0">
                  <a:pos x="T6" y="T7"/>
                </a:cxn>
                <a:cxn ang="0">
                  <a:pos x="T8" y="T9"/>
                </a:cxn>
              </a:cxnLst>
              <a:rect b="b" l="0" r="r" t="0"/>
              <a:pathLst>
                <a:path h="1996" w="255">
                  <a:moveTo>
                    <a:pt x="255" y="1996"/>
                  </a:moveTo>
                  <a:lnTo>
                    <a:pt x="0" y="1919"/>
                  </a:lnTo>
                  <a:lnTo>
                    <a:pt x="0" y="120"/>
                  </a:lnTo>
                  <a:lnTo>
                    <a:pt x="255" y="0"/>
                  </a:lnTo>
                  <a:lnTo>
                    <a:pt x="255" y="1996"/>
                  </a:lnTo>
                  <a:close/>
                </a:path>
              </a:pathLst>
            </a:custGeom>
            <a:solidFill>
              <a:schemeClr val="accent2"/>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Freeform 9"/>
            <p:cNvSpPr/>
            <p:nvPr/>
          </p:nvSpPr>
          <p:spPr bwMode="auto">
            <a:xfrm>
              <a:off x="3590131" y="2489423"/>
              <a:ext cx="282575" cy="3168650"/>
            </a:xfrm>
            <a:custGeom>
              <a:gdLst>
                <a:gd fmla="*/ 0 w 178" name="T0"/>
                <a:gd fmla="*/ 1996 h 1996" name="T1"/>
                <a:gd fmla="*/ 178 w 178" name="T2"/>
                <a:gd fmla="*/ 1919 h 1996" name="T3"/>
                <a:gd fmla="*/ 178 w 178" name="T4"/>
                <a:gd fmla="*/ 111 h 1996" name="T5"/>
                <a:gd fmla="*/ 0 w 178" name="T6"/>
                <a:gd fmla="*/ 0 h 1996" name="T7"/>
                <a:gd fmla="*/ 0 w 178" name="T8"/>
                <a:gd fmla="*/ 1996 h 1996" name="T9"/>
              </a:gdLst>
              <a:cxnLst>
                <a:cxn ang="0">
                  <a:pos x="T0" y="T1"/>
                </a:cxn>
                <a:cxn ang="0">
                  <a:pos x="T2" y="T3"/>
                </a:cxn>
                <a:cxn ang="0">
                  <a:pos x="T4" y="T5"/>
                </a:cxn>
                <a:cxn ang="0">
                  <a:pos x="T6" y="T7"/>
                </a:cxn>
                <a:cxn ang="0">
                  <a:pos x="T8" y="T9"/>
                </a:cxn>
              </a:cxnLst>
              <a:rect b="b" l="0" r="r" t="0"/>
              <a:pathLst>
                <a:path h="1996" w="178">
                  <a:moveTo>
                    <a:pt x="0" y="1996"/>
                  </a:moveTo>
                  <a:lnTo>
                    <a:pt x="178" y="1919"/>
                  </a:lnTo>
                  <a:lnTo>
                    <a:pt x="178" y="111"/>
                  </a:lnTo>
                  <a:lnTo>
                    <a:pt x="0" y="0"/>
                  </a:lnTo>
                  <a:lnTo>
                    <a:pt x="0" y="1996"/>
                  </a:lnTo>
                  <a:close/>
                </a:path>
              </a:pathLst>
            </a:custGeom>
            <a:solidFill>
              <a:schemeClr val="accent2">
                <a:lumMod val="75000"/>
              </a:schemeClr>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1" name="Group 10"/>
          <p:cNvGrpSpPr/>
          <p:nvPr/>
        </p:nvGrpSpPr>
        <p:grpSpPr>
          <a:xfrm>
            <a:off x="4655929" y="2840800"/>
            <a:ext cx="646112" cy="2469545"/>
            <a:chOff x="4209256" y="3030760"/>
            <a:chExt cx="687388" cy="2627313"/>
          </a:xfrm>
        </p:grpSpPr>
        <p:sp>
          <p:nvSpPr>
            <p:cNvPr id="12" name="Freeform 10"/>
            <p:cNvSpPr/>
            <p:nvPr/>
          </p:nvSpPr>
          <p:spPr bwMode="auto">
            <a:xfrm>
              <a:off x="4209256" y="3030760"/>
              <a:ext cx="419100" cy="2627313"/>
            </a:xfrm>
            <a:custGeom>
              <a:gdLst>
                <a:gd fmla="*/ 264 w 264" name="T0"/>
                <a:gd fmla="*/ 1655 h 1655" name="T1"/>
                <a:gd fmla="*/ 0 w 264" name="T2"/>
                <a:gd fmla="*/ 1578 h 1655" name="T3"/>
                <a:gd fmla="*/ 0 w 264" name="T4"/>
                <a:gd fmla="*/ 120 h 1655" name="T5"/>
                <a:gd fmla="*/ 264 w 264" name="T6"/>
                <a:gd fmla="*/ 0 h 1655" name="T7"/>
                <a:gd fmla="*/ 264 w 264" name="T8"/>
                <a:gd fmla="*/ 1655 h 1655" name="T9"/>
              </a:gdLst>
              <a:cxnLst>
                <a:cxn ang="0">
                  <a:pos x="T0" y="T1"/>
                </a:cxn>
                <a:cxn ang="0">
                  <a:pos x="T2" y="T3"/>
                </a:cxn>
                <a:cxn ang="0">
                  <a:pos x="T4" y="T5"/>
                </a:cxn>
                <a:cxn ang="0">
                  <a:pos x="T6" y="T7"/>
                </a:cxn>
                <a:cxn ang="0">
                  <a:pos x="T8" y="T9"/>
                </a:cxn>
              </a:cxnLst>
              <a:rect b="b" l="0" r="r" t="0"/>
              <a:pathLst>
                <a:path h="1655" w="264">
                  <a:moveTo>
                    <a:pt x="264" y="1655"/>
                  </a:moveTo>
                  <a:lnTo>
                    <a:pt x="0" y="1578"/>
                  </a:lnTo>
                  <a:lnTo>
                    <a:pt x="0" y="120"/>
                  </a:lnTo>
                  <a:lnTo>
                    <a:pt x="264" y="0"/>
                  </a:lnTo>
                  <a:lnTo>
                    <a:pt x="264" y="1655"/>
                  </a:lnTo>
                  <a:close/>
                </a:path>
              </a:pathLst>
            </a:custGeom>
            <a:solidFill>
              <a:schemeClr val="accent3"/>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Freeform 12"/>
            <p:cNvSpPr/>
            <p:nvPr/>
          </p:nvSpPr>
          <p:spPr bwMode="auto">
            <a:xfrm>
              <a:off x="4628356" y="3030760"/>
              <a:ext cx="268288" cy="2627313"/>
            </a:xfrm>
            <a:custGeom>
              <a:gdLst>
                <a:gd fmla="*/ 0 w 169" name="T0"/>
                <a:gd fmla="*/ 1655 h 1655" name="T1"/>
                <a:gd fmla="*/ 169 w 169" name="T2"/>
                <a:gd fmla="*/ 1578 h 1655" name="T3"/>
                <a:gd fmla="*/ 169 w 169" name="T4"/>
                <a:gd fmla="*/ 111 h 1655" name="T5"/>
                <a:gd fmla="*/ 0 w 169" name="T6"/>
                <a:gd fmla="*/ 0 h 1655" name="T7"/>
                <a:gd fmla="*/ 0 w 169" name="T8"/>
                <a:gd fmla="*/ 1655 h 1655" name="T9"/>
              </a:gdLst>
              <a:cxnLst>
                <a:cxn ang="0">
                  <a:pos x="T0" y="T1"/>
                </a:cxn>
                <a:cxn ang="0">
                  <a:pos x="T2" y="T3"/>
                </a:cxn>
                <a:cxn ang="0">
                  <a:pos x="T4" y="T5"/>
                </a:cxn>
                <a:cxn ang="0">
                  <a:pos x="T6" y="T7"/>
                </a:cxn>
                <a:cxn ang="0">
                  <a:pos x="T8" y="T9"/>
                </a:cxn>
              </a:cxnLst>
              <a:rect b="b" l="0" r="r" t="0"/>
              <a:pathLst>
                <a:path h="1655" w="169">
                  <a:moveTo>
                    <a:pt x="0" y="1655"/>
                  </a:moveTo>
                  <a:lnTo>
                    <a:pt x="169" y="1578"/>
                  </a:lnTo>
                  <a:lnTo>
                    <a:pt x="169" y="111"/>
                  </a:lnTo>
                  <a:lnTo>
                    <a:pt x="0" y="0"/>
                  </a:lnTo>
                  <a:lnTo>
                    <a:pt x="0" y="1655"/>
                  </a:lnTo>
                  <a:close/>
                </a:path>
              </a:pathLst>
            </a:custGeom>
            <a:solidFill>
              <a:schemeClr val="accent3">
                <a:lumMod val="75000"/>
              </a:schemeClr>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4" name="Group 13"/>
          <p:cNvGrpSpPr/>
          <p:nvPr/>
        </p:nvGrpSpPr>
        <p:grpSpPr>
          <a:xfrm>
            <a:off x="5631811" y="3452591"/>
            <a:ext cx="646112" cy="1857754"/>
            <a:chOff x="5247481" y="3681635"/>
            <a:chExt cx="687388" cy="1976438"/>
          </a:xfrm>
        </p:grpSpPr>
        <p:sp>
          <p:nvSpPr>
            <p:cNvPr id="15" name="Freeform 14"/>
            <p:cNvSpPr/>
            <p:nvPr/>
          </p:nvSpPr>
          <p:spPr bwMode="auto">
            <a:xfrm>
              <a:off x="5247481" y="3681635"/>
              <a:ext cx="404813" cy="1976438"/>
            </a:xfrm>
            <a:custGeom>
              <a:gdLst>
                <a:gd fmla="*/ 255 w 255" name="T0"/>
                <a:gd fmla="*/ 1245 h 1245" name="T1"/>
                <a:gd fmla="*/ 0 w 255" name="T2"/>
                <a:gd fmla="*/ 1168 h 1245" name="T3"/>
                <a:gd fmla="*/ 0 w 255" name="T4"/>
                <a:gd fmla="*/ 128 h 1245" name="T5"/>
                <a:gd fmla="*/ 255 w 255" name="T6"/>
                <a:gd fmla="*/ 0 h 1245" name="T7"/>
                <a:gd fmla="*/ 255 w 255" name="T8"/>
                <a:gd fmla="*/ 1245 h 1245" name="T9"/>
              </a:gdLst>
              <a:cxnLst>
                <a:cxn ang="0">
                  <a:pos x="T0" y="T1"/>
                </a:cxn>
                <a:cxn ang="0">
                  <a:pos x="T2" y="T3"/>
                </a:cxn>
                <a:cxn ang="0">
                  <a:pos x="T4" y="T5"/>
                </a:cxn>
                <a:cxn ang="0">
                  <a:pos x="T6" y="T7"/>
                </a:cxn>
                <a:cxn ang="0">
                  <a:pos x="T8" y="T9"/>
                </a:cxn>
              </a:cxnLst>
              <a:rect b="b" l="0" r="r" t="0"/>
              <a:pathLst>
                <a:path h="1245" w="255">
                  <a:moveTo>
                    <a:pt x="255" y="1245"/>
                  </a:moveTo>
                  <a:lnTo>
                    <a:pt x="0" y="1168"/>
                  </a:lnTo>
                  <a:lnTo>
                    <a:pt x="0" y="128"/>
                  </a:lnTo>
                  <a:lnTo>
                    <a:pt x="255" y="0"/>
                  </a:lnTo>
                  <a:lnTo>
                    <a:pt x="255" y="1245"/>
                  </a:lnTo>
                  <a:close/>
                </a:path>
              </a:pathLst>
            </a:custGeom>
            <a:solidFill>
              <a:schemeClr val="accent4"/>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Freeform 15"/>
            <p:cNvSpPr/>
            <p:nvPr/>
          </p:nvSpPr>
          <p:spPr bwMode="auto">
            <a:xfrm>
              <a:off x="5652294" y="3681635"/>
              <a:ext cx="282575" cy="1976438"/>
            </a:xfrm>
            <a:custGeom>
              <a:gdLst>
                <a:gd fmla="*/ 0 w 178" name="T0"/>
                <a:gd fmla="*/ 1245 h 1245" name="T1"/>
                <a:gd fmla="*/ 178 w 178" name="T2"/>
                <a:gd fmla="*/ 1168 h 1245" name="T3"/>
                <a:gd fmla="*/ 178 w 178" name="T4"/>
                <a:gd fmla="*/ 111 h 1245" name="T5"/>
                <a:gd fmla="*/ 0 w 178" name="T6"/>
                <a:gd fmla="*/ 0 h 1245" name="T7"/>
                <a:gd fmla="*/ 0 w 178" name="T8"/>
                <a:gd fmla="*/ 1245 h 1245" name="T9"/>
              </a:gdLst>
              <a:cxnLst>
                <a:cxn ang="0">
                  <a:pos x="T0" y="T1"/>
                </a:cxn>
                <a:cxn ang="0">
                  <a:pos x="T2" y="T3"/>
                </a:cxn>
                <a:cxn ang="0">
                  <a:pos x="T4" y="T5"/>
                </a:cxn>
                <a:cxn ang="0">
                  <a:pos x="T6" y="T7"/>
                </a:cxn>
                <a:cxn ang="0">
                  <a:pos x="T8" y="T9"/>
                </a:cxn>
              </a:cxnLst>
              <a:rect b="b" l="0" r="r" t="0"/>
              <a:pathLst>
                <a:path h="1245" w="178">
                  <a:moveTo>
                    <a:pt x="0" y="1245"/>
                  </a:moveTo>
                  <a:lnTo>
                    <a:pt x="178" y="1168"/>
                  </a:lnTo>
                  <a:lnTo>
                    <a:pt x="178" y="111"/>
                  </a:lnTo>
                  <a:lnTo>
                    <a:pt x="0" y="0"/>
                  </a:lnTo>
                  <a:lnTo>
                    <a:pt x="0" y="1245"/>
                  </a:lnTo>
                  <a:close/>
                </a:path>
              </a:pathLst>
            </a:custGeom>
            <a:solidFill>
              <a:schemeClr val="accent4">
                <a:lumMod val="75000"/>
              </a:schemeClr>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 name="Group 16"/>
          <p:cNvGrpSpPr/>
          <p:nvPr/>
        </p:nvGrpSpPr>
        <p:grpSpPr>
          <a:xfrm>
            <a:off x="6568894" y="2255868"/>
            <a:ext cx="646112" cy="3054476"/>
            <a:chOff x="6244431" y="2408460"/>
            <a:chExt cx="687388" cy="3249613"/>
          </a:xfrm>
        </p:grpSpPr>
        <p:sp>
          <p:nvSpPr>
            <p:cNvPr id="18" name="Freeform 17"/>
            <p:cNvSpPr/>
            <p:nvPr/>
          </p:nvSpPr>
          <p:spPr bwMode="auto">
            <a:xfrm>
              <a:off x="6244431" y="2408460"/>
              <a:ext cx="404813" cy="3249613"/>
            </a:xfrm>
            <a:custGeom>
              <a:gdLst>
                <a:gd fmla="*/ 255 w 255" name="T0"/>
                <a:gd fmla="*/ 2047 h 2047" name="T1"/>
                <a:gd fmla="*/ 0 w 255" name="T2"/>
                <a:gd fmla="*/ 1970 h 2047" name="T3"/>
                <a:gd fmla="*/ 0 w 255" name="T4"/>
                <a:gd fmla="*/ 128 h 2047" name="T5"/>
                <a:gd fmla="*/ 255 w 255" name="T6"/>
                <a:gd fmla="*/ 0 h 2047" name="T7"/>
                <a:gd fmla="*/ 255 w 255" name="T8"/>
                <a:gd fmla="*/ 2047 h 2047" name="T9"/>
              </a:gdLst>
              <a:cxnLst>
                <a:cxn ang="0">
                  <a:pos x="T0" y="T1"/>
                </a:cxn>
                <a:cxn ang="0">
                  <a:pos x="T2" y="T3"/>
                </a:cxn>
                <a:cxn ang="0">
                  <a:pos x="T4" y="T5"/>
                </a:cxn>
                <a:cxn ang="0">
                  <a:pos x="T6" y="T7"/>
                </a:cxn>
                <a:cxn ang="0">
                  <a:pos x="T8" y="T9"/>
                </a:cxn>
              </a:cxnLst>
              <a:rect b="b" l="0" r="r" t="0"/>
              <a:pathLst>
                <a:path h="2047" w="255">
                  <a:moveTo>
                    <a:pt x="255" y="2047"/>
                  </a:moveTo>
                  <a:lnTo>
                    <a:pt x="0" y="1970"/>
                  </a:lnTo>
                  <a:lnTo>
                    <a:pt x="0" y="128"/>
                  </a:lnTo>
                  <a:lnTo>
                    <a:pt x="255" y="0"/>
                  </a:lnTo>
                  <a:lnTo>
                    <a:pt x="255" y="2047"/>
                  </a:lnTo>
                  <a:close/>
                </a:path>
              </a:pathLst>
            </a:custGeom>
            <a:solidFill>
              <a:schemeClr val="accent5"/>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18"/>
            <p:cNvSpPr/>
            <p:nvPr/>
          </p:nvSpPr>
          <p:spPr bwMode="auto">
            <a:xfrm>
              <a:off x="6649244" y="2408460"/>
              <a:ext cx="282575" cy="3249613"/>
            </a:xfrm>
            <a:custGeom>
              <a:gdLst>
                <a:gd fmla="*/ 0 w 178" name="T0"/>
                <a:gd fmla="*/ 2047 h 2047" name="T1"/>
                <a:gd fmla="*/ 178 w 178" name="T2"/>
                <a:gd fmla="*/ 1970 h 2047" name="T3"/>
                <a:gd fmla="*/ 178 w 178" name="T4"/>
                <a:gd fmla="*/ 111 h 2047" name="T5"/>
                <a:gd fmla="*/ 0 w 178" name="T6"/>
                <a:gd fmla="*/ 0 h 2047" name="T7"/>
                <a:gd fmla="*/ 0 w 178" name="T8"/>
                <a:gd fmla="*/ 2047 h 2047" name="T9"/>
              </a:gdLst>
              <a:cxnLst>
                <a:cxn ang="0">
                  <a:pos x="T0" y="T1"/>
                </a:cxn>
                <a:cxn ang="0">
                  <a:pos x="T2" y="T3"/>
                </a:cxn>
                <a:cxn ang="0">
                  <a:pos x="T4" y="T5"/>
                </a:cxn>
                <a:cxn ang="0">
                  <a:pos x="T6" y="T7"/>
                </a:cxn>
                <a:cxn ang="0">
                  <a:pos x="T8" y="T9"/>
                </a:cxn>
              </a:cxnLst>
              <a:rect b="b" l="0" r="r" t="0"/>
              <a:pathLst>
                <a:path h="2047" w="178">
                  <a:moveTo>
                    <a:pt x="0" y="2047"/>
                  </a:moveTo>
                  <a:lnTo>
                    <a:pt x="178" y="1970"/>
                  </a:lnTo>
                  <a:lnTo>
                    <a:pt x="178" y="111"/>
                  </a:lnTo>
                  <a:lnTo>
                    <a:pt x="0" y="0"/>
                  </a:lnTo>
                  <a:lnTo>
                    <a:pt x="0" y="2047"/>
                  </a:lnTo>
                  <a:close/>
                </a:path>
              </a:pathLst>
            </a:custGeom>
            <a:solidFill>
              <a:schemeClr val="accent5">
                <a:lumMod val="75000"/>
              </a:schemeClr>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 name="Group 19"/>
          <p:cNvGrpSpPr/>
          <p:nvPr/>
        </p:nvGrpSpPr>
        <p:grpSpPr>
          <a:xfrm>
            <a:off x="7468673" y="2918393"/>
            <a:ext cx="644618" cy="2391952"/>
            <a:chOff x="7201694" y="3113310"/>
            <a:chExt cx="685800" cy="2544763"/>
          </a:xfrm>
        </p:grpSpPr>
        <p:sp>
          <p:nvSpPr>
            <p:cNvPr id="21" name="Freeform 20"/>
            <p:cNvSpPr/>
            <p:nvPr/>
          </p:nvSpPr>
          <p:spPr bwMode="auto">
            <a:xfrm>
              <a:off x="7201694" y="3113310"/>
              <a:ext cx="417513" cy="2544763"/>
            </a:xfrm>
            <a:custGeom>
              <a:gdLst>
                <a:gd fmla="*/ 263 w 263" name="T0"/>
                <a:gd fmla="*/ 1603 h 1603" name="T1"/>
                <a:gd fmla="*/ 0 w 263" name="T2"/>
                <a:gd fmla="*/ 1526 h 1603" name="T3"/>
                <a:gd fmla="*/ 0 w 263" name="T4"/>
                <a:gd fmla="*/ 128 h 1603" name="T5"/>
                <a:gd fmla="*/ 263 w 263" name="T6"/>
                <a:gd fmla="*/ 0 h 1603" name="T7"/>
                <a:gd fmla="*/ 263 w 263" name="T8"/>
                <a:gd fmla="*/ 1603 h 1603" name="T9"/>
              </a:gdLst>
              <a:cxnLst>
                <a:cxn ang="0">
                  <a:pos x="T0" y="T1"/>
                </a:cxn>
                <a:cxn ang="0">
                  <a:pos x="T2" y="T3"/>
                </a:cxn>
                <a:cxn ang="0">
                  <a:pos x="T4" y="T5"/>
                </a:cxn>
                <a:cxn ang="0">
                  <a:pos x="T6" y="T7"/>
                </a:cxn>
                <a:cxn ang="0">
                  <a:pos x="T8" y="T9"/>
                </a:cxn>
              </a:cxnLst>
              <a:rect b="b" l="0" r="r" t="0"/>
              <a:pathLst>
                <a:path h="1603" w="263">
                  <a:moveTo>
                    <a:pt x="263" y="1603"/>
                  </a:moveTo>
                  <a:lnTo>
                    <a:pt x="0" y="1526"/>
                  </a:lnTo>
                  <a:lnTo>
                    <a:pt x="0" y="128"/>
                  </a:lnTo>
                  <a:lnTo>
                    <a:pt x="263" y="0"/>
                  </a:lnTo>
                  <a:lnTo>
                    <a:pt x="263" y="1603"/>
                  </a:lnTo>
                  <a:close/>
                </a:path>
              </a:pathLst>
            </a:custGeom>
            <a:solidFill>
              <a:schemeClr val="accent6"/>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Freeform 21"/>
            <p:cNvSpPr/>
            <p:nvPr/>
          </p:nvSpPr>
          <p:spPr bwMode="auto">
            <a:xfrm>
              <a:off x="7619206" y="3113310"/>
              <a:ext cx="268288" cy="2544763"/>
            </a:xfrm>
            <a:custGeom>
              <a:gdLst>
                <a:gd fmla="*/ 0 w 169" name="T0"/>
                <a:gd fmla="*/ 1603 h 1603" name="T1"/>
                <a:gd fmla="*/ 169 w 169" name="T2"/>
                <a:gd fmla="*/ 1526 h 1603" name="T3"/>
                <a:gd fmla="*/ 169 w 169" name="T4"/>
                <a:gd fmla="*/ 110 h 1603" name="T5"/>
                <a:gd fmla="*/ 0 w 169" name="T6"/>
                <a:gd fmla="*/ 0 h 1603" name="T7"/>
                <a:gd fmla="*/ 0 w 169" name="T8"/>
                <a:gd fmla="*/ 1603 h 1603" name="T9"/>
              </a:gdLst>
              <a:cxnLst>
                <a:cxn ang="0">
                  <a:pos x="T0" y="T1"/>
                </a:cxn>
                <a:cxn ang="0">
                  <a:pos x="T2" y="T3"/>
                </a:cxn>
                <a:cxn ang="0">
                  <a:pos x="T4" y="T5"/>
                </a:cxn>
                <a:cxn ang="0">
                  <a:pos x="T6" y="T7"/>
                </a:cxn>
                <a:cxn ang="0">
                  <a:pos x="T8" y="T9"/>
                </a:cxn>
              </a:cxnLst>
              <a:rect b="b" l="0" r="r" t="0"/>
              <a:pathLst>
                <a:path h="1603" w="169">
                  <a:moveTo>
                    <a:pt x="0" y="1603"/>
                  </a:moveTo>
                  <a:lnTo>
                    <a:pt x="169" y="1526"/>
                  </a:lnTo>
                  <a:lnTo>
                    <a:pt x="169" y="110"/>
                  </a:lnTo>
                  <a:lnTo>
                    <a:pt x="0" y="0"/>
                  </a:lnTo>
                  <a:lnTo>
                    <a:pt x="0" y="1603"/>
                  </a:lnTo>
                  <a:close/>
                </a:path>
              </a:pathLst>
            </a:custGeom>
            <a:solidFill>
              <a:schemeClr val="accent6">
                <a:lumMod val="75000"/>
              </a:schemeClr>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3" name="Group 22"/>
          <p:cNvGrpSpPr/>
          <p:nvPr/>
        </p:nvGrpSpPr>
        <p:grpSpPr>
          <a:xfrm>
            <a:off x="8443061" y="2651294"/>
            <a:ext cx="646112" cy="2659050"/>
            <a:chOff x="8238331" y="2829148"/>
            <a:chExt cx="687388" cy="2828925"/>
          </a:xfrm>
        </p:grpSpPr>
        <p:sp>
          <p:nvSpPr>
            <p:cNvPr id="24" name="Freeform 23"/>
            <p:cNvSpPr/>
            <p:nvPr/>
          </p:nvSpPr>
          <p:spPr bwMode="auto">
            <a:xfrm>
              <a:off x="8238331" y="2829148"/>
              <a:ext cx="404813" cy="2828925"/>
            </a:xfrm>
            <a:custGeom>
              <a:gdLst>
                <a:gd fmla="*/ 255 w 255" name="T0"/>
                <a:gd fmla="*/ 1782 h 1782" name="T1"/>
                <a:gd fmla="*/ 0 w 255" name="T2"/>
                <a:gd fmla="*/ 1705 h 1782" name="T3"/>
                <a:gd fmla="*/ 0 w 255" name="T4"/>
                <a:gd fmla="*/ 127 h 1782" name="T5"/>
                <a:gd fmla="*/ 255 w 255" name="T6"/>
                <a:gd fmla="*/ 0 h 1782" name="T7"/>
                <a:gd fmla="*/ 255 w 255" name="T8"/>
                <a:gd fmla="*/ 1782 h 1782" name="T9"/>
              </a:gdLst>
              <a:cxnLst>
                <a:cxn ang="0">
                  <a:pos x="T0" y="T1"/>
                </a:cxn>
                <a:cxn ang="0">
                  <a:pos x="T2" y="T3"/>
                </a:cxn>
                <a:cxn ang="0">
                  <a:pos x="T4" y="T5"/>
                </a:cxn>
                <a:cxn ang="0">
                  <a:pos x="T6" y="T7"/>
                </a:cxn>
                <a:cxn ang="0">
                  <a:pos x="T8" y="T9"/>
                </a:cxn>
              </a:cxnLst>
              <a:rect b="b" l="0" r="r" t="0"/>
              <a:pathLst>
                <a:path h="1782" w="255">
                  <a:moveTo>
                    <a:pt x="255" y="1782"/>
                  </a:moveTo>
                  <a:lnTo>
                    <a:pt x="0" y="1705"/>
                  </a:lnTo>
                  <a:lnTo>
                    <a:pt x="0" y="127"/>
                  </a:lnTo>
                  <a:lnTo>
                    <a:pt x="255" y="0"/>
                  </a:lnTo>
                  <a:lnTo>
                    <a:pt x="255" y="1782"/>
                  </a:lnTo>
                  <a:close/>
                </a:path>
              </a:pathLst>
            </a:custGeom>
            <a:solidFill>
              <a:schemeClr val="accent1"/>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4"/>
            <p:cNvSpPr/>
            <p:nvPr/>
          </p:nvSpPr>
          <p:spPr bwMode="auto">
            <a:xfrm>
              <a:off x="8643144" y="2829148"/>
              <a:ext cx="282575" cy="2828925"/>
            </a:xfrm>
            <a:custGeom>
              <a:gdLst>
                <a:gd fmla="*/ 0 w 178" name="T0"/>
                <a:gd fmla="*/ 1782 h 1782" name="T1"/>
                <a:gd fmla="*/ 178 w 178" name="T2"/>
                <a:gd fmla="*/ 1705 h 1782" name="T3"/>
                <a:gd fmla="*/ 178 w 178" name="T4"/>
                <a:gd fmla="*/ 110 h 1782" name="T5"/>
                <a:gd fmla="*/ 0 w 178" name="T6"/>
                <a:gd fmla="*/ 0 h 1782" name="T7"/>
                <a:gd fmla="*/ 0 w 178" name="T8"/>
                <a:gd fmla="*/ 1782 h 1782" name="T9"/>
              </a:gdLst>
              <a:cxnLst>
                <a:cxn ang="0">
                  <a:pos x="T0" y="T1"/>
                </a:cxn>
                <a:cxn ang="0">
                  <a:pos x="T2" y="T3"/>
                </a:cxn>
                <a:cxn ang="0">
                  <a:pos x="T4" y="T5"/>
                </a:cxn>
                <a:cxn ang="0">
                  <a:pos x="T6" y="T7"/>
                </a:cxn>
                <a:cxn ang="0">
                  <a:pos x="T8" y="T9"/>
                </a:cxn>
              </a:cxnLst>
              <a:rect b="b" l="0" r="r" t="0"/>
              <a:pathLst>
                <a:path h="1782" w="178">
                  <a:moveTo>
                    <a:pt x="0" y="1782"/>
                  </a:moveTo>
                  <a:lnTo>
                    <a:pt x="178" y="1705"/>
                  </a:lnTo>
                  <a:lnTo>
                    <a:pt x="178" y="110"/>
                  </a:lnTo>
                  <a:lnTo>
                    <a:pt x="0" y="0"/>
                  </a:lnTo>
                  <a:lnTo>
                    <a:pt x="0" y="1782"/>
                  </a:lnTo>
                  <a:close/>
                </a:path>
              </a:pathLst>
            </a:custGeom>
            <a:solidFill>
              <a:schemeClr val="accent1">
                <a:lumMod val="75000"/>
              </a:schemeClr>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6" name="Group 25"/>
          <p:cNvGrpSpPr/>
          <p:nvPr/>
        </p:nvGrpSpPr>
        <p:grpSpPr>
          <a:xfrm>
            <a:off x="9405511" y="1912668"/>
            <a:ext cx="646111" cy="3397676"/>
            <a:chOff x="9262269" y="2043335"/>
            <a:chExt cx="687387" cy="3614738"/>
          </a:xfrm>
        </p:grpSpPr>
        <p:sp>
          <p:nvSpPr>
            <p:cNvPr id="27" name="Freeform 26"/>
            <p:cNvSpPr/>
            <p:nvPr/>
          </p:nvSpPr>
          <p:spPr bwMode="auto">
            <a:xfrm>
              <a:off x="9262269" y="2043335"/>
              <a:ext cx="404813" cy="3614738"/>
            </a:xfrm>
            <a:custGeom>
              <a:gdLst>
                <a:gd fmla="*/ 255 w 255" name="T0"/>
                <a:gd fmla="*/ 2277 h 2277" name="T1"/>
                <a:gd fmla="*/ 0 w 255" name="T2"/>
                <a:gd fmla="*/ 2200 h 2277" name="T3"/>
                <a:gd fmla="*/ 0 w 255" name="T4"/>
                <a:gd fmla="*/ 119 h 2277" name="T5"/>
                <a:gd fmla="*/ 255 w 255" name="T6"/>
                <a:gd fmla="*/ 0 h 2277" name="T7"/>
                <a:gd fmla="*/ 255 w 255" name="T8"/>
                <a:gd fmla="*/ 2277 h 2277" name="T9"/>
              </a:gdLst>
              <a:cxnLst>
                <a:cxn ang="0">
                  <a:pos x="T0" y="T1"/>
                </a:cxn>
                <a:cxn ang="0">
                  <a:pos x="T2" y="T3"/>
                </a:cxn>
                <a:cxn ang="0">
                  <a:pos x="T4" y="T5"/>
                </a:cxn>
                <a:cxn ang="0">
                  <a:pos x="T6" y="T7"/>
                </a:cxn>
                <a:cxn ang="0">
                  <a:pos x="T8" y="T9"/>
                </a:cxn>
              </a:cxnLst>
              <a:rect b="b" l="0" r="r" t="0"/>
              <a:pathLst>
                <a:path h="2277" w="255">
                  <a:moveTo>
                    <a:pt x="255" y="2277"/>
                  </a:moveTo>
                  <a:lnTo>
                    <a:pt x="0" y="2200"/>
                  </a:lnTo>
                  <a:lnTo>
                    <a:pt x="0" y="119"/>
                  </a:lnTo>
                  <a:lnTo>
                    <a:pt x="255" y="0"/>
                  </a:lnTo>
                  <a:lnTo>
                    <a:pt x="255" y="2277"/>
                  </a:lnTo>
                  <a:close/>
                </a:path>
              </a:pathLst>
            </a:custGeom>
            <a:solidFill>
              <a:schemeClr val="accent2"/>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Freeform 27"/>
            <p:cNvSpPr/>
            <p:nvPr/>
          </p:nvSpPr>
          <p:spPr bwMode="auto">
            <a:xfrm>
              <a:off x="9667081" y="2043335"/>
              <a:ext cx="282575" cy="3614738"/>
            </a:xfrm>
            <a:custGeom>
              <a:gdLst>
                <a:gd fmla="*/ 0 w 178" name="T0"/>
                <a:gd fmla="*/ 2277 h 2277" name="T1"/>
                <a:gd fmla="*/ 178 w 178" name="T2"/>
                <a:gd fmla="*/ 2200 h 2277" name="T3"/>
                <a:gd fmla="*/ 178 w 178" name="T4"/>
                <a:gd fmla="*/ 111 h 2277" name="T5"/>
                <a:gd fmla="*/ 0 w 178" name="T6"/>
                <a:gd fmla="*/ 0 h 2277" name="T7"/>
                <a:gd fmla="*/ 0 w 178" name="T8"/>
                <a:gd fmla="*/ 2277 h 2277" name="T9"/>
              </a:gdLst>
              <a:cxnLst>
                <a:cxn ang="0">
                  <a:pos x="T0" y="T1"/>
                </a:cxn>
                <a:cxn ang="0">
                  <a:pos x="T2" y="T3"/>
                </a:cxn>
                <a:cxn ang="0">
                  <a:pos x="T4" y="T5"/>
                </a:cxn>
                <a:cxn ang="0">
                  <a:pos x="T6" y="T7"/>
                </a:cxn>
                <a:cxn ang="0">
                  <a:pos x="T8" y="T9"/>
                </a:cxn>
              </a:cxnLst>
              <a:rect b="b" l="0" r="r" t="0"/>
              <a:pathLst>
                <a:path h="2277" w="178">
                  <a:moveTo>
                    <a:pt x="0" y="2277"/>
                  </a:moveTo>
                  <a:lnTo>
                    <a:pt x="178" y="2200"/>
                  </a:lnTo>
                  <a:lnTo>
                    <a:pt x="178" y="111"/>
                  </a:lnTo>
                  <a:lnTo>
                    <a:pt x="0" y="0"/>
                  </a:lnTo>
                  <a:lnTo>
                    <a:pt x="0" y="2277"/>
                  </a:lnTo>
                  <a:close/>
                </a:path>
              </a:pathLst>
            </a:custGeom>
            <a:solidFill>
              <a:schemeClr val="accent2">
                <a:lumMod val="75000"/>
              </a:schemeClr>
            </a:solidFill>
            <a:ln>
              <a:noFill/>
            </a:ln>
            <a:extLst/>
          </p:spPr>
          <p:txBody>
            <a:bodyPr anchor="t" anchorCtr="0" bIns="42975" compatLnSpc="1" lIns="85949" numCol="1" rIns="85949" tIns="42975"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9" name="文本框 48"/>
          <p:cNvSpPr txBox="1"/>
          <p:nvPr/>
        </p:nvSpPr>
        <p:spPr>
          <a:xfrm>
            <a:off x="2676428" y="1209358"/>
            <a:ext cx="701993" cy="384048"/>
          </a:xfrm>
          <a:prstGeom prst="rect">
            <a:avLst/>
          </a:prstGeom>
          <a:noFill/>
        </p:spPr>
        <p:txBody>
          <a:bodyPr rtlCol="0" wrap="none">
            <a:spAutoFit/>
          </a:bodyPr>
          <a:lstStyle/>
          <a:p>
            <a:pPr algn="just">
              <a:lnSpc>
                <a:spcPct val="120000"/>
              </a:lnSpc>
            </a:pPr>
            <a:r>
              <a:rPr altLang="zh-CN"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100%</a:t>
            </a:r>
          </a:p>
        </p:txBody>
      </p:sp>
      <p:sp>
        <p:nvSpPr>
          <p:cNvPr id="30" name="文本框 49"/>
          <p:cNvSpPr txBox="1"/>
          <p:nvPr/>
        </p:nvSpPr>
        <p:spPr>
          <a:xfrm>
            <a:off x="9383116" y="1544866"/>
            <a:ext cx="589280" cy="384048"/>
          </a:xfrm>
          <a:prstGeom prst="rect">
            <a:avLst/>
          </a:prstGeom>
          <a:noFill/>
        </p:spPr>
        <p:txBody>
          <a:bodyPr rtlCol="0" wrap="none">
            <a:spAutoFit/>
          </a:bodyPr>
          <a:lstStyle/>
          <a:p>
            <a:pPr algn="just">
              <a:lnSpc>
                <a:spcPct val="120000"/>
              </a:lnSpc>
            </a:pPr>
            <a:r>
              <a:rPr altLang="zh-CN"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95%</a:t>
            </a:r>
          </a:p>
        </p:txBody>
      </p:sp>
      <p:sp>
        <p:nvSpPr>
          <p:cNvPr id="31" name="文本框 50"/>
          <p:cNvSpPr txBox="1"/>
          <p:nvPr/>
        </p:nvSpPr>
        <p:spPr>
          <a:xfrm>
            <a:off x="3691974" y="1950964"/>
            <a:ext cx="589280" cy="384048"/>
          </a:xfrm>
          <a:prstGeom prst="rect">
            <a:avLst/>
          </a:prstGeom>
          <a:noFill/>
        </p:spPr>
        <p:txBody>
          <a:bodyPr rtlCol="0" wrap="none">
            <a:spAutoFit/>
          </a:bodyPr>
          <a:lstStyle/>
          <a:p>
            <a:pPr algn="just">
              <a:lnSpc>
                <a:spcPct val="120000"/>
              </a:lnSpc>
            </a:pPr>
            <a:r>
              <a:rPr altLang="zh-CN"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32" name="文本框 51"/>
          <p:cNvSpPr txBox="1"/>
          <p:nvPr/>
        </p:nvSpPr>
        <p:spPr>
          <a:xfrm>
            <a:off x="4629830" y="2463848"/>
            <a:ext cx="589280" cy="384048"/>
          </a:xfrm>
          <a:prstGeom prst="rect">
            <a:avLst/>
          </a:prstGeom>
          <a:noFill/>
        </p:spPr>
        <p:txBody>
          <a:bodyPr rtlCol="0" wrap="none">
            <a:spAutoFit/>
          </a:bodyPr>
          <a:lstStyle/>
          <a:p>
            <a:pPr algn="just">
              <a:lnSpc>
                <a:spcPct val="120000"/>
              </a:lnSpc>
            </a:pPr>
            <a:r>
              <a:rPr altLang="zh-CN"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sp>
        <p:nvSpPr>
          <p:cNvPr id="33" name="文本框 52"/>
          <p:cNvSpPr txBox="1"/>
          <p:nvPr/>
        </p:nvSpPr>
        <p:spPr>
          <a:xfrm>
            <a:off x="5638441" y="3068998"/>
            <a:ext cx="589280" cy="384048"/>
          </a:xfrm>
          <a:prstGeom prst="rect">
            <a:avLst/>
          </a:prstGeom>
          <a:noFill/>
        </p:spPr>
        <p:txBody>
          <a:bodyPr rtlCol="0" wrap="none">
            <a:spAutoFit/>
          </a:bodyPr>
          <a:lstStyle/>
          <a:p>
            <a:pPr algn="just">
              <a:lnSpc>
                <a:spcPct val="120000"/>
              </a:lnSpc>
            </a:pPr>
            <a:r>
              <a:rPr altLang="zh-CN"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50%</a:t>
            </a:r>
          </a:p>
        </p:txBody>
      </p:sp>
      <p:sp>
        <p:nvSpPr>
          <p:cNvPr id="34" name="文本框 53"/>
          <p:cNvSpPr txBox="1"/>
          <p:nvPr/>
        </p:nvSpPr>
        <p:spPr>
          <a:xfrm>
            <a:off x="6553677" y="1875426"/>
            <a:ext cx="589280" cy="384048"/>
          </a:xfrm>
          <a:prstGeom prst="rect">
            <a:avLst/>
          </a:prstGeom>
          <a:noFill/>
        </p:spPr>
        <p:txBody>
          <a:bodyPr rtlCol="0" wrap="none">
            <a:spAutoFit/>
          </a:bodyPr>
          <a:lstStyle/>
          <a:p>
            <a:pPr algn="just">
              <a:lnSpc>
                <a:spcPct val="120000"/>
              </a:lnSpc>
            </a:pPr>
            <a:r>
              <a:rPr altLang="zh-CN"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90%</a:t>
            </a:r>
          </a:p>
        </p:txBody>
      </p:sp>
      <p:sp>
        <p:nvSpPr>
          <p:cNvPr id="35" name="文本框 55"/>
          <p:cNvSpPr txBox="1"/>
          <p:nvPr/>
        </p:nvSpPr>
        <p:spPr>
          <a:xfrm>
            <a:off x="7459635" y="2557643"/>
            <a:ext cx="589280" cy="384048"/>
          </a:xfrm>
          <a:prstGeom prst="rect">
            <a:avLst/>
          </a:prstGeom>
          <a:noFill/>
        </p:spPr>
        <p:txBody>
          <a:bodyPr rtlCol="0" wrap="none">
            <a:spAutoFit/>
          </a:bodyPr>
          <a:lstStyle/>
          <a:p>
            <a:pPr algn="just">
              <a:lnSpc>
                <a:spcPct val="120000"/>
              </a:lnSpc>
            </a:pPr>
            <a:r>
              <a:rPr altLang="zh-CN"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65%</a:t>
            </a:r>
          </a:p>
        </p:txBody>
      </p:sp>
      <p:sp>
        <p:nvSpPr>
          <p:cNvPr id="36" name="文本框 56"/>
          <p:cNvSpPr txBox="1"/>
          <p:nvPr/>
        </p:nvSpPr>
        <p:spPr>
          <a:xfrm>
            <a:off x="8425842" y="2310550"/>
            <a:ext cx="589280" cy="384048"/>
          </a:xfrm>
          <a:prstGeom prst="rect">
            <a:avLst/>
          </a:prstGeom>
          <a:noFill/>
        </p:spPr>
        <p:txBody>
          <a:bodyPr rtlCol="0" wrap="none">
            <a:spAutoFit/>
          </a:bodyPr>
          <a:lstStyle/>
          <a:p>
            <a:pPr algn="just">
              <a:lnSpc>
                <a:spcPct val="120000"/>
              </a:lnSpc>
            </a:pPr>
            <a:r>
              <a:rPr altLang="zh-CN"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75%</a:t>
            </a:r>
          </a:p>
        </p:txBody>
      </p:sp>
      <p:sp>
        <p:nvSpPr>
          <p:cNvPr id="37" name="TextBox 36"/>
          <p:cNvSpPr txBox="1"/>
          <p:nvPr/>
        </p:nvSpPr>
        <p:spPr>
          <a:xfrm>
            <a:off x="9394837" y="5614570"/>
            <a:ext cx="633730" cy="384048"/>
          </a:xfrm>
          <a:prstGeom prst="rect">
            <a:avLst/>
          </a:prstGeom>
          <a:noFill/>
        </p:spPr>
        <p:txBody>
          <a:bodyPr rtlCol="0" wrap="none">
            <a:spAutoFit/>
          </a:bodyPr>
          <a:lstStyle/>
          <a:p>
            <a:pPr algn="just">
              <a:lnSpc>
                <a:spcPct val="120000"/>
              </a:lnSpc>
            </a:pPr>
            <a:r>
              <a:rPr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2015</a:t>
            </a:r>
          </a:p>
        </p:txBody>
      </p:sp>
      <p:sp>
        <p:nvSpPr>
          <p:cNvPr id="38" name="TextBox 37"/>
          <p:cNvSpPr txBox="1"/>
          <p:nvPr/>
        </p:nvSpPr>
        <p:spPr>
          <a:xfrm>
            <a:off x="8432386" y="5614570"/>
            <a:ext cx="633730" cy="384048"/>
          </a:xfrm>
          <a:prstGeom prst="rect">
            <a:avLst/>
          </a:prstGeom>
          <a:noFill/>
        </p:spPr>
        <p:txBody>
          <a:bodyPr rtlCol="0" wrap="none">
            <a:spAutoFit/>
          </a:bodyPr>
          <a:lstStyle/>
          <a:p>
            <a:pPr algn="just">
              <a:lnSpc>
                <a:spcPct val="120000"/>
              </a:lnSpc>
            </a:pPr>
            <a:r>
              <a:rPr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2014</a:t>
            </a:r>
          </a:p>
        </p:txBody>
      </p:sp>
      <p:sp>
        <p:nvSpPr>
          <p:cNvPr id="39" name="TextBox 38"/>
          <p:cNvSpPr txBox="1"/>
          <p:nvPr/>
        </p:nvSpPr>
        <p:spPr>
          <a:xfrm>
            <a:off x="6558218" y="5614570"/>
            <a:ext cx="633730" cy="384048"/>
          </a:xfrm>
          <a:prstGeom prst="rect">
            <a:avLst/>
          </a:prstGeom>
          <a:noFill/>
        </p:spPr>
        <p:txBody>
          <a:bodyPr rtlCol="0" wrap="none">
            <a:spAutoFit/>
          </a:bodyPr>
          <a:lstStyle/>
          <a:p>
            <a:pPr algn="just">
              <a:lnSpc>
                <a:spcPct val="120000"/>
              </a:lnSpc>
            </a:pPr>
            <a:r>
              <a:rPr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2012</a:t>
            </a:r>
          </a:p>
        </p:txBody>
      </p:sp>
      <p:sp>
        <p:nvSpPr>
          <p:cNvPr id="40" name="TextBox 39"/>
          <p:cNvSpPr txBox="1"/>
          <p:nvPr/>
        </p:nvSpPr>
        <p:spPr>
          <a:xfrm>
            <a:off x="4640078" y="5614570"/>
            <a:ext cx="633730" cy="384048"/>
          </a:xfrm>
          <a:prstGeom prst="rect">
            <a:avLst/>
          </a:prstGeom>
          <a:noFill/>
        </p:spPr>
        <p:txBody>
          <a:bodyPr rtlCol="0" wrap="none">
            <a:spAutoFit/>
          </a:bodyPr>
          <a:lstStyle/>
          <a:p>
            <a:pPr algn="just">
              <a:lnSpc>
                <a:spcPct val="120000"/>
              </a:lnSpc>
            </a:pPr>
            <a:r>
              <a:rPr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2010</a:t>
            </a:r>
          </a:p>
        </p:txBody>
      </p:sp>
      <p:sp>
        <p:nvSpPr>
          <p:cNvPr id="41" name="TextBox 40"/>
          <p:cNvSpPr txBox="1"/>
          <p:nvPr/>
        </p:nvSpPr>
        <p:spPr>
          <a:xfrm>
            <a:off x="2804819" y="5614570"/>
            <a:ext cx="633730" cy="384048"/>
          </a:xfrm>
          <a:prstGeom prst="rect">
            <a:avLst/>
          </a:prstGeom>
          <a:noFill/>
        </p:spPr>
        <p:txBody>
          <a:bodyPr rtlCol="0" wrap="none">
            <a:spAutoFit/>
          </a:bodyPr>
          <a:lstStyle/>
          <a:p>
            <a:pPr algn="just">
              <a:lnSpc>
                <a:spcPct val="120000"/>
              </a:lnSpc>
            </a:pPr>
            <a:r>
              <a:rPr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2008</a:t>
            </a:r>
          </a:p>
        </p:txBody>
      </p:sp>
      <p:sp>
        <p:nvSpPr>
          <p:cNvPr id="42" name="TextBox 41"/>
          <p:cNvSpPr txBox="1"/>
          <p:nvPr/>
        </p:nvSpPr>
        <p:spPr>
          <a:xfrm>
            <a:off x="3682804" y="5614570"/>
            <a:ext cx="633730" cy="384048"/>
          </a:xfrm>
          <a:prstGeom prst="rect">
            <a:avLst/>
          </a:prstGeom>
          <a:noFill/>
        </p:spPr>
        <p:txBody>
          <a:bodyPr rtlCol="0" wrap="none">
            <a:spAutoFit/>
          </a:bodyPr>
          <a:lstStyle/>
          <a:p>
            <a:pPr algn="just">
              <a:lnSpc>
                <a:spcPct val="120000"/>
              </a:lnSpc>
            </a:pPr>
            <a:r>
              <a:rPr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2009</a:t>
            </a:r>
          </a:p>
        </p:txBody>
      </p:sp>
      <p:sp>
        <p:nvSpPr>
          <p:cNvPr id="43" name="TextBox 42"/>
          <p:cNvSpPr txBox="1"/>
          <p:nvPr/>
        </p:nvSpPr>
        <p:spPr>
          <a:xfrm>
            <a:off x="5631854" y="5614570"/>
            <a:ext cx="622518" cy="384048"/>
          </a:xfrm>
          <a:prstGeom prst="rect">
            <a:avLst/>
          </a:prstGeom>
          <a:noFill/>
        </p:spPr>
        <p:txBody>
          <a:bodyPr rtlCol="0" wrap="none">
            <a:spAutoFit/>
          </a:bodyPr>
          <a:lstStyle/>
          <a:p>
            <a:pPr algn="just">
              <a:lnSpc>
                <a:spcPct val="120000"/>
              </a:lnSpc>
            </a:pPr>
            <a:r>
              <a:rPr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2011</a:t>
            </a:r>
          </a:p>
        </p:txBody>
      </p:sp>
      <p:sp>
        <p:nvSpPr>
          <p:cNvPr id="44" name="TextBox 43"/>
          <p:cNvSpPr txBox="1"/>
          <p:nvPr/>
        </p:nvSpPr>
        <p:spPr>
          <a:xfrm>
            <a:off x="7451711" y="5614570"/>
            <a:ext cx="633730" cy="384048"/>
          </a:xfrm>
          <a:prstGeom prst="rect">
            <a:avLst/>
          </a:prstGeom>
          <a:noFill/>
        </p:spPr>
        <p:txBody>
          <a:bodyPr rtlCol="0" wrap="none">
            <a:spAutoFit/>
          </a:bodyPr>
          <a:lstStyle/>
          <a:p>
            <a:pPr algn="just">
              <a:lnSpc>
                <a:spcPct val="120000"/>
              </a:lnSpc>
            </a:pPr>
            <a:r>
              <a:rPr b="1" lang="en-US"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2013</a:t>
            </a:r>
          </a:p>
        </p:txBody>
      </p:sp>
      <p:sp>
        <p:nvSpPr>
          <p:cNvPr id="45" name="Rectangle 19"/>
          <p:cNvSpPr/>
          <p:nvPr/>
        </p:nvSpPr>
        <p:spPr>
          <a:xfrm>
            <a:off x="2098347" y="6256449"/>
            <a:ext cx="8662058" cy="292608"/>
          </a:xfrm>
          <a:prstGeom prst="rect">
            <a:avLst/>
          </a:prstGeom>
        </p:spPr>
        <p:txBody>
          <a:bodyPr bIns="0" lIns="0" rIns="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46" name="TextBox 20"/>
          <p:cNvSpPr txBox="1"/>
          <p:nvPr/>
        </p:nvSpPr>
        <p:spPr>
          <a:xfrm>
            <a:off x="5869296" y="6006182"/>
            <a:ext cx="1244600" cy="256032"/>
          </a:xfrm>
          <a:prstGeom prst="rect">
            <a:avLst/>
          </a:prstGeom>
          <a:noFill/>
        </p:spPr>
        <p:txBody>
          <a:bodyPr bIns="0" lIns="0" rIns="0" rtlCol="0" tIns="0" wrap="none">
            <a:spAutoFit/>
          </a:bodyPr>
          <a:lstStyle/>
          <a:p>
            <a:pPr>
              <a:lnSpc>
                <a:spcPct val="120000"/>
              </a:lnSpc>
            </a:pPr>
            <a:r>
              <a:rPr altLang="en-US" b="1"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7"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414094821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29"/>
                                        </p:tgtEl>
                                        <p:attrNameLst>
                                          <p:attrName>style.visibility</p:attrName>
                                        </p:attrNameLst>
                                      </p:cBhvr>
                                      <p:to>
                                        <p:strVal val="visible"/>
                                      </p:to>
                                    </p:set>
                                    <p:animEffect filter="fade" transition="in">
                                      <p:cBhvr>
                                        <p:cTn dur="500" id="16"/>
                                        <p:tgtEl>
                                          <p:spTgt spid="29"/>
                                        </p:tgtEl>
                                      </p:cBhvr>
                                    </p:animEffect>
                                  </p:childTnLst>
                                </p:cTn>
                              </p:par>
                            </p:childTnLst>
                          </p:cTn>
                        </p:par>
                        <p:par>
                          <p:cTn fill="hold" id="17" nodeType="afterGroup">
                            <p:stCondLst>
                              <p:cond delay="1500"/>
                            </p:stCondLst>
                            <p:childTnLst>
                              <p:par>
                                <p:cTn fill="hold" id="18" nodeType="afterEffect" presetClass="entr" presetID="2" presetSubtype="4">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500" fill="hold" id="20"/>
                                        <p:tgtEl>
                                          <p:spTgt spid="8"/>
                                        </p:tgtEl>
                                        <p:attrNameLst>
                                          <p:attrName>ppt_x</p:attrName>
                                        </p:attrNameLst>
                                      </p:cBhvr>
                                      <p:tavLst>
                                        <p:tav tm="0">
                                          <p:val>
                                            <p:strVal val="#ppt_x"/>
                                          </p:val>
                                        </p:tav>
                                        <p:tav tm="100000">
                                          <p:val>
                                            <p:strVal val="#ppt_x"/>
                                          </p:val>
                                        </p:tav>
                                      </p:tavLst>
                                    </p:anim>
                                    <p:anim calcmode="lin" valueType="num">
                                      <p:cBhvr additive="base">
                                        <p:cTn dur="500" fill="hold" id="21"/>
                                        <p:tgtEl>
                                          <p:spTgt spid="8"/>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10" presetSubtype="0">
                                  <p:stCondLst>
                                    <p:cond delay="0"/>
                                  </p:stCondLst>
                                  <p:childTnLst>
                                    <p:set>
                                      <p:cBhvr>
                                        <p:cTn dur="1" fill="hold" id="24">
                                          <p:stCondLst>
                                            <p:cond delay="0"/>
                                          </p:stCondLst>
                                        </p:cTn>
                                        <p:tgtEl>
                                          <p:spTgt spid="31"/>
                                        </p:tgtEl>
                                        <p:attrNameLst>
                                          <p:attrName>style.visibility</p:attrName>
                                        </p:attrNameLst>
                                      </p:cBhvr>
                                      <p:to>
                                        <p:strVal val="visible"/>
                                      </p:to>
                                    </p:set>
                                    <p:animEffect filter="fade" transition="in">
                                      <p:cBhvr>
                                        <p:cTn dur="500" id="25"/>
                                        <p:tgtEl>
                                          <p:spTgt spid="31"/>
                                        </p:tgtEl>
                                      </p:cBhvr>
                                    </p:animEffect>
                                  </p:childTnLst>
                                </p:cTn>
                              </p:par>
                            </p:childTnLst>
                          </p:cTn>
                        </p:par>
                        <p:par>
                          <p:cTn fill="hold" id="26" nodeType="afterGroup">
                            <p:stCondLst>
                              <p:cond delay="2500"/>
                            </p:stCondLst>
                            <p:childTnLst>
                              <p:par>
                                <p:cTn fill="hold" id="27" nodeType="afterEffect" presetClass="entr" presetID="2" presetSubtype="4">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additive="base">
                                        <p:cTn dur="500" fill="hold" id="29"/>
                                        <p:tgtEl>
                                          <p:spTgt spid="11"/>
                                        </p:tgtEl>
                                        <p:attrNameLst>
                                          <p:attrName>ppt_x</p:attrName>
                                        </p:attrNameLst>
                                      </p:cBhvr>
                                      <p:tavLst>
                                        <p:tav tm="0">
                                          <p:val>
                                            <p:strVal val="#ppt_x"/>
                                          </p:val>
                                        </p:tav>
                                        <p:tav tm="100000">
                                          <p:val>
                                            <p:strVal val="#ppt_x"/>
                                          </p:val>
                                        </p:tav>
                                      </p:tavLst>
                                    </p:anim>
                                    <p:anim calcmode="lin" valueType="num">
                                      <p:cBhvr additive="base">
                                        <p:cTn dur="500" fill="hold" id="30"/>
                                        <p:tgtEl>
                                          <p:spTgt spid="11"/>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10" presetSubtype="0">
                                  <p:stCondLst>
                                    <p:cond delay="0"/>
                                  </p:stCondLst>
                                  <p:childTnLst>
                                    <p:set>
                                      <p:cBhvr>
                                        <p:cTn dur="1" fill="hold" id="33">
                                          <p:stCondLst>
                                            <p:cond delay="0"/>
                                          </p:stCondLst>
                                        </p:cTn>
                                        <p:tgtEl>
                                          <p:spTgt spid="32"/>
                                        </p:tgtEl>
                                        <p:attrNameLst>
                                          <p:attrName>style.visibility</p:attrName>
                                        </p:attrNameLst>
                                      </p:cBhvr>
                                      <p:to>
                                        <p:strVal val="visible"/>
                                      </p:to>
                                    </p:set>
                                    <p:animEffect filter="fade" transition="in">
                                      <p:cBhvr>
                                        <p:cTn dur="500" id="34"/>
                                        <p:tgtEl>
                                          <p:spTgt spid="32"/>
                                        </p:tgtEl>
                                      </p:cBhvr>
                                    </p:animEffect>
                                  </p:childTnLst>
                                </p:cTn>
                              </p:par>
                            </p:childTnLst>
                          </p:cTn>
                        </p:par>
                        <p:par>
                          <p:cTn fill="hold" id="35" nodeType="afterGroup">
                            <p:stCondLst>
                              <p:cond delay="3500"/>
                            </p:stCondLst>
                            <p:childTnLst>
                              <p:par>
                                <p:cTn fill="hold" id="36" nodeType="afterEffect" presetClass="entr" presetID="2" presetSubtype="4">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fill="hold" id="38"/>
                                        <p:tgtEl>
                                          <p:spTgt spid="14"/>
                                        </p:tgtEl>
                                        <p:attrNameLst>
                                          <p:attrName>ppt_x</p:attrName>
                                        </p:attrNameLst>
                                      </p:cBhvr>
                                      <p:tavLst>
                                        <p:tav tm="0">
                                          <p:val>
                                            <p:strVal val="#ppt_x"/>
                                          </p:val>
                                        </p:tav>
                                        <p:tav tm="100000">
                                          <p:val>
                                            <p:strVal val="#ppt_x"/>
                                          </p:val>
                                        </p:tav>
                                      </p:tavLst>
                                    </p:anim>
                                    <p:anim calcmode="lin" valueType="num">
                                      <p:cBhvr additive="base">
                                        <p:cTn dur="500" fill="hold" id="39"/>
                                        <p:tgtEl>
                                          <p:spTgt spid="14"/>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10" presetSubtype="0">
                                  <p:stCondLst>
                                    <p:cond delay="0"/>
                                  </p:stCondLst>
                                  <p:childTnLst>
                                    <p:set>
                                      <p:cBhvr>
                                        <p:cTn dur="1" fill="hold" id="42">
                                          <p:stCondLst>
                                            <p:cond delay="0"/>
                                          </p:stCondLst>
                                        </p:cTn>
                                        <p:tgtEl>
                                          <p:spTgt spid="33"/>
                                        </p:tgtEl>
                                        <p:attrNameLst>
                                          <p:attrName>style.visibility</p:attrName>
                                        </p:attrNameLst>
                                      </p:cBhvr>
                                      <p:to>
                                        <p:strVal val="visible"/>
                                      </p:to>
                                    </p:set>
                                    <p:animEffect filter="fade" transition="in">
                                      <p:cBhvr>
                                        <p:cTn dur="500" id="43"/>
                                        <p:tgtEl>
                                          <p:spTgt spid="33"/>
                                        </p:tgtEl>
                                      </p:cBhvr>
                                    </p:animEffect>
                                  </p:childTnLst>
                                </p:cTn>
                              </p:par>
                            </p:childTnLst>
                          </p:cTn>
                        </p:par>
                        <p:par>
                          <p:cTn fill="hold" id="44" nodeType="afterGroup">
                            <p:stCondLst>
                              <p:cond delay="4500"/>
                            </p:stCondLst>
                            <p:childTnLst>
                              <p:par>
                                <p:cTn fill="hold" id="45" nodeType="afterEffect" presetClass="entr" presetID="2" presetSubtype="4">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additive="base">
                                        <p:cTn dur="500" fill="hold" id="47"/>
                                        <p:tgtEl>
                                          <p:spTgt spid="17"/>
                                        </p:tgtEl>
                                        <p:attrNameLst>
                                          <p:attrName>ppt_x</p:attrName>
                                        </p:attrNameLst>
                                      </p:cBhvr>
                                      <p:tavLst>
                                        <p:tav tm="0">
                                          <p:val>
                                            <p:strVal val="#ppt_x"/>
                                          </p:val>
                                        </p:tav>
                                        <p:tav tm="100000">
                                          <p:val>
                                            <p:strVal val="#ppt_x"/>
                                          </p:val>
                                        </p:tav>
                                      </p:tavLst>
                                    </p:anim>
                                    <p:anim calcmode="lin" valueType="num">
                                      <p:cBhvr additive="base">
                                        <p:cTn dur="500" fill="hold" id="48"/>
                                        <p:tgtEl>
                                          <p:spTgt spid="17"/>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5000"/>
                            </p:stCondLst>
                            <p:childTnLst>
                              <p:par>
                                <p:cTn fill="hold" grpId="0" id="50" nodeType="afterEffect" presetClass="entr" presetID="10" presetSubtype="0">
                                  <p:stCondLst>
                                    <p:cond delay="0"/>
                                  </p:stCondLst>
                                  <p:childTnLst>
                                    <p:set>
                                      <p:cBhvr>
                                        <p:cTn dur="1" fill="hold" id="51">
                                          <p:stCondLst>
                                            <p:cond delay="0"/>
                                          </p:stCondLst>
                                        </p:cTn>
                                        <p:tgtEl>
                                          <p:spTgt spid="34"/>
                                        </p:tgtEl>
                                        <p:attrNameLst>
                                          <p:attrName>style.visibility</p:attrName>
                                        </p:attrNameLst>
                                      </p:cBhvr>
                                      <p:to>
                                        <p:strVal val="visible"/>
                                      </p:to>
                                    </p:set>
                                    <p:animEffect filter="fade" transition="in">
                                      <p:cBhvr>
                                        <p:cTn dur="500" id="52"/>
                                        <p:tgtEl>
                                          <p:spTgt spid="34"/>
                                        </p:tgtEl>
                                      </p:cBhvr>
                                    </p:animEffect>
                                  </p:childTnLst>
                                </p:cTn>
                              </p:par>
                            </p:childTnLst>
                          </p:cTn>
                        </p:par>
                        <p:par>
                          <p:cTn fill="hold" id="53" nodeType="afterGroup">
                            <p:stCondLst>
                              <p:cond delay="5500"/>
                            </p:stCondLst>
                            <p:childTnLst>
                              <p:par>
                                <p:cTn fill="hold" id="54" nodeType="afterEffect" presetClass="entr" presetID="2" presetSubtype="4">
                                  <p:stCondLst>
                                    <p:cond delay="0"/>
                                  </p:stCondLst>
                                  <p:childTnLst>
                                    <p:set>
                                      <p:cBhvr>
                                        <p:cTn dur="1" fill="hold" id="55">
                                          <p:stCondLst>
                                            <p:cond delay="0"/>
                                          </p:stCondLst>
                                        </p:cTn>
                                        <p:tgtEl>
                                          <p:spTgt spid="20"/>
                                        </p:tgtEl>
                                        <p:attrNameLst>
                                          <p:attrName>style.visibility</p:attrName>
                                        </p:attrNameLst>
                                      </p:cBhvr>
                                      <p:to>
                                        <p:strVal val="visible"/>
                                      </p:to>
                                    </p:set>
                                    <p:anim calcmode="lin" valueType="num">
                                      <p:cBhvr additive="base">
                                        <p:cTn dur="500" fill="hold" id="56"/>
                                        <p:tgtEl>
                                          <p:spTgt spid="20"/>
                                        </p:tgtEl>
                                        <p:attrNameLst>
                                          <p:attrName>ppt_x</p:attrName>
                                        </p:attrNameLst>
                                      </p:cBhvr>
                                      <p:tavLst>
                                        <p:tav tm="0">
                                          <p:val>
                                            <p:strVal val="#ppt_x"/>
                                          </p:val>
                                        </p:tav>
                                        <p:tav tm="100000">
                                          <p:val>
                                            <p:strVal val="#ppt_x"/>
                                          </p:val>
                                        </p:tav>
                                      </p:tavLst>
                                    </p:anim>
                                    <p:anim calcmode="lin" valueType="num">
                                      <p:cBhvr additive="base">
                                        <p:cTn dur="500" fill="hold" id="57"/>
                                        <p:tgtEl>
                                          <p:spTgt spid="20"/>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6000"/>
                            </p:stCondLst>
                            <p:childTnLst>
                              <p:par>
                                <p:cTn fill="hold" grpId="0" id="59" nodeType="afterEffect" presetClass="entr" presetID="10" presetSubtype="0">
                                  <p:stCondLst>
                                    <p:cond delay="0"/>
                                  </p:stCondLst>
                                  <p:childTnLst>
                                    <p:set>
                                      <p:cBhvr>
                                        <p:cTn dur="1" fill="hold" id="60">
                                          <p:stCondLst>
                                            <p:cond delay="0"/>
                                          </p:stCondLst>
                                        </p:cTn>
                                        <p:tgtEl>
                                          <p:spTgt spid="35"/>
                                        </p:tgtEl>
                                        <p:attrNameLst>
                                          <p:attrName>style.visibility</p:attrName>
                                        </p:attrNameLst>
                                      </p:cBhvr>
                                      <p:to>
                                        <p:strVal val="visible"/>
                                      </p:to>
                                    </p:set>
                                    <p:animEffect filter="fade" transition="in">
                                      <p:cBhvr>
                                        <p:cTn dur="500" id="61"/>
                                        <p:tgtEl>
                                          <p:spTgt spid="35"/>
                                        </p:tgtEl>
                                      </p:cBhvr>
                                    </p:animEffect>
                                  </p:childTnLst>
                                </p:cTn>
                              </p:par>
                            </p:childTnLst>
                          </p:cTn>
                        </p:par>
                        <p:par>
                          <p:cTn fill="hold" id="62" nodeType="afterGroup">
                            <p:stCondLst>
                              <p:cond delay="6500"/>
                            </p:stCondLst>
                            <p:childTnLst>
                              <p:par>
                                <p:cTn fill="hold" id="63" nodeType="afterEffect" presetClass="entr" presetID="2" presetSubtype="4">
                                  <p:stCondLst>
                                    <p:cond delay="0"/>
                                  </p:stCondLst>
                                  <p:childTnLst>
                                    <p:set>
                                      <p:cBhvr>
                                        <p:cTn dur="1" fill="hold" id="64">
                                          <p:stCondLst>
                                            <p:cond delay="0"/>
                                          </p:stCondLst>
                                        </p:cTn>
                                        <p:tgtEl>
                                          <p:spTgt spid="23"/>
                                        </p:tgtEl>
                                        <p:attrNameLst>
                                          <p:attrName>style.visibility</p:attrName>
                                        </p:attrNameLst>
                                      </p:cBhvr>
                                      <p:to>
                                        <p:strVal val="visible"/>
                                      </p:to>
                                    </p:set>
                                    <p:anim calcmode="lin" valueType="num">
                                      <p:cBhvr additive="base">
                                        <p:cTn dur="500" fill="hold" id="65"/>
                                        <p:tgtEl>
                                          <p:spTgt spid="23"/>
                                        </p:tgtEl>
                                        <p:attrNameLst>
                                          <p:attrName>ppt_x</p:attrName>
                                        </p:attrNameLst>
                                      </p:cBhvr>
                                      <p:tavLst>
                                        <p:tav tm="0">
                                          <p:val>
                                            <p:strVal val="#ppt_x"/>
                                          </p:val>
                                        </p:tav>
                                        <p:tav tm="100000">
                                          <p:val>
                                            <p:strVal val="#ppt_x"/>
                                          </p:val>
                                        </p:tav>
                                      </p:tavLst>
                                    </p:anim>
                                    <p:anim calcmode="lin" valueType="num">
                                      <p:cBhvr additive="base">
                                        <p:cTn dur="500" fill="hold" id="66"/>
                                        <p:tgtEl>
                                          <p:spTgt spid="23"/>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7000"/>
                            </p:stCondLst>
                            <p:childTnLst>
                              <p:par>
                                <p:cTn fill="hold" grpId="0" id="68" nodeType="afterEffect" presetClass="entr" presetID="10" presetSubtype="0">
                                  <p:stCondLst>
                                    <p:cond delay="0"/>
                                  </p:stCondLst>
                                  <p:childTnLst>
                                    <p:set>
                                      <p:cBhvr>
                                        <p:cTn dur="1" fill="hold" id="69">
                                          <p:stCondLst>
                                            <p:cond delay="0"/>
                                          </p:stCondLst>
                                        </p:cTn>
                                        <p:tgtEl>
                                          <p:spTgt spid="36"/>
                                        </p:tgtEl>
                                        <p:attrNameLst>
                                          <p:attrName>style.visibility</p:attrName>
                                        </p:attrNameLst>
                                      </p:cBhvr>
                                      <p:to>
                                        <p:strVal val="visible"/>
                                      </p:to>
                                    </p:set>
                                    <p:animEffect filter="fade" transition="in">
                                      <p:cBhvr>
                                        <p:cTn dur="500" id="70"/>
                                        <p:tgtEl>
                                          <p:spTgt spid="36"/>
                                        </p:tgtEl>
                                      </p:cBhvr>
                                    </p:animEffect>
                                  </p:childTnLst>
                                </p:cTn>
                              </p:par>
                            </p:childTnLst>
                          </p:cTn>
                        </p:par>
                        <p:par>
                          <p:cTn fill="hold" id="71" nodeType="afterGroup">
                            <p:stCondLst>
                              <p:cond delay="7500"/>
                            </p:stCondLst>
                            <p:childTnLst>
                              <p:par>
                                <p:cTn fill="hold" id="72" nodeType="afterEffect" presetClass="entr" presetID="2" presetSubtype="4">
                                  <p:stCondLst>
                                    <p:cond delay="0"/>
                                  </p:stCondLst>
                                  <p:childTnLst>
                                    <p:set>
                                      <p:cBhvr>
                                        <p:cTn dur="1" fill="hold" id="73">
                                          <p:stCondLst>
                                            <p:cond delay="0"/>
                                          </p:stCondLst>
                                        </p:cTn>
                                        <p:tgtEl>
                                          <p:spTgt spid="26"/>
                                        </p:tgtEl>
                                        <p:attrNameLst>
                                          <p:attrName>style.visibility</p:attrName>
                                        </p:attrNameLst>
                                      </p:cBhvr>
                                      <p:to>
                                        <p:strVal val="visible"/>
                                      </p:to>
                                    </p:set>
                                    <p:anim calcmode="lin" valueType="num">
                                      <p:cBhvr additive="base">
                                        <p:cTn dur="500" fill="hold" id="74"/>
                                        <p:tgtEl>
                                          <p:spTgt spid="26"/>
                                        </p:tgtEl>
                                        <p:attrNameLst>
                                          <p:attrName>ppt_x</p:attrName>
                                        </p:attrNameLst>
                                      </p:cBhvr>
                                      <p:tavLst>
                                        <p:tav tm="0">
                                          <p:val>
                                            <p:strVal val="#ppt_x"/>
                                          </p:val>
                                        </p:tav>
                                        <p:tav tm="100000">
                                          <p:val>
                                            <p:strVal val="#ppt_x"/>
                                          </p:val>
                                        </p:tav>
                                      </p:tavLst>
                                    </p:anim>
                                    <p:anim calcmode="lin" valueType="num">
                                      <p:cBhvr additive="base">
                                        <p:cTn dur="500" fill="hold" id="75"/>
                                        <p:tgtEl>
                                          <p:spTgt spid="26"/>
                                        </p:tgtEl>
                                        <p:attrNameLst>
                                          <p:attrName>ppt_y</p:attrName>
                                        </p:attrNameLst>
                                      </p:cBhvr>
                                      <p:tavLst>
                                        <p:tav tm="0">
                                          <p:val>
                                            <p:strVal val="1+#ppt_h/2"/>
                                          </p:val>
                                        </p:tav>
                                        <p:tav tm="100000">
                                          <p:val>
                                            <p:strVal val="#ppt_y"/>
                                          </p:val>
                                        </p:tav>
                                      </p:tavLst>
                                    </p:anim>
                                  </p:childTnLst>
                                </p:cTn>
                              </p:par>
                            </p:childTnLst>
                          </p:cTn>
                        </p:par>
                        <p:par>
                          <p:cTn fill="hold" id="76" nodeType="afterGroup">
                            <p:stCondLst>
                              <p:cond delay="8000"/>
                            </p:stCondLst>
                            <p:childTnLst>
                              <p:par>
                                <p:cTn fill="hold" grpId="0" id="77" nodeType="afterEffect" presetClass="entr" presetID="10" presetSubtype="0">
                                  <p:stCondLst>
                                    <p:cond delay="0"/>
                                  </p:stCondLst>
                                  <p:childTnLst>
                                    <p:set>
                                      <p:cBhvr>
                                        <p:cTn dur="1" fill="hold" id="78">
                                          <p:stCondLst>
                                            <p:cond delay="0"/>
                                          </p:stCondLst>
                                        </p:cTn>
                                        <p:tgtEl>
                                          <p:spTgt spid="30"/>
                                        </p:tgtEl>
                                        <p:attrNameLst>
                                          <p:attrName>style.visibility</p:attrName>
                                        </p:attrNameLst>
                                      </p:cBhvr>
                                      <p:to>
                                        <p:strVal val="visible"/>
                                      </p:to>
                                    </p:set>
                                    <p:animEffect filter="fade" transition="in">
                                      <p:cBhvr>
                                        <p:cTn dur="500" id="79"/>
                                        <p:tgtEl>
                                          <p:spTgt spid="30"/>
                                        </p:tgtEl>
                                      </p:cBhvr>
                                    </p:animEffect>
                                  </p:childTnLst>
                                </p:cTn>
                              </p:par>
                            </p:childTnLst>
                          </p:cTn>
                        </p:par>
                        <p:par>
                          <p:cTn fill="hold" id="80" nodeType="afterGroup">
                            <p:stCondLst>
                              <p:cond delay="8500"/>
                            </p:stCondLst>
                            <p:childTnLst>
                              <p:par>
                                <p:cTn fill="hold" grpId="0" id="81" nodeType="afterEffect" presetClass="entr" presetID="10" presetSubtype="0">
                                  <p:stCondLst>
                                    <p:cond delay="0"/>
                                  </p:stCondLst>
                                  <p:childTnLst>
                                    <p:set>
                                      <p:cBhvr>
                                        <p:cTn dur="1" fill="hold" id="82">
                                          <p:stCondLst>
                                            <p:cond delay="0"/>
                                          </p:stCondLst>
                                        </p:cTn>
                                        <p:tgtEl>
                                          <p:spTgt spid="41"/>
                                        </p:tgtEl>
                                        <p:attrNameLst>
                                          <p:attrName>style.visibility</p:attrName>
                                        </p:attrNameLst>
                                      </p:cBhvr>
                                      <p:to>
                                        <p:strVal val="visible"/>
                                      </p:to>
                                    </p:set>
                                    <p:animEffect filter="fade" transition="in">
                                      <p:cBhvr>
                                        <p:cTn dur="500" id="83"/>
                                        <p:tgtEl>
                                          <p:spTgt spid="41"/>
                                        </p:tgtEl>
                                      </p:cBhvr>
                                    </p:animEffect>
                                  </p:childTnLst>
                                </p:cTn>
                              </p:par>
                            </p:childTnLst>
                          </p:cTn>
                        </p:par>
                        <p:par>
                          <p:cTn fill="hold" id="84" nodeType="afterGroup">
                            <p:stCondLst>
                              <p:cond delay="9000"/>
                            </p:stCondLst>
                            <p:childTnLst>
                              <p:par>
                                <p:cTn fill="hold" grpId="0" id="85" nodeType="afterEffect" presetClass="entr" presetID="10" presetSubtype="0">
                                  <p:stCondLst>
                                    <p:cond delay="0"/>
                                  </p:stCondLst>
                                  <p:childTnLst>
                                    <p:set>
                                      <p:cBhvr>
                                        <p:cTn dur="1" fill="hold" id="86">
                                          <p:stCondLst>
                                            <p:cond delay="0"/>
                                          </p:stCondLst>
                                        </p:cTn>
                                        <p:tgtEl>
                                          <p:spTgt spid="42"/>
                                        </p:tgtEl>
                                        <p:attrNameLst>
                                          <p:attrName>style.visibility</p:attrName>
                                        </p:attrNameLst>
                                      </p:cBhvr>
                                      <p:to>
                                        <p:strVal val="visible"/>
                                      </p:to>
                                    </p:set>
                                    <p:animEffect filter="fade" transition="in">
                                      <p:cBhvr>
                                        <p:cTn dur="500" id="87"/>
                                        <p:tgtEl>
                                          <p:spTgt spid="42"/>
                                        </p:tgtEl>
                                      </p:cBhvr>
                                    </p:animEffect>
                                  </p:childTnLst>
                                </p:cTn>
                              </p:par>
                            </p:childTnLst>
                          </p:cTn>
                        </p:par>
                        <p:par>
                          <p:cTn fill="hold" id="88" nodeType="afterGroup">
                            <p:stCondLst>
                              <p:cond delay="9500"/>
                            </p:stCondLst>
                            <p:childTnLst>
                              <p:par>
                                <p:cTn fill="hold" grpId="0" id="89" nodeType="afterEffect" presetClass="entr" presetID="10" presetSubtype="0">
                                  <p:stCondLst>
                                    <p:cond delay="0"/>
                                  </p:stCondLst>
                                  <p:childTnLst>
                                    <p:set>
                                      <p:cBhvr>
                                        <p:cTn dur="1" fill="hold" id="90">
                                          <p:stCondLst>
                                            <p:cond delay="0"/>
                                          </p:stCondLst>
                                        </p:cTn>
                                        <p:tgtEl>
                                          <p:spTgt spid="40"/>
                                        </p:tgtEl>
                                        <p:attrNameLst>
                                          <p:attrName>style.visibility</p:attrName>
                                        </p:attrNameLst>
                                      </p:cBhvr>
                                      <p:to>
                                        <p:strVal val="visible"/>
                                      </p:to>
                                    </p:set>
                                    <p:animEffect filter="fade" transition="in">
                                      <p:cBhvr>
                                        <p:cTn dur="500" id="91"/>
                                        <p:tgtEl>
                                          <p:spTgt spid="40"/>
                                        </p:tgtEl>
                                      </p:cBhvr>
                                    </p:animEffect>
                                  </p:childTnLst>
                                </p:cTn>
                              </p:par>
                            </p:childTnLst>
                          </p:cTn>
                        </p:par>
                        <p:par>
                          <p:cTn fill="hold" id="92" nodeType="afterGroup">
                            <p:stCondLst>
                              <p:cond delay="10000"/>
                            </p:stCondLst>
                            <p:childTnLst>
                              <p:par>
                                <p:cTn fill="hold" grpId="0" id="93" nodeType="afterEffect" presetClass="entr" presetID="10" presetSubtype="0">
                                  <p:stCondLst>
                                    <p:cond delay="0"/>
                                  </p:stCondLst>
                                  <p:childTnLst>
                                    <p:set>
                                      <p:cBhvr>
                                        <p:cTn dur="1" fill="hold" id="94">
                                          <p:stCondLst>
                                            <p:cond delay="0"/>
                                          </p:stCondLst>
                                        </p:cTn>
                                        <p:tgtEl>
                                          <p:spTgt spid="43"/>
                                        </p:tgtEl>
                                        <p:attrNameLst>
                                          <p:attrName>style.visibility</p:attrName>
                                        </p:attrNameLst>
                                      </p:cBhvr>
                                      <p:to>
                                        <p:strVal val="visible"/>
                                      </p:to>
                                    </p:set>
                                    <p:animEffect filter="fade" transition="in">
                                      <p:cBhvr>
                                        <p:cTn dur="500" id="95"/>
                                        <p:tgtEl>
                                          <p:spTgt spid="43"/>
                                        </p:tgtEl>
                                      </p:cBhvr>
                                    </p:animEffect>
                                  </p:childTnLst>
                                </p:cTn>
                              </p:par>
                            </p:childTnLst>
                          </p:cTn>
                        </p:par>
                        <p:par>
                          <p:cTn fill="hold" id="96" nodeType="afterGroup">
                            <p:stCondLst>
                              <p:cond delay="10500"/>
                            </p:stCondLst>
                            <p:childTnLst>
                              <p:par>
                                <p:cTn fill="hold" grpId="0" id="97" nodeType="afterEffect" presetClass="entr" presetID="10" presetSubtype="0">
                                  <p:stCondLst>
                                    <p:cond delay="0"/>
                                  </p:stCondLst>
                                  <p:childTnLst>
                                    <p:set>
                                      <p:cBhvr>
                                        <p:cTn dur="1" fill="hold" id="98">
                                          <p:stCondLst>
                                            <p:cond delay="0"/>
                                          </p:stCondLst>
                                        </p:cTn>
                                        <p:tgtEl>
                                          <p:spTgt spid="39"/>
                                        </p:tgtEl>
                                        <p:attrNameLst>
                                          <p:attrName>style.visibility</p:attrName>
                                        </p:attrNameLst>
                                      </p:cBhvr>
                                      <p:to>
                                        <p:strVal val="visible"/>
                                      </p:to>
                                    </p:set>
                                    <p:animEffect filter="fade" transition="in">
                                      <p:cBhvr>
                                        <p:cTn dur="500" id="99"/>
                                        <p:tgtEl>
                                          <p:spTgt spid="39"/>
                                        </p:tgtEl>
                                      </p:cBhvr>
                                    </p:animEffect>
                                  </p:childTnLst>
                                </p:cTn>
                              </p:par>
                            </p:childTnLst>
                          </p:cTn>
                        </p:par>
                        <p:par>
                          <p:cTn fill="hold" id="100" nodeType="afterGroup">
                            <p:stCondLst>
                              <p:cond delay="11000"/>
                            </p:stCondLst>
                            <p:childTnLst>
                              <p:par>
                                <p:cTn fill="hold" grpId="0" id="101" nodeType="afterEffect" presetClass="entr" presetID="10" presetSubtype="0">
                                  <p:stCondLst>
                                    <p:cond delay="0"/>
                                  </p:stCondLst>
                                  <p:childTnLst>
                                    <p:set>
                                      <p:cBhvr>
                                        <p:cTn dur="1" fill="hold" id="102">
                                          <p:stCondLst>
                                            <p:cond delay="0"/>
                                          </p:stCondLst>
                                        </p:cTn>
                                        <p:tgtEl>
                                          <p:spTgt spid="44"/>
                                        </p:tgtEl>
                                        <p:attrNameLst>
                                          <p:attrName>style.visibility</p:attrName>
                                        </p:attrNameLst>
                                      </p:cBhvr>
                                      <p:to>
                                        <p:strVal val="visible"/>
                                      </p:to>
                                    </p:set>
                                    <p:animEffect filter="fade" transition="in">
                                      <p:cBhvr>
                                        <p:cTn dur="500" id="103"/>
                                        <p:tgtEl>
                                          <p:spTgt spid="44"/>
                                        </p:tgtEl>
                                      </p:cBhvr>
                                    </p:animEffect>
                                  </p:childTnLst>
                                </p:cTn>
                              </p:par>
                            </p:childTnLst>
                          </p:cTn>
                        </p:par>
                        <p:par>
                          <p:cTn fill="hold" id="104" nodeType="afterGroup">
                            <p:stCondLst>
                              <p:cond delay="11500"/>
                            </p:stCondLst>
                            <p:childTnLst>
                              <p:par>
                                <p:cTn fill="hold" grpId="0" id="105" nodeType="afterEffect" presetClass="entr" presetID="10" presetSubtype="0">
                                  <p:stCondLst>
                                    <p:cond delay="0"/>
                                  </p:stCondLst>
                                  <p:childTnLst>
                                    <p:set>
                                      <p:cBhvr>
                                        <p:cTn dur="1" fill="hold" id="106">
                                          <p:stCondLst>
                                            <p:cond delay="0"/>
                                          </p:stCondLst>
                                        </p:cTn>
                                        <p:tgtEl>
                                          <p:spTgt spid="38"/>
                                        </p:tgtEl>
                                        <p:attrNameLst>
                                          <p:attrName>style.visibility</p:attrName>
                                        </p:attrNameLst>
                                      </p:cBhvr>
                                      <p:to>
                                        <p:strVal val="visible"/>
                                      </p:to>
                                    </p:set>
                                    <p:animEffect filter="fade" transition="in">
                                      <p:cBhvr>
                                        <p:cTn dur="500" id="107"/>
                                        <p:tgtEl>
                                          <p:spTgt spid="38"/>
                                        </p:tgtEl>
                                      </p:cBhvr>
                                    </p:animEffect>
                                  </p:childTnLst>
                                </p:cTn>
                              </p:par>
                            </p:childTnLst>
                          </p:cTn>
                        </p:par>
                        <p:par>
                          <p:cTn fill="hold" id="108" nodeType="afterGroup">
                            <p:stCondLst>
                              <p:cond delay="12000"/>
                            </p:stCondLst>
                            <p:childTnLst>
                              <p:par>
                                <p:cTn fill="hold" grpId="0" id="109" nodeType="afterEffect" presetClass="entr" presetID="10" presetSubtype="0">
                                  <p:stCondLst>
                                    <p:cond delay="0"/>
                                  </p:stCondLst>
                                  <p:childTnLst>
                                    <p:set>
                                      <p:cBhvr>
                                        <p:cTn dur="1" fill="hold" id="110">
                                          <p:stCondLst>
                                            <p:cond delay="0"/>
                                          </p:stCondLst>
                                        </p:cTn>
                                        <p:tgtEl>
                                          <p:spTgt spid="37"/>
                                        </p:tgtEl>
                                        <p:attrNameLst>
                                          <p:attrName>style.visibility</p:attrName>
                                        </p:attrNameLst>
                                      </p:cBhvr>
                                      <p:to>
                                        <p:strVal val="visible"/>
                                      </p:to>
                                    </p:set>
                                    <p:animEffect filter="fade" transition="in">
                                      <p:cBhvr>
                                        <p:cTn dur="500" id="111"/>
                                        <p:tgtEl>
                                          <p:spTgt spid="37"/>
                                        </p:tgtEl>
                                      </p:cBhvr>
                                    </p:animEffect>
                                  </p:childTnLst>
                                </p:cTn>
                              </p:par>
                            </p:childTnLst>
                          </p:cTn>
                        </p:par>
                        <p:par>
                          <p:cTn fill="hold" id="112" nodeType="afterGroup">
                            <p:stCondLst>
                              <p:cond delay="12500"/>
                            </p:stCondLst>
                            <p:childTnLst>
                              <p:par>
                                <p:cTn fill="hold" grpId="0" id="113" nodeType="afterEffect" presetClass="entr" presetID="9" presetSubtype="0">
                                  <p:stCondLst>
                                    <p:cond delay="0"/>
                                  </p:stCondLst>
                                  <p:childTnLst>
                                    <p:set>
                                      <p:cBhvr>
                                        <p:cTn dur="1" fill="hold" id="114">
                                          <p:stCondLst>
                                            <p:cond delay="0"/>
                                          </p:stCondLst>
                                        </p:cTn>
                                        <p:tgtEl>
                                          <p:spTgt spid="46"/>
                                        </p:tgtEl>
                                        <p:attrNameLst>
                                          <p:attrName>style.visibility</p:attrName>
                                        </p:attrNameLst>
                                      </p:cBhvr>
                                      <p:to>
                                        <p:strVal val="visible"/>
                                      </p:to>
                                    </p:set>
                                    <p:animEffect filter="dissolve" transition="in">
                                      <p:cBhvr>
                                        <p:cTn dur="500" id="115"/>
                                        <p:tgtEl>
                                          <p:spTgt spid="46"/>
                                        </p:tgtEl>
                                      </p:cBhvr>
                                    </p:animEffect>
                                  </p:childTnLst>
                                </p:cTn>
                              </p:par>
                            </p:childTnLst>
                          </p:cTn>
                        </p:par>
                        <p:par>
                          <p:cTn fill="hold" id="116" nodeType="afterGroup">
                            <p:stCondLst>
                              <p:cond delay="13000"/>
                            </p:stCondLst>
                            <p:childTnLst>
                              <p:par>
                                <p:cTn fill="hold" grpId="0" id="117" nodeType="afterEffect" presetClass="entr" presetID="9" presetSubtype="0">
                                  <p:stCondLst>
                                    <p:cond delay="0"/>
                                  </p:stCondLst>
                                  <p:childTnLst>
                                    <p:set>
                                      <p:cBhvr>
                                        <p:cTn dur="1" fill="hold" id="118">
                                          <p:stCondLst>
                                            <p:cond delay="0"/>
                                          </p:stCondLst>
                                        </p:cTn>
                                        <p:tgtEl>
                                          <p:spTgt spid="45"/>
                                        </p:tgtEl>
                                        <p:attrNameLst>
                                          <p:attrName>style.visibility</p:attrName>
                                        </p:attrNameLst>
                                      </p:cBhvr>
                                      <p:to>
                                        <p:strVal val="visible"/>
                                      </p:to>
                                    </p:set>
                                    <p:animEffect filter="dissolve" transition="in">
                                      <p:cBhvr>
                                        <p:cTn dur="500" id="119"/>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274" name="Group 2"/>
          <p:cNvGrpSpPr/>
          <p:nvPr/>
        </p:nvGrpSpPr>
        <p:grpSpPr>
          <a:xfrm>
            <a:off x="5162410" y="4029022"/>
            <a:ext cx="2540636" cy="1869271"/>
            <a:chExt cx="4817566" cy="3544850"/>
          </a:xfrm>
        </p:grpSpPr>
        <p:sp>
          <p:nvSpPr>
            <p:cNvPr id="54275" name="AutoShape 3"/>
            <p:cNvSpPr/>
            <p:nvPr/>
          </p:nvSpPr>
          <p:spPr bwMode="auto">
            <a:xfrm>
              <a:off x="0" y="420683"/>
              <a:ext cx="4814391" cy="2619348"/>
            </a:xfrm>
            <a:custGeom>
              <a:gdLst>
                <a:gd fmla="*/ 2407073 w 19679" name="T0"/>
                <a:gd fmla="*/ 1437520 h 19679" name="T1"/>
                <a:gd fmla="*/ 2407073 w 19679" name="T2"/>
                <a:gd fmla="*/ 1437520 h 19679" name="T3"/>
                <a:gd fmla="*/ 2407073 w 19679" name="T4"/>
                <a:gd fmla="*/ 1437520 h 19679" name="T5"/>
                <a:gd fmla="*/ 2407073 w 19679" name="T6"/>
                <a:gd fmla="*/ 1437520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4276" name="AutoShape 4"/>
            <p:cNvSpPr/>
            <p:nvPr/>
          </p:nvSpPr>
          <p:spPr bwMode="auto">
            <a:xfrm>
              <a:off x="1115898" y="477832"/>
              <a:ext cx="2619105" cy="2617761"/>
            </a:xfrm>
            <a:custGeom>
              <a:gdLst>
                <a:gd fmla="*/ 1309486 w 19679" name="T0"/>
                <a:gd fmla="*/ 1436649 h 19679" name="T1"/>
                <a:gd fmla="*/ 1309486 w 19679" name="T2"/>
                <a:gd fmla="*/ 1436649 h 19679" name="T3"/>
                <a:gd fmla="*/ 1309486 w 19679" name="T4"/>
                <a:gd fmla="*/ 1436649 h 19679" name="T5"/>
                <a:gd fmla="*/ 1309486 w 19679" name="T6"/>
                <a:gd fmla="*/ 1436649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4277" name="AutoShape 5"/>
            <p:cNvSpPr/>
            <p:nvPr/>
          </p:nvSpPr>
          <p:spPr bwMode="auto">
            <a:xfrm>
              <a:off x="1766706" y="1090601"/>
              <a:ext cx="1307965" cy="1306499"/>
            </a:xfrm>
            <a:custGeom>
              <a:gdLst>
                <a:gd fmla="*/ 653949 w 19679" name="T0"/>
                <a:gd fmla="*/ 717018 h 19679" name="T1"/>
                <a:gd fmla="*/ 653949 w 19679" name="T2"/>
                <a:gd fmla="*/ 717018 h 19679" name="T3"/>
                <a:gd fmla="*/ 653949 w 19679" name="T4"/>
                <a:gd fmla="*/ 717018 h 19679" name="T5"/>
                <a:gd fmla="*/ 653949 w 19679" name="T6"/>
                <a:gd fmla="*/ 717018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50000"/>
                <a:lumOff val="5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4278" name="AutoShape 6"/>
            <p:cNvSpPr/>
            <p:nvPr/>
          </p:nvSpPr>
          <p:spPr bwMode="auto">
            <a:xfrm>
              <a:off x="2119094" y="1427147"/>
              <a:ext cx="263498" cy="263522"/>
            </a:xfrm>
            <a:custGeom>
              <a:gdLst>
                <a:gd fmla="*/ 131742 w 19679" name="T0"/>
                <a:gd fmla="*/ 144623 h 19679" name="T1"/>
                <a:gd fmla="*/ 131742 w 19679" name="T2"/>
                <a:gd fmla="*/ 144623 h 19679" name="T3"/>
                <a:gd fmla="*/ 131742 w 19679" name="T4"/>
                <a:gd fmla="*/ 144623 h 19679" name="T5"/>
                <a:gd fmla="*/ 131742 w 19679" name="T6"/>
                <a:gd fmla="*/ 144623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4279" name="AutoShape 7"/>
            <p:cNvSpPr/>
            <p:nvPr/>
          </p:nvSpPr>
          <p:spPr bwMode="auto">
            <a:xfrm>
              <a:off x="1576225" y="755642"/>
              <a:ext cx="566679" cy="566731"/>
            </a:xfrm>
            <a:custGeom>
              <a:gdLst>
                <a:gd fmla="*/ 283325 w 19679" name="T0"/>
                <a:gd fmla="*/ 311027 h 19679" name="T1"/>
                <a:gd fmla="*/ 283325 w 19679" name="T2"/>
                <a:gd fmla="*/ 311027 h 19679" name="T3"/>
                <a:gd fmla="*/ 283325 w 19679" name="T4"/>
                <a:gd fmla="*/ 311027 h 19679" name="T5"/>
                <a:gd fmla="*/ 283325 w 19679" name="T6"/>
                <a:gd fmla="*/ 311027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4280" name="AutoShape 8"/>
            <p:cNvSpPr/>
            <p:nvPr/>
          </p:nvSpPr>
          <p:spPr bwMode="auto">
            <a:xfrm>
              <a:off x="3175" y="0"/>
              <a:ext cx="4814391" cy="3544850"/>
            </a:xfrm>
            <a:custGeom>
              <a:gdLst>
                <a:gd fmla="*/ 2407196 w 21600" name="T0"/>
                <a:gd fmla="*/ 1772339 h 20595" name="T1"/>
                <a:gd fmla="*/ 2407196 w 21600" name="T2"/>
                <a:gd fmla="*/ 1772339 h 20595" name="T3"/>
                <a:gd fmla="*/ 2407196 w 21600" name="T4"/>
                <a:gd fmla="*/ 1772339 h 20595" name="T5"/>
                <a:gd fmla="*/ 2407196 w 21600" name="T6"/>
                <a:gd fmla="*/ 1772339 h 2059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0595" w="21600">
                  <a:moveTo>
                    <a:pt x="10800" y="0"/>
                  </a:moveTo>
                  <a:cubicBezTo>
                    <a:pt x="8035" y="0"/>
                    <a:pt x="5271" y="1005"/>
                    <a:pt x="3162" y="3016"/>
                  </a:cubicBezTo>
                  <a:cubicBezTo>
                    <a:pt x="1053" y="5026"/>
                    <a:pt x="0" y="7662"/>
                    <a:pt x="0" y="10297"/>
                  </a:cubicBezTo>
                  <a:cubicBezTo>
                    <a:pt x="0" y="8930"/>
                    <a:pt x="1053" y="7563"/>
                    <a:pt x="3162" y="6520"/>
                  </a:cubicBezTo>
                  <a:cubicBezTo>
                    <a:pt x="7380" y="4434"/>
                    <a:pt x="14219" y="4434"/>
                    <a:pt x="18437" y="6520"/>
                  </a:cubicBezTo>
                  <a:cubicBezTo>
                    <a:pt x="20546" y="7563"/>
                    <a:pt x="21599" y="8930"/>
                    <a:pt x="21599" y="10297"/>
                  </a:cubicBezTo>
                  <a:cubicBezTo>
                    <a:pt x="21599" y="7662"/>
                    <a:pt x="20546" y="5026"/>
                    <a:pt x="18437" y="3016"/>
                  </a:cubicBezTo>
                  <a:cubicBezTo>
                    <a:pt x="16328" y="1005"/>
                    <a:pt x="13564" y="0"/>
                    <a:pt x="10800" y="0"/>
                  </a:cubicBezTo>
                  <a:close/>
                  <a:moveTo>
                    <a:pt x="21599" y="10297"/>
                  </a:moveTo>
                  <a:cubicBezTo>
                    <a:pt x="21599" y="11664"/>
                    <a:pt x="20546" y="13031"/>
                    <a:pt x="18437" y="14074"/>
                  </a:cubicBezTo>
                  <a:cubicBezTo>
                    <a:pt x="14219" y="16159"/>
                    <a:pt x="7380" y="16159"/>
                    <a:pt x="3162" y="14074"/>
                  </a:cubicBezTo>
                  <a:cubicBezTo>
                    <a:pt x="1053" y="13031"/>
                    <a:pt x="0" y="11664"/>
                    <a:pt x="0" y="10297"/>
                  </a:cubicBezTo>
                  <a:cubicBezTo>
                    <a:pt x="0" y="12932"/>
                    <a:pt x="1053" y="15567"/>
                    <a:pt x="3162" y="17578"/>
                  </a:cubicBezTo>
                  <a:cubicBezTo>
                    <a:pt x="7380" y="21600"/>
                    <a:pt x="14219" y="21599"/>
                    <a:pt x="18437" y="17578"/>
                  </a:cubicBezTo>
                  <a:cubicBezTo>
                    <a:pt x="20546" y="15567"/>
                    <a:pt x="21599" y="12932"/>
                    <a:pt x="21599" y="10297"/>
                  </a:cubicBezTo>
                  <a:close/>
                </a:path>
              </a:pathLst>
            </a:custGeom>
            <a:solidFill>
              <a:schemeClr val="accent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sp>
        <p:nvSpPr>
          <p:cNvPr id="54284" name="Line 12"/>
          <p:cNvSpPr>
            <a:spLocks noChangeShapeType="1"/>
          </p:cNvSpPr>
          <p:nvPr/>
        </p:nvSpPr>
        <p:spPr bwMode="auto">
          <a:xfrm flipH="1" flipV="1">
            <a:off x="5362480" y="3573633"/>
            <a:ext cx="442832" cy="442832"/>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41082">
              <a:defRPr/>
            </a:pPr>
            <a:endParaRPr lang="es-ES" sz="633">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54285" name="Line 13"/>
          <p:cNvSpPr>
            <a:spLocks noChangeShapeType="1"/>
          </p:cNvSpPr>
          <p:nvPr/>
        </p:nvSpPr>
        <p:spPr bwMode="auto">
          <a:xfrm flipV="1">
            <a:off x="7111207" y="3627208"/>
            <a:ext cx="406837" cy="407673"/>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41082">
              <a:defRPr/>
            </a:pPr>
            <a:endParaRPr lang="es-ES" sz="633">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54286" name="Line 14"/>
          <p:cNvSpPr>
            <a:spLocks noChangeShapeType="1"/>
          </p:cNvSpPr>
          <p:nvPr/>
        </p:nvSpPr>
        <p:spPr bwMode="auto">
          <a:xfrm flipH="1" flipV="1">
            <a:off x="6438169" y="3078062"/>
            <a:ext cx="0" cy="868085"/>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41082">
              <a:defRPr/>
            </a:pPr>
            <a:endParaRPr lang="es-ES" sz="633">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54287" name="Line 15"/>
          <p:cNvSpPr>
            <a:spLocks noChangeShapeType="1"/>
          </p:cNvSpPr>
          <p:nvPr/>
        </p:nvSpPr>
        <p:spPr bwMode="auto">
          <a:xfrm flipH="1">
            <a:off x="4469281" y="4509105"/>
            <a:ext cx="651273" cy="0"/>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41082">
              <a:defRPr/>
            </a:pPr>
            <a:endParaRPr lang="es-ES" sz="633">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54288" name="Line 16"/>
          <p:cNvSpPr>
            <a:spLocks noChangeShapeType="1"/>
          </p:cNvSpPr>
          <p:nvPr/>
        </p:nvSpPr>
        <p:spPr bwMode="auto">
          <a:xfrm flipH="1">
            <a:off x="4469281" y="5545032"/>
            <a:ext cx="651273" cy="0"/>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41082">
              <a:defRPr/>
            </a:pPr>
            <a:endParaRPr lang="es-ES" sz="633">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54289" name="Line 17"/>
          <p:cNvSpPr>
            <a:spLocks noChangeShapeType="1"/>
          </p:cNvSpPr>
          <p:nvPr/>
        </p:nvSpPr>
        <p:spPr bwMode="auto">
          <a:xfrm flipH="1">
            <a:off x="7842007" y="4509105"/>
            <a:ext cx="651273" cy="0"/>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41082">
              <a:defRPr/>
            </a:pPr>
            <a:endParaRPr lang="es-ES" sz="633">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54290" name="Line 18"/>
          <p:cNvSpPr>
            <a:spLocks noChangeShapeType="1"/>
          </p:cNvSpPr>
          <p:nvPr/>
        </p:nvSpPr>
        <p:spPr bwMode="auto">
          <a:xfrm flipH="1">
            <a:off x="7842007" y="5545032"/>
            <a:ext cx="651273" cy="0"/>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41082">
              <a:defRPr/>
            </a:pPr>
            <a:endParaRPr lang="es-ES" sz="633">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54291" name="AutoShape 19"/>
          <p:cNvSpPr/>
          <p:nvPr/>
        </p:nvSpPr>
        <p:spPr bwMode="auto">
          <a:xfrm>
            <a:off x="4666002" y="2875481"/>
            <a:ext cx="707360" cy="70652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a:extLst/>
        </p:spPr>
        <p:txBody>
          <a:bodyPr anchor="ctr" bIns="0" lIns="0" rIns="0" tIns="0"/>
          <a:lstStyle/>
          <a:p>
            <a:pPr algn="ctr">
              <a:defRPr/>
            </a:pPr>
            <a:endParaRPr lang="es-ES" sz="1600">
              <a:effectLst>
                <a:outerShdw algn="tl" blurRad="38100" dir="2700000" dist="38100">
                  <a:srgbClr val="000000"/>
                </a:outerShdw>
              </a:effectLst>
              <a:latin charset="0" panose="020b0604020202020204" pitchFamily="34" typeface="Arial"/>
              <a:ea charset="-122" panose="020b0503020204020204" pitchFamily="34" typeface="微软雅黑"/>
              <a:cs typeface="Gill Sans"/>
              <a:sym charset="0" panose="020b0604020202020204" pitchFamily="34" typeface="Arial"/>
            </a:endParaRPr>
          </a:p>
        </p:txBody>
      </p:sp>
      <p:sp>
        <p:nvSpPr>
          <p:cNvPr id="54292" name="AutoShape 20"/>
          <p:cNvSpPr/>
          <p:nvPr/>
        </p:nvSpPr>
        <p:spPr bwMode="auto">
          <a:xfrm>
            <a:off x="4785291" y="3052112"/>
            <a:ext cx="468783" cy="3532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84200" eaLnBrk="0">
              <a:defRPr b="1" sz="2500">
                <a:solidFill>
                  <a:srgbClr val="FFFFFF"/>
                </a:solidFill>
                <a:latin charset="0" typeface="Lato"/>
                <a:ea charset="-128" panose="020b0600070205080204" pitchFamily="34" typeface="MS PGothic"/>
                <a:sym charset="0" typeface="Lato"/>
              </a:defRPr>
            </a:lvl1pPr>
            <a:lvl2pPr defTabSz="584200" eaLnBrk="0" indent="-285750" marL="742950">
              <a:defRPr b="1" sz="2500">
                <a:solidFill>
                  <a:srgbClr val="FFFFFF"/>
                </a:solidFill>
                <a:latin charset="0" typeface="Lato"/>
                <a:ea charset="-128" panose="020b0600070205080204" pitchFamily="34" typeface="MS PGothic"/>
                <a:sym charset="0" typeface="Lato"/>
              </a:defRPr>
            </a:lvl2pPr>
            <a:lvl3pPr defTabSz="584200" eaLnBrk="0" indent="-228600" marL="1143000">
              <a:defRPr b="1" sz="2500">
                <a:solidFill>
                  <a:srgbClr val="FFFFFF"/>
                </a:solidFill>
                <a:latin charset="0" typeface="Lato"/>
                <a:ea charset="-128" panose="020b0600070205080204" pitchFamily="34" typeface="MS PGothic"/>
                <a:sym charset="0" typeface="Lato"/>
              </a:defRPr>
            </a:lvl3pPr>
            <a:lvl4pPr defTabSz="584200" eaLnBrk="0" indent="-228600" marL="1600200">
              <a:defRPr b="1" sz="2500">
                <a:solidFill>
                  <a:srgbClr val="FFFFFF"/>
                </a:solidFill>
                <a:latin charset="0" typeface="Lato"/>
                <a:ea charset="-128" panose="020b0600070205080204" pitchFamily="34" typeface="MS PGothic"/>
                <a:sym charset="0" typeface="Lato"/>
              </a:defRPr>
            </a:lvl4pPr>
            <a:lvl5pPr defTabSz="584200" eaLnBrk="0" indent="-228600" marL="2057400">
              <a:defRPr b="1" sz="2500">
                <a:solidFill>
                  <a:srgbClr val="FFFFFF"/>
                </a:solidFill>
                <a:latin charset="0" typeface="Lato"/>
                <a:ea charset="-128" panose="020b0600070205080204" pitchFamily="34" typeface="MS PGothic"/>
                <a:sym charset="0" typeface="Lato"/>
              </a:defRPr>
            </a:lvl5pPr>
            <a:lvl6pPr algn="ctr" defTabSz="5842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842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842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842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mtClean="0" sz="1600">
                <a:latin charset="0" panose="020b0604020202020204" pitchFamily="34" typeface="Arial"/>
                <a:ea charset="-122" panose="020b0503020204020204" pitchFamily="34" typeface="微软雅黑"/>
                <a:sym charset="0" panose="020b0604020202020204" pitchFamily="34" typeface="Arial"/>
              </a:rPr>
              <a:t>03</a:t>
            </a:r>
          </a:p>
        </p:txBody>
      </p:sp>
      <p:sp>
        <p:nvSpPr>
          <p:cNvPr id="54293" name="AutoShape 21"/>
          <p:cNvSpPr/>
          <p:nvPr/>
        </p:nvSpPr>
        <p:spPr bwMode="auto">
          <a:xfrm>
            <a:off x="7497953" y="2942450"/>
            <a:ext cx="707360" cy="70652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5"/>
          </a:solidFill>
          <a:ln>
            <a:noFill/>
          </a:ln>
          <a:effectLst/>
          <a:extLst/>
        </p:spPr>
        <p:txBody>
          <a:bodyPr anchor="ctr" bIns="0" lIns="0" rIns="0" tIns="0"/>
          <a:lstStyle/>
          <a:p>
            <a:pPr algn="ctr">
              <a:defRPr/>
            </a:pPr>
            <a:endParaRPr lang="es-ES" sz="1600">
              <a:effectLst>
                <a:outerShdw algn="tl" blurRad="38100" dir="2700000" dist="38100">
                  <a:srgbClr val="000000"/>
                </a:outerShdw>
              </a:effectLst>
              <a:latin charset="0" panose="020b0604020202020204" pitchFamily="34" typeface="Arial"/>
              <a:ea charset="-122" panose="020b0503020204020204" pitchFamily="34" typeface="微软雅黑"/>
              <a:cs typeface="Gill Sans"/>
              <a:sym charset="0" panose="020b0604020202020204" pitchFamily="34" typeface="Arial"/>
            </a:endParaRPr>
          </a:p>
        </p:txBody>
      </p:sp>
      <p:sp>
        <p:nvSpPr>
          <p:cNvPr id="54294" name="AutoShape 22"/>
          <p:cNvSpPr/>
          <p:nvPr/>
        </p:nvSpPr>
        <p:spPr bwMode="auto">
          <a:xfrm>
            <a:off x="7617242" y="3104012"/>
            <a:ext cx="468783" cy="35409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84200" eaLnBrk="0">
              <a:defRPr b="1" sz="2500">
                <a:solidFill>
                  <a:srgbClr val="FFFFFF"/>
                </a:solidFill>
                <a:latin charset="0" typeface="Lato"/>
                <a:ea charset="-128" panose="020b0600070205080204" pitchFamily="34" typeface="MS PGothic"/>
                <a:sym charset="0" typeface="Lato"/>
              </a:defRPr>
            </a:lvl1pPr>
            <a:lvl2pPr defTabSz="584200" eaLnBrk="0" indent="-285750" marL="742950">
              <a:defRPr b="1" sz="2500">
                <a:solidFill>
                  <a:srgbClr val="FFFFFF"/>
                </a:solidFill>
                <a:latin charset="0" typeface="Lato"/>
                <a:ea charset="-128" panose="020b0600070205080204" pitchFamily="34" typeface="MS PGothic"/>
                <a:sym charset="0" typeface="Lato"/>
              </a:defRPr>
            </a:lvl2pPr>
            <a:lvl3pPr defTabSz="584200" eaLnBrk="0" indent="-228600" marL="1143000">
              <a:defRPr b="1" sz="2500">
                <a:solidFill>
                  <a:srgbClr val="FFFFFF"/>
                </a:solidFill>
                <a:latin charset="0" typeface="Lato"/>
                <a:ea charset="-128" panose="020b0600070205080204" pitchFamily="34" typeface="MS PGothic"/>
                <a:sym charset="0" typeface="Lato"/>
              </a:defRPr>
            </a:lvl3pPr>
            <a:lvl4pPr defTabSz="584200" eaLnBrk="0" indent="-228600" marL="1600200">
              <a:defRPr b="1" sz="2500">
                <a:solidFill>
                  <a:srgbClr val="FFFFFF"/>
                </a:solidFill>
                <a:latin charset="0" typeface="Lato"/>
                <a:ea charset="-128" panose="020b0600070205080204" pitchFamily="34" typeface="MS PGothic"/>
                <a:sym charset="0" typeface="Lato"/>
              </a:defRPr>
            </a:lvl4pPr>
            <a:lvl5pPr defTabSz="584200" eaLnBrk="0" indent="-228600" marL="2057400">
              <a:defRPr b="1" sz="2500">
                <a:solidFill>
                  <a:srgbClr val="FFFFFF"/>
                </a:solidFill>
                <a:latin charset="0" typeface="Lato"/>
                <a:ea charset="-128" panose="020b0600070205080204" pitchFamily="34" typeface="MS PGothic"/>
                <a:sym charset="0" typeface="Lato"/>
              </a:defRPr>
            </a:lvl5pPr>
            <a:lvl6pPr algn="ctr" defTabSz="5842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842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842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842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mtClean="0" sz="1600">
                <a:latin charset="0" panose="020b0604020202020204" pitchFamily="34" typeface="Arial"/>
                <a:ea charset="-122" panose="020b0503020204020204" pitchFamily="34" typeface="微软雅黑"/>
                <a:sym charset="0" panose="020b0604020202020204" pitchFamily="34" typeface="Arial"/>
              </a:rPr>
              <a:t>05</a:t>
            </a:r>
          </a:p>
        </p:txBody>
      </p:sp>
      <p:sp>
        <p:nvSpPr>
          <p:cNvPr id="54295" name="AutoShape 23"/>
          <p:cNvSpPr/>
          <p:nvPr/>
        </p:nvSpPr>
        <p:spPr bwMode="auto">
          <a:xfrm>
            <a:off x="8339251" y="3227905"/>
            <a:ext cx="1718702" cy="3549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20000"/>
              </a:lnSpc>
              <a:spcBef>
                <a:spcPts val="896"/>
              </a:spcBef>
            </a:pPr>
            <a:r>
              <a:rPr altLang="zh-CN" b="0"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54296" name="AutoShape 24"/>
          <p:cNvSpPr/>
          <p:nvPr/>
        </p:nvSpPr>
        <p:spPr bwMode="auto">
          <a:xfrm>
            <a:off x="8339250" y="2928219"/>
            <a:ext cx="1512661" cy="20090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1" lIns="20091" rIns="20091" tIns="20091"/>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l" eaLnBrk="1">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54297" name="AutoShape 25"/>
          <p:cNvSpPr/>
          <p:nvPr/>
        </p:nvSpPr>
        <p:spPr bwMode="auto">
          <a:xfrm>
            <a:off x="2803317" y="3187723"/>
            <a:ext cx="1718702" cy="3549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spcBef>
                <a:spcPts val="896"/>
              </a:spcBef>
            </a:pPr>
            <a:r>
              <a:rPr altLang="zh-CN" b="0"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54298" name="AutoShape 26"/>
          <p:cNvSpPr/>
          <p:nvPr/>
        </p:nvSpPr>
        <p:spPr bwMode="auto">
          <a:xfrm>
            <a:off x="3080512" y="2888037"/>
            <a:ext cx="1441507" cy="215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1" lIns="20091" rIns="20091" tIns="20091"/>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54299" name="AutoShape 27"/>
          <p:cNvSpPr/>
          <p:nvPr/>
        </p:nvSpPr>
        <p:spPr bwMode="auto">
          <a:xfrm>
            <a:off x="6082396" y="2153890"/>
            <a:ext cx="706523" cy="70652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4"/>
          </a:solidFill>
          <a:ln>
            <a:noFill/>
          </a:ln>
          <a:effectLst/>
          <a:extLst/>
        </p:spPr>
        <p:txBody>
          <a:bodyPr anchor="ctr" bIns="0" lIns="0" rIns="0" tIns="0"/>
          <a:lstStyle/>
          <a:p>
            <a:pPr algn="ctr">
              <a:defRPr/>
            </a:pPr>
            <a:endParaRPr lang="es-ES" sz="1600">
              <a:effectLst>
                <a:outerShdw algn="tl" blurRad="38100" dir="2700000" dist="38100">
                  <a:srgbClr val="000000"/>
                </a:outerShdw>
              </a:effectLst>
              <a:latin charset="0" panose="020b0604020202020204" pitchFamily="34" typeface="Arial"/>
              <a:ea charset="-122" panose="020b0503020204020204" pitchFamily="34" typeface="微软雅黑"/>
              <a:cs typeface="Gill Sans"/>
              <a:sym charset="0" panose="020b0604020202020204" pitchFamily="34" typeface="Arial"/>
            </a:endParaRPr>
          </a:p>
        </p:txBody>
      </p:sp>
      <p:sp>
        <p:nvSpPr>
          <p:cNvPr id="54300" name="AutoShape 28"/>
          <p:cNvSpPr/>
          <p:nvPr/>
        </p:nvSpPr>
        <p:spPr bwMode="auto">
          <a:xfrm>
            <a:off x="6201266" y="2329684"/>
            <a:ext cx="468783" cy="3532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84200" eaLnBrk="0">
              <a:defRPr b="1" sz="2500">
                <a:solidFill>
                  <a:srgbClr val="FFFFFF"/>
                </a:solidFill>
                <a:latin charset="0" typeface="Lato"/>
                <a:ea charset="-128" panose="020b0600070205080204" pitchFamily="34" typeface="MS PGothic"/>
                <a:sym charset="0" typeface="Lato"/>
              </a:defRPr>
            </a:lvl1pPr>
            <a:lvl2pPr defTabSz="584200" eaLnBrk="0" indent="-285750" marL="742950">
              <a:defRPr b="1" sz="2500">
                <a:solidFill>
                  <a:srgbClr val="FFFFFF"/>
                </a:solidFill>
                <a:latin charset="0" typeface="Lato"/>
                <a:ea charset="-128" panose="020b0600070205080204" pitchFamily="34" typeface="MS PGothic"/>
                <a:sym charset="0" typeface="Lato"/>
              </a:defRPr>
            </a:lvl2pPr>
            <a:lvl3pPr defTabSz="584200" eaLnBrk="0" indent="-228600" marL="1143000">
              <a:defRPr b="1" sz="2500">
                <a:solidFill>
                  <a:srgbClr val="FFFFFF"/>
                </a:solidFill>
                <a:latin charset="0" typeface="Lato"/>
                <a:ea charset="-128" panose="020b0600070205080204" pitchFamily="34" typeface="MS PGothic"/>
                <a:sym charset="0" typeface="Lato"/>
              </a:defRPr>
            </a:lvl3pPr>
            <a:lvl4pPr defTabSz="584200" eaLnBrk="0" indent="-228600" marL="1600200">
              <a:defRPr b="1" sz="2500">
                <a:solidFill>
                  <a:srgbClr val="FFFFFF"/>
                </a:solidFill>
                <a:latin charset="0" typeface="Lato"/>
                <a:ea charset="-128" panose="020b0600070205080204" pitchFamily="34" typeface="MS PGothic"/>
                <a:sym charset="0" typeface="Lato"/>
              </a:defRPr>
            </a:lvl4pPr>
            <a:lvl5pPr defTabSz="584200" eaLnBrk="0" indent="-228600" marL="2057400">
              <a:defRPr b="1" sz="2500">
                <a:solidFill>
                  <a:srgbClr val="FFFFFF"/>
                </a:solidFill>
                <a:latin charset="0" typeface="Lato"/>
                <a:ea charset="-128" panose="020b0600070205080204" pitchFamily="34" typeface="MS PGothic"/>
                <a:sym charset="0" typeface="Lato"/>
              </a:defRPr>
            </a:lvl5pPr>
            <a:lvl6pPr algn="ctr" defTabSz="5842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842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842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842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mtClean="0" sz="1600">
                <a:latin charset="0" panose="020b0604020202020204" pitchFamily="34" typeface="Arial"/>
                <a:ea charset="-122" panose="020b0503020204020204" pitchFamily="34" typeface="微软雅黑"/>
                <a:sym charset="0" panose="020b0604020202020204" pitchFamily="34" typeface="Arial"/>
              </a:rPr>
              <a:t>04</a:t>
            </a:r>
          </a:p>
        </p:txBody>
      </p:sp>
      <p:sp>
        <p:nvSpPr>
          <p:cNvPr id="54301" name="AutoShape 29"/>
          <p:cNvSpPr/>
          <p:nvPr/>
        </p:nvSpPr>
        <p:spPr bwMode="auto">
          <a:xfrm>
            <a:off x="3587284" y="5191771"/>
            <a:ext cx="706523" cy="70652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a:extLst/>
        </p:spPr>
        <p:txBody>
          <a:bodyPr anchor="ctr" bIns="0" lIns="0" rIns="0" tIns="0"/>
          <a:lstStyle/>
          <a:p>
            <a:pPr algn="ctr">
              <a:defRPr/>
            </a:pPr>
            <a:endParaRPr lang="es-ES" sz="1600">
              <a:effectLst>
                <a:outerShdw algn="tl" blurRad="38100" dir="2700000" dist="38100">
                  <a:srgbClr val="000000"/>
                </a:outerShdw>
              </a:effectLst>
              <a:latin charset="0" panose="020b0604020202020204" pitchFamily="34" typeface="Arial"/>
              <a:ea charset="-122" panose="020b0503020204020204" pitchFamily="34" typeface="微软雅黑"/>
              <a:cs typeface="Gill Sans"/>
              <a:sym charset="0" panose="020b0604020202020204" pitchFamily="34" typeface="Arial"/>
            </a:endParaRPr>
          </a:p>
        </p:txBody>
      </p:sp>
      <p:sp>
        <p:nvSpPr>
          <p:cNvPr id="54302" name="AutoShape 30"/>
          <p:cNvSpPr/>
          <p:nvPr/>
        </p:nvSpPr>
        <p:spPr bwMode="auto">
          <a:xfrm>
            <a:off x="3706154" y="5368402"/>
            <a:ext cx="468783" cy="3532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84200" eaLnBrk="0">
              <a:defRPr b="1" sz="2500">
                <a:solidFill>
                  <a:srgbClr val="FFFFFF"/>
                </a:solidFill>
                <a:latin charset="0" typeface="Lato"/>
                <a:ea charset="-128" panose="020b0600070205080204" pitchFamily="34" typeface="MS PGothic"/>
                <a:sym charset="0" typeface="Lato"/>
              </a:defRPr>
            </a:lvl1pPr>
            <a:lvl2pPr defTabSz="584200" eaLnBrk="0" indent="-285750" marL="742950">
              <a:defRPr b="1" sz="2500">
                <a:solidFill>
                  <a:srgbClr val="FFFFFF"/>
                </a:solidFill>
                <a:latin charset="0" typeface="Lato"/>
                <a:ea charset="-128" panose="020b0600070205080204" pitchFamily="34" typeface="MS PGothic"/>
                <a:sym charset="0" typeface="Lato"/>
              </a:defRPr>
            </a:lvl2pPr>
            <a:lvl3pPr defTabSz="584200" eaLnBrk="0" indent="-228600" marL="1143000">
              <a:defRPr b="1" sz="2500">
                <a:solidFill>
                  <a:srgbClr val="FFFFFF"/>
                </a:solidFill>
                <a:latin charset="0" typeface="Lato"/>
                <a:ea charset="-128" panose="020b0600070205080204" pitchFamily="34" typeface="MS PGothic"/>
                <a:sym charset="0" typeface="Lato"/>
              </a:defRPr>
            </a:lvl3pPr>
            <a:lvl4pPr defTabSz="584200" eaLnBrk="0" indent="-228600" marL="1600200">
              <a:defRPr b="1" sz="2500">
                <a:solidFill>
                  <a:srgbClr val="FFFFFF"/>
                </a:solidFill>
                <a:latin charset="0" typeface="Lato"/>
                <a:ea charset="-128" panose="020b0600070205080204" pitchFamily="34" typeface="MS PGothic"/>
                <a:sym charset="0" typeface="Lato"/>
              </a:defRPr>
            </a:lvl4pPr>
            <a:lvl5pPr defTabSz="584200" eaLnBrk="0" indent="-228600" marL="2057400">
              <a:defRPr b="1" sz="2500">
                <a:solidFill>
                  <a:srgbClr val="FFFFFF"/>
                </a:solidFill>
                <a:latin charset="0" typeface="Lato"/>
                <a:ea charset="-128" panose="020b0600070205080204" pitchFamily="34" typeface="MS PGothic"/>
                <a:sym charset="0" typeface="Lato"/>
              </a:defRPr>
            </a:lvl5pPr>
            <a:lvl6pPr algn="ctr" defTabSz="5842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842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842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842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mtClean="0" sz="1600">
                <a:latin charset="0" panose="020b0604020202020204" pitchFamily="34" typeface="Arial"/>
                <a:ea charset="-122" panose="020b0503020204020204" pitchFamily="34" typeface="微软雅黑"/>
                <a:sym charset="0" panose="020b0604020202020204" pitchFamily="34" typeface="Arial"/>
              </a:rPr>
              <a:t>01</a:t>
            </a:r>
          </a:p>
        </p:txBody>
      </p:sp>
      <p:sp>
        <p:nvSpPr>
          <p:cNvPr id="54303" name="AutoShape 31"/>
          <p:cNvSpPr/>
          <p:nvPr/>
        </p:nvSpPr>
        <p:spPr bwMode="auto">
          <a:xfrm>
            <a:off x="3587284" y="4155425"/>
            <a:ext cx="706523" cy="7073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a:extLst/>
        </p:spPr>
        <p:txBody>
          <a:bodyPr anchor="ctr" bIns="0" lIns="0" rIns="0" tIns="0"/>
          <a:lstStyle/>
          <a:p>
            <a:pPr algn="ctr">
              <a:defRPr/>
            </a:pPr>
            <a:endParaRPr lang="es-ES" sz="1600">
              <a:effectLst>
                <a:outerShdw algn="tl" blurRad="38100" dir="2700000" dist="38100">
                  <a:srgbClr val="000000"/>
                </a:outerShdw>
              </a:effectLst>
              <a:latin charset="0" panose="020b0604020202020204" pitchFamily="34" typeface="Arial"/>
              <a:ea charset="-122" panose="020b0503020204020204" pitchFamily="34" typeface="微软雅黑"/>
              <a:cs typeface="Gill Sans"/>
              <a:sym charset="0" panose="020b0604020202020204" pitchFamily="34" typeface="Arial"/>
            </a:endParaRPr>
          </a:p>
        </p:txBody>
      </p:sp>
      <p:sp>
        <p:nvSpPr>
          <p:cNvPr id="54304" name="AutoShape 32"/>
          <p:cNvSpPr/>
          <p:nvPr/>
        </p:nvSpPr>
        <p:spPr bwMode="auto">
          <a:xfrm>
            <a:off x="3706154" y="4332056"/>
            <a:ext cx="468783" cy="3540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84200" eaLnBrk="0">
              <a:defRPr b="1" sz="2500">
                <a:solidFill>
                  <a:srgbClr val="FFFFFF"/>
                </a:solidFill>
                <a:latin charset="0" typeface="Lato"/>
                <a:ea charset="-128" panose="020b0600070205080204" pitchFamily="34" typeface="MS PGothic"/>
                <a:sym charset="0" typeface="Lato"/>
              </a:defRPr>
            </a:lvl1pPr>
            <a:lvl2pPr defTabSz="584200" eaLnBrk="0" indent="-285750" marL="742950">
              <a:defRPr b="1" sz="2500">
                <a:solidFill>
                  <a:srgbClr val="FFFFFF"/>
                </a:solidFill>
                <a:latin charset="0" typeface="Lato"/>
                <a:ea charset="-128" panose="020b0600070205080204" pitchFamily="34" typeface="MS PGothic"/>
                <a:sym charset="0" typeface="Lato"/>
              </a:defRPr>
            </a:lvl2pPr>
            <a:lvl3pPr defTabSz="584200" eaLnBrk="0" indent="-228600" marL="1143000">
              <a:defRPr b="1" sz="2500">
                <a:solidFill>
                  <a:srgbClr val="FFFFFF"/>
                </a:solidFill>
                <a:latin charset="0" typeface="Lato"/>
                <a:ea charset="-128" panose="020b0600070205080204" pitchFamily="34" typeface="MS PGothic"/>
                <a:sym charset="0" typeface="Lato"/>
              </a:defRPr>
            </a:lvl3pPr>
            <a:lvl4pPr defTabSz="584200" eaLnBrk="0" indent="-228600" marL="1600200">
              <a:defRPr b="1" sz="2500">
                <a:solidFill>
                  <a:srgbClr val="FFFFFF"/>
                </a:solidFill>
                <a:latin charset="0" typeface="Lato"/>
                <a:ea charset="-128" panose="020b0600070205080204" pitchFamily="34" typeface="MS PGothic"/>
                <a:sym charset="0" typeface="Lato"/>
              </a:defRPr>
            </a:lvl4pPr>
            <a:lvl5pPr defTabSz="584200" eaLnBrk="0" indent="-228600" marL="2057400">
              <a:defRPr b="1" sz="2500">
                <a:solidFill>
                  <a:srgbClr val="FFFFFF"/>
                </a:solidFill>
                <a:latin charset="0" typeface="Lato"/>
                <a:ea charset="-128" panose="020b0600070205080204" pitchFamily="34" typeface="MS PGothic"/>
                <a:sym charset="0" typeface="Lato"/>
              </a:defRPr>
            </a:lvl5pPr>
            <a:lvl6pPr algn="ctr" defTabSz="5842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842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842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842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mtClean="0" sz="1600">
                <a:latin charset="0" panose="020b0604020202020204" pitchFamily="34" typeface="Arial"/>
                <a:ea charset="-122" panose="020b0503020204020204" pitchFamily="34" typeface="微软雅黑"/>
                <a:sym charset="0" panose="020b0604020202020204" pitchFamily="34" typeface="Arial"/>
              </a:rPr>
              <a:t>02</a:t>
            </a:r>
          </a:p>
        </p:txBody>
      </p:sp>
      <p:sp>
        <p:nvSpPr>
          <p:cNvPr id="54309" name="AutoShape 37"/>
          <p:cNvSpPr/>
          <p:nvPr/>
        </p:nvSpPr>
        <p:spPr bwMode="auto">
          <a:xfrm>
            <a:off x="8632241" y="5191771"/>
            <a:ext cx="706523" cy="70652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5"/>
          </a:solidFill>
          <a:ln>
            <a:noFill/>
          </a:ln>
          <a:effectLst/>
          <a:extLst/>
        </p:spPr>
        <p:txBody>
          <a:bodyPr anchor="ctr" bIns="0" lIns="0" rIns="0" tIns="0"/>
          <a:lstStyle/>
          <a:p>
            <a:pPr algn="ctr">
              <a:defRPr/>
            </a:pPr>
            <a:endParaRPr lang="es-ES" sz="1600">
              <a:effectLst>
                <a:outerShdw algn="tl" blurRad="38100" dir="2700000" dist="38100">
                  <a:srgbClr val="000000"/>
                </a:outerShdw>
              </a:effectLst>
              <a:latin charset="0" panose="020b0604020202020204" pitchFamily="34" typeface="Arial"/>
              <a:ea charset="-122" panose="020b0503020204020204" pitchFamily="34" typeface="微软雅黑"/>
              <a:cs typeface="Gill Sans"/>
              <a:sym charset="0" panose="020b0604020202020204" pitchFamily="34" typeface="Arial"/>
            </a:endParaRPr>
          </a:p>
        </p:txBody>
      </p:sp>
      <p:sp>
        <p:nvSpPr>
          <p:cNvPr id="54310" name="AutoShape 38"/>
          <p:cNvSpPr/>
          <p:nvPr/>
        </p:nvSpPr>
        <p:spPr bwMode="auto">
          <a:xfrm>
            <a:off x="8632241" y="4155425"/>
            <a:ext cx="706523" cy="7073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6"/>
          </a:solidFill>
          <a:ln>
            <a:noFill/>
          </a:ln>
          <a:effectLst/>
          <a:extLst/>
        </p:spPr>
        <p:txBody>
          <a:bodyPr anchor="ctr" bIns="0" lIns="0" rIns="0" tIns="0"/>
          <a:lstStyle/>
          <a:p>
            <a:pPr algn="ctr">
              <a:defRPr/>
            </a:pPr>
            <a:endParaRPr lang="es-ES" sz="1600">
              <a:effectLst>
                <a:outerShdw algn="tl" blurRad="38100" dir="2700000" dist="38100">
                  <a:srgbClr val="000000"/>
                </a:outerShdw>
              </a:effectLst>
              <a:latin charset="0" panose="020b0604020202020204" pitchFamily="34" typeface="Arial"/>
              <a:ea charset="-122" panose="020b0503020204020204" pitchFamily="34" typeface="微软雅黑"/>
              <a:cs typeface="Gill Sans"/>
              <a:sym charset="0" panose="020b0604020202020204" pitchFamily="34" typeface="Arial"/>
            </a:endParaRPr>
          </a:p>
        </p:txBody>
      </p:sp>
      <p:sp>
        <p:nvSpPr>
          <p:cNvPr id="54311" name="AutoShape 39"/>
          <p:cNvSpPr/>
          <p:nvPr/>
        </p:nvSpPr>
        <p:spPr bwMode="auto">
          <a:xfrm>
            <a:off x="8751111" y="4332056"/>
            <a:ext cx="468783" cy="3540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84200" eaLnBrk="0">
              <a:defRPr b="1" sz="2500">
                <a:solidFill>
                  <a:srgbClr val="FFFFFF"/>
                </a:solidFill>
                <a:latin charset="0" typeface="Lato"/>
                <a:ea charset="-128" panose="020b0600070205080204" pitchFamily="34" typeface="MS PGothic"/>
                <a:sym charset="0" typeface="Lato"/>
              </a:defRPr>
            </a:lvl1pPr>
            <a:lvl2pPr defTabSz="584200" eaLnBrk="0" indent="-285750" marL="742950">
              <a:defRPr b="1" sz="2500">
                <a:solidFill>
                  <a:srgbClr val="FFFFFF"/>
                </a:solidFill>
                <a:latin charset="0" typeface="Lato"/>
                <a:ea charset="-128" panose="020b0600070205080204" pitchFamily="34" typeface="MS PGothic"/>
                <a:sym charset="0" typeface="Lato"/>
              </a:defRPr>
            </a:lvl2pPr>
            <a:lvl3pPr defTabSz="584200" eaLnBrk="0" indent="-228600" marL="1143000">
              <a:defRPr b="1" sz="2500">
                <a:solidFill>
                  <a:srgbClr val="FFFFFF"/>
                </a:solidFill>
                <a:latin charset="0" typeface="Lato"/>
                <a:ea charset="-128" panose="020b0600070205080204" pitchFamily="34" typeface="MS PGothic"/>
                <a:sym charset="0" typeface="Lato"/>
              </a:defRPr>
            </a:lvl3pPr>
            <a:lvl4pPr defTabSz="584200" eaLnBrk="0" indent="-228600" marL="1600200">
              <a:defRPr b="1" sz="2500">
                <a:solidFill>
                  <a:srgbClr val="FFFFFF"/>
                </a:solidFill>
                <a:latin charset="0" typeface="Lato"/>
                <a:ea charset="-128" panose="020b0600070205080204" pitchFamily="34" typeface="MS PGothic"/>
                <a:sym charset="0" typeface="Lato"/>
              </a:defRPr>
            </a:lvl4pPr>
            <a:lvl5pPr defTabSz="584200" eaLnBrk="0" indent="-228600" marL="2057400">
              <a:defRPr b="1" sz="2500">
                <a:solidFill>
                  <a:srgbClr val="FFFFFF"/>
                </a:solidFill>
                <a:latin charset="0" typeface="Lato"/>
                <a:ea charset="-128" panose="020b0600070205080204" pitchFamily="34" typeface="MS PGothic"/>
                <a:sym charset="0" typeface="Lato"/>
              </a:defRPr>
            </a:lvl5pPr>
            <a:lvl6pPr algn="ctr" defTabSz="5842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842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842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842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mtClean="0" sz="1600">
                <a:latin charset="0" panose="020b0604020202020204" pitchFamily="34" typeface="Arial"/>
                <a:ea charset="-122" panose="020b0503020204020204" pitchFamily="34" typeface="微软雅黑"/>
                <a:sym charset="0" panose="020b0604020202020204" pitchFamily="34" typeface="Arial"/>
              </a:rPr>
              <a:t>06</a:t>
            </a:r>
          </a:p>
        </p:txBody>
      </p:sp>
      <p:sp>
        <p:nvSpPr>
          <p:cNvPr id="54312" name="AutoShape 40"/>
          <p:cNvSpPr/>
          <p:nvPr/>
        </p:nvSpPr>
        <p:spPr bwMode="auto">
          <a:xfrm>
            <a:off x="8751111" y="5368402"/>
            <a:ext cx="468783" cy="3532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84200" eaLnBrk="0">
              <a:defRPr b="1" sz="2500">
                <a:solidFill>
                  <a:srgbClr val="FFFFFF"/>
                </a:solidFill>
                <a:latin charset="0" typeface="Lato"/>
                <a:ea charset="-128" panose="020b0600070205080204" pitchFamily="34" typeface="MS PGothic"/>
                <a:sym charset="0" typeface="Lato"/>
              </a:defRPr>
            </a:lvl1pPr>
            <a:lvl2pPr defTabSz="584200" eaLnBrk="0" indent="-285750" marL="742950">
              <a:defRPr b="1" sz="2500">
                <a:solidFill>
                  <a:srgbClr val="FFFFFF"/>
                </a:solidFill>
                <a:latin charset="0" typeface="Lato"/>
                <a:ea charset="-128" panose="020b0600070205080204" pitchFamily="34" typeface="MS PGothic"/>
                <a:sym charset="0" typeface="Lato"/>
              </a:defRPr>
            </a:lvl2pPr>
            <a:lvl3pPr defTabSz="584200" eaLnBrk="0" indent="-228600" marL="1143000">
              <a:defRPr b="1" sz="2500">
                <a:solidFill>
                  <a:srgbClr val="FFFFFF"/>
                </a:solidFill>
                <a:latin charset="0" typeface="Lato"/>
                <a:ea charset="-128" panose="020b0600070205080204" pitchFamily="34" typeface="MS PGothic"/>
                <a:sym charset="0" typeface="Lato"/>
              </a:defRPr>
            </a:lvl3pPr>
            <a:lvl4pPr defTabSz="584200" eaLnBrk="0" indent="-228600" marL="1600200">
              <a:defRPr b="1" sz="2500">
                <a:solidFill>
                  <a:srgbClr val="FFFFFF"/>
                </a:solidFill>
                <a:latin charset="0" typeface="Lato"/>
                <a:ea charset="-128" panose="020b0600070205080204" pitchFamily="34" typeface="MS PGothic"/>
                <a:sym charset="0" typeface="Lato"/>
              </a:defRPr>
            </a:lvl4pPr>
            <a:lvl5pPr defTabSz="584200" eaLnBrk="0" indent="-228600" marL="2057400">
              <a:defRPr b="1" sz="2500">
                <a:solidFill>
                  <a:srgbClr val="FFFFFF"/>
                </a:solidFill>
                <a:latin charset="0" typeface="Lato"/>
                <a:ea charset="-128" panose="020b0600070205080204" pitchFamily="34" typeface="MS PGothic"/>
                <a:sym charset="0" typeface="Lato"/>
              </a:defRPr>
            </a:lvl5pPr>
            <a:lvl6pPr algn="ctr" defTabSz="5842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842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842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842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mtClean="0" sz="1600">
                <a:latin charset="0" panose="020b0604020202020204" pitchFamily="34" typeface="Arial"/>
                <a:ea charset="-122" panose="020b0503020204020204" pitchFamily="34" typeface="微软雅黑"/>
                <a:sym charset="0" panose="020b0604020202020204" pitchFamily="34" typeface="Arial"/>
              </a:rPr>
              <a:t>07</a:t>
            </a:r>
          </a:p>
        </p:txBody>
      </p:sp>
      <p:sp>
        <p:nvSpPr>
          <p:cNvPr id="40" name="AutoShape 25"/>
          <p:cNvSpPr/>
          <p:nvPr/>
        </p:nvSpPr>
        <p:spPr bwMode="auto">
          <a:xfrm>
            <a:off x="1698417" y="4445023"/>
            <a:ext cx="1718702" cy="3549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spcBef>
                <a:spcPts val="896"/>
              </a:spcBef>
            </a:pPr>
            <a:r>
              <a:rPr altLang="zh-CN" b="0"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41" name="AutoShape 26"/>
          <p:cNvSpPr/>
          <p:nvPr/>
        </p:nvSpPr>
        <p:spPr bwMode="auto">
          <a:xfrm>
            <a:off x="1975612" y="4145337"/>
            <a:ext cx="1441507" cy="215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1" lIns="20091" rIns="20091" tIns="20091"/>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42" name="AutoShape 25"/>
          <p:cNvSpPr/>
          <p:nvPr/>
        </p:nvSpPr>
        <p:spPr bwMode="auto">
          <a:xfrm>
            <a:off x="1698417" y="5530873"/>
            <a:ext cx="1718702" cy="3549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spcBef>
                <a:spcPts val="896"/>
              </a:spcBef>
            </a:pPr>
            <a:r>
              <a:rPr altLang="zh-CN" b="0"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43" name="AutoShape 26"/>
          <p:cNvSpPr/>
          <p:nvPr/>
        </p:nvSpPr>
        <p:spPr bwMode="auto">
          <a:xfrm>
            <a:off x="1975612" y="5231187"/>
            <a:ext cx="1441507" cy="215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1" lIns="20091" rIns="20091" tIns="20091"/>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44" name="AutoShape 23"/>
          <p:cNvSpPr/>
          <p:nvPr/>
        </p:nvSpPr>
        <p:spPr bwMode="auto">
          <a:xfrm>
            <a:off x="9463201" y="4447105"/>
            <a:ext cx="1718702" cy="3549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20000"/>
              </a:lnSpc>
              <a:spcBef>
                <a:spcPts val="896"/>
              </a:spcBef>
            </a:pPr>
            <a:r>
              <a:rPr altLang="zh-CN" b="0"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45" name="AutoShape 24"/>
          <p:cNvSpPr/>
          <p:nvPr/>
        </p:nvSpPr>
        <p:spPr bwMode="auto">
          <a:xfrm>
            <a:off x="9463200" y="4147419"/>
            <a:ext cx="1512661" cy="20090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1" lIns="20091" rIns="20091" tIns="20091"/>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l" eaLnBrk="1">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46" name="AutoShape 23"/>
          <p:cNvSpPr/>
          <p:nvPr/>
        </p:nvSpPr>
        <p:spPr bwMode="auto">
          <a:xfrm>
            <a:off x="9463201" y="5494855"/>
            <a:ext cx="1718702" cy="3549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20000"/>
              </a:lnSpc>
              <a:spcBef>
                <a:spcPts val="896"/>
              </a:spcBef>
            </a:pPr>
            <a:r>
              <a:rPr altLang="zh-CN" b="0"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47" name="AutoShape 24"/>
          <p:cNvSpPr/>
          <p:nvPr/>
        </p:nvSpPr>
        <p:spPr bwMode="auto">
          <a:xfrm>
            <a:off x="9463200" y="5195169"/>
            <a:ext cx="1512661" cy="20090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1" lIns="20091" rIns="20091" tIns="20091"/>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l" eaLnBrk="1">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48"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404671819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 presetSubtype="32">
                                  <p:stCondLst>
                                    <p:cond delay="100"/>
                                  </p:stCondLst>
                                  <p:childTnLst>
                                    <p:set>
                                      <p:cBhvr>
                                        <p:cTn dur="1" fill="hold" id="6">
                                          <p:stCondLst>
                                            <p:cond delay="0"/>
                                          </p:stCondLst>
                                        </p:cTn>
                                        <p:tgtEl>
                                          <p:spTgt spid="54274"/>
                                        </p:tgtEl>
                                        <p:attrNameLst>
                                          <p:attrName>style.visibility</p:attrName>
                                        </p:attrNameLst>
                                      </p:cBhvr>
                                      <p:to>
                                        <p:strVal val="visible"/>
                                      </p:to>
                                    </p:set>
                                    <p:animEffect filter="box(out)" transition="in">
                                      <p:cBhvr>
                                        <p:cTn dur="500" id="7"/>
                                        <p:tgtEl>
                                          <p:spTgt spid="54274"/>
                                        </p:tgtEl>
                                      </p:cBhvr>
                                    </p:animEffect>
                                  </p:childTnLst>
                                </p:cTn>
                              </p:par>
                            </p:childTnLst>
                          </p:cTn>
                        </p:par>
                        <p:par>
                          <p:cTn fill="hold" id="8" nodeType="afterGroup">
                            <p:stCondLst>
                              <p:cond delay="600"/>
                            </p:stCondLst>
                            <p:childTnLst>
                              <p:par>
                                <p:cTn fill="hold" id="9" nodeType="afterEffect" presetClass="entr" presetID="22" presetSubtype="4">
                                  <p:stCondLst>
                                    <p:cond delay="100"/>
                                  </p:stCondLst>
                                  <p:childTnLst>
                                    <p:set>
                                      <p:cBhvr>
                                        <p:cTn dur="1" fill="hold" id="10">
                                          <p:stCondLst>
                                            <p:cond delay="0"/>
                                          </p:stCondLst>
                                        </p:cTn>
                                        <p:tgtEl>
                                          <p:spTgt spid="54286"/>
                                        </p:tgtEl>
                                        <p:attrNameLst>
                                          <p:attrName>style.visibility</p:attrName>
                                        </p:attrNameLst>
                                      </p:cBhvr>
                                      <p:to>
                                        <p:strVal val="visible"/>
                                      </p:to>
                                    </p:set>
                                    <p:animEffect filter="wipe(down)" transition="in">
                                      <p:cBhvr>
                                        <p:cTn dur="500" id="11"/>
                                        <p:tgtEl>
                                          <p:spTgt spid="54286"/>
                                        </p:tgtEl>
                                      </p:cBhvr>
                                    </p:animEffect>
                                  </p:childTnLst>
                                </p:cTn>
                              </p:par>
                            </p:childTnLst>
                          </p:cTn>
                        </p:par>
                        <p:par>
                          <p:cTn fill="hold" id="12" nodeType="afterGroup">
                            <p:stCondLst>
                              <p:cond delay="1200"/>
                            </p:stCondLst>
                            <p:childTnLst>
                              <p:par>
                                <p:cTn fill="hold" id="13" nodeType="afterEffect" presetClass="entr" presetID="22" presetSubtype="4">
                                  <p:stCondLst>
                                    <p:cond delay="100"/>
                                  </p:stCondLst>
                                  <p:childTnLst>
                                    <p:set>
                                      <p:cBhvr>
                                        <p:cTn dur="1" fill="hold" id="14">
                                          <p:stCondLst>
                                            <p:cond delay="0"/>
                                          </p:stCondLst>
                                        </p:cTn>
                                        <p:tgtEl>
                                          <p:spTgt spid="54284"/>
                                        </p:tgtEl>
                                        <p:attrNameLst>
                                          <p:attrName>style.visibility</p:attrName>
                                        </p:attrNameLst>
                                      </p:cBhvr>
                                      <p:to>
                                        <p:strVal val="visible"/>
                                      </p:to>
                                    </p:set>
                                    <p:animEffect filter="wipe(down)" transition="in">
                                      <p:cBhvr>
                                        <p:cTn dur="500" id="15"/>
                                        <p:tgtEl>
                                          <p:spTgt spid="54284"/>
                                        </p:tgtEl>
                                      </p:cBhvr>
                                    </p:animEffect>
                                  </p:childTnLst>
                                </p:cTn>
                              </p:par>
                            </p:childTnLst>
                          </p:cTn>
                        </p:par>
                        <p:par>
                          <p:cTn fill="hold" id="16" nodeType="afterGroup">
                            <p:stCondLst>
                              <p:cond delay="1800"/>
                            </p:stCondLst>
                            <p:childTnLst>
                              <p:par>
                                <p:cTn fill="hold" id="17" nodeType="afterEffect" presetClass="entr" presetID="22" presetSubtype="4">
                                  <p:stCondLst>
                                    <p:cond delay="100"/>
                                  </p:stCondLst>
                                  <p:childTnLst>
                                    <p:set>
                                      <p:cBhvr>
                                        <p:cTn dur="1" fill="hold" id="18">
                                          <p:stCondLst>
                                            <p:cond delay="0"/>
                                          </p:stCondLst>
                                        </p:cTn>
                                        <p:tgtEl>
                                          <p:spTgt spid="54285"/>
                                        </p:tgtEl>
                                        <p:attrNameLst>
                                          <p:attrName>style.visibility</p:attrName>
                                        </p:attrNameLst>
                                      </p:cBhvr>
                                      <p:to>
                                        <p:strVal val="visible"/>
                                      </p:to>
                                    </p:set>
                                    <p:animEffect filter="wipe(down)" transition="in">
                                      <p:cBhvr>
                                        <p:cTn dur="500" id="19"/>
                                        <p:tgtEl>
                                          <p:spTgt spid="54285"/>
                                        </p:tgtEl>
                                      </p:cBhvr>
                                    </p:animEffect>
                                  </p:childTnLst>
                                </p:cTn>
                              </p:par>
                            </p:childTnLst>
                          </p:cTn>
                        </p:par>
                        <p:par>
                          <p:cTn fill="hold" id="20" nodeType="afterGroup">
                            <p:stCondLst>
                              <p:cond delay="2400"/>
                            </p:stCondLst>
                            <p:childTnLst>
                              <p:par>
                                <p:cTn fill="hold" id="21" nodeType="afterEffect" presetClass="entr" presetID="22" presetSubtype="2">
                                  <p:stCondLst>
                                    <p:cond delay="100"/>
                                  </p:stCondLst>
                                  <p:childTnLst>
                                    <p:set>
                                      <p:cBhvr>
                                        <p:cTn dur="1" fill="hold" id="22">
                                          <p:stCondLst>
                                            <p:cond delay="0"/>
                                          </p:stCondLst>
                                        </p:cTn>
                                        <p:tgtEl>
                                          <p:spTgt spid="54287"/>
                                        </p:tgtEl>
                                        <p:attrNameLst>
                                          <p:attrName>style.visibility</p:attrName>
                                        </p:attrNameLst>
                                      </p:cBhvr>
                                      <p:to>
                                        <p:strVal val="visible"/>
                                      </p:to>
                                    </p:set>
                                    <p:animEffect filter="wipe(right)" transition="in">
                                      <p:cBhvr>
                                        <p:cTn dur="500" id="23"/>
                                        <p:tgtEl>
                                          <p:spTgt spid="54287"/>
                                        </p:tgtEl>
                                      </p:cBhvr>
                                    </p:animEffect>
                                  </p:childTnLst>
                                </p:cTn>
                              </p:par>
                            </p:childTnLst>
                          </p:cTn>
                        </p:par>
                        <p:par>
                          <p:cTn fill="hold" id="24" nodeType="afterGroup">
                            <p:stCondLst>
                              <p:cond delay="3000"/>
                            </p:stCondLst>
                            <p:childTnLst>
                              <p:par>
                                <p:cTn fill="hold" id="25" nodeType="afterEffect" presetClass="entr" presetID="22" presetSubtype="8">
                                  <p:stCondLst>
                                    <p:cond delay="100"/>
                                  </p:stCondLst>
                                  <p:childTnLst>
                                    <p:set>
                                      <p:cBhvr>
                                        <p:cTn dur="1" fill="hold" id="26">
                                          <p:stCondLst>
                                            <p:cond delay="0"/>
                                          </p:stCondLst>
                                        </p:cTn>
                                        <p:tgtEl>
                                          <p:spTgt spid="54289"/>
                                        </p:tgtEl>
                                        <p:attrNameLst>
                                          <p:attrName>style.visibility</p:attrName>
                                        </p:attrNameLst>
                                      </p:cBhvr>
                                      <p:to>
                                        <p:strVal val="visible"/>
                                      </p:to>
                                    </p:set>
                                    <p:animEffect filter="wipe(left)" transition="in">
                                      <p:cBhvr>
                                        <p:cTn dur="500" id="27"/>
                                        <p:tgtEl>
                                          <p:spTgt spid="54289"/>
                                        </p:tgtEl>
                                      </p:cBhvr>
                                    </p:animEffect>
                                  </p:childTnLst>
                                </p:cTn>
                              </p:par>
                            </p:childTnLst>
                          </p:cTn>
                        </p:par>
                        <p:par>
                          <p:cTn fill="hold" id="28" nodeType="afterGroup">
                            <p:stCondLst>
                              <p:cond delay="3600"/>
                            </p:stCondLst>
                            <p:childTnLst>
                              <p:par>
                                <p:cTn fill="hold" id="29" nodeType="afterEffect" presetClass="entr" presetID="22" presetSubtype="2">
                                  <p:stCondLst>
                                    <p:cond delay="100"/>
                                  </p:stCondLst>
                                  <p:childTnLst>
                                    <p:set>
                                      <p:cBhvr>
                                        <p:cTn dur="1" fill="hold" id="30">
                                          <p:stCondLst>
                                            <p:cond delay="0"/>
                                          </p:stCondLst>
                                        </p:cTn>
                                        <p:tgtEl>
                                          <p:spTgt spid="54288"/>
                                        </p:tgtEl>
                                        <p:attrNameLst>
                                          <p:attrName>style.visibility</p:attrName>
                                        </p:attrNameLst>
                                      </p:cBhvr>
                                      <p:to>
                                        <p:strVal val="visible"/>
                                      </p:to>
                                    </p:set>
                                    <p:animEffect filter="wipe(right)" transition="in">
                                      <p:cBhvr>
                                        <p:cTn dur="500" id="31"/>
                                        <p:tgtEl>
                                          <p:spTgt spid="54288"/>
                                        </p:tgtEl>
                                      </p:cBhvr>
                                    </p:animEffect>
                                  </p:childTnLst>
                                </p:cTn>
                              </p:par>
                            </p:childTnLst>
                          </p:cTn>
                        </p:par>
                        <p:par>
                          <p:cTn fill="hold" id="32" nodeType="afterGroup">
                            <p:stCondLst>
                              <p:cond delay="4200"/>
                            </p:stCondLst>
                            <p:childTnLst>
                              <p:par>
                                <p:cTn fill="hold" id="33" nodeType="afterEffect" presetClass="entr" presetID="22" presetSubtype="8">
                                  <p:stCondLst>
                                    <p:cond delay="100"/>
                                  </p:stCondLst>
                                  <p:childTnLst>
                                    <p:set>
                                      <p:cBhvr>
                                        <p:cTn dur="1" fill="hold" id="34">
                                          <p:stCondLst>
                                            <p:cond delay="0"/>
                                          </p:stCondLst>
                                        </p:cTn>
                                        <p:tgtEl>
                                          <p:spTgt spid="54290"/>
                                        </p:tgtEl>
                                        <p:attrNameLst>
                                          <p:attrName>style.visibility</p:attrName>
                                        </p:attrNameLst>
                                      </p:cBhvr>
                                      <p:to>
                                        <p:strVal val="visible"/>
                                      </p:to>
                                    </p:set>
                                    <p:animEffect filter="wipe(left)" transition="in">
                                      <p:cBhvr>
                                        <p:cTn dur="500" id="35"/>
                                        <p:tgtEl>
                                          <p:spTgt spid="54290"/>
                                        </p:tgtEl>
                                      </p:cBhvr>
                                    </p:animEffect>
                                  </p:childTnLst>
                                </p:cTn>
                              </p:par>
                            </p:childTnLst>
                          </p:cTn>
                        </p:par>
                        <p:par>
                          <p:cTn fill="hold" id="36" nodeType="afterGroup">
                            <p:stCondLst>
                              <p:cond delay="4800"/>
                            </p:stCondLst>
                            <p:childTnLst>
                              <p:par>
                                <p:cTn fill="hold" id="37" nodeType="afterEffect" presetClass="entr" presetID="9" presetSubtype="0">
                                  <p:stCondLst>
                                    <p:cond delay="100"/>
                                  </p:stCondLst>
                                  <p:childTnLst>
                                    <p:set>
                                      <p:cBhvr>
                                        <p:cTn dur="1" fill="hold" id="38">
                                          <p:stCondLst>
                                            <p:cond delay="0"/>
                                          </p:stCondLst>
                                        </p:cTn>
                                        <p:tgtEl>
                                          <p:spTgt spid="54291"/>
                                        </p:tgtEl>
                                        <p:attrNameLst>
                                          <p:attrName>style.visibility</p:attrName>
                                        </p:attrNameLst>
                                      </p:cBhvr>
                                      <p:to>
                                        <p:strVal val="visible"/>
                                      </p:to>
                                    </p:set>
                                    <p:animEffect filter="dissolve" transition="in">
                                      <p:cBhvr>
                                        <p:cTn dur="500" id="39"/>
                                        <p:tgtEl>
                                          <p:spTgt spid="54291"/>
                                        </p:tgtEl>
                                      </p:cBhvr>
                                    </p:animEffect>
                                  </p:childTnLst>
                                </p:cTn>
                              </p:par>
                            </p:childTnLst>
                          </p:cTn>
                        </p:par>
                        <p:par>
                          <p:cTn fill="hold" id="40" nodeType="afterGroup">
                            <p:stCondLst>
                              <p:cond delay="5400"/>
                            </p:stCondLst>
                            <p:childTnLst>
                              <p:par>
                                <p:cTn fill="hold" grpId="0" id="41" nodeType="afterEffect" presetClass="entr" presetID="9" presetSubtype="0">
                                  <p:stCondLst>
                                    <p:cond delay="100"/>
                                  </p:stCondLst>
                                  <p:childTnLst>
                                    <p:set>
                                      <p:cBhvr>
                                        <p:cTn dur="1" fill="hold" id="42">
                                          <p:stCondLst>
                                            <p:cond delay="0"/>
                                          </p:stCondLst>
                                        </p:cTn>
                                        <p:tgtEl>
                                          <p:spTgt spid="54292"/>
                                        </p:tgtEl>
                                        <p:attrNameLst>
                                          <p:attrName>style.visibility</p:attrName>
                                        </p:attrNameLst>
                                      </p:cBhvr>
                                      <p:to>
                                        <p:strVal val="visible"/>
                                      </p:to>
                                    </p:set>
                                    <p:animEffect filter="dissolve" transition="in">
                                      <p:cBhvr>
                                        <p:cTn dur="500" id="43"/>
                                        <p:tgtEl>
                                          <p:spTgt spid="54292"/>
                                        </p:tgtEl>
                                      </p:cBhvr>
                                    </p:animEffect>
                                  </p:childTnLst>
                                </p:cTn>
                              </p:par>
                            </p:childTnLst>
                          </p:cTn>
                        </p:par>
                        <p:par>
                          <p:cTn fill="hold" id="44" nodeType="afterGroup">
                            <p:stCondLst>
                              <p:cond delay="6000"/>
                            </p:stCondLst>
                            <p:childTnLst>
                              <p:par>
                                <p:cTn fill="hold" id="45" nodeType="afterEffect" presetClass="entr" presetID="9" presetSubtype="0">
                                  <p:stCondLst>
                                    <p:cond delay="100"/>
                                  </p:stCondLst>
                                  <p:childTnLst>
                                    <p:set>
                                      <p:cBhvr>
                                        <p:cTn dur="1" fill="hold" id="46">
                                          <p:stCondLst>
                                            <p:cond delay="0"/>
                                          </p:stCondLst>
                                        </p:cTn>
                                        <p:tgtEl>
                                          <p:spTgt spid="54293"/>
                                        </p:tgtEl>
                                        <p:attrNameLst>
                                          <p:attrName>style.visibility</p:attrName>
                                        </p:attrNameLst>
                                      </p:cBhvr>
                                      <p:to>
                                        <p:strVal val="visible"/>
                                      </p:to>
                                    </p:set>
                                    <p:animEffect filter="dissolve" transition="in">
                                      <p:cBhvr>
                                        <p:cTn dur="500" id="47"/>
                                        <p:tgtEl>
                                          <p:spTgt spid="54293"/>
                                        </p:tgtEl>
                                      </p:cBhvr>
                                    </p:animEffect>
                                  </p:childTnLst>
                                </p:cTn>
                              </p:par>
                            </p:childTnLst>
                          </p:cTn>
                        </p:par>
                        <p:par>
                          <p:cTn fill="hold" id="48" nodeType="afterGroup">
                            <p:stCondLst>
                              <p:cond delay="6600"/>
                            </p:stCondLst>
                            <p:childTnLst>
                              <p:par>
                                <p:cTn fill="hold" grpId="0" id="49" nodeType="afterEffect" presetClass="entr" presetID="9" presetSubtype="0">
                                  <p:stCondLst>
                                    <p:cond delay="100"/>
                                  </p:stCondLst>
                                  <p:childTnLst>
                                    <p:set>
                                      <p:cBhvr>
                                        <p:cTn dur="1" fill="hold" id="50">
                                          <p:stCondLst>
                                            <p:cond delay="0"/>
                                          </p:stCondLst>
                                        </p:cTn>
                                        <p:tgtEl>
                                          <p:spTgt spid="54294"/>
                                        </p:tgtEl>
                                        <p:attrNameLst>
                                          <p:attrName>style.visibility</p:attrName>
                                        </p:attrNameLst>
                                      </p:cBhvr>
                                      <p:to>
                                        <p:strVal val="visible"/>
                                      </p:to>
                                    </p:set>
                                    <p:animEffect filter="dissolve" transition="in">
                                      <p:cBhvr>
                                        <p:cTn dur="500" id="51"/>
                                        <p:tgtEl>
                                          <p:spTgt spid="54294"/>
                                        </p:tgtEl>
                                      </p:cBhvr>
                                    </p:animEffect>
                                  </p:childTnLst>
                                </p:cTn>
                              </p:par>
                            </p:childTnLst>
                          </p:cTn>
                        </p:par>
                        <p:par>
                          <p:cTn fill="hold" id="52" nodeType="afterGroup">
                            <p:stCondLst>
                              <p:cond delay="7200"/>
                            </p:stCondLst>
                            <p:childTnLst>
                              <p:par>
                                <p:cTn fill="hold" grpId="0" id="53" nodeType="afterEffect" presetClass="entr" presetID="2" presetSubtype="4">
                                  <p:stCondLst>
                                    <p:cond delay="100"/>
                                  </p:stCondLst>
                                  <p:childTnLst>
                                    <p:set>
                                      <p:cBhvr>
                                        <p:cTn dur="1" fill="hold" id="54">
                                          <p:stCondLst>
                                            <p:cond delay="0"/>
                                          </p:stCondLst>
                                        </p:cTn>
                                        <p:tgtEl>
                                          <p:spTgt spid="54296"/>
                                        </p:tgtEl>
                                        <p:attrNameLst>
                                          <p:attrName>style.visibility</p:attrName>
                                        </p:attrNameLst>
                                      </p:cBhvr>
                                      <p:to>
                                        <p:strVal val="visible"/>
                                      </p:to>
                                    </p:set>
                                    <p:anim calcmode="lin" valueType="num">
                                      <p:cBhvr additive="base">
                                        <p:cTn dur="500" fill="hold" id="55"/>
                                        <p:tgtEl>
                                          <p:spTgt spid="54296"/>
                                        </p:tgtEl>
                                        <p:attrNameLst>
                                          <p:attrName>ppt_x</p:attrName>
                                        </p:attrNameLst>
                                      </p:cBhvr>
                                      <p:tavLst>
                                        <p:tav tm="0">
                                          <p:val>
                                            <p:strVal val="#ppt_x"/>
                                          </p:val>
                                        </p:tav>
                                        <p:tav tm="100000">
                                          <p:val>
                                            <p:strVal val="#ppt_x"/>
                                          </p:val>
                                        </p:tav>
                                      </p:tavLst>
                                    </p:anim>
                                    <p:anim calcmode="lin" valueType="num">
                                      <p:cBhvr additive="base">
                                        <p:cTn dur="500" fill="hold" id="56"/>
                                        <p:tgtEl>
                                          <p:spTgt spid="54296"/>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7800"/>
                            </p:stCondLst>
                            <p:childTnLst>
                              <p:par>
                                <p:cTn fill="hold" grpId="0" id="58" nodeType="afterEffect" presetClass="entr" presetID="2" presetSubtype="2">
                                  <p:stCondLst>
                                    <p:cond delay="100"/>
                                  </p:stCondLst>
                                  <p:childTnLst>
                                    <p:set>
                                      <p:cBhvr>
                                        <p:cTn dur="1" fill="hold" id="59">
                                          <p:stCondLst>
                                            <p:cond delay="0"/>
                                          </p:stCondLst>
                                        </p:cTn>
                                        <p:tgtEl>
                                          <p:spTgt spid="54295"/>
                                        </p:tgtEl>
                                        <p:attrNameLst>
                                          <p:attrName>style.visibility</p:attrName>
                                        </p:attrNameLst>
                                      </p:cBhvr>
                                      <p:to>
                                        <p:strVal val="visible"/>
                                      </p:to>
                                    </p:set>
                                    <p:anim calcmode="lin" valueType="num">
                                      <p:cBhvr additive="base">
                                        <p:cTn dur="500" fill="hold" id="60"/>
                                        <p:tgtEl>
                                          <p:spTgt spid="54295"/>
                                        </p:tgtEl>
                                        <p:attrNameLst>
                                          <p:attrName>ppt_x</p:attrName>
                                        </p:attrNameLst>
                                      </p:cBhvr>
                                      <p:tavLst>
                                        <p:tav tm="0">
                                          <p:val>
                                            <p:strVal val="1+#ppt_w/2"/>
                                          </p:val>
                                        </p:tav>
                                        <p:tav tm="100000">
                                          <p:val>
                                            <p:strVal val="#ppt_x"/>
                                          </p:val>
                                        </p:tav>
                                      </p:tavLst>
                                    </p:anim>
                                    <p:anim calcmode="lin" valueType="num">
                                      <p:cBhvr additive="base">
                                        <p:cTn dur="500" fill="hold" id="61"/>
                                        <p:tgtEl>
                                          <p:spTgt spid="54295"/>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8400"/>
                            </p:stCondLst>
                            <p:childTnLst>
                              <p:par>
                                <p:cTn fill="hold" grpId="0" id="63" nodeType="afterEffect" presetClass="entr" presetID="2" presetSubtype="8">
                                  <p:stCondLst>
                                    <p:cond delay="100"/>
                                  </p:stCondLst>
                                  <p:childTnLst>
                                    <p:set>
                                      <p:cBhvr>
                                        <p:cTn dur="1" fill="hold" id="64">
                                          <p:stCondLst>
                                            <p:cond delay="0"/>
                                          </p:stCondLst>
                                        </p:cTn>
                                        <p:tgtEl>
                                          <p:spTgt spid="54298"/>
                                        </p:tgtEl>
                                        <p:attrNameLst>
                                          <p:attrName>style.visibility</p:attrName>
                                        </p:attrNameLst>
                                      </p:cBhvr>
                                      <p:to>
                                        <p:strVal val="visible"/>
                                      </p:to>
                                    </p:set>
                                    <p:anim calcmode="lin" valueType="num">
                                      <p:cBhvr additive="base">
                                        <p:cTn dur="500" fill="hold" id="65"/>
                                        <p:tgtEl>
                                          <p:spTgt spid="54298"/>
                                        </p:tgtEl>
                                        <p:attrNameLst>
                                          <p:attrName>ppt_x</p:attrName>
                                        </p:attrNameLst>
                                      </p:cBhvr>
                                      <p:tavLst>
                                        <p:tav tm="0">
                                          <p:val>
                                            <p:strVal val="0-#ppt_w/2"/>
                                          </p:val>
                                        </p:tav>
                                        <p:tav tm="100000">
                                          <p:val>
                                            <p:strVal val="#ppt_x"/>
                                          </p:val>
                                        </p:tav>
                                      </p:tavLst>
                                    </p:anim>
                                    <p:anim calcmode="lin" valueType="num">
                                      <p:cBhvr additive="base">
                                        <p:cTn dur="500" fill="hold" id="66"/>
                                        <p:tgtEl>
                                          <p:spTgt spid="54298"/>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9000"/>
                            </p:stCondLst>
                            <p:childTnLst>
                              <p:par>
                                <p:cTn fill="hold" grpId="0" id="68" nodeType="afterEffect" presetClass="entr" presetID="2" presetSubtype="8">
                                  <p:stCondLst>
                                    <p:cond delay="100"/>
                                  </p:stCondLst>
                                  <p:childTnLst>
                                    <p:set>
                                      <p:cBhvr>
                                        <p:cTn dur="1" fill="hold" id="69">
                                          <p:stCondLst>
                                            <p:cond delay="0"/>
                                          </p:stCondLst>
                                        </p:cTn>
                                        <p:tgtEl>
                                          <p:spTgt spid="54297"/>
                                        </p:tgtEl>
                                        <p:attrNameLst>
                                          <p:attrName>style.visibility</p:attrName>
                                        </p:attrNameLst>
                                      </p:cBhvr>
                                      <p:to>
                                        <p:strVal val="visible"/>
                                      </p:to>
                                    </p:set>
                                    <p:anim calcmode="lin" valueType="num">
                                      <p:cBhvr additive="base">
                                        <p:cTn dur="500" fill="hold" id="70"/>
                                        <p:tgtEl>
                                          <p:spTgt spid="54297"/>
                                        </p:tgtEl>
                                        <p:attrNameLst>
                                          <p:attrName>ppt_x</p:attrName>
                                        </p:attrNameLst>
                                      </p:cBhvr>
                                      <p:tavLst>
                                        <p:tav tm="0">
                                          <p:val>
                                            <p:strVal val="0-#ppt_w/2"/>
                                          </p:val>
                                        </p:tav>
                                        <p:tav tm="100000">
                                          <p:val>
                                            <p:strVal val="#ppt_x"/>
                                          </p:val>
                                        </p:tav>
                                      </p:tavLst>
                                    </p:anim>
                                    <p:anim calcmode="lin" valueType="num">
                                      <p:cBhvr additive="base">
                                        <p:cTn dur="500" fill="hold" id="71"/>
                                        <p:tgtEl>
                                          <p:spTgt spid="54297"/>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9600"/>
                            </p:stCondLst>
                            <p:childTnLst>
                              <p:par>
                                <p:cTn fill="hold" grpId="0" id="73" nodeType="afterEffect" presetClass="entr" presetID="9" presetSubtype="0">
                                  <p:stCondLst>
                                    <p:cond delay="100"/>
                                  </p:stCondLst>
                                  <p:childTnLst>
                                    <p:set>
                                      <p:cBhvr>
                                        <p:cTn dur="1" fill="hold" id="74">
                                          <p:stCondLst>
                                            <p:cond delay="0"/>
                                          </p:stCondLst>
                                        </p:cTn>
                                        <p:tgtEl>
                                          <p:spTgt spid="54300"/>
                                        </p:tgtEl>
                                        <p:attrNameLst>
                                          <p:attrName>style.visibility</p:attrName>
                                        </p:attrNameLst>
                                      </p:cBhvr>
                                      <p:to>
                                        <p:strVal val="visible"/>
                                      </p:to>
                                    </p:set>
                                    <p:animEffect filter="dissolve" transition="in">
                                      <p:cBhvr>
                                        <p:cTn dur="500" id="75"/>
                                        <p:tgtEl>
                                          <p:spTgt spid="54300"/>
                                        </p:tgtEl>
                                      </p:cBhvr>
                                    </p:animEffect>
                                  </p:childTnLst>
                                </p:cTn>
                              </p:par>
                            </p:childTnLst>
                          </p:cTn>
                        </p:par>
                        <p:par>
                          <p:cTn fill="hold" id="76" nodeType="afterGroup">
                            <p:stCondLst>
                              <p:cond delay="10200"/>
                            </p:stCondLst>
                            <p:childTnLst>
                              <p:par>
                                <p:cTn fill="hold" id="77" nodeType="afterEffect" presetClass="entr" presetID="9" presetSubtype="0">
                                  <p:stCondLst>
                                    <p:cond delay="100"/>
                                  </p:stCondLst>
                                  <p:childTnLst>
                                    <p:set>
                                      <p:cBhvr>
                                        <p:cTn dur="1" fill="hold" id="78">
                                          <p:stCondLst>
                                            <p:cond delay="0"/>
                                          </p:stCondLst>
                                        </p:cTn>
                                        <p:tgtEl>
                                          <p:spTgt spid="54299"/>
                                        </p:tgtEl>
                                        <p:attrNameLst>
                                          <p:attrName>style.visibility</p:attrName>
                                        </p:attrNameLst>
                                      </p:cBhvr>
                                      <p:to>
                                        <p:strVal val="visible"/>
                                      </p:to>
                                    </p:set>
                                    <p:animEffect filter="dissolve" transition="in">
                                      <p:cBhvr>
                                        <p:cTn dur="500" id="79"/>
                                        <p:tgtEl>
                                          <p:spTgt spid="54299"/>
                                        </p:tgtEl>
                                      </p:cBhvr>
                                    </p:animEffect>
                                  </p:childTnLst>
                                </p:cTn>
                              </p:par>
                            </p:childTnLst>
                          </p:cTn>
                        </p:par>
                        <p:par>
                          <p:cTn fill="hold" id="80" nodeType="afterGroup">
                            <p:stCondLst>
                              <p:cond delay="10800"/>
                            </p:stCondLst>
                            <p:childTnLst>
                              <p:par>
                                <p:cTn fill="hold" id="81" nodeType="afterEffect" presetClass="entr" presetID="9" presetSubtype="0">
                                  <p:stCondLst>
                                    <p:cond delay="100"/>
                                  </p:stCondLst>
                                  <p:childTnLst>
                                    <p:set>
                                      <p:cBhvr>
                                        <p:cTn dur="1" fill="hold" id="82">
                                          <p:stCondLst>
                                            <p:cond delay="0"/>
                                          </p:stCondLst>
                                        </p:cTn>
                                        <p:tgtEl>
                                          <p:spTgt spid="54301"/>
                                        </p:tgtEl>
                                        <p:attrNameLst>
                                          <p:attrName>style.visibility</p:attrName>
                                        </p:attrNameLst>
                                      </p:cBhvr>
                                      <p:to>
                                        <p:strVal val="visible"/>
                                      </p:to>
                                    </p:set>
                                    <p:animEffect filter="dissolve" transition="in">
                                      <p:cBhvr>
                                        <p:cTn dur="500" id="83"/>
                                        <p:tgtEl>
                                          <p:spTgt spid="54301"/>
                                        </p:tgtEl>
                                      </p:cBhvr>
                                    </p:animEffect>
                                  </p:childTnLst>
                                </p:cTn>
                              </p:par>
                            </p:childTnLst>
                          </p:cTn>
                        </p:par>
                        <p:par>
                          <p:cTn fill="hold" id="84" nodeType="afterGroup">
                            <p:stCondLst>
                              <p:cond delay="11400"/>
                            </p:stCondLst>
                            <p:childTnLst>
                              <p:par>
                                <p:cTn fill="hold" grpId="0" id="85" nodeType="afterEffect" presetClass="entr" presetID="9" presetSubtype="0">
                                  <p:stCondLst>
                                    <p:cond delay="200"/>
                                  </p:stCondLst>
                                  <p:childTnLst>
                                    <p:set>
                                      <p:cBhvr>
                                        <p:cTn dur="1" fill="hold" id="86">
                                          <p:stCondLst>
                                            <p:cond delay="0"/>
                                          </p:stCondLst>
                                        </p:cTn>
                                        <p:tgtEl>
                                          <p:spTgt spid="54302"/>
                                        </p:tgtEl>
                                        <p:attrNameLst>
                                          <p:attrName>style.visibility</p:attrName>
                                        </p:attrNameLst>
                                      </p:cBhvr>
                                      <p:to>
                                        <p:strVal val="visible"/>
                                      </p:to>
                                    </p:set>
                                    <p:animEffect filter="dissolve" transition="in">
                                      <p:cBhvr>
                                        <p:cTn dur="500" id="87"/>
                                        <p:tgtEl>
                                          <p:spTgt spid="54302"/>
                                        </p:tgtEl>
                                      </p:cBhvr>
                                    </p:animEffect>
                                  </p:childTnLst>
                                </p:cTn>
                              </p:par>
                            </p:childTnLst>
                          </p:cTn>
                        </p:par>
                        <p:par>
                          <p:cTn fill="hold" id="88" nodeType="afterGroup">
                            <p:stCondLst>
                              <p:cond delay="12100"/>
                            </p:stCondLst>
                            <p:childTnLst>
                              <p:par>
                                <p:cTn fill="hold" id="89" nodeType="afterEffect" presetClass="entr" presetID="9" presetSubtype="0">
                                  <p:stCondLst>
                                    <p:cond delay="100"/>
                                  </p:stCondLst>
                                  <p:childTnLst>
                                    <p:set>
                                      <p:cBhvr>
                                        <p:cTn dur="1" fill="hold" id="90">
                                          <p:stCondLst>
                                            <p:cond delay="0"/>
                                          </p:stCondLst>
                                        </p:cTn>
                                        <p:tgtEl>
                                          <p:spTgt spid="54303"/>
                                        </p:tgtEl>
                                        <p:attrNameLst>
                                          <p:attrName>style.visibility</p:attrName>
                                        </p:attrNameLst>
                                      </p:cBhvr>
                                      <p:to>
                                        <p:strVal val="visible"/>
                                      </p:to>
                                    </p:set>
                                    <p:animEffect filter="dissolve" transition="in">
                                      <p:cBhvr>
                                        <p:cTn dur="500" id="91"/>
                                        <p:tgtEl>
                                          <p:spTgt spid="54303"/>
                                        </p:tgtEl>
                                      </p:cBhvr>
                                    </p:animEffect>
                                  </p:childTnLst>
                                </p:cTn>
                              </p:par>
                            </p:childTnLst>
                          </p:cTn>
                        </p:par>
                        <p:par>
                          <p:cTn fill="hold" id="92" nodeType="afterGroup">
                            <p:stCondLst>
                              <p:cond delay="12700"/>
                            </p:stCondLst>
                            <p:childTnLst>
                              <p:par>
                                <p:cTn fill="hold" grpId="0" id="93" nodeType="afterEffect" presetClass="entr" presetID="9" presetSubtype="0">
                                  <p:stCondLst>
                                    <p:cond delay="200"/>
                                  </p:stCondLst>
                                  <p:childTnLst>
                                    <p:set>
                                      <p:cBhvr>
                                        <p:cTn dur="1" fill="hold" id="94">
                                          <p:stCondLst>
                                            <p:cond delay="0"/>
                                          </p:stCondLst>
                                        </p:cTn>
                                        <p:tgtEl>
                                          <p:spTgt spid="54304"/>
                                        </p:tgtEl>
                                        <p:attrNameLst>
                                          <p:attrName>style.visibility</p:attrName>
                                        </p:attrNameLst>
                                      </p:cBhvr>
                                      <p:to>
                                        <p:strVal val="visible"/>
                                      </p:to>
                                    </p:set>
                                    <p:animEffect filter="dissolve" transition="in">
                                      <p:cBhvr>
                                        <p:cTn dur="500" id="95"/>
                                        <p:tgtEl>
                                          <p:spTgt spid="54304"/>
                                        </p:tgtEl>
                                      </p:cBhvr>
                                    </p:animEffect>
                                  </p:childTnLst>
                                </p:cTn>
                              </p:par>
                            </p:childTnLst>
                          </p:cTn>
                        </p:par>
                        <p:par>
                          <p:cTn fill="hold" id="96" nodeType="afterGroup">
                            <p:stCondLst>
                              <p:cond delay="13400"/>
                            </p:stCondLst>
                            <p:childTnLst>
                              <p:par>
                                <p:cTn fill="hold" id="97" nodeType="afterEffect" presetClass="entr" presetID="9" presetSubtype="0">
                                  <p:stCondLst>
                                    <p:cond delay="100"/>
                                  </p:stCondLst>
                                  <p:childTnLst>
                                    <p:set>
                                      <p:cBhvr>
                                        <p:cTn dur="1" fill="hold" id="98">
                                          <p:stCondLst>
                                            <p:cond delay="0"/>
                                          </p:stCondLst>
                                        </p:cTn>
                                        <p:tgtEl>
                                          <p:spTgt spid="54309"/>
                                        </p:tgtEl>
                                        <p:attrNameLst>
                                          <p:attrName>style.visibility</p:attrName>
                                        </p:attrNameLst>
                                      </p:cBhvr>
                                      <p:to>
                                        <p:strVal val="visible"/>
                                      </p:to>
                                    </p:set>
                                    <p:animEffect filter="dissolve" transition="in">
                                      <p:cBhvr>
                                        <p:cTn dur="500" id="99"/>
                                        <p:tgtEl>
                                          <p:spTgt spid="54309"/>
                                        </p:tgtEl>
                                      </p:cBhvr>
                                    </p:animEffect>
                                  </p:childTnLst>
                                </p:cTn>
                              </p:par>
                            </p:childTnLst>
                          </p:cTn>
                        </p:par>
                        <p:par>
                          <p:cTn fill="hold" id="100" nodeType="afterGroup">
                            <p:stCondLst>
                              <p:cond delay="14000"/>
                            </p:stCondLst>
                            <p:childTnLst>
                              <p:par>
                                <p:cTn fill="hold" id="101" nodeType="afterEffect" presetClass="entr" presetID="9" presetSubtype="0">
                                  <p:stCondLst>
                                    <p:cond delay="100"/>
                                  </p:stCondLst>
                                  <p:childTnLst>
                                    <p:set>
                                      <p:cBhvr>
                                        <p:cTn dur="1" fill="hold" id="102">
                                          <p:stCondLst>
                                            <p:cond delay="0"/>
                                          </p:stCondLst>
                                        </p:cTn>
                                        <p:tgtEl>
                                          <p:spTgt spid="54310"/>
                                        </p:tgtEl>
                                        <p:attrNameLst>
                                          <p:attrName>style.visibility</p:attrName>
                                        </p:attrNameLst>
                                      </p:cBhvr>
                                      <p:to>
                                        <p:strVal val="visible"/>
                                      </p:to>
                                    </p:set>
                                    <p:animEffect filter="dissolve" transition="in">
                                      <p:cBhvr>
                                        <p:cTn dur="500" id="103"/>
                                        <p:tgtEl>
                                          <p:spTgt spid="54310"/>
                                        </p:tgtEl>
                                      </p:cBhvr>
                                    </p:animEffect>
                                  </p:childTnLst>
                                </p:cTn>
                              </p:par>
                            </p:childTnLst>
                          </p:cTn>
                        </p:par>
                        <p:par>
                          <p:cTn fill="hold" id="104" nodeType="afterGroup">
                            <p:stCondLst>
                              <p:cond delay="14600"/>
                            </p:stCondLst>
                            <p:childTnLst>
                              <p:par>
                                <p:cTn fill="hold" grpId="0" id="105" nodeType="afterEffect" presetClass="entr" presetID="9" presetSubtype="0">
                                  <p:stCondLst>
                                    <p:cond delay="200"/>
                                  </p:stCondLst>
                                  <p:childTnLst>
                                    <p:set>
                                      <p:cBhvr>
                                        <p:cTn dur="1" fill="hold" id="106">
                                          <p:stCondLst>
                                            <p:cond delay="0"/>
                                          </p:stCondLst>
                                        </p:cTn>
                                        <p:tgtEl>
                                          <p:spTgt spid="54311"/>
                                        </p:tgtEl>
                                        <p:attrNameLst>
                                          <p:attrName>style.visibility</p:attrName>
                                        </p:attrNameLst>
                                      </p:cBhvr>
                                      <p:to>
                                        <p:strVal val="visible"/>
                                      </p:to>
                                    </p:set>
                                    <p:animEffect filter="dissolve" transition="in">
                                      <p:cBhvr>
                                        <p:cTn dur="500" id="107"/>
                                        <p:tgtEl>
                                          <p:spTgt spid="54311"/>
                                        </p:tgtEl>
                                      </p:cBhvr>
                                    </p:animEffect>
                                  </p:childTnLst>
                                </p:cTn>
                              </p:par>
                            </p:childTnLst>
                          </p:cTn>
                        </p:par>
                        <p:par>
                          <p:cTn fill="hold" id="108" nodeType="afterGroup">
                            <p:stCondLst>
                              <p:cond delay="15300"/>
                            </p:stCondLst>
                            <p:childTnLst>
                              <p:par>
                                <p:cTn fill="hold" grpId="0" id="109" nodeType="afterEffect" presetClass="entr" presetID="9" presetSubtype="0">
                                  <p:stCondLst>
                                    <p:cond delay="200"/>
                                  </p:stCondLst>
                                  <p:childTnLst>
                                    <p:set>
                                      <p:cBhvr>
                                        <p:cTn dur="1" fill="hold" id="110">
                                          <p:stCondLst>
                                            <p:cond delay="0"/>
                                          </p:stCondLst>
                                        </p:cTn>
                                        <p:tgtEl>
                                          <p:spTgt spid="54312"/>
                                        </p:tgtEl>
                                        <p:attrNameLst>
                                          <p:attrName>style.visibility</p:attrName>
                                        </p:attrNameLst>
                                      </p:cBhvr>
                                      <p:to>
                                        <p:strVal val="visible"/>
                                      </p:to>
                                    </p:set>
                                    <p:animEffect filter="dissolve" transition="in">
                                      <p:cBhvr>
                                        <p:cTn dur="500" id="111"/>
                                        <p:tgtEl>
                                          <p:spTgt spid="54312"/>
                                        </p:tgtEl>
                                      </p:cBhvr>
                                    </p:animEffect>
                                  </p:childTnLst>
                                </p:cTn>
                              </p:par>
                            </p:childTnLst>
                          </p:cTn>
                        </p:par>
                        <p:par>
                          <p:cTn fill="hold" id="112" nodeType="afterGroup">
                            <p:stCondLst>
                              <p:cond delay="16000"/>
                            </p:stCondLst>
                            <p:childTnLst>
                              <p:par>
                                <p:cTn fill="hold" grpId="0" id="113" nodeType="afterEffect" presetClass="entr" presetID="2" presetSubtype="8">
                                  <p:stCondLst>
                                    <p:cond delay="100"/>
                                  </p:stCondLst>
                                  <p:childTnLst>
                                    <p:set>
                                      <p:cBhvr>
                                        <p:cTn dur="1" fill="hold" id="114">
                                          <p:stCondLst>
                                            <p:cond delay="0"/>
                                          </p:stCondLst>
                                        </p:cTn>
                                        <p:tgtEl>
                                          <p:spTgt spid="41"/>
                                        </p:tgtEl>
                                        <p:attrNameLst>
                                          <p:attrName>style.visibility</p:attrName>
                                        </p:attrNameLst>
                                      </p:cBhvr>
                                      <p:to>
                                        <p:strVal val="visible"/>
                                      </p:to>
                                    </p:set>
                                    <p:anim calcmode="lin" valueType="num">
                                      <p:cBhvr additive="base">
                                        <p:cTn dur="500" fill="hold" id="115"/>
                                        <p:tgtEl>
                                          <p:spTgt spid="41"/>
                                        </p:tgtEl>
                                        <p:attrNameLst>
                                          <p:attrName>ppt_x</p:attrName>
                                        </p:attrNameLst>
                                      </p:cBhvr>
                                      <p:tavLst>
                                        <p:tav tm="0">
                                          <p:val>
                                            <p:strVal val="0-#ppt_w/2"/>
                                          </p:val>
                                        </p:tav>
                                        <p:tav tm="100000">
                                          <p:val>
                                            <p:strVal val="#ppt_x"/>
                                          </p:val>
                                        </p:tav>
                                      </p:tavLst>
                                    </p:anim>
                                    <p:anim calcmode="lin" valueType="num">
                                      <p:cBhvr additive="base">
                                        <p:cTn dur="500" fill="hold" id="116"/>
                                        <p:tgtEl>
                                          <p:spTgt spid="41"/>
                                        </p:tgtEl>
                                        <p:attrNameLst>
                                          <p:attrName>ppt_y</p:attrName>
                                        </p:attrNameLst>
                                      </p:cBhvr>
                                      <p:tavLst>
                                        <p:tav tm="0">
                                          <p:val>
                                            <p:strVal val="#ppt_y"/>
                                          </p:val>
                                        </p:tav>
                                        <p:tav tm="100000">
                                          <p:val>
                                            <p:strVal val="#ppt_y"/>
                                          </p:val>
                                        </p:tav>
                                      </p:tavLst>
                                    </p:anim>
                                  </p:childTnLst>
                                </p:cTn>
                              </p:par>
                            </p:childTnLst>
                          </p:cTn>
                        </p:par>
                        <p:par>
                          <p:cTn fill="hold" id="117" nodeType="afterGroup">
                            <p:stCondLst>
                              <p:cond delay="16600"/>
                            </p:stCondLst>
                            <p:childTnLst>
                              <p:par>
                                <p:cTn fill="hold" grpId="0" id="118" nodeType="afterEffect" presetClass="entr" presetID="2" presetSubtype="8">
                                  <p:stCondLst>
                                    <p:cond delay="100"/>
                                  </p:stCondLst>
                                  <p:childTnLst>
                                    <p:set>
                                      <p:cBhvr>
                                        <p:cTn dur="1" fill="hold" id="119">
                                          <p:stCondLst>
                                            <p:cond delay="0"/>
                                          </p:stCondLst>
                                        </p:cTn>
                                        <p:tgtEl>
                                          <p:spTgt spid="40"/>
                                        </p:tgtEl>
                                        <p:attrNameLst>
                                          <p:attrName>style.visibility</p:attrName>
                                        </p:attrNameLst>
                                      </p:cBhvr>
                                      <p:to>
                                        <p:strVal val="visible"/>
                                      </p:to>
                                    </p:set>
                                    <p:anim calcmode="lin" valueType="num">
                                      <p:cBhvr additive="base">
                                        <p:cTn dur="500" fill="hold" id="120"/>
                                        <p:tgtEl>
                                          <p:spTgt spid="40"/>
                                        </p:tgtEl>
                                        <p:attrNameLst>
                                          <p:attrName>ppt_x</p:attrName>
                                        </p:attrNameLst>
                                      </p:cBhvr>
                                      <p:tavLst>
                                        <p:tav tm="0">
                                          <p:val>
                                            <p:strVal val="0-#ppt_w/2"/>
                                          </p:val>
                                        </p:tav>
                                        <p:tav tm="100000">
                                          <p:val>
                                            <p:strVal val="#ppt_x"/>
                                          </p:val>
                                        </p:tav>
                                      </p:tavLst>
                                    </p:anim>
                                    <p:anim calcmode="lin" valueType="num">
                                      <p:cBhvr additive="base">
                                        <p:cTn dur="500" fill="hold" id="121"/>
                                        <p:tgtEl>
                                          <p:spTgt spid="40"/>
                                        </p:tgtEl>
                                        <p:attrNameLst>
                                          <p:attrName>ppt_y</p:attrName>
                                        </p:attrNameLst>
                                      </p:cBhvr>
                                      <p:tavLst>
                                        <p:tav tm="0">
                                          <p:val>
                                            <p:strVal val="#ppt_y"/>
                                          </p:val>
                                        </p:tav>
                                        <p:tav tm="100000">
                                          <p:val>
                                            <p:strVal val="#ppt_y"/>
                                          </p:val>
                                        </p:tav>
                                      </p:tavLst>
                                    </p:anim>
                                  </p:childTnLst>
                                </p:cTn>
                              </p:par>
                            </p:childTnLst>
                          </p:cTn>
                        </p:par>
                        <p:par>
                          <p:cTn fill="hold" id="122" nodeType="afterGroup">
                            <p:stCondLst>
                              <p:cond delay="17200"/>
                            </p:stCondLst>
                            <p:childTnLst>
                              <p:par>
                                <p:cTn fill="hold" grpId="0" id="123" nodeType="afterEffect" presetClass="entr" presetID="2" presetSubtype="8">
                                  <p:stCondLst>
                                    <p:cond delay="100"/>
                                  </p:stCondLst>
                                  <p:childTnLst>
                                    <p:set>
                                      <p:cBhvr>
                                        <p:cTn dur="1" fill="hold" id="124">
                                          <p:stCondLst>
                                            <p:cond delay="0"/>
                                          </p:stCondLst>
                                        </p:cTn>
                                        <p:tgtEl>
                                          <p:spTgt spid="43"/>
                                        </p:tgtEl>
                                        <p:attrNameLst>
                                          <p:attrName>style.visibility</p:attrName>
                                        </p:attrNameLst>
                                      </p:cBhvr>
                                      <p:to>
                                        <p:strVal val="visible"/>
                                      </p:to>
                                    </p:set>
                                    <p:anim calcmode="lin" valueType="num">
                                      <p:cBhvr additive="base">
                                        <p:cTn dur="500" fill="hold" id="125"/>
                                        <p:tgtEl>
                                          <p:spTgt spid="43"/>
                                        </p:tgtEl>
                                        <p:attrNameLst>
                                          <p:attrName>ppt_x</p:attrName>
                                        </p:attrNameLst>
                                      </p:cBhvr>
                                      <p:tavLst>
                                        <p:tav tm="0">
                                          <p:val>
                                            <p:strVal val="0-#ppt_w/2"/>
                                          </p:val>
                                        </p:tav>
                                        <p:tav tm="100000">
                                          <p:val>
                                            <p:strVal val="#ppt_x"/>
                                          </p:val>
                                        </p:tav>
                                      </p:tavLst>
                                    </p:anim>
                                    <p:anim calcmode="lin" valueType="num">
                                      <p:cBhvr additive="base">
                                        <p:cTn dur="500" fill="hold" id="126"/>
                                        <p:tgtEl>
                                          <p:spTgt spid="43"/>
                                        </p:tgtEl>
                                        <p:attrNameLst>
                                          <p:attrName>ppt_y</p:attrName>
                                        </p:attrNameLst>
                                      </p:cBhvr>
                                      <p:tavLst>
                                        <p:tav tm="0">
                                          <p:val>
                                            <p:strVal val="#ppt_y"/>
                                          </p:val>
                                        </p:tav>
                                        <p:tav tm="100000">
                                          <p:val>
                                            <p:strVal val="#ppt_y"/>
                                          </p:val>
                                        </p:tav>
                                      </p:tavLst>
                                    </p:anim>
                                  </p:childTnLst>
                                </p:cTn>
                              </p:par>
                            </p:childTnLst>
                          </p:cTn>
                        </p:par>
                        <p:par>
                          <p:cTn fill="hold" id="127" nodeType="afterGroup">
                            <p:stCondLst>
                              <p:cond delay="17800"/>
                            </p:stCondLst>
                            <p:childTnLst>
                              <p:par>
                                <p:cTn fill="hold" grpId="0" id="128" nodeType="afterEffect" presetClass="entr" presetID="2" presetSubtype="8">
                                  <p:stCondLst>
                                    <p:cond delay="100"/>
                                  </p:stCondLst>
                                  <p:childTnLst>
                                    <p:set>
                                      <p:cBhvr>
                                        <p:cTn dur="1" fill="hold" id="129">
                                          <p:stCondLst>
                                            <p:cond delay="0"/>
                                          </p:stCondLst>
                                        </p:cTn>
                                        <p:tgtEl>
                                          <p:spTgt spid="42"/>
                                        </p:tgtEl>
                                        <p:attrNameLst>
                                          <p:attrName>style.visibility</p:attrName>
                                        </p:attrNameLst>
                                      </p:cBhvr>
                                      <p:to>
                                        <p:strVal val="visible"/>
                                      </p:to>
                                    </p:set>
                                    <p:anim calcmode="lin" valueType="num">
                                      <p:cBhvr additive="base">
                                        <p:cTn dur="500" fill="hold" id="130"/>
                                        <p:tgtEl>
                                          <p:spTgt spid="42"/>
                                        </p:tgtEl>
                                        <p:attrNameLst>
                                          <p:attrName>ppt_x</p:attrName>
                                        </p:attrNameLst>
                                      </p:cBhvr>
                                      <p:tavLst>
                                        <p:tav tm="0">
                                          <p:val>
                                            <p:strVal val="0-#ppt_w/2"/>
                                          </p:val>
                                        </p:tav>
                                        <p:tav tm="100000">
                                          <p:val>
                                            <p:strVal val="#ppt_x"/>
                                          </p:val>
                                        </p:tav>
                                      </p:tavLst>
                                    </p:anim>
                                    <p:anim calcmode="lin" valueType="num">
                                      <p:cBhvr additive="base">
                                        <p:cTn dur="500" fill="hold" id="131"/>
                                        <p:tgtEl>
                                          <p:spTgt spid="42"/>
                                        </p:tgtEl>
                                        <p:attrNameLst>
                                          <p:attrName>ppt_y</p:attrName>
                                        </p:attrNameLst>
                                      </p:cBhvr>
                                      <p:tavLst>
                                        <p:tav tm="0">
                                          <p:val>
                                            <p:strVal val="#ppt_y"/>
                                          </p:val>
                                        </p:tav>
                                        <p:tav tm="100000">
                                          <p:val>
                                            <p:strVal val="#ppt_y"/>
                                          </p:val>
                                        </p:tav>
                                      </p:tavLst>
                                    </p:anim>
                                  </p:childTnLst>
                                </p:cTn>
                              </p:par>
                            </p:childTnLst>
                          </p:cTn>
                        </p:par>
                        <p:par>
                          <p:cTn fill="hold" id="132" nodeType="afterGroup">
                            <p:stCondLst>
                              <p:cond delay="18400"/>
                            </p:stCondLst>
                            <p:childTnLst>
                              <p:par>
                                <p:cTn fill="hold" grpId="0" id="133" nodeType="afterEffect" presetClass="entr" presetID="2" presetSubtype="4">
                                  <p:stCondLst>
                                    <p:cond delay="100"/>
                                  </p:stCondLst>
                                  <p:childTnLst>
                                    <p:set>
                                      <p:cBhvr>
                                        <p:cTn dur="1" fill="hold" id="134">
                                          <p:stCondLst>
                                            <p:cond delay="0"/>
                                          </p:stCondLst>
                                        </p:cTn>
                                        <p:tgtEl>
                                          <p:spTgt spid="45"/>
                                        </p:tgtEl>
                                        <p:attrNameLst>
                                          <p:attrName>style.visibility</p:attrName>
                                        </p:attrNameLst>
                                      </p:cBhvr>
                                      <p:to>
                                        <p:strVal val="visible"/>
                                      </p:to>
                                    </p:set>
                                    <p:anim calcmode="lin" valueType="num">
                                      <p:cBhvr additive="base">
                                        <p:cTn dur="500" fill="hold" id="135"/>
                                        <p:tgtEl>
                                          <p:spTgt spid="45"/>
                                        </p:tgtEl>
                                        <p:attrNameLst>
                                          <p:attrName>ppt_x</p:attrName>
                                        </p:attrNameLst>
                                      </p:cBhvr>
                                      <p:tavLst>
                                        <p:tav tm="0">
                                          <p:val>
                                            <p:strVal val="#ppt_x"/>
                                          </p:val>
                                        </p:tav>
                                        <p:tav tm="100000">
                                          <p:val>
                                            <p:strVal val="#ppt_x"/>
                                          </p:val>
                                        </p:tav>
                                      </p:tavLst>
                                    </p:anim>
                                    <p:anim calcmode="lin" valueType="num">
                                      <p:cBhvr additive="base">
                                        <p:cTn dur="500" fill="hold" id="136"/>
                                        <p:tgtEl>
                                          <p:spTgt spid="45"/>
                                        </p:tgtEl>
                                        <p:attrNameLst>
                                          <p:attrName>ppt_y</p:attrName>
                                        </p:attrNameLst>
                                      </p:cBhvr>
                                      <p:tavLst>
                                        <p:tav tm="0">
                                          <p:val>
                                            <p:strVal val="1+#ppt_h/2"/>
                                          </p:val>
                                        </p:tav>
                                        <p:tav tm="100000">
                                          <p:val>
                                            <p:strVal val="#ppt_y"/>
                                          </p:val>
                                        </p:tav>
                                      </p:tavLst>
                                    </p:anim>
                                  </p:childTnLst>
                                </p:cTn>
                              </p:par>
                            </p:childTnLst>
                          </p:cTn>
                        </p:par>
                        <p:par>
                          <p:cTn fill="hold" id="137" nodeType="afterGroup">
                            <p:stCondLst>
                              <p:cond delay="19000"/>
                            </p:stCondLst>
                            <p:childTnLst>
                              <p:par>
                                <p:cTn fill="hold" grpId="0" id="138" nodeType="afterEffect" presetClass="entr" presetID="2" presetSubtype="2">
                                  <p:stCondLst>
                                    <p:cond delay="100"/>
                                  </p:stCondLst>
                                  <p:childTnLst>
                                    <p:set>
                                      <p:cBhvr>
                                        <p:cTn dur="1" fill="hold" id="139">
                                          <p:stCondLst>
                                            <p:cond delay="0"/>
                                          </p:stCondLst>
                                        </p:cTn>
                                        <p:tgtEl>
                                          <p:spTgt spid="44"/>
                                        </p:tgtEl>
                                        <p:attrNameLst>
                                          <p:attrName>style.visibility</p:attrName>
                                        </p:attrNameLst>
                                      </p:cBhvr>
                                      <p:to>
                                        <p:strVal val="visible"/>
                                      </p:to>
                                    </p:set>
                                    <p:anim calcmode="lin" valueType="num">
                                      <p:cBhvr additive="base">
                                        <p:cTn dur="500" fill="hold" id="140"/>
                                        <p:tgtEl>
                                          <p:spTgt spid="44"/>
                                        </p:tgtEl>
                                        <p:attrNameLst>
                                          <p:attrName>ppt_x</p:attrName>
                                        </p:attrNameLst>
                                      </p:cBhvr>
                                      <p:tavLst>
                                        <p:tav tm="0">
                                          <p:val>
                                            <p:strVal val="1+#ppt_w/2"/>
                                          </p:val>
                                        </p:tav>
                                        <p:tav tm="100000">
                                          <p:val>
                                            <p:strVal val="#ppt_x"/>
                                          </p:val>
                                        </p:tav>
                                      </p:tavLst>
                                    </p:anim>
                                    <p:anim calcmode="lin" valueType="num">
                                      <p:cBhvr additive="base">
                                        <p:cTn dur="500" fill="hold" id="141"/>
                                        <p:tgtEl>
                                          <p:spTgt spid="44"/>
                                        </p:tgtEl>
                                        <p:attrNameLst>
                                          <p:attrName>ppt_y</p:attrName>
                                        </p:attrNameLst>
                                      </p:cBhvr>
                                      <p:tavLst>
                                        <p:tav tm="0">
                                          <p:val>
                                            <p:strVal val="#ppt_y"/>
                                          </p:val>
                                        </p:tav>
                                        <p:tav tm="100000">
                                          <p:val>
                                            <p:strVal val="#ppt_y"/>
                                          </p:val>
                                        </p:tav>
                                      </p:tavLst>
                                    </p:anim>
                                  </p:childTnLst>
                                </p:cTn>
                              </p:par>
                            </p:childTnLst>
                          </p:cTn>
                        </p:par>
                        <p:par>
                          <p:cTn fill="hold" id="142" nodeType="afterGroup">
                            <p:stCondLst>
                              <p:cond delay="19600"/>
                            </p:stCondLst>
                            <p:childTnLst>
                              <p:par>
                                <p:cTn fill="hold" grpId="0" id="143" nodeType="afterEffect" presetClass="entr" presetID="2" presetSubtype="4">
                                  <p:stCondLst>
                                    <p:cond delay="100"/>
                                  </p:stCondLst>
                                  <p:childTnLst>
                                    <p:set>
                                      <p:cBhvr>
                                        <p:cTn dur="1" fill="hold" id="144">
                                          <p:stCondLst>
                                            <p:cond delay="0"/>
                                          </p:stCondLst>
                                        </p:cTn>
                                        <p:tgtEl>
                                          <p:spTgt spid="47"/>
                                        </p:tgtEl>
                                        <p:attrNameLst>
                                          <p:attrName>style.visibility</p:attrName>
                                        </p:attrNameLst>
                                      </p:cBhvr>
                                      <p:to>
                                        <p:strVal val="visible"/>
                                      </p:to>
                                    </p:set>
                                    <p:anim calcmode="lin" valueType="num">
                                      <p:cBhvr additive="base">
                                        <p:cTn dur="500" fill="hold" id="145"/>
                                        <p:tgtEl>
                                          <p:spTgt spid="47"/>
                                        </p:tgtEl>
                                        <p:attrNameLst>
                                          <p:attrName>ppt_x</p:attrName>
                                        </p:attrNameLst>
                                      </p:cBhvr>
                                      <p:tavLst>
                                        <p:tav tm="0">
                                          <p:val>
                                            <p:strVal val="#ppt_x"/>
                                          </p:val>
                                        </p:tav>
                                        <p:tav tm="100000">
                                          <p:val>
                                            <p:strVal val="#ppt_x"/>
                                          </p:val>
                                        </p:tav>
                                      </p:tavLst>
                                    </p:anim>
                                    <p:anim calcmode="lin" valueType="num">
                                      <p:cBhvr additive="base">
                                        <p:cTn dur="500" fill="hold" id="146"/>
                                        <p:tgtEl>
                                          <p:spTgt spid="47"/>
                                        </p:tgtEl>
                                        <p:attrNameLst>
                                          <p:attrName>ppt_y</p:attrName>
                                        </p:attrNameLst>
                                      </p:cBhvr>
                                      <p:tavLst>
                                        <p:tav tm="0">
                                          <p:val>
                                            <p:strVal val="1+#ppt_h/2"/>
                                          </p:val>
                                        </p:tav>
                                        <p:tav tm="100000">
                                          <p:val>
                                            <p:strVal val="#ppt_y"/>
                                          </p:val>
                                        </p:tav>
                                      </p:tavLst>
                                    </p:anim>
                                  </p:childTnLst>
                                </p:cTn>
                              </p:par>
                            </p:childTnLst>
                          </p:cTn>
                        </p:par>
                        <p:par>
                          <p:cTn fill="hold" id="147" nodeType="afterGroup">
                            <p:stCondLst>
                              <p:cond delay="20200"/>
                            </p:stCondLst>
                            <p:childTnLst>
                              <p:par>
                                <p:cTn fill="hold" grpId="0" id="148" nodeType="afterEffect" presetClass="entr" presetID="2" presetSubtype="2">
                                  <p:stCondLst>
                                    <p:cond delay="100"/>
                                  </p:stCondLst>
                                  <p:childTnLst>
                                    <p:set>
                                      <p:cBhvr>
                                        <p:cTn dur="1" fill="hold" id="149">
                                          <p:stCondLst>
                                            <p:cond delay="0"/>
                                          </p:stCondLst>
                                        </p:cTn>
                                        <p:tgtEl>
                                          <p:spTgt spid="46"/>
                                        </p:tgtEl>
                                        <p:attrNameLst>
                                          <p:attrName>style.visibility</p:attrName>
                                        </p:attrNameLst>
                                      </p:cBhvr>
                                      <p:to>
                                        <p:strVal val="visible"/>
                                      </p:to>
                                    </p:set>
                                    <p:anim calcmode="lin" valueType="num">
                                      <p:cBhvr additive="base">
                                        <p:cTn dur="500" fill="hold" id="150"/>
                                        <p:tgtEl>
                                          <p:spTgt spid="46"/>
                                        </p:tgtEl>
                                        <p:attrNameLst>
                                          <p:attrName>ppt_x</p:attrName>
                                        </p:attrNameLst>
                                      </p:cBhvr>
                                      <p:tavLst>
                                        <p:tav tm="0">
                                          <p:val>
                                            <p:strVal val="1+#ppt_w/2"/>
                                          </p:val>
                                        </p:tav>
                                        <p:tav tm="100000">
                                          <p:val>
                                            <p:strVal val="#ppt_x"/>
                                          </p:val>
                                        </p:tav>
                                      </p:tavLst>
                                    </p:anim>
                                    <p:anim calcmode="lin" valueType="num">
                                      <p:cBhvr additive="base">
                                        <p:cTn dur="500" fill="hold" id="151"/>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292"/>
      <p:bldP grpId="0" spid="54294"/>
      <p:bldP grpId="0" spid="54295"/>
      <p:bldP grpId="0" spid="54296"/>
      <p:bldP grpId="0" spid="54297"/>
      <p:bldP grpId="0" spid="54298"/>
      <p:bldP grpId="0" spid="54300"/>
      <p:bldP grpId="0" spid="54302"/>
      <p:bldP grpId="0" spid="54304"/>
      <p:bldP grpId="0" spid="54311"/>
      <p:bldP grpId="0" spid="54312"/>
      <p:bldP grpId="0" spid="40"/>
      <p:bldP grpId="0" spid="41"/>
      <p:bldP grpId="0" spid="42"/>
      <p:bldP grpId="0" spid="43"/>
      <p:bldP grpId="0" spid="44"/>
      <p:bldP grpId="0" spid="45"/>
      <p:bldP grpId="0" spid="46"/>
      <p:bldP grpId="0" spid="4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Rounded Rectangle 27"/>
          <p:cNvSpPr/>
          <p:nvPr/>
        </p:nvSpPr>
        <p:spPr>
          <a:xfrm>
            <a:off x="1919942" y="2297535"/>
            <a:ext cx="1312091" cy="1955148"/>
          </a:xfrm>
          <a:prstGeom prst="roundRect">
            <a:avLst>
              <a:gd fmla="val 14445" name="adj"/>
            </a:avLst>
          </a:prstGeom>
          <a:solidFill>
            <a:schemeClr val="accent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890">
              <a:latin charset="0" panose="020b0604020202020204" pitchFamily="34" typeface="Arial"/>
              <a:ea charset="-122" panose="020b0503020204020204" pitchFamily="34" typeface="微软雅黑"/>
              <a:sym charset="0" panose="020b0604020202020204" pitchFamily="34" typeface="Arial"/>
            </a:endParaRPr>
          </a:p>
        </p:txBody>
      </p:sp>
      <p:sp>
        <p:nvSpPr>
          <p:cNvPr id="20" name="Oval 28"/>
          <p:cNvSpPr/>
          <p:nvPr/>
        </p:nvSpPr>
        <p:spPr>
          <a:xfrm>
            <a:off x="2038918"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sz="712">
                <a:solidFill>
                  <a:schemeClr val="tx2">
                    <a:lumMod val="60000"/>
                    <a:lumOff val="40000"/>
                  </a:schemeClr>
                </a:solidFill>
                <a:latin charset="0" panose="020b0604020202020204" pitchFamily="34" typeface="Arial"/>
                <a:ea charset="-122" panose="020b0503020204020204" pitchFamily="34" typeface="微软雅黑"/>
                <a:sym charset="0" panose="020b0604020202020204" pitchFamily="34" typeface="Arial"/>
              </a:rPr>
              <a:t></a:t>
            </a:r>
          </a:p>
        </p:txBody>
      </p:sp>
      <p:sp>
        <p:nvSpPr>
          <p:cNvPr id="21" name="Text Placeholder 7"/>
          <p:cNvSpPr txBox="1"/>
          <p:nvPr/>
        </p:nvSpPr>
        <p:spPr>
          <a:xfrm>
            <a:off x="1942779" y="3671772"/>
            <a:ext cx="1289255" cy="343695"/>
          </a:xfrm>
          <a:prstGeom prst="rect">
            <a:avLst/>
          </a:prstGeom>
        </p:spPr>
        <p:txBody>
          <a:bodyPr anchor="ctr" bIns="77903" lIns="0" rIns="0" tIns="77903" vert="horz"/>
          <a:lstStyle>
            <a:lvl1pPr algn="ctr" defTabSz="914476" eaLnBrk="1" hangingPunct="1" indent="0" latinLnBrk="0" marL="0" rtl="0">
              <a:lnSpc>
                <a:spcPct val="100000"/>
              </a:lnSpc>
              <a:spcBef>
                <a:spcPct val="0"/>
              </a:spcBef>
              <a:spcAft>
                <a:spcPct val="0"/>
              </a:spcAft>
              <a:buFont charset="0" panose="020b0604020202020204" pitchFamily="34" typeface="Arial"/>
              <a:buNone/>
              <a:defRPr b="1" kern="1200" sz="1483">
                <a:solidFill>
                  <a:schemeClr val="bg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112">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2" name="Text Placeholder 7"/>
          <p:cNvSpPr txBox="1"/>
          <p:nvPr/>
        </p:nvSpPr>
        <p:spPr>
          <a:xfrm>
            <a:off x="2175777" y="2666421"/>
            <a:ext cx="832294" cy="661589"/>
          </a:xfrm>
          <a:prstGeom prst="rect">
            <a:avLst/>
          </a:prstGeom>
        </p:spPr>
        <p:txBody>
          <a:bodyPr anchor="ctr" bIns="77903" lIns="0" rIns="0" tIns="77903" vert="horz"/>
          <a:lstStyle>
            <a:lvl1pPr algn="ctr" defTabSz="914476" eaLnBrk="1" hangingPunct="1" indent="0" latinLnBrk="0" marL="0" rtl="0">
              <a:lnSpc>
                <a:spcPct val="100000"/>
              </a:lnSpc>
              <a:spcBef>
                <a:spcPct val="0"/>
              </a:spcBef>
              <a:buFont charset="0" panose="020b0604020202020204" pitchFamily="34" typeface="Arial"/>
              <a:buNone/>
              <a:defRPr b="1" kern="1200" sz="2372">
                <a:solidFill>
                  <a:schemeClr val="accent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b="0" lang="es-ES_tradnl" smtClean="0" sz="1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23" name="Rounded Rectangle 31"/>
          <p:cNvSpPr/>
          <p:nvPr/>
        </p:nvSpPr>
        <p:spPr>
          <a:xfrm>
            <a:off x="3441789" y="2297535"/>
            <a:ext cx="1312091" cy="1955148"/>
          </a:xfrm>
          <a:prstGeom prst="roundRect">
            <a:avLst>
              <a:gd fmla="val 14445" name="adj"/>
            </a:avLst>
          </a:prstGeom>
          <a:solidFill>
            <a:schemeClr val="accent2"/>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890">
              <a:latin charset="0" panose="020b0604020202020204" pitchFamily="34" typeface="Arial"/>
              <a:ea charset="-122" panose="020b0503020204020204" pitchFamily="34" typeface="微软雅黑"/>
              <a:sym charset="0" panose="020b0604020202020204" pitchFamily="34" typeface="Arial"/>
            </a:endParaRPr>
          </a:p>
        </p:txBody>
      </p:sp>
      <p:sp>
        <p:nvSpPr>
          <p:cNvPr id="39" name="Oval 32"/>
          <p:cNvSpPr/>
          <p:nvPr/>
        </p:nvSpPr>
        <p:spPr>
          <a:xfrm>
            <a:off x="3560765"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sz="712">
                <a:solidFill>
                  <a:schemeClr val="tx2">
                    <a:lumMod val="60000"/>
                    <a:lumOff val="40000"/>
                  </a:schemeClr>
                </a:solidFill>
                <a:latin charset="0" panose="020b0604020202020204" pitchFamily="34" typeface="Arial"/>
                <a:ea charset="-122" panose="020b0503020204020204" pitchFamily="34" typeface="微软雅黑"/>
                <a:sym charset="0" panose="020b0604020202020204" pitchFamily="34" typeface="Arial"/>
              </a:rPr>
              <a:t></a:t>
            </a:r>
          </a:p>
        </p:txBody>
      </p:sp>
      <p:sp>
        <p:nvSpPr>
          <p:cNvPr id="40" name="Text Placeholder 7"/>
          <p:cNvSpPr txBox="1"/>
          <p:nvPr/>
        </p:nvSpPr>
        <p:spPr>
          <a:xfrm>
            <a:off x="3464626" y="3671772"/>
            <a:ext cx="1289255" cy="343695"/>
          </a:xfrm>
          <a:prstGeom prst="rect">
            <a:avLst/>
          </a:prstGeom>
        </p:spPr>
        <p:txBody>
          <a:bodyPr anchor="ctr" bIns="77903" lIns="0" rIns="0" tIns="77903" vert="horz"/>
          <a:lstStyle>
            <a:lvl1pPr algn="ctr" defTabSz="914476" eaLnBrk="1" hangingPunct="1" indent="0" latinLnBrk="0" marL="0" rtl="0">
              <a:lnSpc>
                <a:spcPct val="100000"/>
              </a:lnSpc>
              <a:spcBef>
                <a:spcPct val="0"/>
              </a:spcBef>
              <a:spcAft>
                <a:spcPct val="0"/>
              </a:spcAft>
              <a:buFont charset="0" panose="020b0604020202020204" pitchFamily="34" typeface="Arial"/>
              <a:buNone/>
              <a:defRPr b="1" kern="1200" sz="1483">
                <a:solidFill>
                  <a:schemeClr val="bg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112">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41" name="Text Placeholder 7"/>
          <p:cNvSpPr txBox="1"/>
          <p:nvPr/>
        </p:nvSpPr>
        <p:spPr>
          <a:xfrm>
            <a:off x="3697624" y="2666421"/>
            <a:ext cx="832294" cy="661589"/>
          </a:xfrm>
          <a:prstGeom prst="rect">
            <a:avLst/>
          </a:prstGeom>
        </p:spPr>
        <p:txBody>
          <a:bodyPr anchor="ctr" bIns="77903" lIns="0" rIns="0" tIns="77903" vert="horz"/>
          <a:lstStyle>
            <a:lvl1pPr algn="ctr" defTabSz="914476" eaLnBrk="1" hangingPunct="1" indent="0" latinLnBrk="0" marL="0" rtl="0">
              <a:lnSpc>
                <a:spcPct val="100000"/>
              </a:lnSpc>
              <a:spcBef>
                <a:spcPct val="0"/>
              </a:spcBef>
              <a:buFont charset="0" panose="020b0604020202020204" pitchFamily="34" typeface="Arial"/>
              <a:buNone/>
              <a:defRPr b="1" kern="1200" sz="2372">
                <a:solidFill>
                  <a:schemeClr val="accent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b="0" lang="es-ES_tradnl" smtClean="0" sz="1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42" name="Rounded Rectangle 35"/>
          <p:cNvSpPr/>
          <p:nvPr/>
        </p:nvSpPr>
        <p:spPr>
          <a:xfrm>
            <a:off x="4963637" y="2297535"/>
            <a:ext cx="1312091" cy="1955148"/>
          </a:xfrm>
          <a:prstGeom prst="roundRect">
            <a:avLst>
              <a:gd fmla="val 14445" name="adj"/>
            </a:avLst>
          </a:prstGeom>
          <a:solidFill>
            <a:schemeClr val="accent3"/>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890">
              <a:latin charset="0" panose="020b0604020202020204" pitchFamily="34" typeface="Arial"/>
              <a:ea charset="-122" panose="020b0503020204020204" pitchFamily="34" typeface="微软雅黑"/>
              <a:sym charset="0" panose="020b0604020202020204" pitchFamily="34" typeface="Arial"/>
            </a:endParaRPr>
          </a:p>
        </p:txBody>
      </p:sp>
      <p:sp>
        <p:nvSpPr>
          <p:cNvPr id="43" name="Oval 36"/>
          <p:cNvSpPr/>
          <p:nvPr/>
        </p:nvSpPr>
        <p:spPr>
          <a:xfrm>
            <a:off x="5082613"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sz="712">
                <a:solidFill>
                  <a:schemeClr val="tx2">
                    <a:lumMod val="60000"/>
                    <a:lumOff val="40000"/>
                  </a:schemeClr>
                </a:solidFill>
                <a:latin charset="0" panose="020b0604020202020204" pitchFamily="34" typeface="Arial"/>
                <a:ea charset="-122" panose="020b0503020204020204" pitchFamily="34" typeface="微软雅黑"/>
                <a:sym charset="0" panose="020b0604020202020204" pitchFamily="34" typeface="Arial"/>
              </a:rPr>
              <a:t></a:t>
            </a:r>
          </a:p>
        </p:txBody>
      </p:sp>
      <p:sp>
        <p:nvSpPr>
          <p:cNvPr id="44" name="Text Placeholder 7"/>
          <p:cNvSpPr txBox="1"/>
          <p:nvPr/>
        </p:nvSpPr>
        <p:spPr>
          <a:xfrm>
            <a:off x="4986474" y="3671772"/>
            <a:ext cx="1289255" cy="343695"/>
          </a:xfrm>
          <a:prstGeom prst="rect">
            <a:avLst/>
          </a:prstGeom>
        </p:spPr>
        <p:txBody>
          <a:bodyPr anchor="ctr" bIns="77903" lIns="0" rIns="0" tIns="77903" vert="horz"/>
          <a:lstStyle>
            <a:lvl1pPr algn="ctr" defTabSz="914476" eaLnBrk="1" hangingPunct="1" indent="0" latinLnBrk="0" marL="0" rtl="0">
              <a:lnSpc>
                <a:spcPct val="100000"/>
              </a:lnSpc>
              <a:spcBef>
                <a:spcPct val="0"/>
              </a:spcBef>
              <a:spcAft>
                <a:spcPct val="0"/>
              </a:spcAft>
              <a:buFont charset="0" panose="020b0604020202020204" pitchFamily="34" typeface="Arial"/>
              <a:buNone/>
              <a:defRPr b="1" kern="1200" sz="1483">
                <a:solidFill>
                  <a:schemeClr val="bg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112">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45" name="Text Placeholder 7"/>
          <p:cNvSpPr txBox="1"/>
          <p:nvPr/>
        </p:nvSpPr>
        <p:spPr>
          <a:xfrm>
            <a:off x="5219473" y="2666421"/>
            <a:ext cx="832294" cy="661589"/>
          </a:xfrm>
          <a:prstGeom prst="rect">
            <a:avLst/>
          </a:prstGeom>
        </p:spPr>
        <p:txBody>
          <a:bodyPr anchor="ctr" bIns="77903" lIns="0" rIns="0" tIns="77903" vert="horz"/>
          <a:lstStyle>
            <a:lvl1pPr algn="ctr" defTabSz="914476" eaLnBrk="1" hangingPunct="1" indent="0" latinLnBrk="0" marL="0" rtl="0">
              <a:lnSpc>
                <a:spcPct val="100000"/>
              </a:lnSpc>
              <a:spcBef>
                <a:spcPct val="0"/>
              </a:spcBef>
              <a:buFont charset="0" panose="020b0604020202020204" pitchFamily="34" typeface="Arial"/>
              <a:buNone/>
              <a:defRPr b="1" kern="1200" sz="2372">
                <a:solidFill>
                  <a:schemeClr val="accent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b="0" lang="es-ES_tradnl" smtClean="0" sz="1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46" name="Rounded Rectangle 39"/>
          <p:cNvSpPr/>
          <p:nvPr/>
        </p:nvSpPr>
        <p:spPr>
          <a:xfrm>
            <a:off x="6470266" y="2297535"/>
            <a:ext cx="1312091" cy="1955148"/>
          </a:xfrm>
          <a:prstGeom prst="roundRect">
            <a:avLst>
              <a:gd fmla="val 14445" name="adj"/>
            </a:avLst>
          </a:prstGeom>
          <a:solidFill>
            <a:schemeClr val="accent4"/>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890">
              <a:latin charset="0" panose="020b0604020202020204" pitchFamily="34" typeface="Arial"/>
              <a:ea charset="-122" panose="020b0503020204020204" pitchFamily="34" typeface="微软雅黑"/>
              <a:sym charset="0" panose="020b0604020202020204" pitchFamily="34" typeface="Arial"/>
            </a:endParaRPr>
          </a:p>
        </p:txBody>
      </p:sp>
      <p:sp>
        <p:nvSpPr>
          <p:cNvPr id="47" name="Oval 40"/>
          <p:cNvSpPr/>
          <p:nvPr/>
        </p:nvSpPr>
        <p:spPr>
          <a:xfrm>
            <a:off x="6589242"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sz="712">
                <a:solidFill>
                  <a:schemeClr val="tx2">
                    <a:lumMod val="60000"/>
                    <a:lumOff val="40000"/>
                  </a:schemeClr>
                </a:solidFill>
                <a:latin charset="0" panose="020b0604020202020204" pitchFamily="34" typeface="Arial"/>
                <a:ea charset="-122" panose="020b0503020204020204" pitchFamily="34" typeface="微软雅黑"/>
                <a:sym charset="0" panose="020b0604020202020204" pitchFamily="34" typeface="Arial"/>
              </a:rPr>
              <a:t></a:t>
            </a:r>
          </a:p>
        </p:txBody>
      </p:sp>
      <p:sp>
        <p:nvSpPr>
          <p:cNvPr id="48" name="Text Placeholder 7"/>
          <p:cNvSpPr txBox="1"/>
          <p:nvPr/>
        </p:nvSpPr>
        <p:spPr>
          <a:xfrm>
            <a:off x="6493103" y="3671772"/>
            <a:ext cx="1289255" cy="343695"/>
          </a:xfrm>
          <a:prstGeom prst="rect">
            <a:avLst/>
          </a:prstGeom>
        </p:spPr>
        <p:txBody>
          <a:bodyPr anchor="ctr" bIns="77903" lIns="0" rIns="0" tIns="77903" vert="horz"/>
          <a:lstStyle>
            <a:lvl1pPr algn="ctr" defTabSz="914476" eaLnBrk="1" hangingPunct="1" indent="0" latinLnBrk="0" marL="0" rtl="0">
              <a:lnSpc>
                <a:spcPct val="100000"/>
              </a:lnSpc>
              <a:spcBef>
                <a:spcPct val="0"/>
              </a:spcBef>
              <a:spcAft>
                <a:spcPct val="0"/>
              </a:spcAft>
              <a:buFont charset="0" panose="020b0604020202020204" pitchFamily="34" typeface="Arial"/>
              <a:buNone/>
              <a:defRPr b="1" kern="1200" sz="1483">
                <a:solidFill>
                  <a:schemeClr val="bg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112">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49" name="Text Placeholder 7"/>
          <p:cNvSpPr txBox="1"/>
          <p:nvPr/>
        </p:nvSpPr>
        <p:spPr>
          <a:xfrm>
            <a:off x="6726102" y="2666421"/>
            <a:ext cx="832294" cy="661589"/>
          </a:xfrm>
          <a:prstGeom prst="rect">
            <a:avLst/>
          </a:prstGeom>
        </p:spPr>
        <p:txBody>
          <a:bodyPr anchor="ctr" bIns="77903" lIns="0" rIns="0" tIns="77903" vert="horz"/>
          <a:lstStyle>
            <a:lvl1pPr algn="ctr" defTabSz="914476" eaLnBrk="1" hangingPunct="1" indent="0" latinLnBrk="0" marL="0" rtl="0">
              <a:lnSpc>
                <a:spcPct val="100000"/>
              </a:lnSpc>
              <a:spcBef>
                <a:spcPct val="0"/>
              </a:spcBef>
              <a:buFont charset="0" panose="020b0604020202020204" pitchFamily="34" typeface="Arial"/>
              <a:buNone/>
              <a:defRPr b="1" kern="1200" sz="2372">
                <a:solidFill>
                  <a:schemeClr val="accent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b="0" lang="es-ES_tradnl" smtClean="0" sz="1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04</a:t>
            </a:r>
          </a:p>
        </p:txBody>
      </p:sp>
      <p:sp>
        <p:nvSpPr>
          <p:cNvPr id="50" name="Rounded Rectangle 43"/>
          <p:cNvSpPr/>
          <p:nvPr/>
        </p:nvSpPr>
        <p:spPr>
          <a:xfrm>
            <a:off x="8037767" y="2297535"/>
            <a:ext cx="1312091" cy="1955148"/>
          </a:xfrm>
          <a:prstGeom prst="roundRect">
            <a:avLst>
              <a:gd fmla="val 14445" name="adj"/>
            </a:avLst>
          </a:prstGeom>
          <a:solidFill>
            <a:schemeClr val="accent5"/>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890">
              <a:latin charset="0" panose="020b0604020202020204" pitchFamily="34" typeface="Arial"/>
              <a:ea charset="-122" panose="020b0503020204020204" pitchFamily="34" typeface="微软雅黑"/>
              <a:sym charset="0" panose="020b0604020202020204" pitchFamily="34" typeface="Arial"/>
            </a:endParaRPr>
          </a:p>
        </p:txBody>
      </p:sp>
      <p:sp>
        <p:nvSpPr>
          <p:cNvPr id="51" name="Oval 44"/>
          <p:cNvSpPr/>
          <p:nvPr/>
        </p:nvSpPr>
        <p:spPr>
          <a:xfrm>
            <a:off x="8156744"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sz="712">
                <a:solidFill>
                  <a:schemeClr val="tx2">
                    <a:lumMod val="60000"/>
                    <a:lumOff val="40000"/>
                  </a:schemeClr>
                </a:solidFill>
                <a:latin charset="0" panose="020b0604020202020204" pitchFamily="34" typeface="Arial"/>
                <a:ea charset="-122" panose="020b0503020204020204" pitchFamily="34" typeface="微软雅黑"/>
                <a:sym charset="0" panose="020b0604020202020204" pitchFamily="34" typeface="Arial"/>
              </a:rPr>
              <a:t></a:t>
            </a:r>
          </a:p>
        </p:txBody>
      </p:sp>
      <p:sp>
        <p:nvSpPr>
          <p:cNvPr id="52" name="Text Placeholder 7"/>
          <p:cNvSpPr txBox="1"/>
          <p:nvPr/>
        </p:nvSpPr>
        <p:spPr>
          <a:xfrm>
            <a:off x="8060605" y="3671772"/>
            <a:ext cx="1289255" cy="343695"/>
          </a:xfrm>
          <a:prstGeom prst="rect">
            <a:avLst/>
          </a:prstGeom>
        </p:spPr>
        <p:txBody>
          <a:bodyPr anchor="ctr" bIns="77903" lIns="0" rIns="0" tIns="77903" vert="horz"/>
          <a:lstStyle>
            <a:lvl1pPr algn="ctr" defTabSz="914476" eaLnBrk="1" hangingPunct="1" indent="0" latinLnBrk="0" marL="0" rtl="0">
              <a:lnSpc>
                <a:spcPct val="100000"/>
              </a:lnSpc>
              <a:spcBef>
                <a:spcPct val="0"/>
              </a:spcBef>
              <a:spcAft>
                <a:spcPct val="0"/>
              </a:spcAft>
              <a:buFont charset="0" panose="020b0604020202020204" pitchFamily="34" typeface="Arial"/>
              <a:buNone/>
              <a:defRPr b="1" kern="1200" sz="1483">
                <a:solidFill>
                  <a:schemeClr val="bg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112">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53" name="Text Placeholder 7"/>
          <p:cNvSpPr txBox="1"/>
          <p:nvPr/>
        </p:nvSpPr>
        <p:spPr>
          <a:xfrm>
            <a:off x="8293604" y="2666421"/>
            <a:ext cx="832294" cy="661589"/>
          </a:xfrm>
          <a:prstGeom prst="rect">
            <a:avLst/>
          </a:prstGeom>
        </p:spPr>
        <p:txBody>
          <a:bodyPr anchor="ctr" bIns="77903" lIns="0" rIns="0" tIns="77903" vert="horz"/>
          <a:lstStyle>
            <a:lvl1pPr algn="ctr" defTabSz="914476" eaLnBrk="1" hangingPunct="1" indent="0" latinLnBrk="0" marL="0" rtl="0">
              <a:lnSpc>
                <a:spcPct val="100000"/>
              </a:lnSpc>
              <a:spcBef>
                <a:spcPct val="0"/>
              </a:spcBef>
              <a:buFont charset="0" panose="020b0604020202020204" pitchFamily="34" typeface="Arial"/>
              <a:buNone/>
              <a:defRPr b="1" kern="1200" sz="2372">
                <a:solidFill>
                  <a:schemeClr val="accent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b="0" lang="es-ES_tradnl" smtClean="0" sz="1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05</a:t>
            </a:r>
          </a:p>
        </p:txBody>
      </p:sp>
      <p:sp>
        <p:nvSpPr>
          <p:cNvPr id="54" name="Rounded Rectangle 47"/>
          <p:cNvSpPr/>
          <p:nvPr/>
        </p:nvSpPr>
        <p:spPr>
          <a:xfrm>
            <a:off x="9624806" y="2297535"/>
            <a:ext cx="1312091" cy="1955148"/>
          </a:xfrm>
          <a:prstGeom prst="roundRect">
            <a:avLst>
              <a:gd fmla="val 14445" name="adj"/>
            </a:avLst>
          </a:prstGeom>
          <a:solidFill>
            <a:schemeClr val="accent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890">
              <a:latin charset="0" panose="020b0604020202020204" pitchFamily="34" typeface="Arial"/>
              <a:ea charset="-122" panose="020b0503020204020204" pitchFamily="34" typeface="微软雅黑"/>
              <a:sym charset="0" panose="020b0604020202020204" pitchFamily="34" typeface="Arial"/>
            </a:endParaRPr>
          </a:p>
        </p:txBody>
      </p:sp>
      <p:sp>
        <p:nvSpPr>
          <p:cNvPr id="55" name="Oval 48"/>
          <p:cNvSpPr/>
          <p:nvPr/>
        </p:nvSpPr>
        <p:spPr>
          <a:xfrm>
            <a:off x="9743782"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sz="712">
                <a:solidFill>
                  <a:schemeClr val="tx2">
                    <a:lumMod val="60000"/>
                    <a:lumOff val="40000"/>
                  </a:schemeClr>
                </a:solidFill>
                <a:latin charset="0" panose="020b0604020202020204" pitchFamily="34" typeface="Arial"/>
                <a:ea charset="-122" panose="020b0503020204020204" pitchFamily="34" typeface="微软雅黑"/>
                <a:sym charset="0" panose="020b0604020202020204" pitchFamily="34" typeface="Arial"/>
              </a:rPr>
              <a:t></a:t>
            </a:r>
          </a:p>
        </p:txBody>
      </p:sp>
      <p:sp>
        <p:nvSpPr>
          <p:cNvPr id="56" name="Text Placeholder 7"/>
          <p:cNvSpPr txBox="1"/>
          <p:nvPr/>
        </p:nvSpPr>
        <p:spPr>
          <a:xfrm>
            <a:off x="9647644" y="3671772"/>
            <a:ext cx="1289255" cy="343695"/>
          </a:xfrm>
          <a:prstGeom prst="rect">
            <a:avLst/>
          </a:prstGeom>
        </p:spPr>
        <p:txBody>
          <a:bodyPr anchor="ctr" bIns="77903" lIns="0" rIns="0" tIns="77903" vert="horz"/>
          <a:lstStyle>
            <a:lvl1pPr algn="ctr" defTabSz="914476" eaLnBrk="1" hangingPunct="1" indent="0" latinLnBrk="0" marL="0" rtl="0">
              <a:lnSpc>
                <a:spcPct val="100000"/>
              </a:lnSpc>
              <a:spcBef>
                <a:spcPct val="0"/>
              </a:spcBef>
              <a:spcAft>
                <a:spcPct val="0"/>
              </a:spcAft>
              <a:buFont charset="0" panose="020b0604020202020204" pitchFamily="34" typeface="Arial"/>
              <a:buNone/>
              <a:defRPr b="1" kern="1200" sz="1483">
                <a:solidFill>
                  <a:schemeClr val="bg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112">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57" name="Text Placeholder 7"/>
          <p:cNvSpPr txBox="1"/>
          <p:nvPr/>
        </p:nvSpPr>
        <p:spPr>
          <a:xfrm>
            <a:off x="9880643" y="2666421"/>
            <a:ext cx="832294" cy="661589"/>
          </a:xfrm>
          <a:prstGeom prst="rect">
            <a:avLst/>
          </a:prstGeom>
        </p:spPr>
        <p:txBody>
          <a:bodyPr anchor="ctr" bIns="77903" lIns="0" rIns="0" tIns="77903" vert="horz"/>
          <a:lstStyle>
            <a:lvl1pPr algn="ctr" defTabSz="914476" eaLnBrk="1" hangingPunct="1" indent="0" latinLnBrk="0" marL="0" rtl="0">
              <a:lnSpc>
                <a:spcPct val="100000"/>
              </a:lnSpc>
              <a:spcBef>
                <a:spcPct val="0"/>
              </a:spcBef>
              <a:buFont charset="0" panose="020b0604020202020204" pitchFamily="34" typeface="Arial"/>
              <a:buNone/>
              <a:defRPr b="1" kern="1200" sz="2372">
                <a:solidFill>
                  <a:schemeClr val="accent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b="0" lang="es-ES_tradnl" smtClean="0" sz="1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06</a:t>
            </a:r>
          </a:p>
        </p:txBody>
      </p:sp>
      <p:sp>
        <p:nvSpPr>
          <p:cNvPr id="58" name="Text Placeholder 2"/>
          <p:cNvSpPr txBox="1"/>
          <p:nvPr/>
        </p:nvSpPr>
        <p:spPr>
          <a:xfrm>
            <a:off x="1942779" y="4938083"/>
            <a:ext cx="8994120" cy="826262"/>
          </a:xfrm>
          <a:prstGeom prst="rect">
            <a:avLst/>
          </a:prstGeom>
        </p:spPr>
        <p:txBody>
          <a:bodyPr bIns="0" lIns="0" rIns="0" tIns="0" vert="horz"/>
          <a:lstStyle>
            <a:lvl1pPr algn="ctr" defTabSz="914476" eaLnBrk="1" hangingPunct="1" indent="0" latinLnBrk="0" marL="0" rtl="0">
              <a:lnSpc>
                <a:spcPct val="150000"/>
              </a:lnSpc>
              <a:spcBef>
                <a:spcPts val="1000"/>
              </a:spcBef>
              <a:buFont charset="0" panose="020b0604020202020204" pitchFamily="34" typeface="Arial"/>
              <a:buNone/>
              <a:defRPr kern="1200" sz="890">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59" name="Text Placeholder 7"/>
          <p:cNvSpPr txBox="1"/>
          <p:nvPr/>
        </p:nvSpPr>
        <p:spPr>
          <a:xfrm>
            <a:off x="1942779" y="4579169"/>
            <a:ext cx="1894308" cy="343695"/>
          </a:xfrm>
          <a:prstGeom prst="rect">
            <a:avLst/>
          </a:prstGeom>
        </p:spPr>
        <p:txBody>
          <a:bodyPr anchor="ctr" bIns="77903" lIns="0" rIns="0" tIns="77903" vert="horz"/>
          <a:lstStyle>
            <a:lvl1pPr algn="ctr" defTabSz="914476" eaLnBrk="1" hangingPunct="1" indent="0" latinLnBrk="0" marL="0" rtl="0">
              <a:lnSpc>
                <a:spcPct val="100000"/>
              </a:lnSpc>
              <a:spcBef>
                <a:spcPct val="0"/>
              </a:spcBef>
              <a:spcAft>
                <a:spcPct val="0"/>
              </a:spcAft>
              <a:buFont charset="0" panose="020b0604020202020204" pitchFamily="34" typeface="Arial"/>
              <a:buNone/>
              <a:defRPr b="1" kern="1200" sz="1483">
                <a:solidFill>
                  <a:schemeClr val="accent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fontAlgn="auto">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8"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258232634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0"/>
                                        </p:tgtEl>
                                        <p:attrNameLst>
                                          <p:attrName>style.visibility</p:attrName>
                                        </p:attrNameLst>
                                      </p:cBhvr>
                                      <p:to>
                                        <p:strVal val="visible"/>
                                      </p:to>
                                    </p:set>
                                    <p:anim calcmode="lin" valueType="num">
                                      <p:cBhvr>
                                        <p:cTn dur="500" fill="hold" id="13"/>
                                        <p:tgtEl>
                                          <p:spTgt spid="20"/>
                                        </p:tgtEl>
                                        <p:attrNameLst>
                                          <p:attrName>ppt_w</p:attrName>
                                        </p:attrNameLst>
                                      </p:cBhvr>
                                      <p:tavLst>
                                        <p:tav tm="0">
                                          <p:val>
                                            <p:fltVal val="0"/>
                                          </p:val>
                                        </p:tav>
                                        <p:tav tm="100000">
                                          <p:val>
                                            <p:strVal val="#ppt_w"/>
                                          </p:val>
                                        </p:tav>
                                      </p:tavLst>
                                    </p:anim>
                                    <p:anim calcmode="lin" valueType="num">
                                      <p:cBhvr>
                                        <p:cTn dur="500" fill="hold" id="14"/>
                                        <p:tgtEl>
                                          <p:spTgt spid="20"/>
                                        </p:tgtEl>
                                        <p:attrNameLst>
                                          <p:attrName>ppt_h</p:attrName>
                                        </p:attrNameLst>
                                      </p:cBhvr>
                                      <p:tavLst>
                                        <p:tav tm="0">
                                          <p:val>
                                            <p:fltVal val="0"/>
                                          </p:val>
                                        </p:tav>
                                        <p:tav tm="100000">
                                          <p:val>
                                            <p:strVal val="#ppt_h"/>
                                          </p:val>
                                        </p:tav>
                                      </p:tavLst>
                                    </p:anim>
                                    <p:animEffect filter="fade" transition="in">
                                      <p:cBhvr>
                                        <p:cTn dur="500" id="15"/>
                                        <p:tgtEl>
                                          <p:spTgt spid="20"/>
                                        </p:tgtEl>
                                      </p:cBhvr>
                                    </p:animEffect>
                                  </p:childTnLst>
                                </p:cTn>
                              </p:par>
                              <p:par>
                                <p:cTn fill="hold" grpId="0" id="16" nodeType="withEffect" presetClass="entr" presetID="53" presetSubtype="0">
                                  <p:stCondLst>
                                    <p:cond delay="200"/>
                                  </p:stCondLst>
                                  <p:childTnLst>
                                    <p:set>
                                      <p:cBhvr>
                                        <p:cTn dur="1" fill="hold" id="17">
                                          <p:stCondLst>
                                            <p:cond delay="0"/>
                                          </p:stCondLst>
                                        </p:cTn>
                                        <p:tgtEl>
                                          <p:spTgt spid="21">
                                            <p:txEl>
                                              <p:pRg end="0" st="0"/>
                                            </p:txEl>
                                          </p:spTgt>
                                        </p:tgtEl>
                                        <p:attrNameLst>
                                          <p:attrName>style.visibility</p:attrName>
                                        </p:attrNameLst>
                                      </p:cBhvr>
                                      <p:to>
                                        <p:strVal val="visible"/>
                                      </p:to>
                                    </p:set>
                                    <p:anim calcmode="lin" valueType="num">
                                      <p:cBhvr>
                                        <p:cTn dur="500" fill="hold" id="18"/>
                                        <p:tgtEl>
                                          <p:spTgt spid="21">
                                            <p:txEl>
                                              <p:pRg end="0" st="0"/>
                                            </p:txEl>
                                          </p:spTgt>
                                        </p:tgtEl>
                                        <p:attrNameLst>
                                          <p:attrName>ppt_w</p:attrName>
                                        </p:attrNameLst>
                                      </p:cBhvr>
                                      <p:tavLst>
                                        <p:tav tm="0">
                                          <p:val>
                                            <p:fltVal val="0"/>
                                          </p:val>
                                        </p:tav>
                                        <p:tav tm="100000">
                                          <p:val>
                                            <p:strVal val="#ppt_w"/>
                                          </p:val>
                                        </p:tav>
                                      </p:tavLst>
                                    </p:anim>
                                    <p:anim calcmode="lin" valueType="num">
                                      <p:cBhvr>
                                        <p:cTn dur="500" fill="hold" id="19"/>
                                        <p:tgtEl>
                                          <p:spTgt spid="21">
                                            <p:txEl>
                                              <p:pRg end="0" st="0"/>
                                            </p:txEl>
                                          </p:spTgt>
                                        </p:tgtEl>
                                        <p:attrNameLst>
                                          <p:attrName>ppt_h</p:attrName>
                                        </p:attrNameLst>
                                      </p:cBhvr>
                                      <p:tavLst>
                                        <p:tav tm="0">
                                          <p:val>
                                            <p:fltVal val="0"/>
                                          </p:val>
                                        </p:tav>
                                        <p:tav tm="100000">
                                          <p:val>
                                            <p:strVal val="#ppt_h"/>
                                          </p:val>
                                        </p:tav>
                                      </p:tavLst>
                                    </p:anim>
                                    <p:animEffect filter="fade" transition="in">
                                      <p:cBhvr>
                                        <p:cTn dur="500" id="20"/>
                                        <p:tgtEl>
                                          <p:spTgt spid="21">
                                            <p:txEl>
                                              <p:pRg end="0" st="0"/>
                                            </p:txEl>
                                          </p:spTgt>
                                        </p:tgtEl>
                                      </p:cBhvr>
                                    </p:animEffect>
                                  </p:childTnLst>
                                </p:cTn>
                              </p:par>
                              <p:par>
                                <p:cTn fill="hold" grpId="0" id="21" nodeType="withEffect" presetClass="entr" presetID="53" presetSubtype="0">
                                  <p:stCondLst>
                                    <p:cond delay="200"/>
                                  </p:stCondLst>
                                  <p:childTnLst>
                                    <p:set>
                                      <p:cBhvr>
                                        <p:cTn dur="1" fill="hold" id="22">
                                          <p:stCondLst>
                                            <p:cond delay="0"/>
                                          </p:stCondLst>
                                        </p:cTn>
                                        <p:tgtEl>
                                          <p:spTgt spid="22">
                                            <p:txEl>
                                              <p:pRg end="0" st="0"/>
                                            </p:txEl>
                                          </p:spTgt>
                                        </p:tgtEl>
                                        <p:attrNameLst>
                                          <p:attrName>style.visibility</p:attrName>
                                        </p:attrNameLst>
                                      </p:cBhvr>
                                      <p:to>
                                        <p:strVal val="visible"/>
                                      </p:to>
                                    </p:set>
                                    <p:anim calcmode="lin" valueType="num">
                                      <p:cBhvr>
                                        <p:cTn dur="500" fill="hold" id="23"/>
                                        <p:tgtEl>
                                          <p:spTgt spid="22">
                                            <p:txEl>
                                              <p:pRg end="0" st="0"/>
                                            </p:txEl>
                                          </p:spTgt>
                                        </p:tgtEl>
                                        <p:attrNameLst>
                                          <p:attrName>ppt_w</p:attrName>
                                        </p:attrNameLst>
                                      </p:cBhvr>
                                      <p:tavLst>
                                        <p:tav tm="0">
                                          <p:val>
                                            <p:fltVal val="0"/>
                                          </p:val>
                                        </p:tav>
                                        <p:tav tm="100000">
                                          <p:val>
                                            <p:strVal val="#ppt_w"/>
                                          </p:val>
                                        </p:tav>
                                      </p:tavLst>
                                    </p:anim>
                                    <p:anim calcmode="lin" valueType="num">
                                      <p:cBhvr>
                                        <p:cTn dur="500" fill="hold" id="24"/>
                                        <p:tgtEl>
                                          <p:spTgt spid="22">
                                            <p:txEl>
                                              <p:pRg end="0" st="0"/>
                                            </p:txEl>
                                          </p:spTgt>
                                        </p:tgtEl>
                                        <p:attrNameLst>
                                          <p:attrName>ppt_h</p:attrName>
                                        </p:attrNameLst>
                                      </p:cBhvr>
                                      <p:tavLst>
                                        <p:tav tm="0">
                                          <p:val>
                                            <p:fltVal val="0"/>
                                          </p:val>
                                        </p:tav>
                                        <p:tav tm="100000">
                                          <p:val>
                                            <p:strVal val="#ppt_h"/>
                                          </p:val>
                                        </p:tav>
                                      </p:tavLst>
                                    </p:anim>
                                    <p:animEffect filter="fade" transition="in">
                                      <p:cBhvr>
                                        <p:cTn dur="500" id="25"/>
                                        <p:tgtEl>
                                          <p:spTgt spid="22">
                                            <p:txEl>
                                              <p:pRg end="0" st="0"/>
                                            </p:txEl>
                                          </p:spTgt>
                                        </p:tgtEl>
                                      </p:cBhvr>
                                    </p:animEffect>
                                  </p:childTnLst>
                                </p:cTn>
                              </p:par>
                            </p:childTnLst>
                          </p:cTn>
                        </p:par>
                        <p:par>
                          <p:cTn fill="hold" id="26" nodeType="afterGroup">
                            <p:stCondLst>
                              <p:cond delay="1200"/>
                            </p:stCondLst>
                            <p:childTnLst>
                              <p:par>
                                <p:cTn fill="hold" grpId="0" id="27" nodeType="afterEffect" presetClass="entr" presetID="53" presetSubtype="0">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p:cTn dur="500" fill="hold" id="29"/>
                                        <p:tgtEl>
                                          <p:spTgt spid="23"/>
                                        </p:tgtEl>
                                        <p:attrNameLst>
                                          <p:attrName>ppt_w</p:attrName>
                                        </p:attrNameLst>
                                      </p:cBhvr>
                                      <p:tavLst>
                                        <p:tav tm="0">
                                          <p:val>
                                            <p:fltVal val="0"/>
                                          </p:val>
                                        </p:tav>
                                        <p:tav tm="100000">
                                          <p:val>
                                            <p:strVal val="#ppt_w"/>
                                          </p:val>
                                        </p:tav>
                                      </p:tavLst>
                                    </p:anim>
                                    <p:anim calcmode="lin" valueType="num">
                                      <p:cBhvr>
                                        <p:cTn dur="500" fill="hold" id="30"/>
                                        <p:tgtEl>
                                          <p:spTgt spid="23"/>
                                        </p:tgtEl>
                                        <p:attrNameLst>
                                          <p:attrName>ppt_h</p:attrName>
                                        </p:attrNameLst>
                                      </p:cBhvr>
                                      <p:tavLst>
                                        <p:tav tm="0">
                                          <p:val>
                                            <p:fltVal val="0"/>
                                          </p:val>
                                        </p:tav>
                                        <p:tav tm="100000">
                                          <p:val>
                                            <p:strVal val="#ppt_h"/>
                                          </p:val>
                                        </p:tav>
                                      </p:tavLst>
                                    </p:anim>
                                    <p:animEffect filter="fade" transition="in">
                                      <p:cBhvr>
                                        <p:cTn dur="500" id="31"/>
                                        <p:tgtEl>
                                          <p:spTgt spid="23"/>
                                        </p:tgtEl>
                                      </p:cBhvr>
                                    </p:animEffect>
                                  </p:childTnLst>
                                </p:cTn>
                              </p:par>
                            </p:childTnLst>
                          </p:cTn>
                        </p:par>
                        <p:par>
                          <p:cTn fill="hold" id="32" nodeType="afterGroup">
                            <p:stCondLst>
                              <p:cond delay="1700"/>
                            </p:stCondLst>
                            <p:childTnLst>
                              <p:par>
                                <p:cTn fill="hold" grpId="0" id="33" nodeType="afterEffect" presetClass="entr" presetID="53" presetSubtype="0">
                                  <p:stCondLst>
                                    <p:cond delay="0"/>
                                  </p:stCondLst>
                                  <p:childTnLst>
                                    <p:set>
                                      <p:cBhvr>
                                        <p:cTn dur="1" fill="hold" id="34">
                                          <p:stCondLst>
                                            <p:cond delay="0"/>
                                          </p:stCondLst>
                                        </p:cTn>
                                        <p:tgtEl>
                                          <p:spTgt spid="39"/>
                                        </p:tgtEl>
                                        <p:attrNameLst>
                                          <p:attrName>style.visibility</p:attrName>
                                        </p:attrNameLst>
                                      </p:cBhvr>
                                      <p:to>
                                        <p:strVal val="visible"/>
                                      </p:to>
                                    </p:set>
                                    <p:anim calcmode="lin" valueType="num">
                                      <p:cBhvr>
                                        <p:cTn dur="500" fill="hold" id="35"/>
                                        <p:tgtEl>
                                          <p:spTgt spid="39"/>
                                        </p:tgtEl>
                                        <p:attrNameLst>
                                          <p:attrName>ppt_w</p:attrName>
                                        </p:attrNameLst>
                                      </p:cBhvr>
                                      <p:tavLst>
                                        <p:tav tm="0">
                                          <p:val>
                                            <p:fltVal val="0"/>
                                          </p:val>
                                        </p:tav>
                                        <p:tav tm="100000">
                                          <p:val>
                                            <p:strVal val="#ppt_w"/>
                                          </p:val>
                                        </p:tav>
                                      </p:tavLst>
                                    </p:anim>
                                    <p:anim calcmode="lin" valueType="num">
                                      <p:cBhvr>
                                        <p:cTn dur="500" fill="hold" id="36"/>
                                        <p:tgtEl>
                                          <p:spTgt spid="39"/>
                                        </p:tgtEl>
                                        <p:attrNameLst>
                                          <p:attrName>ppt_h</p:attrName>
                                        </p:attrNameLst>
                                      </p:cBhvr>
                                      <p:tavLst>
                                        <p:tav tm="0">
                                          <p:val>
                                            <p:fltVal val="0"/>
                                          </p:val>
                                        </p:tav>
                                        <p:tav tm="100000">
                                          <p:val>
                                            <p:strVal val="#ppt_h"/>
                                          </p:val>
                                        </p:tav>
                                      </p:tavLst>
                                    </p:anim>
                                    <p:animEffect filter="fade" transition="in">
                                      <p:cBhvr>
                                        <p:cTn dur="500" id="37"/>
                                        <p:tgtEl>
                                          <p:spTgt spid="39"/>
                                        </p:tgtEl>
                                      </p:cBhvr>
                                    </p:animEffect>
                                  </p:childTnLst>
                                </p:cTn>
                              </p:par>
                              <p:par>
                                <p:cTn fill="hold" grpId="0" id="38" nodeType="withEffect" presetClass="entr" presetID="53" presetSubtype="0">
                                  <p:stCondLst>
                                    <p:cond delay="200"/>
                                  </p:stCondLst>
                                  <p:childTnLst>
                                    <p:set>
                                      <p:cBhvr>
                                        <p:cTn dur="1" fill="hold" id="39">
                                          <p:stCondLst>
                                            <p:cond delay="0"/>
                                          </p:stCondLst>
                                        </p:cTn>
                                        <p:tgtEl>
                                          <p:spTgt spid="40">
                                            <p:txEl>
                                              <p:pRg end="0" st="0"/>
                                            </p:txEl>
                                          </p:spTgt>
                                        </p:tgtEl>
                                        <p:attrNameLst>
                                          <p:attrName>style.visibility</p:attrName>
                                        </p:attrNameLst>
                                      </p:cBhvr>
                                      <p:to>
                                        <p:strVal val="visible"/>
                                      </p:to>
                                    </p:set>
                                    <p:anim calcmode="lin" valueType="num">
                                      <p:cBhvr>
                                        <p:cTn dur="500" fill="hold" id="40"/>
                                        <p:tgtEl>
                                          <p:spTgt spid="40">
                                            <p:txEl>
                                              <p:pRg end="0" st="0"/>
                                            </p:txEl>
                                          </p:spTgt>
                                        </p:tgtEl>
                                        <p:attrNameLst>
                                          <p:attrName>ppt_w</p:attrName>
                                        </p:attrNameLst>
                                      </p:cBhvr>
                                      <p:tavLst>
                                        <p:tav tm="0">
                                          <p:val>
                                            <p:fltVal val="0"/>
                                          </p:val>
                                        </p:tav>
                                        <p:tav tm="100000">
                                          <p:val>
                                            <p:strVal val="#ppt_w"/>
                                          </p:val>
                                        </p:tav>
                                      </p:tavLst>
                                    </p:anim>
                                    <p:anim calcmode="lin" valueType="num">
                                      <p:cBhvr>
                                        <p:cTn dur="500" fill="hold" id="41"/>
                                        <p:tgtEl>
                                          <p:spTgt spid="40">
                                            <p:txEl>
                                              <p:pRg end="0" st="0"/>
                                            </p:txEl>
                                          </p:spTgt>
                                        </p:tgtEl>
                                        <p:attrNameLst>
                                          <p:attrName>ppt_h</p:attrName>
                                        </p:attrNameLst>
                                      </p:cBhvr>
                                      <p:tavLst>
                                        <p:tav tm="0">
                                          <p:val>
                                            <p:fltVal val="0"/>
                                          </p:val>
                                        </p:tav>
                                        <p:tav tm="100000">
                                          <p:val>
                                            <p:strVal val="#ppt_h"/>
                                          </p:val>
                                        </p:tav>
                                      </p:tavLst>
                                    </p:anim>
                                    <p:animEffect filter="fade" transition="in">
                                      <p:cBhvr>
                                        <p:cTn dur="500" id="42"/>
                                        <p:tgtEl>
                                          <p:spTgt spid="40">
                                            <p:txEl>
                                              <p:pRg end="0" st="0"/>
                                            </p:txEl>
                                          </p:spTgt>
                                        </p:tgtEl>
                                      </p:cBhvr>
                                    </p:animEffect>
                                  </p:childTnLst>
                                </p:cTn>
                              </p:par>
                              <p:par>
                                <p:cTn fill="hold" grpId="0" id="43" nodeType="withEffect" presetClass="entr" presetID="53" presetSubtype="0">
                                  <p:stCondLst>
                                    <p:cond delay="200"/>
                                  </p:stCondLst>
                                  <p:childTnLst>
                                    <p:set>
                                      <p:cBhvr>
                                        <p:cTn dur="1" fill="hold" id="44">
                                          <p:stCondLst>
                                            <p:cond delay="0"/>
                                          </p:stCondLst>
                                        </p:cTn>
                                        <p:tgtEl>
                                          <p:spTgt spid="41">
                                            <p:txEl>
                                              <p:pRg end="0" st="0"/>
                                            </p:txEl>
                                          </p:spTgt>
                                        </p:tgtEl>
                                        <p:attrNameLst>
                                          <p:attrName>style.visibility</p:attrName>
                                        </p:attrNameLst>
                                      </p:cBhvr>
                                      <p:to>
                                        <p:strVal val="visible"/>
                                      </p:to>
                                    </p:set>
                                    <p:anim calcmode="lin" valueType="num">
                                      <p:cBhvr>
                                        <p:cTn dur="500" fill="hold" id="45"/>
                                        <p:tgtEl>
                                          <p:spTgt spid="41">
                                            <p:txEl>
                                              <p:pRg end="0" st="0"/>
                                            </p:txEl>
                                          </p:spTgt>
                                        </p:tgtEl>
                                        <p:attrNameLst>
                                          <p:attrName>ppt_w</p:attrName>
                                        </p:attrNameLst>
                                      </p:cBhvr>
                                      <p:tavLst>
                                        <p:tav tm="0">
                                          <p:val>
                                            <p:fltVal val="0"/>
                                          </p:val>
                                        </p:tav>
                                        <p:tav tm="100000">
                                          <p:val>
                                            <p:strVal val="#ppt_w"/>
                                          </p:val>
                                        </p:tav>
                                      </p:tavLst>
                                    </p:anim>
                                    <p:anim calcmode="lin" valueType="num">
                                      <p:cBhvr>
                                        <p:cTn dur="500" fill="hold" id="46"/>
                                        <p:tgtEl>
                                          <p:spTgt spid="41">
                                            <p:txEl>
                                              <p:pRg end="0" st="0"/>
                                            </p:txEl>
                                          </p:spTgt>
                                        </p:tgtEl>
                                        <p:attrNameLst>
                                          <p:attrName>ppt_h</p:attrName>
                                        </p:attrNameLst>
                                      </p:cBhvr>
                                      <p:tavLst>
                                        <p:tav tm="0">
                                          <p:val>
                                            <p:fltVal val="0"/>
                                          </p:val>
                                        </p:tav>
                                        <p:tav tm="100000">
                                          <p:val>
                                            <p:strVal val="#ppt_h"/>
                                          </p:val>
                                        </p:tav>
                                      </p:tavLst>
                                    </p:anim>
                                    <p:animEffect filter="fade" transition="in">
                                      <p:cBhvr>
                                        <p:cTn dur="500" id="47"/>
                                        <p:tgtEl>
                                          <p:spTgt spid="41">
                                            <p:txEl>
                                              <p:pRg end="0" st="0"/>
                                            </p:txEl>
                                          </p:spTgt>
                                        </p:tgtEl>
                                      </p:cBhvr>
                                    </p:animEffect>
                                  </p:childTnLst>
                                </p:cTn>
                              </p:par>
                            </p:childTnLst>
                          </p:cTn>
                        </p:par>
                        <p:par>
                          <p:cTn fill="hold" id="48" nodeType="afterGroup">
                            <p:stCondLst>
                              <p:cond delay="2400"/>
                            </p:stCondLst>
                            <p:childTnLst>
                              <p:par>
                                <p:cTn fill="hold" grpId="0" id="49" nodeType="afterEffect" presetClass="entr" presetID="53" presetSubtype="0">
                                  <p:stCondLst>
                                    <p:cond delay="0"/>
                                  </p:stCondLst>
                                  <p:childTnLst>
                                    <p:set>
                                      <p:cBhvr>
                                        <p:cTn dur="1" fill="hold" id="50">
                                          <p:stCondLst>
                                            <p:cond delay="0"/>
                                          </p:stCondLst>
                                        </p:cTn>
                                        <p:tgtEl>
                                          <p:spTgt spid="42"/>
                                        </p:tgtEl>
                                        <p:attrNameLst>
                                          <p:attrName>style.visibility</p:attrName>
                                        </p:attrNameLst>
                                      </p:cBhvr>
                                      <p:to>
                                        <p:strVal val="visible"/>
                                      </p:to>
                                    </p:set>
                                    <p:anim calcmode="lin" valueType="num">
                                      <p:cBhvr>
                                        <p:cTn dur="500" fill="hold" id="51"/>
                                        <p:tgtEl>
                                          <p:spTgt spid="42"/>
                                        </p:tgtEl>
                                        <p:attrNameLst>
                                          <p:attrName>ppt_w</p:attrName>
                                        </p:attrNameLst>
                                      </p:cBhvr>
                                      <p:tavLst>
                                        <p:tav tm="0">
                                          <p:val>
                                            <p:fltVal val="0"/>
                                          </p:val>
                                        </p:tav>
                                        <p:tav tm="100000">
                                          <p:val>
                                            <p:strVal val="#ppt_w"/>
                                          </p:val>
                                        </p:tav>
                                      </p:tavLst>
                                    </p:anim>
                                    <p:anim calcmode="lin" valueType="num">
                                      <p:cBhvr>
                                        <p:cTn dur="500" fill="hold" id="52"/>
                                        <p:tgtEl>
                                          <p:spTgt spid="42"/>
                                        </p:tgtEl>
                                        <p:attrNameLst>
                                          <p:attrName>ppt_h</p:attrName>
                                        </p:attrNameLst>
                                      </p:cBhvr>
                                      <p:tavLst>
                                        <p:tav tm="0">
                                          <p:val>
                                            <p:fltVal val="0"/>
                                          </p:val>
                                        </p:tav>
                                        <p:tav tm="100000">
                                          <p:val>
                                            <p:strVal val="#ppt_h"/>
                                          </p:val>
                                        </p:tav>
                                      </p:tavLst>
                                    </p:anim>
                                    <p:animEffect filter="fade" transition="in">
                                      <p:cBhvr>
                                        <p:cTn dur="500" id="53"/>
                                        <p:tgtEl>
                                          <p:spTgt spid="42"/>
                                        </p:tgtEl>
                                      </p:cBhvr>
                                    </p:animEffect>
                                  </p:childTnLst>
                                </p:cTn>
                              </p:par>
                            </p:childTnLst>
                          </p:cTn>
                        </p:par>
                        <p:par>
                          <p:cTn fill="hold" id="54" nodeType="afterGroup">
                            <p:stCondLst>
                              <p:cond delay="2900"/>
                            </p:stCondLst>
                            <p:childTnLst>
                              <p:par>
                                <p:cTn fill="hold" grpId="0" id="55" nodeType="afterEffect" presetClass="entr" presetID="53" presetSubtype="0">
                                  <p:stCondLst>
                                    <p:cond delay="0"/>
                                  </p:stCondLst>
                                  <p:childTnLst>
                                    <p:set>
                                      <p:cBhvr>
                                        <p:cTn dur="1" fill="hold" id="56">
                                          <p:stCondLst>
                                            <p:cond delay="0"/>
                                          </p:stCondLst>
                                        </p:cTn>
                                        <p:tgtEl>
                                          <p:spTgt spid="43"/>
                                        </p:tgtEl>
                                        <p:attrNameLst>
                                          <p:attrName>style.visibility</p:attrName>
                                        </p:attrNameLst>
                                      </p:cBhvr>
                                      <p:to>
                                        <p:strVal val="visible"/>
                                      </p:to>
                                    </p:set>
                                    <p:anim calcmode="lin" valueType="num">
                                      <p:cBhvr>
                                        <p:cTn dur="500" fill="hold" id="57"/>
                                        <p:tgtEl>
                                          <p:spTgt spid="43"/>
                                        </p:tgtEl>
                                        <p:attrNameLst>
                                          <p:attrName>ppt_w</p:attrName>
                                        </p:attrNameLst>
                                      </p:cBhvr>
                                      <p:tavLst>
                                        <p:tav tm="0">
                                          <p:val>
                                            <p:fltVal val="0"/>
                                          </p:val>
                                        </p:tav>
                                        <p:tav tm="100000">
                                          <p:val>
                                            <p:strVal val="#ppt_w"/>
                                          </p:val>
                                        </p:tav>
                                      </p:tavLst>
                                    </p:anim>
                                    <p:anim calcmode="lin" valueType="num">
                                      <p:cBhvr>
                                        <p:cTn dur="500" fill="hold" id="58"/>
                                        <p:tgtEl>
                                          <p:spTgt spid="43"/>
                                        </p:tgtEl>
                                        <p:attrNameLst>
                                          <p:attrName>ppt_h</p:attrName>
                                        </p:attrNameLst>
                                      </p:cBhvr>
                                      <p:tavLst>
                                        <p:tav tm="0">
                                          <p:val>
                                            <p:fltVal val="0"/>
                                          </p:val>
                                        </p:tav>
                                        <p:tav tm="100000">
                                          <p:val>
                                            <p:strVal val="#ppt_h"/>
                                          </p:val>
                                        </p:tav>
                                      </p:tavLst>
                                    </p:anim>
                                    <p:animEffect filter="fade" transition="in">
                                      <p:cBhvr>
                                        <p:cTn dur="500" id="59"/>
                                        <p:tgtEl>
                                          <p:spTgt spid="43"/>
                                        </p:tgtEl>
                                      </p:cBhvr>
                                    </p:animEffect>
                                  </p:childTnLst>
                                </p:cTn>
                              </p:par>
                              <p:par>
                                <p:cTn fill="hold" grpId="0" id="60" nodeType="withEffect" presetClass="entr" presetID="53" presetSubtype="0">
                                  <p:stCondLst>
                                    <p:cond delay="200"/>
                                  </p:stCondLst>
                                  <p:childTnLst>
                                    <p:set>
                                      <p:cBhvr>
                                        <p:cTn dur="1" fill="hold" id="61">
                                          <p:stCondLst>
                                            <p:cond delay="0"/>
                                          </p:stCondLst>
                                        </p:cTn>
                                        <p:tgtEl>
                                          <p:spTgt spid="44">
                                            <p:txEl>
                                              <p:pRg end="0" st="0"/>
                                            </p:txEl>
                                          </p:spTgt>
                                        </p:tgtEl>
                                        <p:attrNameLst>
                                          <p:attrName>style.visibility</p:attrName>
                                        </p:attrNameLst>
                                      </p:cBhvr>
                                      <p:to>
                                        <p:strVal val="visible"/>
                                      </p:to>
                                    </p:set>
                                    <p:anim calcmode="lin" valueType="num">
                                      <p:cBhvr>
                                        <p:cTn dur="500" fill="hold" id="62"/>
                                        <p:tgtEl>
                                          <p:spTgt spid="44">
                                            <p:txEl>
                                              <p:pRg end="0" st="0"/>
                                            </p:txEl>
                                          </p:spTgt>
                                        </p:tgtEl>
                                        <p:attrNameLst>
                                          <p:attrName>ppt_w</p:attrName>
                                        </p:attrNameLst>
                                      </p:cBhvr>
                                      <p:tavLst>
                                        <p:tav tm="0">
                                          <p:val>
                                            <p:fltVal val="0"/>
                                          </p:val>
                                        </p:tav>
                                        <p:tav tm="100000">
                                          <p:val>
                                            <p:strVal val="#ppt_w"/>
                                          </p:val>
                                        </p:tav>
                                      </p:tavLst>
                                    </p:anim>
                                    <p:anim calcmode="lin" valueType="num">
                                      <p:cBhvr>
                                        <p:cTn dur="500" fill="hold" id="63"/>
                                        <p:tgtEl>
                                          <p:spTgt spid="44">
                                            <p:txEl>
                                              <p:pRg end="0" st="0"/>
                                            </p:txEl>
                                          </p:spTgt>
                                        </p:tgtEl>
                                        <p:attrNameLst>
                                          <p:attrName>ppt_h</p:attrName>
                                        </p:attrNameLst>
                                      </p:cBhvr>
                                      <p:tavLst>
                                        <p:tav tm="0">
                                          <p:val>
                                            <p:fltVal val="0"/>
                                          </p:val>
                                        </p:tav>
                                        <p:tav tm="100000">
                                          <p:val>
                                            <p:strVal val="#ppt_h"/>
                                          </p:val>
                                        </p:tav>
                                      </p:tavLst>
                                    </p:anim>
                                    <p:animEffect filter="fade" transition="in">
                                      <p:cBhvr>
                                        <p:cTn dur="500" id="64"/>
                                        <p:tgtEl>
                                          <p:spTgt spid="44">
                                            <p:txEl>
                                              <p:pRg end="0" st="0"/>
                                            </p:txEl>
                                          </p:spTgt>
                                        </p:tgtEl>
                                      </p:cBhvr>
                                    </p:animEffect>
                                  </p:childTnLst>
                                </p:cTn>
                              </p:par>
                              <p:par>
                                <p:cTn fill="hold" grpId="0" id="65" nodeType="withEffect" presetClass="entr" presetID="53" presetSubtype="0">
                                  <p:stCondLst>
                                    <p:cond delay="200"/>
                                  </p:stCondLst>
                                  <p:childTnLst>
                                    <p:set>
                                      <p:cBhvr>
                                        <p:cTn dur="1" fill="hold" id="66">
                                          <p:stCondLst>
                                            <p:cond delay="0"/>
                                          </p:stCondLst>
                                        </p:cTn>
                                        <p:tgtEl>
                                          <p:spTgt spid="45">
                                            <p:txEl>
                                              <p:pRg end="0" st="0"/>
                                            </p:txEl>
                                          </p:spTgt>
                                        </p:tgtEl>
                                        <p:attrNameLst>
                                          <p:attrName>style.visibility</p:attrName>
                                        </p:attrNameLst>
                                      </p:cBhvr>
                                      <p:to>
                                        <p:strVal val="visible"/>
                                      </p:to>
                                    </p:set>
                                    <p:anim calcmode="lin" valueType="num">
                                      <p:cBhvr>
                                        <p:cTn dur="500" fill="hold" id="67"/>
                                        <p:tgtEl>
                                          <p:spTgt spid="45">
                                            <p:txEl>
                                              <p:pRg end="0" st="0"/>
                                            </p:txEl>
                                          </p:spTgt>
                                        </p:tgtEl>
                                        <p:attrNameLst>
                                          <p:attrName>ppt_w</p:attrName>
                                        </p:attrNameLst>
                                      </p:cBhvr>
                                      <p:tavLst>
                                        <p:tav tm="0">
                                          <p:val>
                                            <p:fltVal val="0"/>
                                          </p:val>
                                        </p:tav>
                                        <p:tav tm="100000">
                                          <p:val>
                                            <p:strVal val="#ppt_w"/>
                                          </p:val>
                                        </p:tav>
                                      </p:tavLst>
                                    </p:anim>
                                    <p:anim calcmode="lin" valueType="num">
                                      <p:cBhvr>
                                        <p:cTn dur="500" fill="hold" id="68"/>
                                        <p:tgtEl>
                                          <p:spTgt spid="45">
                                            <p:txEl>
                                              <p:pRg end="0" st="0"/>
                                            </p:txEl>
                                          </p:spTgt>
                                        </p:tgtEl>
                                        <p:attrNameLst>
                                          <p:attrName>ppt_h</p:attrName>
                                        </p:attrNameLst>
                                      </p:cBhvr>
                                      <p:tavLst>
                                        <p:tav tm="0">
                                          <p:val>
                                            <p:fltVal val="0"/>
                                          </p:val>
                                        </p:tav>
                                        <p:tav tm="100000">
                                          <p:val>
                                            <p:strVal val="#ppt_h"/>
                                          </p:val>
                                        </p:tav>
                                      </p:tavLst>
                                    </p:anim>
                                    <p:animEffect filter="fade" transition="in">
                                      <p:cBhvr>
                                        <p:cTn dur="500" id="69"/>
                                        <p:tgtEl>
                                          <p:spTgt spid="45">
                                            <p:txEl>
                                              <p:pRg end="0" st="0"/>
                                            </p:txEl>
                                          </p:spTgt>
                                        </p:tgtEl>
                                      </p:cBhvr>
                                    </p:animEffect>
                                  </p:childTnLst>
                                </p:cTn>
                              </p:par>
                            </p:childTnLst>
                          </p:cTn>
                        </p:par>
                        <p:par>
                          <p:cTn fill="hold" id="70" nodeType="afterGroup">
                            <p:stCondLst>
                              <p:cond delay="3600"/>
                            </p:stCondLst>
                            <p:childTnLst>
                              <p:par>
                                <p:cTn fill="hold" grpId="0" id="71" nodeType="afterEffect" presetClass="entr" presetID="53" presetSubtype="0">
                                  <p:stCondLst>
                                    <p:cond delay="0"/>
                                  </p:stCondLst>
                                  <p:childTnLst>
                                    <p:set>
                                      <p:cBhvr>
                                        <p:cTn dur="1" fill="hold" id="72">
                                          <p:stCondLst>
                                            <p:cond delay="0"/>
                                          </p:stCondLst>
                                        </p:cTn>
                                        <p:tgtEl>
                                          <p:spTgt spid="46"/>
                                        </p:tgtEl>
                                        <p:attrNameLst>
                                          <p:attrName>style.visibility</p:attrName>
                                        </p:attrNameLst>
                                      </p:cBhvr>
                                      <p:to>
                                        <p:strVal val="visible"/>
                                      </p:to>
                                    </p:set>
                                    <p:anim calcmode="lin" valueType="num">
                                      <p:cBhvr>
                                        <p:cTn dur="500" fill="hold" id="73"/>
                                        <p:tgtEl>
                                          <p:spTgt spid="46"/>
                                        </p:tgtEl>
                                        <p:attrNameLst>
                                          <p:attrName>ppt_w</p:attrName>
                                        </p:attrNameLst>
                                      </p:cBhvr>
                                      <p:tavLst>
                                        <p:tav tm="0">
                                          <p:val>
                                            <p:fltVal val="0"/>
                                          </p:val>
                                        </p:tav>
                                        <p:tav tm="100000">
                                          <p:val>
                                            <p:strVal val="#ppt_w"/>
                                          </p:val>
                                        </p:tav>
                                      </p:tavLst>
                                    </p:anim>
                                    <p:anim calcmode="lin" valueType="num">
                                      <p:cBhvr>
                                        <p:cTn dur="500" fill="hold" id="74"/>
                                        <p:tgtEl>
                                          <p:spTgt spid="46"/>
                                        </p:tgtEl>
                                        <p:attrNameLst>
                                          <p:attrName>ppt_h</p:attrName>
                                        </p:attrNameLst>
                                      </p:cBhvr>
                                      <p:tavLst>
                                        <p:tav tm="0">
                                          <p:val>
                                            <p:fltVal val="0"/>
                                          </p:val>
                                        </p:tav>
                                        <p:tav tm="100000">
                                          <p:val>
                                            <p:strVal val="#ppt_h"/>
                                          </p:val>
                                        </p:tav>
                                      </p:tavLst>
                                    </p:anim>
                                    <p:animEffect filter="fade" transition="in">
                                      <p:cBhvr>
                                        <p:cTn dur="500" id="75"/>
                                        <p:tgtEl>
                                          <p:spTgt spid="46"/>
                                        </p:tgtEl>
                                      </p:cBhvr>
                                    </p:animEffect>
                                  </p:childTnLst>
                                </p:cTn>
                              </p:par>
                            </p:childTnLst>
                          </p:cTn>
                        </p:par>
                        <p:par>
                          <p:cTn fill="hold" id="76" nodeType="afterGroup">
                            <p:stCondLst>
                              <p:cond delay="4100"/>
                            </p:stCondLst>
                            <p:childTnLst>
                              <p:par>
                                <p:cTn fill="hold" grpId="0" id="77" nodeType="afterEffect" presetClass="entr" presetID="53" presetSubtype="0">
                                  <p:stCondLst>
                                    <p:cond delay="0"/>
                                  </p:stCondLst>
                                  <p:childTnLst>
                                    <p:set>
                                      <p:cBhvr>
                                        <p:cTn dur="1" fill="hold" id="78">
                                          <p:stCondLst>
                                            <p:cond delay="0"/>
                                          </p:stCondLst>
                                        </p:cTn>
                                        <p:tgtEl>
                                          <p:spTgt spid="47"/>
                                        </p:tgtEl>
                                        <p:attrNameLst>
                                          <p:attrName>style.visibility</p:attrName>
                                        </p:attrNameLst>
                                      </p:cBhvr>
                                      <p:to>
                                        <p:strVal val="visible"/>
                                      </p:to>
                                    </p:set>
                                    <p:anim calcmode="lin" valueType="num">
                                      <p:cBhvr>
                                        <p:cTn dur="500" fill="hold" id="79"/>
                                        <p:tgtEl>
                                          <p:spTgt spid="47"/>
                                        </p:tgtEl>
                                        <p:attrNameLst>
                                          <p:attrName>ppt_w</p:attrName>
                                        </p:attrNameLst>
                                      </p:cBhvr>
                                      <p:tavLst>
                                        <p:tav tm="0">
                                          <p:val>
                                            <p:fltVal val="0"/>
                                          </p:val>
                                        </p:tav>
                                        <p:tav tm="100000">
                                          <p:val>
                                            <p:strVal val="#ppt_w"/>
                                          </p:val>
                                        </p:tav>
                                      </p:tavLst>
                                    </p:anim>
                                    <p:anim calcmode="lin" valueType="num">
                                      <p:cBhvr>
                                        <p:cTn dur="500" fill="hold" id="80"/>
                                        <p:tgtEl>
                                          <p:spTgt spid="47"/>
                                        </p:tgtEl>
                                        <p:attrNameLst>
                                          <p:attrName>ppt_h</p:attrName>
                                        </p:attrNameLst>
                                      </p:cBhvr>
                                      <p:tavLst>
                                        <p:tav tm="0">
                                          <p:val>
                                            <p:fltVal val="0"/>
                                          </p:val>
                                        </p:tav>
                                        <p:tav tm="100000">
                                          <p:val>
                                            <p:strVal val="#ppt_h"/>
                                          </p:val>
                                        </p:tav>
                                      </p:tavLst>
                                    </p:anim>
                                    <p:animEffect filter="fade" transition="in">
                                      <p:cBhvr>
                                        <p:cTn dur="500" id="81"/>
                                        <p:tgtEl>
                                          <p:spTgt spid="47"/>
                                        </p:tgtEl>
                                      </p:cBhvr>
                                    </p:animEffect>
                                  </p:childTnLst>
                                </p:cTn>
                              </p:par>
                              <p:par>
                                <p:cTn fill="hold" grpId="0" id="82" nodeType="withEffect" presetClass="entr" presetID="53" presetSubtype="0">
                                  <p:stCondLst>
                                    <p:cond delay="200"/>
                                  </p:stCondLst>
                                  <p:childTnLst>
                                    <p:set>
                                      <p:cBhvr>
                                        <p:cTn dur="1" fill="hold" id="83">
                                          <p:stCondLst>
                                            <p:cond delay="0"/>
                                          </p:stCondLst>
                                        </p:cTn>
                                        <p:tgtEl>
                                          <p:spTgt spid="48">
                                            <p:txEl>
                                              <p:pRg end="0" st="0"/>
                                            </p:txEl>
                                          </p:spTgt>
                                        </p:tgtEl>
                                        <p:attrNameLst>
                                          <p:attrName>style.visibility</p:attrName>
                                        </p:attrNameLst>
                                      </p:cBhvr>
                                      <p:to>
                                        <p:strVal val="visible"/>
                                      </p:to>
                                    </p:set>
                                    <p:anim calcmode="lin" valueType="num">
                                      <p:cBhvr>
                                        <p:cTn dur="500" fill="hold" id="84"/>
                                        <p:tgtEl>
                                          <p:spTgt spid="48">
                                            <p:txEl>
                                              <p:pRg end="0" st="0"/>
                                            </p:txEl>
                                          </p:spTgt>
                                        </p:tgtEl>
                                        <p:attrNameLst>
                                          <p:attrName>ppt_w</p:attrName>
                                        </p:attrNameLst>
                                      </p:cBhvr>
                                      <p:tavLst>
                                        <p:tav tm="0">
                                          <p:val>
                                            <p:fltVal val="0"/>
                                          </p:val>
                                        </p:tav>
                                        <p:tav tm="100000">
                                          <p:val>
                                            <p:strVal val="#ppt_w"/>
                                          </p:val>
                                        </p:tav>
                                      </p:tavLst>
                                    </p:anim>
                                    <p:anim calcmode="lin" valueType="num">
                                      <p:cBhvr>
                                        <p:cTn dur="500" fill="hold" id="85"/>
                                        <p:tgtEl>
                                          <p:spTgt spid="48">
                                            <p:txEl>
                                              <p:pRg end="0" st="0"/>
                                            </p:txEl>
                                          </p:spTgt>
                                        </p:tgtEl>
                                        <p:attrNameLst>
                                          <p:attrName>ppt_h</p:attrName>
                                        </p:attrNameLst>
                                      </p:cBhvr>
                                      <p:tavLst>
                                        <p:tav tm="0">
                                          <p:val>
                                            <p:fltVal val="0"/>
                                          </p:val>
                                        </p:tav>
                                        <p:tav tm="100000">
                                          <p:val>
                                            <p:strVal val="#ppt_h"/>
                                          </p:val>
                                        </p:tav>
                                      </p:tavLst>
                                    </p:anim>
                                    <p:animEffect filter="fade" transition="in">
                                      <p:cBhvr>
                                        <p:cTn dur="500" id="86"/>
                                        <p:tgtEl>
                                          <p:spTgt spid="48">
                                            <p:txEl>
                                              <p:pRg end="0" st="0"/>
                                            </p:txEl>
                                          </p:spTgt>
                                        </p:tgtEl>
                                      </p:cBhvr>
                                    </p:animEffect>
                                  </p:childTnLst>
                                </p:cTn>
                              </p:par>
                              <p:par>
                                <p:cTn fill="hold" grpId="0" id="87" nodeType="withEffect" presetClass="entr" presetID="53" presetSubtype="0">
                                  <p:stCondLst>
                                    <p:cond delay="200"/>
                                  </p:stCondLst>
                                  <p:childTnLst>
                                    <p:set>
                                      <p:cBhvr>
                                        <p:cTn dur="1" fill="hold" id="88">
                                          <p:stCondLst>
                                            <p:cond delay="0"/>
                                          </p:stCondLst>
                                        </p:cTn>
                                        <p:tgtEl>
                                          <p:spTgt spid="49">
                                            <p:txEl>
                                              <p:pRg end="0" st="0"/>
                                            </p:txEl>
                                          </p:spTgt>
                                        </p:tgtEl>
                                        <p:attrNameLst>
                                          <p:attrName>style.visibility</p:attrName>
                                        </p:attrNameLst>
                                      </p:cBhvr>
                                      <p:to>
                                        <p:strVal val="visible"/>
                                      </p:to>
                                    </p:set>
                                    <p:anim calcmode="lin" valueType="num">
                                      <p:cBhvr>
                                        <p:cTn dur="500" fill="hold" id="89"/>
                                        <p:tgtEl>
                                          <p:spTgt spid="49">
                                            <p:txEl>
                                              <p:pRg end="0" st="0"/>
                                            </p:txEl>
                                          </p:spTgt>
                                        </p:tgtEl>
                                        <p:attrNameLst>
                                          <p:attrName>ppt_w</p:attrName>
                                        </p:attrNameLst>
                                      </p:cBhvr>
                                      <p:tavLst>
                                        <p:tav tm="0">
                                          <p:val>
                                            <p:fltVal val="0"/>
                                          </p:val>
                                        </p:tav>
                                        <p:tav tm="100000">
                                          <p:val>
                                            <p:strVal val="#ppt_w"/>
                                          </p:val>
                                        </p:tav>
                                      </p:tavLst>
                                    </p:anim>
                                    <p:anim calcmode="lin" valueType="num">
                                      <p:cBhvr>
                                        <p:cTn dur="500" fill="hold" id="90"/>
                                        <p:tgtEl>
                                          <p:spTgt spid="49">
                                            <p:txEl>
                                              <p:pRg end="0" st="0"/>
                                            </p:txEl>
                                          </p:spTgt>
                                        </p:tgtEl>
                                        <p:attrNameLst>
                                          <p:attrName>ppt_h</p:attrName>
                                        </p:attrNameLst>
                                      </p:cBhvr>
                                      <p:tavLst>
                                        <p:tav tm="0">
                                          <p:val>
                                            <p:fltVal val="0"/>
                                          </p:val>
                                        </p:tav>
                                        <p:tav tm="100000">
                                          <p:val>
                                            <p:strVal val="#ppt_h"/>
                                          </p:val>
                                        </p:tav>
                                      </p:tavLst>
                                    </p:anim>
                                    <p:animEffect filter="fade" transition="in">
                                      <p:cBhvr>
                                        <p:cTn dur="500" id="91"/>
                                        <p:tgtEl>
                                          <p:spTgt spid="49">
                                            <p:txEl>
                                              <p:pRg end="0" st="0"/>
                                            </p:txEl>
                                          </p:spTgt>
                                        </p:tgtEl>
                                      </p:cBhvr>
                                    </p:animEffect>
                                  </p:childTnLst>
                                </p:cTn>
                              </p:par>
                            </p:childTnLst>
                          </p:cTn>
                        </p:par>
                        <p:par>
                          <p:cTn fill="hold" id="92" nodeType="afterGroup">
                            <p:stCondLst>
                              <p:cond delay="4800"/>
                            </p:stCondLst>
                            <p:childTnLst>
                              <p:par>
                                <p:cTn fill="hold" grpId="0" id="93" nodeType="afterEffect" presetClass="entr" presetID="53" presetSubtype="0">
                                  <p:stCondLst>
                                    <p:cond delay="0"/>
                                  </p:stCondLst>
                                  <p:childTnLst>
                                    <p:set>
                                      <p:cBhvr>
                                        <p:cTn dur="1" fill="hold" id="94">
                                          <p:stCondLst>
                                            <p:cond delay="0"/>
                                          </p:stCondLst>
                                        </p:cTn>
                                        <p:tgtEl>
                                          <p:spTgt spid="50"/>
                                        </p:tgtEl>
                                        <p:attrNameLst>
                                          <p:attrName>style.visibility</p:attrName>
                                        </p:attrNameLst>
                                      </p:cBhvr>
                                      <p:to>
                                        <p:strVal val="visible"/>
                                      </p:to>
                                    </p:set>
                                    <p:anim calcmode="lin" valueType="num">
                                      <p:cBhvr>
                                        <p:cTn dur="500" fill="hold" id="95"/>
                                        <p:tgtEl>
                                          <p:spTgt spid="50"/>
                                        </p:tgtEl>
                                        <p:attrNameLst>
                                          <p:attrName>ppt_w</p:attrName>
                                        </p:attrNameLst>
                                      </p:cBhvr>
                                      <p:tavLst>
                                        <p:tav tm="0">
                                          <p:val>
                                            <p:fltVal val="0"/>
                                          </p:val>
                                        </p:tav>
                                        <p:tav tm="100000">
                                          <p:val>
                                            <p:strVal val="#ppt_w"/>
                                          </p:val>
                                        </p:tav>
                                      </p:tavLst>
                                    </p:anim>
                                    <p:anim calcmode="lin" valueType="num">
                                      <p:cBhvr>
                                        <p:cTn dur="500" fill="hold" id="96"/>
                                        <p:tgtEl>
                                          <p:spTgt spid="50"/>
                                        </p:tgtEl>
                                        <p:attrNameLst>
                                          <p:attrName>ppt_h</p:attrName>
                                        </p:attrNameLst>
                                      </p:cBhvr>
                                      <p:tavLst>
                                        <p:tav tm="0">
                                          <p:val>
                                            <p:fltVal val="0"/>
                                          </p:val>
                                        </p:tav>
                                        <p:tav tm="100000">
                                          <p:val>
                                            <p:strVal val="#ppt_h"/>
                                          </p:val>
                                        </p:tav>
                                      </p:tavLst>
                                    </p:anim>
                                    <p:animEffect filter="fade" transition="in">
                                      <p:cBhvr>
                                        <p:cTn dur="500" id="97"/>
                                        <p:tgtEl>
                                          <p:spTgt spid="50"/>
                                        </p:tgtEl>
                                      </p:cBhvr>
                                    </p:animEffect>
                                  </p:childTnLst>
                                </p:cTn>
                              </p:par>
                            </p:childTnLst>
                          </p:cTn>
                        </p:par>
                        <p:par>
                          <p:cTn fill="hold" id="98" nodeType="afterGroup">
                            <p:stCondLst>
                              <p:cond delay="5300"/>
                            </p:stCondLst>
                            <p:childTnLst>
                              <p:par>
                                <p:cTn fill="hold" grpId="0" id="99" nodeType="afterEffect" presetClass="entr" presetID="53" presetSubtype="0">
                                  <p:stCondLst>
                                    <p:cond delay="0"/>
                                  </p:stCondLst>
                                  <p:childTnLst>
                                    <p:set>
                                      <p:cBhvr>
                                        <p:cTn dur="1" fill="hold" id="100">
                                          <p:stCondLst>
                                            <p:cond delay="0"/>
                                          </p:stCondLst>
                                        </p:cTn>
                                        <p:tgtEl>
                                          <p:spTgt spid="51"/>
                                        </p:tgtEl>
                                        <p:attrNameLst>
                                          <p:attrName>style.visibility</p:attrName>
                                        </p:attrNameLst>
                                      </p:cBhvr>
                                      <p:to>
                                        <p:strVal val="visible"/>
                                      </p:to>
                                    </p:set>
                                    <p:anim calcmode="lin" valueType="num">
                                      <p:cBhvr>
                                        <p:cTn dur="500" fill="hold" id="101"/>
                                        <p:tgtEl>
                                          <p:spTgt spid="51"/>
                                        </p:tgtEl>
                                        <p:attrNameLst>
                                          <p:attrName>ppt_w</p:attrName>
                                        </p:attrNameLst>
                                      </p:cBhvr>
                                      <p:tavLst>
                                        <p:tav tm="0">
                                          <p:val>
                                            <p:fltVal val="0"/>
                                          </p:val>
                                        </p:tav>
                                        <p:tav tm="100000">
                                          <p:val>
                                            <p:strVal val="#ppt_w"/>
                                          </p:val>
                                        </p:tav>
                                      </p:tavLst>
                                    </p:anim>
                                    <p:anim calcmode="lin" valueType="num">
                                      <p:cBhvr>
                                        <p:cTn dur="500" fill="hold" id="102"/>
                                        <p:tgtEl>
                                          <p:spTgt spid="51"/>
                                        </p:tgtEl>
                                        <p:attrNameLst>
                                          <p:attrName>ppt_h</p:attrName>
                                        </p:attrNameLst>
                                      </p:cBhvr>
                                      <p:tavLst>
                                        <p:tav tm="0">
                                          <p:val>
                                            <p:fltVal val="0"/>
                                          </p:val>
                                        </p:tav>
                                        <p:tav tm="100000">
                                          <p:val>
                                            <p:strVal val="#ppt_h"/>
                                          </p:val>
                                        </p:tav>
                                      </p:tavLst>
                                    </p:anim>
                                    <p:animEffect filter="fade" transition="in">
                                      <p:cBhvr>
                                        <p:cTn dur="500" id="103"/>
                                        <p:tgtEl>
                                          <p:spTgt spid="51"/>
                                        </p:tgtEl>
                                      </p:cBhvr>
                                    </p:animEffect>
                                  </p:childTnLst>
                                </p:cTn>
                              </p:par>
                              <p:par>
                                <p:cTn fill="hold" grpId="0" id="104" nodeType="withEffect" presetClass="entr" presetID="53" presetSubtype="0">
                                  <p:stCondLst>
                                    <p:cond delay="200"/>
                                  </p:stCondLst>
                                  <p:childTnLst>
                                    <p:set>
                                      <p:cBhvr>
                                        <p:cTn dur="1" fill="hold" id="105">
                                          <p:stCondLst>
                                            <p:cond delay="0"/>
                                          </p:stCondLst>
                                        </p:cTn>
                                        <p:tgtEl>
                                          <p:spTgt spid="52">
                                            <p:txEl>
                                              <p:pRg end="0" st="0"/>
                                            </p:txEl>
                                          </p:spTgt>
                                        </p:tgtEl>
                                        <p:attrNameLst>
                                          <p:attrName>style.visibility</p:attrName>
                                        </p:attrNameLst>
                                      </p:cBhvr>
                                      <p:to>
                                        <p:strVal val="visible"/>
                                      </p:to>
                                    </p:set>
                                    <p:anim calcmode="lin" valueType="num">
                                      <p:cBhvr>
                                        <p:cTn dur="500" fill="hold" id="106"/>
                                        <p:tgtEl>
                                          <p:spTgt spid="52">
                                            <p:txEl>
                                              <p:pRg end="0" st="0"/>
                                            </p:txEl>
                                          </p:spTgt>
                                        </p:tgtEl>
                                        <p:attrNameLst>
                                          <p:attrName>ppt_w</p:attrName>
                                        </p:attrNameLst>
                                      </p:cBhvr>
                                      <p:tavLst>
                                        <p:tav tm="0">
                                          <p:val>
                                            <p:fltVal val="0"/>
                                          </p:val>
                                        </p:tav>
                                        <p:tav tm="100000">
                                          <p:val>
                                            <p:strVal val="#ppt_w"/>
                                          </p:val>
                                        </p:tav>
                                      </p:tavLst>
                                    </p:anim>
                                    <p:anim calcmode="lin" valueType="num">
                                      <p:cBhvr>
                                        <p:cTn dur="500" fill="hold" id="107"/>
                                        <p:tgtEl>
                                          <p:spTgt spid="52">
                                            <p:txEl>
                                              <p:pRg end="0" st="0"/>
                                            </p:txEl>
                                          </p:spTgt>
                                        </p:tgtEl>
                                        <p:attrNameLst>
                                          <p:attrName>ppt_h</p:attrName>
                                        </p:attrNameLst>
                                      </p:cBhvr>
                                      <p:tavLst>
                                        <p:tav tm="0">
                                          <p:val>
                                            <p:fltVal val="0"/>
                                          </p:val>
                                        </p:tav>
                                        <p:tav tm="100000">
                                          <p:val>
                                            <p:strVal val="#ppt_h"/>
                                          </p:val>
                                        </p:tav>
                                      </p:tavLst>
                                    </p:anim>
                                    <p:animEffect filter="fade" transition="in">
                                      <p:cBhvr>
                                        <p:cTn dur="500" id="108"/>
                                        <p:tgtEl>
                                          <p:spTgt spid="52">
                                            <p:txEl>
                                              <p:pRg end="0" st="0"/>
                                            </p:txEl>
                                          </p:spTgt>
                                        </p:tgtEl>
                                      </p:cBhvr>
                                    </p:animEffect>
                                  </p:childTnLst>
                                </p:cTn>
                              </p:par>
                              <p:par>
                                <p:cTn fill="hold" grpId="0" id="109" nodeType="withEffect" presetClass="entr" presetID="53" presetSubtype="0">
                                  <p:stCondLst>
                                    <p:cond delay="200"/>
                                  </p:stCondLst>
                                  <p:childTnLst>
                                    <p:set>
                                      <p:cBhvr>
                                        <p:cTn dur="1" fill="hold" id="110">
                                          <p:stCondLst>
                                            <p:cond delay="0"/>
                                          </p:stCondLst>
                                        </p:cTn>
                                        <p:tgtEl>
                                          <p:spTgt spid="53">
                                            <p:txEl>
                                              <p:pRg end="0" st="0"/>
                                            </p:txEl>
                                          </p:spTgt>
                                        </p:tgtEl>
                                        <p:attrNameLst>
                                          <p:attrName>style.visibility</p:attrName>
                                        </p:attrNameLst>
                                      </p:cBhvr>
                                      <p:to>
                                        <p:strVal val="visible"/>
                                      </p:to>
                                    </p:set>
                                    <p:anim calcmode="lin" valueType="num">
                                      <p:cBhvr>
                                        <p:cTn dur="500" fill="hold" id="111"/>
                                        <p:tgtEl>
                                          <p:spTgt spid="53">
                                            <p:txEl>
                                              <p:pRg end="0" st="0"/>
                                            </p:txEl>
                                          </p:spTgt>
                                        </p:tgtEl>
                                        <p:attrNameLst>
                                          <p:attrName>ppt_w</p:attrName>
                                        </p:attrNameLst>
                                      </p:cBhvr>
                                      <p:tavLst>
                                        <p:tav tm="0">
                                          <p:val>
                                            <p:fltVal val="0"/>
                                          </p:val>
                                        </p:tav>
                                        <p:tav tm="100000">
                                          <p:val>
                                            <p:strVal val="#ppt_w"/>
                                          </p:val>
                                        </p:tav>
                                      </p:tavLst>
                                    </p:anim>
                                    <p:anim calcmode="lin" valueType="num">
                                      <p:cBhvr>
                                        <p:cTn dur="500" fill="hold" id="112"/>
                                        <p:tgtEl>
                                          <p:spTgt spid="53">
                                            <p:txEl>
                                              <p:pRg end="0" st="0"/>
                                            </p:txEl>
                                          </p:spTgt>
                                        </p:tgtEl>
                                        <p:attrNameLst>
                                          <p:attrName>ppt_h</p:attrName>
                                        </p:attrNameLst>
                                      </p:cBhvr>
                                      <p:tavLst>
                                        <p:tav tm="0">
                                          <p:val>
                                            <p:fltVal val="0"/>
                                          </p:val>
                                        </p:tav>
                                        <p:tav tm="100000">
                                          <p:val>
                                            <p:strVal val="#ppt_h"/>
                                          </p:val>
                                        </p:tav>
                                      </p:tavLst>
                                    </p:anim>
                                    <p:animEffect filter="fade" transition="in">
                                      <p:cBhvr>
                                        <p:cTn dur="500" id="113"/>
                                        <p:tgtEl>
                                          <p:spTgt spid="53">
                                            <p:txEl>
                                              <p:pRg end="0" st="0"/>
                                            </p:txEl>
                                          </p:spTgt>
                                        </p:tgtEl>
                                      </p:cBhvr>
                                    </p:animEffect>
                                  </p:childTnLst>
                                </p:cTn>
                              </p:par>
                            </p:childTnLst>
                          </p:cTn>
                        </p:par>
                        <p:par>
                          <p:cTn fill="hold" id="114" nodeType="afterGroup">
                            <p:stCondLst>
                              <p:cond delay="6000"/>
                            </p:stCondLst>
                            <p:childTnLst>
                              <p:par>
                                <p:cTn fill="hold" grpId="0" id="115" nodeType="afterEffect" presetClass="entr" presetID="53" presetSubtype="0">
                                  <p:stCondLst>
                                    <p:cond delay="0"/>
                                  </p:stCondLst>
                                  <p:childTnLst>
                                    <p:set>
                                      <p:cBhvr>
                                        <p:cTn dur="1" fill="hold" id="116">
                                          <p:stCondLst>
                                            <p:cond delay="0"/>
                                          </p:stCondLst>
                                        </p:cTn>
                                        <p:tgtEl>
                                          <p:spTgt spid="54"/>
                                        </p:tgtEl>
                                        <p:attrNameLst>
                                          <p:attrName>style.visibility</p:attrName>
                                        </p:attrNameLst>
                                      </p:cBhvr>
                                      <p:to>
                                        <p:strVal val="visible"/>
                                      </p:to>
                                    </p:set>
                                    <p:anim calcmode="lin" valueType="num">
                                      <p:cBhvr>
                                        <p:cTn dur="500" fill="hold" id="117"/>
                                        <p:tgtEl>
                                          <p:spTgt spid="54"/>
                                        </p:tgtEl>
                                        <p:attrNameLst>
                                          <p:attrName>ppt_w</p:attrName>
                                        </p:attrNameLst>
                                      </p:cBhvr>
                                      <p:tavLst>
                                        <p:tav tm="0">
                                          <p:val>
                                            <p:fltVal val="0"/>
                                          </p:val>
                                        </p:tav>
                                        <p:tav tm="100000">
                                          <p:val>
                                            <p:strVal val="#ppt_w"/>
                                          </p:val>
                                        </p:tav>
                                      </p:tavLst>
                                    </p:anim>
                                    <p:anim calcmode="lin" valueType="num">
                                      <p:cBhvr>
                                        <p:cTn dur="500" fill="hold" id="118"/>
                                        <p:tgtEl>
                                          <p:spTgt spid="54"/>
                                        </p:tgtEl>
                                        <p:attrNameLst>
                                          <p:attrName>ppt_h</p:attrName>
                                        </p:attrNameLst>
                                      </p:cBhvr>
                                      <p:tavLst>
                                        <p:tav tm="0">
                                          <p:val>
                                            <p:fltVal val="0"/>
                                          </p:val>
                                        </p:tav>
                                        <p:tav tm="100000">
                                          <p:val>
                                            <p:strVal val="#ppt_h"/>
                                          </p:val>
                                        </p:tav>
                                      </p:tavLst>
                                    </p:anim>
                                    <p:animEffect filter="fade" transition="in">
                                      <p:cBhvr>
                                        <p:cTn dur="500" id="119"/>
                                        <p:tgtEl>
                                          <p:spTgt spid="54"/>
                                        </p:tgtEl>
                                      </p:cBhvr>
                                    </p:animEffect>
                                  </p:childTnLst>
                                </p:cTn>
                              </p:par>
                            </p:childTnLst>
                          </p:cTn>
                        </p:par>
                        <p:par>
                          <p:cTn fill="hold" id="120" nodeType="afterGroup">
                            <p:stCondLst>
                              <p:cond delay="6500"/>
                            </p:stCondLst>
                            <p:childTnLst>
                              <p:par>
                                <p:cTn fill="hold" grpId="0" id="121" nodeType="afterEffect" presetClass="entr" presetID="53" presetSubtype="0">
                                  <p:stCondLst>
                                    <p:cond delay="0"/>
                                  </p:stCondLst>
                                  <p:childTnLst>
                                    <p:set>
                                      <p:cBhvr>
                                        <p:cTn dur="1" fill="hold" id="122">
                                          <p:stCondLst>
                                            <p:cond delay="0"/>
                                          </p:stCondLst>
                                        </p:cTn>
                                        <p:tgtEl>
                                          <p:spTgt spid="55"/>
                                        </p:tgtEl>
                                        <p:attrNameLst>
                                          <p:attrName>style.visibility</p:attrName>
                                        </p:attrNameLst>
                                      </p:cBhvr>
                                      <p:to>
                                        <p:strVal val="visible"/>
                                      </p:to>
                                    </p:set>
                                    <p:anim calcmode="lin" valueType="num">
                                      <p:cBhvr>
                                        <p:cTn dur="500" fill="hold" id="123"/>
                                        <p:tgtEl>
                                          <p:spTgt spid="55"/>
                                        </p:tgtEl>
                                        <p:attrNameLst>
                                          <p:attrName>ppt_w</p:attrName>
                                        </p:attrNameLst>
                                      </p:cBhvr>
                                      <p:tavLst>
                                        <p:tav tm="0">
                                          <p:val>
                                            <p:fltVal val="0"/>
                                          </p:val>
                                        </p:tav>
                                        <p:tav tm="100000">
                                          <p:val>
                                            <p:strVal val="#ppt_w"/>
                                          </p:val>
                                        </p:tav>
                                      </p:tavLst>
                                    </p:anim>
                                    <p:anim calcmode="lin" valueType="num">
                                      <p:cBhvr>
                                        <p:cTn dur="500" fill="hold" id="124"/>
                                        <p:tgtEl>
                                          <p:spTgt spid="55"/>
                                        </p:tgtEl>
                                        <p:attrNameLst>
                                          <p:attrName>ppt_h</p:attrName>
                                        </p:attrNameLst>
                                      </p:cBhvr>
                                      <p:tavLst>
                                        <p:tav tm="0">
                                          <p:val>
                                            <p:fltVal val="0"/>
                                          </p:val>
                                        </p:tav>
                                        <p:tav tm="100000">
                                          <p:val>
                                            <p:strVal val="#ppt_h"/>
                                          </p:val>
                                        </p:tav>
                                      </p:tavLst>
                                    </p:anim>
                                    <p:animEffect filter="fade" transition="in">
                                      <p:cBhvr>
                                        <p:cTn dur="500" id="125"/>
                                        <p:tgtEl>
                                          <p:spTgt spid="55"/>
                                        </p:tgtEl>
                                      </p:cBhvr>
                                    </p:animEffect>
                                  </p:childTnLst>
                                </p:cTn>
                              </p:par>
                              <p:par>
                                <p:cTn fill="hold" grpId="0" id="126" nodeType="withEffect" presetClass="entr" presetID="53" presetSubtype="0">
                                  <p:stCondLst>
                                    <p:cond delay="200"/>
                                  </p:stCondLst>
                                  <p:childTnLst>
                                    <p:set>
                                      <p:cBhvr>
                                        <p:cTn dur="1" fill="hold" id="127">
                                          <p:stCondLst>
                                            <p:cond delay="0"/>
                                          </p:stCondLst>
                                        </p:cTn>
                                        <p:tgtEl>
                                          <p:spTgt spid="56">
                                            <p:txEl>
                                              <p:pRg end="0" st="0"/>
                                            </p:txEl>
                                          </p:spTgt>
                                        </p:tgtEl>
                                        <p:attrNameLst>
                                          <p:attrName>style.visibility</p:attrName>
                                        </p:attrNameLst>
                                      </p:cBhvr>
                                      <p:to>
                                        <p:strVal val="visible"/>
                                      </p:to>
                                    </p:set>
                                    <p:anim calcmode="lin" valueType="num">
                                      <p:cBhvr>
                                        <p:cTn dur="500" fill="hold" id="128"/>
                                        <p:tgtEl>
                                          <p:spTgt spid="56">
                                            <p:txEl>
                                              <p:pRg end="0" st="0"/>
                                            </p:txEl>
                                          </p:spTgt>
                                        </p:tgtEl>
                                        <p:attrNameLst>
                                          <p:attrName>ppt_w</p:attrName>
                                        </p:attrNameLst>
                                      </p:cBhvr>
                                      <p:tavLst>
                                        <p:tav tm="0">
                                          <p:val>
                                            <p:fltVal val="0"/>
                                          </p:val>
                                        </p:tav>
                                        <p:tav tm="100000">
                                          <p:val>
                                            <p:strVal val="#ppt_w"/>
                                          </p:val>
                                        </p:tav>
                                      </p:tavLst>
                                    </p:anim>
                                    <p:anim calcmode="lin" valueType="num">
                                      <p:cBhvr>
                                        <p:cTn dur="500" fill="hold" id="129"/>
                                        <p:tgtEl>
                                          <p:spTgt spid="56">
                                            <p:txEl>
                                              <p:pRg end="0" st="0"/>
                                            </p:txEl>
                                          </p:spTgt>
                                        </p:tgtEl>
                                        <p:attrNameLst>
                                          <p:attrName>ppt_h</p:attrName>
                                        </p:attrNameLst>
                                      </p:cBhvr>
                                      <p:tavLst>
                                        <p:tav tm="0">
                                          <p:val>
                                            <p:fltVal val="0"/>
                                          </p:val>
                                        </p:tav>
                                        <p:tav tm="100000">
                                          <p:val>
                                            <p:strVal val="#ppt_h"/>
                                          </p:val>
                                        </p:tav>
                                      </p:tavLst>
                                    </p:anim>
                                    <p:animEffect filter="fade" transition="in">
                                      <p:cBhvr>
                                        <p:cTn dur="500" id="130"/>
                                        <p:tgtEl>
                                          <p:spTgt spid="56">
                                            <p:txEl>
                                              <p:pRg end="0" st="0"/>
                                            </p:txEl>
                                          </p:spTgt>
                                        </p:tgtEl>
                                      </p:cBhvr>
                                    </p:animEffect>
                                  </p:childTnLst>
                                </p:cTn>
                              </p:par>
                              <p:par>
                                <p:cTn fill="hold" grpId="0" id="131" nodeType="withEffect" presetClass="entr" presetID="53" presetSubtype="0">
                                  <p:stCondLst>
                                    <p:cond delay="200"/>
                                  </p:stCondLst>
                                  <p:childTnLst>
                                    <p:set>
                                      <p:cBhvr>
                                        <p:cTn dur="1" fill="hold" id="132">
                                          <p:stCondLst>
                                            <p:cond delay="0"/>
                                          </p:stCondLst>
                                        </p:cTn>
                                        <p:tgtEl>
                                          <p:spTgt spid="57">
                                            <p:txEl>
                                              <p:pRg end="0" st="0"/>
                                            </p:txEl>
                                          </p:spTgt>
                                        </p:tgtEl>
                                        <p:attrNameLst>
                                          <p:attrName>style.visibility</p:attrName>
                                        </p:attrNameLst>
                                      </p:cBhvr>
                                      <p:to>
                                        <p:strVal val="visible"/>
                                      </p:to>
                                    </p:set>
                                    <p:anim calcmode="lin" valueType="num">
                                      <p:cBhvr>
                                        <p:cTn dur="500" fill="hold" id="133"/>
                                        <p:tgtEl>
                                          <p:spTgt spid="57">
                                            <p:txEl>
                                              <p:pRg end="0" st="0"/>
                                            </p:txEl>
                                          </p:spTgt>
                                        </p:tgtEl>
                                        <p:attrNameLst>
                                          <p:attrName>ppt_w</p:attrName>
                                        </p:attrNameLst>
                                      </p:cBhvr>
                                      <p:tavLst>
                                        <p:tav tm="0">
                                          <p:val>
                                            <p:fltVal val="0"/>
                                          </p:val>
                                        </p:tav>
                                        <p:tav tm="100000">
                                          <p:val>
                                            <p:strVal val="#ppt_w"/>
                                          </p:val>
                                        </p:tav>
                                      </p:tavLst>
                                    </p:anim>
                                    <p:anim calcmode="lin" valueType="num">
                                      <p:cBhvr>
                                        <p:cTn dur="500" fill="hold" id="134"/>
                                        <p:tgtEl>
                                          <p:spTgt spid="57">
                                            <p:txEl>
                                              <p:pRg end="0" st="0"/>
                                            </p:txEl>
                                          </p:spTgt>
                                        </p:tgtEl>
                                        <p:attrNameLst>
                                          <p:attrName>ppt_h</p:attrName>
                                        </p:attrNameLst>
                                      </p:cBhvr>
                                      <p:tavLst>
                                        <p:tav tm="0">
                                          <p:val>
                                            <p:fltVal val="0"/>
                                          </p:val>
                                        </p:tav>
                                        <p:tav tm="100000">
                                          <p:val>
                                            <p:strVal val="#ppt_h"/>
                                          </p:val>
                                        </p:tav>
                                      </p:tavLst>
                                    </p:anim>
                                    <p:animEffect filter="fade" transition="in">
                                      <p:cBhvr>
                                        <p:cTn dur="500" id="135"/>
                                        <p:tgtEl>
                                          <p:spTgt spid="57">
                                            <p:txEl>
                                              <p:pRg end="0" st="0"/>
                                            </p:txEl>
                                          </p:spTgt>
                                        </p:tgtEl>
                                      </p:cBhvr>
                                    </p:animEffect>
                                  </p:childTnLst>
                                </p:cTn>
                              </p:par>
                              <p:par>
                                <p:cTn fill="hold" grpId="0" id="136" nodeType="withEffect" presetClass="entr" presetID="10" presetSubtype="0">
                                  <p:stCondLst>
                                    <p:cond delay="800"/>
                                  </p:stCondLst>
                                  <p:childTnLst>
                                    <p:set>
                                      <p:cBhvr>
                                        <p:cTn dur="1" fill="hold" id="137">
                                          <p:stCondLst>
                                            <p:cond delay="0"/>
                                          </p:stCondLst>
                                        </p:cTn>
                                        <p:tgtEl>
                                          <p:spTgt spid="58">
                                            <p:txEl>
                                              <p:pRg end="0" st="0"/>
                                            </p:txEl>
                                          </p:spTgt>
                                        </p:tgtEl>
                                        <p:attrNameLst>
                                          <p:attrName>style.visibility</p:attrName>
                                        </p:attrNameLst>
                                      </p:cBhvr>
                                      <p:to>
                                        <p:strVal val="visible"/>
                                      </p:to>
                                    </p:set>
                                    <p:animEffect filter="fade" transition="in">
                                      <p:cBhvr>
                                        <p:cTn dur="500" id="138"/>
                                        <p:tgtEl>
                                          <p:spTgt spid="58">
                                            <p:txEl>
                                              <p:pRg end="0" st="0"/>
                                            </p:txEl>
                                          </p:spTgt>
                                        </p:tgtEl>
                                      </p:cBhvr>
                                    </p:animEffect>
                                  </p:childTnLst>
                                </p:cTn>
                              </p:par>
                              <p:par>
                                <p:cTn fill="hold" grpId="0" id="139" nodeType="withEffect" presetClass="entr" presetID="53" presetSubtype="0">
                                  <p:stCondLst>
                                    <p:cond delay="200"/>
                                  </p:stCondLst>
                                  <p:childTnLst>
                                    <p:set>
                                      <p:cBhvr>
                                        <p:cTn dur="1" fill="hold" id="140">
                                          <p:stCondLst>
                                            <p:cond delay="0"/>
                                          </p:stCondLst>
                                        </p:cTn>
                                        <p:tgtEl>
                                          <p:spTgt spid="59">
                                            <p:txEl>
                                              <p:pRg end="0" st="0"/>
                                            </p:txEl>
                                          </p:spTgt>
                                        </p:tgtEl>
                                        <p:attrNameLst>
                                          <p:attrName>style.visibility</p:attrName>
                                        </p:attrNameLst>
                                      </p:cBhvr>
                                      <p:to>
                                        <p:strVal val="visible"/>
                                      </p:to>
                                    </p:set>
                                    <p:anim calcmode="lin" valueType="num">
                                      <p:cBhvr>
                                        <p:cTn dur="500" fill="hold" id="141"/>
                                        <p:tgtEl>
                                          <p:spTgt spid="59">
                                            <p:txEl>
                                              <p:pRg end="0" st="0"/>
                                            </p:txEl>
                                          </p:spTgt>
                                        </p:tgtEl>
                                        <p:attrNameLst>
                                          <p:attrName>ppt_w</p:attrName>
                                        </p:attrNameLst>
                                      </p:cBhvr>
                                      <p:tavLst>
                                        <p:tav tm="0">
                                          <p:val>
                                            <p:fltVal val="0"/>
                                          </p:val>
                                        </p:tav>
                                        <p:tav tm="100000">
                                          <p:val>
                                            <p:strVal val="#ppt_w"/>
                                          </p:val>
                                        </p:tav>
                                      </p:tavLst>
                                    </p:anim>
                                    <p:anim calcmode="lin" valueType="num">
                                      <p:cBhvr>
                                        <p:cTn dur="500" fill="hold" id="142"/>
                                        <p:tgtEl>
                                          <p:spTgt spid="59">
                                            <p:txEl>
                                              <p:pRg end="0" st="0"/>
                                            </p:txEl>
                                          </p:spTgt>
                                        </p:tgtEl>
                                        <p:attrNameLst>
                                          <p:attrName>ppt_h</p:attrName>
                                        </p:attrNameLst>
                                      </p:cBhvr>
                                      <p:tavLst>
                                        <p:tav tm="0">
                                          <p:val>
                                            <p:fltVal val="0"/>
                                          </p:val>
                                        </p:tav>
                                        <p:tav tm="100000">
                                          <p:val>
                                            <p:strVal val="#ppt_h"/>
                                          </p:val>
                                        </p:tav>
                                      </p:tavLst>
                                    </p:anim>
                                    <p:animEffect filter="fade" transition="in">
                                      <p:cBhvr>
                                        <p:cTn dur="500" id="143"/>
                                        <p:tgtEl>
                                          <p:spTgt spid="5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build="p" grpId="0" spid="21"/>
      <p:bldP build="p" grpId="0" spid="22"/>
      <p:bldP grpId="0" spid="23"/>
      <p:bldP grpId="0" spid="39"/>
      <p:bldP build="p" grpId="0" spid="40"/>
      <p:bldP build="p" grpId="0" spid="41"/>
      <p:bldP grpId="0" spid="42"/>
      <p:bldP grpId="0" spid="43"/>
      <p:bldP build="p" grpId="0" spid="44"/>
      <p:bldP build="p" grpId="0" spid="45"/>
      <p:bldP grpId="0" spid="46"/>
      <p:bldP grpId="0" spid="47"/>
      <p:bldP build="p" grpId="0" spid="48"/>
      <p:bldP build="p" grpId="0" spid="49"/>
      <p:bldP grpId="0" spid="50"/>
      <p:bldP grpId="0" spid="51"/>
      <p:bldP build="p" grpId="0" spid="52"/>
      <p:bldP build="p" grpId="0" spid="53"/>
      <p:bldP grpId="0" spid="54"/>
      <p:bldP grpId="0" spid="55"/>
      <p:bldP build="p" grpId="0" spid="56"/>
      <p:bldP build="p" grpId="0" spid="57"/>
      <p:bldP build="p" grpId="0" spid="58"/>
      <p:bldP build="p" grpId="0" spid="5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8" name="Group 57"/>
          <p:cNvGrpSpPr/>
          <p:nvPr/>
        </p:nvGrpSpPr>
        <p:grpSpPr>
          <a:xfrm>
            <a:off x="2051986" y="2036251"/>
            <a:ext cx="2820950" cy="4080923"/>
            <a:chOff x="3285725" y="973793"/>
            <a:chExt cx="2882322" cy="4169707"/>
          </a:xfrm>
        </p:grpSpPr>
        <p:sp>
          <p:nvSpPr>
            <p:cNvPr id="43" name="Freeform 5"/>
            <p:cNvSpPr/>
            <p:nvPr/>
          </p:nvSpPr>
          <p:spPr bwMode="auto">
            <a:xfrm>
              <a:off x="3739829" y="3869949"/>
              <a:ext cx="2081691" cy="531173"/>
            </a:xfrm>
            <a:custGeom>
              <a:gdLst>
                <a:gd fmla="*/ 831 w 1419" name="T0"/>
                <a:gd fmla="*/ 0 h 362" name="T1"/>
                <a:gd fmla="*/ 831 w 1419" name="T2"/>
                <a:gd fmla="*/ 24 h 362" name="T3"/>
                <a:gd fmla="*/ 835 w 1419" name="T4"/>
                <a:gd fmla="*/ 37 h 362" name="T5"/>
                <a:gd fmla="*/ 847 w 1419" name="T6"/>
                <a:gd fmla="*/ 60 h 362" name="T7"/>
                <a:gd fmla="*/ 858 w 1419" name="T8"/>
                <a:gd fmla="*/ 99 h 362" name="T9"/>
                <a:gd fmla="*/ 858 w 1419" name="T10"/>
                <a:gd fmla="*/ 100 h 362" name="T11"/>
                <a:gd fmla="*/ 858 w 1419" name="T12"/>
                <a:gd fmla="*/ 101 h 362" name="T13"/>
                <a:gd fmla="*/ 858 w 1419" name="T14"/>
                <a:gd fmla="*/ 101 h 362" name="T15"/>
                <a:gd fmla="*/ 791 w 1419" name="T16"/>
                <a:gd fmla="*/ 154 h 362" name="T17"/>
                <a:gd fmla="*/ 724 w 1419" name="T18"/>
                <a:gd fmla="*/ 96 h 362" name="T19"/>
                <a:gd fmla="*/ 724 w 1419" name="T20"/>
                <a:gd fmla="*/ 96 h 362" name="T21"/>
                <a:gd fmla="*/ 735 w 1419" name="T22"/>
                <a:gd fmla="*/ 60 h 362" name="T23"/>
                <a:gd fmla="*/ 746 w 1419" name="T24"/>
                <a:gd fmla="*/ 39 h 362" name="T25"/>
                <a:gd fmla="*/ 750 w 1419" name="T26"/>
                <a:gd fmla="*/ 24 h 362" name="T27"/>
                <a:gd fmla="*/ 751 w 1419" name="T28"/>
                <a:gd fmla="*/ 24 h 362" name="T29"/>
                <a:gd fmla="*/ 751 w 1419" name="T30"/>
                <a:gd fmla="*/ 0 h 362" name="T31"/>
                <a:gd fmla="*/ 30 w 1419" name="T32"/>
                <a:gd fmla="*/ 0 h 362" name="T33"/>
                <a:gd fmla="*/ 0 w 1419" name="T34"/>
                <a:gd fmla="*/ 161 h 362" name="T35"/>
                <a:gd fmla="*/ 876 w 1419" name="T36"/>
                <a:gd fmla="*/ 362 h 362" name="T37"/>
                <a:gd fmla="*/ 953 w 1419" name="T38"/>
                <a:gd fmla="*/ 133 h 362" name="T39"/>
                <a:gd fmla="*/ 1362 w 1419" name="T40"/>
                <a:gd fmla="*/ 133 h 362" name="T41"/>
                <a:gd fmla="*/ 1419 w 1419" name="T42"/>
                <a:gd fmla="*/ 0 h 362" name="T43"/>
                <a:gd fmla="*/ 831 w 1419" name="T44"/>
                <a:gd fmla="*/ 0 h 36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62" w="1419">
                  <a:moveTo>
                    <a:pt x="831" y="0"/>
                  </a:moveTo>
                  <a:cubicBezTo>
                    <a:pt x="831" y="24"/>
                    <a:pt x="831" y="24"/>
                    <a:pt x="831" y="24"/>
                  </a:cubicBezTo>
                  <a:cubicBezTo>
                    <a:pt x="835" y="37"/>
                    <a:pt x="835" y="37"/>
                    <a:pt x="835" y="37"/>
                  </a:cubicBezTo>
                  <a:cubicBezTo>
                    <a:pt x="838" y="46"/>
                    <a:pt x="840" y="50"/>
                    <a:pt x="847" y="60"/>
                  </a:cubicBezTo>
                  <a:cubicBezTo>
                    <a:pt x="856" y="71"/>
                    <a:pt x="859" y="84"/>
                    <a:pt x="858" y="99"/>
                  </a:cubicBezTo>
                  <a:cubicBezTo>
                    <a:pt x="858" y="99"/>
                    <a:pt x="858" y="100"/>
                    <a:pt x="858" y="100"/>
                  </a:cubicBezTo>
                  <a:cubicBezTo>
                    <a:pt x="858" y="101"/>
                    <a:pt x="858" y="101"/>
                    <a:pt x="858" y="101"/>
                  </a:cubicBezTo>
                  <a:cubicBezTo>
                    <a:pt x="858" y="101"/>
                    <a:pt x="858" y="101"/>
                    <a:pt x="858" y="101"/>
                  </a:cubicBezTo>
                  <a:cubicBezTo>
                    <a:pt x="855" y="130"/>
                    <a:pt x="826" y="154"/>
                    <a:pt x="791" y="154"/>
                  </a:cubicBezTo>
                  <a:cubicBezTo>
                    <a:pt x="754" y="154"/>
                    <a:pt x="724" y="128"/>
                    <a:pt x="724" y="96"/>
                  </a:cubicBezTo>
                  <a:cubicBezTo>
                    <a:pt x="724" y="96"/>
                    <a:pt x="724" y="96"/>
                    <a:pt x="724" y="96"/>
                  </a:cubicBezTo>
                  <a:cubicBezTo>
                    <a:pt x="723" y="82"/>
                    <a:pt x="727" y="71"/>
                    <a:pt x="735" y="60"/>
                  </a:cubicBezTo>
                  <a:cubicBezTo>
                    <a:pt x="741" y="51"/>
                    <a:pt x="744" y="47"/>
                    <a:pt x="746" y="39"/>
                  </a:cubicBezTo>
                  <a:cubicBezTo>
                    <a:pt x="750" y="24"/>
                    <a:pt x="750" y="24"/>
                    <a:pt x="750" y="24"/>
                  </a:cubicBezTo>
                  <a:cubicBezTo>
                    <a:pt x="751" y="24"/>
                    <a:pt x="751" y="24"/>
                    <a:pt x="751" y="24"/>
                  </a:cubicBezTo>
                  <a:cubicBezTo>
                    <a:pt x="751" y="0"/>
                    <a:pt x="751" y="0"/>
                    <a:pt x="751" y="0"/>
                  </a:cubicBezTo>
                  <a:cubicBezTo>
                    <a:pt x="30" y="0"/>
                    <a:pt x="30" y="0"/>
                    <a:pt x="30" y="0"/>
                  </a:cubicBezTo>
                  <a:cubicBezTo>
                    <a:pt x="18" y="87"/>
                    <a:pt x="0" y="161"/>
                    <a:pt x="0" y="161"/>
                  </a:cubicBezTo>
                  <a:cubicBezTo>
                    <a:pt x="876" y="362"/>
                    <a:pt x="876" y="362"/>
                    <a:pt x="876" y="362"/>
                  </a:cubicBezTo>
                  <a:cubicBezTo>
                    <a:pt x="876" y="362"/>
                    <a:pt x="908" y="149"/>
                    <a:pt x="953" y="133"/>
                  </a:cubicBezTo>
                  <a:cubicBezTo>
                    <a:pt x="997" y="117"/>
                    <a:pt x="1278" y="237"/>
                    <a:pt x="1362" y="133"/>
                  </a:cubicBezTo>
                  <a:cubicBezTo>
                    <a:pt x="1399" y="87"/>
                    <a:pt x="1414" y="40"/>
                    <a:pt x="1419" y="0"/>
                  </a:cubicBezTo>
                  <a:lnTo>
                    <a:pt x="831" y="0"/>
                  </a:lnTo>
                  <a:close/>
                </a:path>
              </a:pathLst>
            </a:custGeom>
            <a:solidFill>
              <a:schemeClr val="tx2"/>
            </a:solidFill>
            <a:ln>
              <a:noFill/>
            </a:ln>
          </p:spPr>
          <p:txBody>
            <a:bodyPr anchor="t" anchorCtr="0" bIns="15701" compatLnSpc="1" lIns="31402" numCol="1" rIns="31402" tIns="15701" vert="horz" wrap="square">
              <a:prstTxWarp prst="textNoShape">
                <a:avLst/>
              </a:prstTxWarp>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44" name="Freeform 6"/>
            <p:cNvSpPr/>
            <p:nvPr/>
          </p:nvSpPr>
          <p:spPr bwMode="auto">
            <a:xfrm>
              <a:off x="5224584" y="1646612"/>
              <a:ext cx="730995" cy="633614"/>
            </a:xfrm>
            <a:custGeom>
              <a:gdLst>
                <a:gd fmla="*/ 382 w 498" name="T0"/>
                <a:gd fmla="*/ 0 h 432" name="T1"/>
                <a:gd fmla="*/ 0 w 498" name="T2"/>
                <a:gd fmla="*/ 0 h 432" name="T3"/>
                <a:gd fmla="*/ 0 w 498" name="T4"/>
                <a:gd fmla="*/ 432 h 432" name="T5"/>
                <a:gd fmla="*/ 65 w 498" name="T6"/>
                <a:gd fmla="*/ 432 h 432" name="T7"/>
                <a:gd fmla="*/ 65 w 498" name="T8"/>
                <a:gd fmla="*/ 420 h 432" name="T9"/>
                <a:gd fmla="*/ 62 w 498" name="T10"/>
                <a:gd fmla="*/ 407 h 432" name="T11"/>
                <a:gd fmla="*/ 49 w 498" name="T12"/>
                <a:gd fmla="*/ 384 h 432" name="T13"/>
                <a:gd fmla="*/ 39 w 498" name="T14"/>
                <a:gd fmla="*/ 345 h 432" name="T15"/>
                <a:gd fmla="*/ 39 w 498" name="T16"/>
                <a:gd fmla="*/ 344 h 432" name="T17"/>
                <a:gd fmla="*/ 39 w 498" name="T18"/>
                <a:gd fmla="*/ 343 h 432" name="T19"/>
                <a:gd fmla="*/ 39 w 498" name="T20"/>
                <a:gd fmla="*/ 343 h 432" name="T21"/>
                <a:gd fmla="*/ 106 w 498" name="T22"/>
                <a:gd fmla="*/ 290 h 432" name="T23"/>
                <a:gd fmla="*/ 173 w 498" name="T24"/>
                <a:gd fmla="*/ 348 h 432" name="T25"/>
                <a:gd fmla="*/ 173 w 498" name="T26"/>
                <a:gd fmla="*/ 348 h 432" name="T27"/>
                <a:gd fmla="*/ 162 w 498" name="T28"/>
                <a:gd fmla="*/ 384 h 432" name="T29"/>
                <a:gd fmla="*/ 150 w 498" name="T30"/>
                <a:gd fmla="*/ 405 h 432" name="T31"/>
                <a:gd fmla="*/ 146 w 498" name="T32"/>
                <a:gd fmla="*/ 420 h 432" name="T33"/>
                <a:gd fmla="*/ 146 w 498" name="T34"/>
                <a:gd fmla="*/ 420 h 432" name="T35"/>
                <a:gd fmla="*/ 146 w 498" name="T36"/>
                <a:gd fmla="*/ 432 h 432" name="T37"/>
                <a:gd fmla="*/ 491 w 498" name="T38"/>
                <a:gd fmla="*/ 432 h 432" name="T39"/>
                <a:gd fmla="*/ 382 w 498" name="T40"/>
                <a:gd fmla="*/ 0 h 43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32" w="498">
                  <a:moveTo>
                    <a:pt x="382" y="0"/>
                  </a:moveTo>
                  <a:cubicBezTo>
                    <a:pt x="0" y="0"/>
                    <a:pt x="0" y="0"/>
                    <a:pt x="0" y="0"/>
                  </a:cubicBezTo>
                  <a:cubicBezTo>
                    <a:pt x="0" y="432"/>
                    <a:pt x="0" y="432"/>
                    <a:pt x="0" y="432"/>
                  </a:cubicBezTo>
                  <a:cubicBezTo>
                    <a:pt x="65" y="432"/>
                    <a:pt x="65" y="432"/>
                    <a:pt x="65" y="432"/>
                  </a:cubicBezTo>
                  <a:cubicBezTo>
                    <a:pt x="65" y="420"/>
                    <a:pt x="65" y="420"/>
                    <a:pt x="65" y="420"/>
                  </a:cubicBezTo>
                  <a:cubicBezTo>
                    <a:pt x="62" y="407"/>
                    <a:pt x="62" y="407"/>
                    <a:pt x="62" y="407"/>
                  </a:cubicBezTo>
                  <a:cubicBezTo>
                    <a:pt x="59" y="398"/>
                    <a:pt x="56" y="394"/>
                    <a:pt x="49" y="384"/>
                  </a:cubicBezTo>
                  <a:cubicBezTo>
                    <a:pt x="41" y="373"/>
                    <a:pt x="37" y="360"/>
                    <a:pt x="39" y="345"/>
                  </a:cubicBezTo>
                  <a:cubicBezTo>
                    <a:pt x="39" y="345"/>
                    <a:pt x="39" y="344"/>
                    <a:pt x="39" y="344"/>
                  </a:cubicBezTo>
                  <a:cubicBezTo>
                    <a:pt x="39" y="343"/>
                    <a:pt x="39" y="343"/>
                    <a:pt x="39" y="343"/>
                  </a:cubicBezTo>
                  <a:cubicBezTo>
                    <a:pt x="39" y="343"/>
                    <a:pt x="39" y="343"/>
                    <a:pt x="39" y="343"/>
                  </a:cubicBezTo>
                  <a:cubicBezTo>
                    <a:pt x="42" y="314"/>
                    <a:pt x="71" y="290"/>
                    <a:pt x="106" y="290"/>
                  </a:cubicBezTo>
                  <a:cubicBezTo>
                    <a:pt x="143" y="290"/>
                    <a:pt x="173" y="316"/>
                    <a:pt x="173" y="348"/>
                  </a:cubicBezTo>
                  <a:cubicBezTo>
                    <a:pt x="173" y="348"/>
                    <a:pt x="173" y="348"/>
                    <a:pt x="173" y="348"/>
                  </a:cubicBezTo>
                  <a:cubicBezTo>
                    <a:pt x="173" y="362"/>
                    <a:pt x="170" y="373"/>
                    <a:pt x="162" y="384"/>
                  </a:cubicBezTo>
                  <a:cubicBezTo>
                    <a:pt x="156" y="393"/>
                    <a:pt x="153" y="397"/>
                    <a:pt x="150" y="405"/>
                  </a:cubicBezTo>
                  <a:cubicBezTo>
                    <a:pt x="146" y="420"/>
                    <a:pt x="146" y="420"/>
                    <a:pt x="146" y="420"/>
                  </a:cubicBezTo>
                  <a:cubicBezTo>
                    <a:pt x="146" y="420"/>
                    <a:pt x="146" y="420"/>
                    <a:pt x="146" y="420"/>
                  </a:cubicBezTo>
                  <a:cubicBezTo>
                    <a:pt x="146" y="432"/>
                    <a:pt x="146" y="432"/>
                    <a:pt x="146" y="432"/>
                  </a:cubicBezTo>
                  <a:cubicBezTo>
                    <a:pt x="491" y="432"/>
                    <a:pt x="491" y="432"/>
                    <a:pt x="491" y="432"/>
                  </a:cubicBezTo>
                  <a:cubicBezTo>
                    <a:pt x="498" y="320"/>
                    <a:pt x="483" y="157"/>
                    <a:pt x="382" y="0"/>
                  </a:cubicBezTo>
                  <a:close/>
                </a:path>
              </a:pathLst>
            </a:custGeom>
            <a:solidFill>
              <a:schemeClr val="accent4"/>
            </a:solidFill>
            <a:ln>
              <a:noFill/>
            </a:ln>
          </p:spPr>
          <p:txBody>
            <a:bodyPr anchor="t" anchorCtr="0" bIns="15701" compatLnSpc="1" lIns="31402" numCol="1" rIns="31402" tIns="15701" vert="horz" wrap="square">
              <a:prstTxWarp prst="textNoShape">
                <a:avLst/>
              </a:prstTxWarp>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45" name="Freeform 9"/>
            <p:cNvSpPr/>
            <p:nvPr/>
          </p:nvSpPr>
          <p:spPr bwMode="auto">
            <a:xfrm>
              <a:off x="4063592" y="973793"/>
              <a:ext cx="1642841" cy="565319"/>
            </a:xfrm>
            <a:custGeom>
              <a:gdLst>
                <a:gd fmla="*/ 793 w 1120" name="T0"/>
                <a:gd fmla="*/ 146 h 385" name="T1"/>
                <a:gd fmla="*/ 0 w 1120" name="T2"/>
                <a:gd fmla="*/ 136 h 385" name="T3"/>
                <a:gd fmla="*/ 0 w 1120" name="T4"/>
                <a:gd fmla="*/ 385 h 385" name="T5"/>
                <a:gd fmla="*/ 603 w 1120" name="T6"/>
                <a:gd fmla="*/ 385 h 385" name="T7"/>
                <a:gd fmla="*/ 603 w 1120" name="T8"/>
                <a:gd fmla="*/ 342 h 385" name="T9"/>
                <a:gd fmla="*/ 600 w 1120" name="T10"/>
                <a:gd fmla="*/ 330 h 385" name="T11"/>
                <a:gd fmla="*/ 587 w 1120" name="T12"/>
                <a:gd fmla="*/ 307 h 385" name="T13"/>
                <a:gd fmla="*/ 577 w 1120" name="T14"/>
                <a:gd fmla="*/ 267 h 385" name="T15"/>
                <a:gd fmla="*/ 577 w 1120" name="T16"/>
                <a:gd fmla="*/ 266 h 385" name="T17"/>
                <a:gd fmla="*/ 577 w 1120" name="T18"/>
                <a:gd fmla="*/ 266 h 385" name="T19"/>
                <a:gd fmla="*/ 577 w 1120" name="T20"/>
                <a:gd fmla="*/ 266 h 385" name="T21"/>
                <a:gd fmla="*/ 644 w 1120" name="T22"/>
                <a:gd fmla="*/ 212 h 385" name="T23"/>
                <a:gd fmla="*/ 711 w 1120" name="T24"/>
                <a:gd fmla="*/ 270 h 385" name="T25"/>
                <a:gd fmla="*/ 711 w 1120" name="T26"/>
                <a:gd fmla="*/ 270 h 385" name="T27"/>
                <a:gd fmla="*/ 700 w 1120" name="T28"/>
                <a:gd fmla="*/ 307 h 385" name="T29"/>
                <a:gd fmla="*/ 688 w 1120" name="T30"/>
                <a:gd fmla="*/ 327 h 385" name="T31"/>
                <a:gd fmla="*/ 684 w 1120" name="T32"/>
                <a:gd fmla="*/ 342 h 385" name="T33"/>
                <a:gd fmla="*/ 684 w 1120" name="T34"/>
                <a:gd fmla="*/ 342 h 385" name="T35"/>
                <a:gd fmla="*/ 684 w 1120" name="T36"/>
                <a:gd fmla="*/ 385 h 385" name="T37"/>
                <a:gd fmla="*/ 1120 w 1120" name="T38"/>
                <a:gd fmla="*/ 385 h 385" name="T39"/>
                <a:gd fmla="*/ 793 w 1120" name="T40"/>
                <a:gd fmla="*/ 146 h 38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85" w="1120">
                  <a:moveTo>
                    <a:pt x="793" y="146"/>
                  </a:moveTo>
                  <a:cubicBezTo>
                    <a:pt x="476" y="0"/>
                    <a:pt x="207" y="32"/>
                    <a:pt x="0" y="136"/>
                  </a:cubicBezTo>
                  <a:cubicBezTo>
                    <a:pt x="0" y="385"/>
                    <a:pt x="0" y="385"/>
                    <a:pt x="0" y="385"/>
                  </a:cubicBezTo>
                  <a:cubicBezTo>
                    <a:pt x="603" y="385"/>
                    <a:pt x="603" y="385"/>
                    <a:pt x="603" y="385"/>
                  </a:cubicBezTo>
                  <a:cubicBezTo>
                    <a:pt x="603" y="342"/>
                    <a:pt x="603" y="342"/>
                    <a:pt x="603" y="342"/>
                  </a:cubicBezTo>
                  <a:cubicBezTo>
                    <a:pt x="600" y="330"/>
                    <a:pt x="600" y="330"/>
                    <a:pt x="600" y="330"/>
                  </a:cubicBezTo>
                  <a:cubicBezTo>
                    <a:pt x="597" y="320"/>
                    <a:pt x="594" y="316"/>
                    <a:pt x="587" y="307"/>
                  </a:cubicBezTo>
                  <a:cubicBezTo>
                    <a:pt x="579" y="295"/>
                    <a:pt x="575" y="282"/>
                    <a:pt x="577" y="267"/>
                  </a:cubicBezTo>
                  <a:cubicBezTo>
                    <a:pt x="577" y="267"/>
                    <a:pt x="577" y="267"/>
                    <a:pt x="577" y="266"/>
                  </a:cubicBezTo>
                  <a:cubicBezTo>
                    <a:pt x="577" y="266"/>
                    <a:pt x="577" y="266"/>
                    <a:pt x="577" y="266"/>
                  </a:cubicBezTo>
                  <a:cubicBezTo>
                    <a:pt x="577" y="266"/>
                    <a:pt x="577" y="266"/>
                    <a:pt x="577" y="266"/>
                  </a:cubicBezTo>
                  <a:cubicBezTo>
                    <a:pt x="580" y="236"/>
                    <a:pt x="609" y="212"/>
                    <a:pt x="644" y="212"/>
                  </a:cubicBezTo>
                  <a:cubicBezTo>
                    <a:pt x="681" y="212"/>
                    <a:pt x="711" y="238"/>
                    <a:pt x="711" y="270"/>
                  </a:cubicBezTo>
                  <a:cubicBezTo>
                    <a:pt x="711" y="270"/>
                    <a:pt x="711" y="270"/>
                    <a:pt x="711" y="270"/>
                  </a:cubicBezTo>
                  <a:cubicBezTo>
                    <a:pt x="712" y="284"/>
                    <a:pt x="708" y="296"/>
                    <a:pt x="700" y="307"/>
                  </a:cubicBezTo>
                  <a:cubicBezTo>
                    <a:pt x="694" y="315"/>
                    <a:pt x="691" y="319"/>
                    <a:pt x="688" y="327"/>
                  </a:cubicBezTo>
                  <a:cubicBezTo>
                    <a:pt x="684" y="342"/>
                    <a:pt x="684" y="342"/>
                    <a:pt x="684" y="342"/>
                  </a:cubicBezTo>
                  <a:cubicBezTo>
                    <a:pt x="684" y="342"/>
                    <a:pt x="684" y="342"/>
                    <a:pt x="684" y="342"/>
                  </a:cubicBezTo>
                  <a:cubicBezTo>
                    <a:pt x="684" y="385"/>
                    <a:pt x="684" y="385"/>
                    <a:pt x="684" y="385"/>
                  </a:cubicBezTo>
                  <a:cubicBezTo>
                    <a:pt x="1120" y="385"/>
                    <a:pt x="1120" y="385"/>
                    <a:pt x="1120" y="385"/>
                  </a:cubicBezTo>
                  <a:cubicBezTo>
                    <a:pt x="1046" y="297"/>
                    <a:pt x="941" y="215"/>
                    <a:pt x="793" y="146"/>
                  </a:cubicBezTo>
                  <a:close/>
                </a:path>
              </a:pathLst>
            </a:custGeom>
            <a:solidFill>
              <a:schemeClr val="accent5"/>
            </a:solidFill>
            <a:ln>
              <a:noFill/>
            </a:ln>
          </p:spPr>
          <p:txBody>
            <a:bodyPr anchor="t" anchorCtr="0" bIns="15701" compatLnSpc="1" lIns="31402" numCol="1" rIns="31402" tIns="15701" vert="horz" wrap="square">
              <a:prstTxWarp prst="textNoShape">
                <a:avLst/>
              </a:prstTxWarp>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46" name="Freeform 13"/>
            <p:cNvSpPr/>
            <p:nvPr/>
          </p:nvSpPr>
          <p:spPr bwMode="auto">
            <a:xfrm>
              <a:off x="4626382" y="3128837"/>
              <a:ext cx="295939" cy="634878"/>
            </a:xfrm>
            <a:custGeom>
              <a:gdLst>
                <a:gd fmla="*/ 234 w 234" name="T0"/>
                <a:gd fmla="*/ 0 h 502" name="T1"/>
                <a:gd fmla="*/ 0 w 234" name="T2"/>
                <a:gd fmla="*/ 0 h 502" name="T3"/>
                <a:gd fmla="*/ 0 w 234" name="T4"/>
                <a:gd fmla="*/ 502 h 502" name="T5"/>
                <a:gd fmla="*/ 0 w 234" name="T6"/>
                <a:gd fmla="*/ 502 h 502" name="T7"/>
                <a:gd fmla="*/ 234 w 234" name="T8"/>
                <a:gd fmla="*/ 0 h 502" name="T9"/>
              </a:gdLst>
              <a:cxnLst>
                <a:cxn ang="0">
                  <a:pos x="T0" y="T1"/>
                </a:cxn>
                <a:cxn ang="0">
                  <a:pos x="T2" y="T3"/>
                </a:cxn>
                <a:cxn ang="0">
                  <a:pos x="T4" y="T5"/>
                </a:cxn>
                <a:cxn ang="0">
                  <a:pos x="T6" y="T7"/>
                </a:cxn>
                <a:cxn ang="0">
                  <a:pos x="T8" y="T9"/>
                </a:cxn>
              </a:cxnLst>
              <a:rect b="b" l="0" r="r" t="0"/>
              <a:pathLst>
                <a:path h="502" w="234">
                  <a:moveTo>
                    <a:pt x="234" y="0"/>
                  </a:moveTo>
                  <a:lnTo>
                    <a:pt x="0" y="0"/>
                  </a:lnTo>
                  <a:lnTo>
                    <a:pt x="0" y="502"/>
                  </a:lnTo>
                  <a:lnTo>
                    <a:pt x="0" y="502"/>
                  </a:lnTo>
                  <a:lnTo>
                    <a:pt x="23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15701" compatLnSpc="1" lIns="31402" numCol="1" rIns="31402" tIns="15701" vert="horz" wrap="square">
              <a:prstTxWarp prst="textNoShape">
                <a:avLst/>
              </a:prstTxWarp>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47" name="Freeform 18"/>
            <p:cNvSpPr/>
            <p:nvPr/>
          </p:nvSpPr>
          <p:spPr bwMode="auto">
            <a:xfrm>
              <a:off x="3609565" y="1235586"/>
              <a:ext cx="345263" cy="303528"/>
            </a:xfrm>
            <a:custGeom>
              <a:gdLst>
                <a:gd fmla="*/ 235 w 235" name="T0"/>
                <a:gd fmla="*/ 207 h 207" name="T1"/>
                <a:gd fmla="*/ 235 w 235" name="T2"/>
                <a:gd fmla="*/ 0 h 207" name="T3"/>
                <a:gd fmla="*/ 0 w 235" name="T4"/>
                <a:gd fmla="*/ 207 h 207" name="T5"/>
                <a:gd fmla="*/ 235 w 235" name="T6"/>
                <a:gd fmla="*/ 207 h 207" name="T7"/>
              </a:gdLst>
              <a:cxnLst>
                <a:cxn ang="0">
                  <a:pos x="T0" y="T1"/>
                </a:cxn>
                <a:cxn ang="0">
                  <a:pos x="T2" y="T3"/>
                </a:cxn>
                <a:cxn ang="0">
                  <a:pos x="T4" y="T5"/>
                </a:cxn>
                <a:cxn ang="0">
                  <a:pos x="T6" y="T7"/>
                </a:cxn>
              </a:cxnLst>
              <a:rect b="b" l="0" r="r" t="0"/>
              <a:pathLst>
                <a:path h="206" w="235">
                  <a:moveTo>
                    <a:pt x="235" y="207"/>
                  </a:moveTo>
                  <a:cubicBezTo>
                    <a:pt x="235" y="0"/>
                    <a:pt x="235" y="0"/>
                    <a:pt x="235" y="0"/>
                  </a:cubicBezTo>
                  <a:cubicBezTo>
                    <a:pt x="141" y="58"/>
                    <a:pt x="62" y="132"/>
                    <a:pt x="0" y="207"/>
                  </a:cubicBezTo>
                  <a:lnTo>
                    <a:pt x="235" y="207"/>
                  </a:lnTo>
                  <a:close/>
                </a:path>
              </a:pathLst>
            </a:custGeom>
            <a:solidFill>
              <a:schemeClr val="accent4"/>
            </a:solidFill>
            <a:ln>
              <a:noFill/>
            </a:ln>
          </p:spPr>
          <p:txBody>
            <a:bodyPr anchor="t" anchorCtr="0" bIns="15701" compatLnSpc="1" lIns="31402" numCol="1" rIns="31402" tIns="15701" vert="horz" wrap="square">
              <a:prstTxWarp prst="textNoShape">
                <a:avLst/>
              </a:prstTxWarp>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48" name="Freeform 20"/>
            <p:cNvSpPr/>
            <p:nvPr/>
          </p:nvSpPr>
          <p:spPr bwMode="auto">
            <a:xfrm>
              <a:off x="4063592" y="1646612"/>
              <a:ext cx="902994" cy="633614"/>
            </a:xfrm>
            <a:custGeom>
              <a:gdLst>
                <a:gd fmla="*/ 714 w 714" name="T0"/>
                <a:gd fmla="*/ 0 h 501" name="T1"/>
                <a:gd fmla="*/ 0 w 714" name="T2"/>
                <a:gd fmla="*/ 0 h 501" name="T3"/>
                <a:gd fmla="*/ 0 w 714" name="T4"/>
                <a:gd fmla="*/ 501 h 501" name="T5"/>
                <a:gd fmla="*/ 433 w 714" name="T6"/>
                <a:gd fmla="*/ 501 h 501" name="T7"/>
                <a:gd fmla="*/ 714 w 714" name="T8"/>
                <a:gd fmla="*/ 0 h 501" name="T9"/>
              </a:gdLst>
              <a:cxnLst>
                <a:cxn ang="0">
                  <a:pos x="T0" y="T1"/>
                </a:cxn>
                <a:cxn ang="0">
                  <a:pos x="T2" y="T3"/>
                </a:cxn>
                <a:cxn ang="0">
                  <a:pos x="T4" y="T5"/>
                </a:cxn>
                <a:cxn ang="0">
                  <a:pos x="T6" y="T7"/>
                </a:cxn>
                <a:cxn ang="0">
                  <a:pos x="T8" y="T9"/>
                </a:cxn>
              </a:cxnLst>
              <a:rect b="b" l="0" r="r" t="0"/>
              <a:pathLst>
                <a:path h="501" w="714">
                  <a:moveTo>
                    <a:pt x="714" y="0"/>
                  </a:moveTo>
                  <a:lnTo>
                    <a:pt x="0" y="0"/>
                  </a:lnTo>
                  <a:lnTo>
                    <a:pt x="0" y="501"/>
                  </a:lnTo>
                  <a:lnTo>
                    <a:pt x="433" y="501"/>
                  </a:lnTo>
                  <a:lnTo>
                    <a:pt x="7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15701" compatLnSpc="1" lIns="31402" numCol="1" rIns="31402" tIns="15701" vert="horz" wrap="square">
              <a:prstTxWarp prst="textNoShape">
                <a:avLst/>
              </a:prstTxWarp>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49" name="Freeform 22"/>
            <p:cNvSpPr/>
            <p:nvPr/>
          </p:nvSpPr>
          <p:spPr bwMode="auto">
            <a:xfrm>
              <a:off x="3297185" y="4378358"/>
              <a:ext cx="2174014" cy="765142"/>
            </a:xfrm>
            <a:custGeom>
              <a:gdLst>
                <a:gd fmla="*/ 0 w 1719" name="T0"/>
                <a:gd fmla="*/ 605 h 605" name="T1"/>
                <a:gd fmla="*/ 224 w 1719" name="T2"/>
                <a:gd fmla="*/ 0 h 605" name="T3"/>
                <a:gd fmla="*/ 1440 w 1719" name="T4"/>
                <a:gd fmla="*/ 261 h 605" name="T5"/>
                <a:gd fmla="*/ 1440 w 1719" name="T6"/>
                <a:gd fmla="*/ 218 h 605" name="T7"/>
                <a:gd fmla="*/ 1719 w 1719" name="T8"/>
                <a:gd fmla="*/ 605 h 605" name="T9"/>
                <a:gd fmla="*/ 0 w 1719" name="T10"/>
                <a:gd fmla="*/ 605 h 605" name="T11"/>
              </a:gdLst>
              <a:cxnLst>
                <a:cxn ang="0">
                  <a:pos x="T0" y="T1"/>
                </a:cxn>
                <a:cxn ang="0">
                  <a:pos x="T2" y="T3"/>
                </a:cxn>
                <a:cxn ang="0">
                  <a:pos x="T4" y="T5"/>
                </a:cxn>
                <a:cxn ang="0">
                  <a:pos x="T6" y="T7"/>
                </a:cxn>
                <a:cxn ang="0">
                  <a:pos x="T8" y="T9"/>
                </a:cxn>
                <a:cxn ang="0">
                  <a:pos x="T10" y="T11"/>
                </a:cxn>
              </a:cxnLst>
              <a:rect b="b" l="0" r="r" t="0"/>
              <a:pathLst>
                <a:path h="605" w="1719">
                  <a:moveTo>
                    <a:pt x="0" y="605"/>
                  </a:moveTo>
                  <a:lnTo>
                    <a:pt x="224" y="0"/>
                  </a:lnTo>
                  <a:lnTo>
                    <a:pt x="1440" y="261"/>
                  </a:lnTo>
                  <a:lnTo>
                    <a:pt x="1440" y="218"/>
                  </a:lnTo>
                  <a:lnTo>
                    <a:pt x="1719" y="605"/>
                  </a:lnTo>
                  <a:lnTo>
                    <a:pt x="0" y="605"/>
                  </a:lnTo>
                  <a:close/>
                </a:path>
              </a:pathLst>
            </a:custGeom>
            <a:solidFill>
              <a:schemeClr val="bg1">
                <a:lumMod val="75000"/>
              </a:schemeClr>
            </a:solidFill>
            <a:ln>
              <a:noFill/>
            </a:ln>
            <a:extLst/>
          </p:spPr>
          <p:txBody>
            <a:bodyPr anchor="t" anchorCtr="0" bIns="15701" compatLnSpc="1" lIns="31402" numCol="1" rIns="31402" tIns="15701" vert="horz" wrap="square">
              <a:prstTxWarp prst="textNoShape">
                <a:avLst/>
              </a:prstTxWarp>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50" name="Freeform 23"/>
            <p:cNvSpPr/>
            <p:nvPr/>
          </p:nvSpPr>
          <p:spPr bwMode="auto">
            <a:xfrm>
              <a:off x="3580477" y="3995155"/>
              <a:ext cx="1537871" cy="713289"/>
            </a:xfrm>
            <a:custGeom>
              <a:gdLst>
                <a:gd fmla="*/ 1216 w 1216" name="T0"/>
                <a:gd fmla="*/ 564 h 564" name="T1"/>
                <a:gd fmla="*/ 0 w 1216" name="T2"/>
                <a:gd fmla="*/ 303 h 564" name="T3"/>
                <a:gd fmla="*/ 102 w 1216" name="T4"/>
                <a:gd fmla="*/ 0 h 564" name="T5"/>
                <a:gd fmla="*/ 1216 w 1216" name="T6"/>
                <a:gd fmla="*/ 260 h 564" name="T7"/>
                <a:gd fmla="*/ 1216 w 1216" name="T8"/>
                <a:gd fmla="*/ 564 h 564" name="T9"/>
              </a:gdLst>
              <a:cxnLst>
                <a:cxn ang="0">
                  <a:pos x="T0" y="T1"/>
                </a:cxn>
                <a:cxn ang="0">
                  <a:pos x="T2" y="T3"/>
                </a:cxn>
                <a:cxn ang="0">
                  <a:pos x="T4" y="T5"/>
                </a:cxn>
                <a:cxn ang="0">
                  <a:pos x="T6" y="T7"/>
                </a:cxn>
                <a:cxn ang="0">
                  <a:pos x="T8" y="T9"/>
                </a:cxn>
              </a:cxnLst>
              <a:rect b="b" l="0" r="r" t="0"/>
              <a:pathLst>
                <a:path h="564" w="1216">
                  <a:moveTo>
                    <a:pt x="1216" y="564"/>
                  </a:moveTo>
                  <a:lnTo>
                    <a:pt x="0" y="303"/>
                  </a:lnTo>
                  <a:lnTo>
                    <a:pt x="102" y="0"/>
                  </a:lnTo>
                  <a:lnTo>
                    <a:pt x="1216" y="260"/>
                  </a:lnTo>
                  <a:lnTo>
                    <a:pt x="1216" y="564"/>
                  </a:lnTo>
                  <a:close/>
                </a:path>
              </a:pathLst>
            </a:custGeom>
            <a:solidFill>
              <a:schemeClr val="bg1">
                <a:lumMod val="85000"/>
              </a:schemeClr>
            </a:solidFill>
            <a:ln>
              <a:noFill/>
            </a:ln>
            <a:extLst/>
          </p:spPr>
          <p:txBody>
            <a:bodyPr anchor="t" anchorCtr="0" bIns="15701" compatLnSpc="1" lIns="31402" numCol="1" rIns="31402" tIns="15701" vert="horz" wrap="square">
              <a:prstTxWarp prst="textNoShape">
                <a:avLst/>
              </a:prstTxWarp>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51" name="Freeform 50"/>
            <p:cNvSpPr/>
            <p:nvPr/>
          </p:nvSpPr>
          <p:spPr bwMode="auto">
            <a:xfrm>
              <a:off x="4063592" y="2055109"/>
              <a:ext cx="1367137" cy="967493"/>
            </a:xfrm>
            <a:custGeom>
              <a:gdLst>
                <a:gd fmla="*/ 875170 w 1367137" name="connsiteX0"/>
                <a:gd fmla="*/ 0 h 967493" name="connsiteY0"/>
                <a:gd fmla="*/ 940741 w 1367137" name="connsiteX1"/>
                <a:gd fmla="*/ 52782 h 967493" name="connsiteY1"/>
                <a:gd fmla="*/ 930541 w 1367137" name="connsiteX2"/>
                <a:gd fmla="*/ 95300 h 967493" name="connsiteY2"/>
                <a:gd fmla="*/ 908684 w 1367137" name="connsiteX3"/>
                <a:gd fmla="*/ 136352 h 967493" name="connsiteY3"/>
                <a:gd fmla="*/ 901398 w 1367137" name="connsiteX4"/>
                <a:gd fmla="*/ 162743 h 967493" name="connsiteY4"/>
                <a:gd fmla="*/ 901398 w 1367137" name="connsiteX5"/>
                <a:gd fmla="*/ 331350 h 967493" name="connsiteY5"/>
                <a:gd fmla="*/ 1054757 w 1367137" name="connsiteX6"/>
                <a:gd fmla="*/ 331350 h 967493" name="connsiteY6"/>
                <a:gd fmla="*/ 1054757 w 1367137" name="connsiteX7"/>
                <a:gd fmla="*/ 471137 h 967493" name="connsiteY7"/>
                <a:gd fmla="*/ 1074553 w 1367137" name="connsiteX8"/>
                <a:gd fmla="*/ 470966 h 967493" name="connsiteY8"/>
                <a:gd fmla="*/ 1202403 w 1367137" name="connsiteX9"/>
                <a:gd fmla="*/ 469855 h 967493" name="connsiteY9"/>
                <a:gd fmla="*/ 1231820 w 1367137" name="connsiteX10"/>
                <a:gd fmla="*/ 462512 h 967493" name="connsiteY10"/>
                <a:gd fmla="*/ 1270062 w 1367137" name="connsiteX11"/>
                <a:gd fmla="*/ 441950 h 967493" name="connsiteY11"/>
                <a:gd fmla="*/ 1308304 w 1367137" name="connsiteX12"/>
                <a:gd fmla="*/ 430201 h 967493" name="connsiteY12"/>
                <a:gd fmla="*/ 1367137 w 1367137" name="connsiteX13"/>
                <a:gd fmla="*/ 497760 h 967493" name="connsiteY13"/>
                <a:gd fmla="*/ 1312716 w 1367137" name="connsiteX14"/>
                <a:gd fmla="*/ 563851 h 967493" name="connsiteY14"/>
                <a:gd fmla="*/ 1270062 w 1367137" name="connsiteX15"/>
                <a:gd fmla="*/ 553571 h 967493" name="connsiteY15"/>
                <a:gd fmla="*/ 1228879 w 1367137" name="connsiteX16"/>
                <a:gd fmla="*/ 530072 h 967493" name="connsiteY16"/>
                <a:gd fmla="*/ 1228879 w 1367137" name="connsiteX17"/>
                <a:gd fmla="*/ 531540 h 967493" name="connsiteY17"/>
                <a:gd fmla="*/ 1202403 w 1367137" name="connsiteX18"/>
                <a:gd fmla="*/ 524197 h 967493" name="connsiteY18"/>
                <a:gd fmla="*/ 1089089 w 1367137" name="connsiteX19"/>
                <a:gd fmla="*/ 524197 h 967493" name="connsiteY19"/>
                <a:gd fmla="*/ 1054757 w 1367137" name="connsiteX20"/>
                <a:gd fmla="*/ 524197 h 967493" name="connsiteY20"/>
                <a:gd fmla="*/ 1054757 w 1367137" name="connsiteX21"/>
                <a:gd fmla="*/ 967493 h 967493" name="connsiteY21"/>
                <a:gd fmla="*/ 212712 w 1367137" name="connsiteX22"/>
                <a:gd fmla="*/ 967493 h 967493" name="connsiteY22"/>
                <a:gd fmla="*/ 212712 w 1367137" name="connsiteX23"/>
                <a:gd fmla="*/ 935172 h 967493" name="connsiteY23"/>
                <a:gd fmla="*/ 218580 w 1367137" name="connsiteX24"/>
                <a:gd fmla="*/ 913135 h 967493" name="connsiteY24"/>
                <a:gd fmla="*/ 236183 w 1367137" name="connsiteX25"/>
                <a:gd fmla="*/ 883751 h 967493" name="connsiteY25"/>
                <a:gd fmla="*/ 252320 w 1367137" name="connsiteX26"/>
                <a:gd fmla="*/ 829393 h 967493" name="connsiteY26"/>
                <a:gd fmla="*/ 154033 w 1367137" name="connsiteX27"/>
                <a:gd fmla="*/ 745651 h 967493" name="connsiteY27"/>
                <a:gd fmla="*/ 55745 w 1367137" name="connsiteX28"/>
                <a:gd fmla="*/ 823516 h 967493" name="connsiteY28"/>
                <a:gd fmla="*/ 55745 w 1367137" name="connsiteX29"/>
                <a:gd fmla="*/ 826455 h 967493" name="connsiteY29"/>
                <a:gd fmla="*/ 70415 w 1367137" name="connsiteX30"/>
                <a:gd fmla="*/ 883751 h 967493" name="connsiteY30"/>
                <a:gd fmla="*/ 89486 w 1367137" name="connsiteX31"/>
                <a:gd fmla="*/ 917542 h 967493" name="connsiteY31"/>
                <a:gd fmla="*/ 93886 w 1367137" name="connsiteX32"/>
                <a:gd fmla="*/ 935172 h 967493" name="connsiteY32"/>
                <a:gd fmla="*/ 93886 w 1367137" name="connsiteX33"/>
                <a:gd fmla="*/ 967493 h 967493" name="connsiteY33"/>
                <a:gd fmla="*/ 0 w 1367137" name="connsiteX34"/>
                <a:gd fmla="*/ 967493 h 967493" name="connsiteY34"/>
                <a:gd fmla="*/ 0 w 1367137" name="connsiteX35"/>
                <a:gd fmla="*/ 331350 h 967493" name="connsiteY35"/>
                <a:gd fmla="*/ 706605 w 1367137" name="connsiteX36"/>
                <a:gd fmla="*/ 331350 h 967493" name="connsiteY36"/>
                <a:gd fmla="*/ 848941 w 1367137" name="connsiteX37"/>
                <a:gd fmla="*/ 331350 h 967493" name="connsiteY37"/>
                <a:gd fmla="*/ 848941 w 1367137" name="connsiteX38"/>
                <a:gd fmla="*/ 162743 h 967493" name="connsiteY38"/>
                <a:gd fmla="*/ 841655 w 1367137" name="connsiteX39"/>
                <a:gd fmla="*/ 133420 h 967493" name="connsiteY39"/>
                <a:gd fmla="*/ 840198 w 1367137" name="connsiteX40"/>
                <a:gd fmla="*/ 133420 h 967493" name="connsiteY40"/>
                <a:gd fmla="*/ 819798 w 1367137" name="connsiteX41"/>
                <a:gd fmla="*/ 95300 h 967493" name="connsiteY41"/>
                <a:gd fmla="*/ 809598 w 1367137" name="connsiteX42"/>
                <a:gd fmla="*/ 57180 h 967493" name="connsiteY42"/>
                <a:gd fmla="*/ 875170 w 1367137" name="connsiteX43"/>
                <a:gd fmla="*/ 0 h 967493"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967493" w="1367137">
                  <a:moveTo>
                    <a:pt x="875170" y="0"/>
                  </a:moveTo>
                  <a:cubicBezTo>
                    <a:pt x="910141" y="0"/>
                    <a:pt x="939284" y="23458"/>
                    <a:pt x="940741" y="52782"/>
                  </a:cubicBezTo>
                  <a:cubicBezTo>
                    <a:pt x="942198" y="68909"/>
                    <a:pt x="939284" y="83571"/>
                    <a:pt x="930541" y="95300"/>
                  </a:cubicBezTo>
                  <a:cubicBezTo>
                    <a:pt x="918884" y="111428"/>
                    <a:pt x="914513" y="120224"/>
                    <a:pt x="908684" y="136352"/>
                  </a:cubicBezTo>
                  <a:cubicBezTo>
                    <a:pt x="908684" y="136352"/>
                    <a:pt x="908684" y="136352"/>
                    <a:pt x="901398" y="162743"/>
                  </a:cubicBezTo>
                  <a:cubicBezTo>
                    <a:pt x="901398" y="162743"/>
                    <a:pt x="901398" y="162743"/>
                    <a:pt x="901398" y="331350"/>
                  </a:cubicBezTo>
                  <a:lnTo>
                    <a:pt x="1054757" y="331350"/>
                  </a:lnTo>
                  <a:lnTo>
                    <a:pt x="1054757" y="471137"/>
                  </a:lnTo>
                  <a:lnTo>
                    <a:pt x="1074553" y="470966"/>
                  </a:lnTo>
                  <a:cubicBezTo>
                    <a:pt x="1099330" y="470750"/>
                    <a:pt x="1138974" y="470406"/>
                    <a:pt x="1202403" y="469855"/>
                  </a:cubicBezTo>
                  <a:cubicBezTo>
                    <a:pt x="1202403" y="469855"/>
                    <a:pt x="1202403" y="469855"/>
                    <a:pt x="1231820" y="462512"/>
                  </a:cubicBezTo>
                  <a:cubicBezTo>
                    <a:pt x="1246529" y="456637"/>
                    <a:pt x="1255354" y="452231"/>
                    <a:pt x="1270062" y="441950"/>
                  </a:cubicBezTo>
                  <a:cubicBezTo>
                    <a:pt x="1281829" y="433138"/>
                    <a:pt x="1293595" y="428732"/>
                    <a:pt x="1308304" y="430201"/>
                  </a:cubicBezTo>
                  <a:cubicBezTo>
                    <a:pt x="1340662" y="430201"/>
                    <a:pt x="1367137" y="461043"/>
                    <a:pt x="1367137" y="497760"/>
                  </a:cubicBezTo>
                  <a:cubicBezTo>
                    <a:pt x="1367137" y="533009"/>
                    <a:pt x="1343604" y="560914"/>
                    <a:pt x="1312716" y="563851"/>
                  </a:cubicBezTo>
                  <a:cubicBezTo>
                    <a:pt x="1296537" y="565320"/>
                    <a:pt x="1283300" y="562383"/>
                    <a:pt x="1270062" y="553571"/>
                  </a:cubicBezTo>
                  <a:cubicBezTo>
                    <a:pt x="1253883" y="540352"/>
                    <a:pt x="1246529" y="535946"/>
                    <a:pt x="1228879" y="530072"/>
                  </a:cubicBezTo>
                  <a:cubicBezTo>
                    <a:pt x="1228879" y="530072"/>
                    <a:pt x="1228879" y="530072"/>
                    <a:pt x="1228879" y="531540"/>
                  </a:cubicBezTo>
                  <a:lnTo>
                    <a:pt x="1202403" y="524197"/>
                  </a:lnTo>
                  <a:cubicBezTo>
                    <a:pt x="1202403" y="524197"/>
                    <a:pt x="1202403" y="524197"/>
                    <a:pt x="1089089" y="524197"/>
                  </a:cubicBezTo>
                  <a:lnTo>
                    <a:pt x="1054757" y="524197"/>
                  </a:lnTo>
                  <a:lnTo>
                    <a:pt x="1054757" y="967493"/>
                  </a:lnTo>
                  <a:cubicBezTo>
                    <a:pt x="1054757" y="967493"/>
                    <a:pt x="1054757" y="967493"/>
                    <a:pt x="212712" y="967493"/>
                  </a:cubicBezTo>
                  <a:cubicBezTo>
                    <a:pt x="212712" y="967493"/>
                    <a:pt x="212712" y="967493"/>
                    <a:pt x="212712" y="935172"/>
                  </a:cubicBezTo>
                  <a:cubicBezTo>
                    <a:pt x="212712" y="935172"/>
                    <a:pt x="212712" y="935172"/>
                    <a:pt x="218580" y="913135"/>
                  </a:cubicBezTo>
                  <a:cubicBezTo>
                    <a:pt x="222980" y="901381"/>
                    <a:pt x="225914" y="895505"/>
                    <a:pt x="236183" y="883751"/>
                  </a:cubicBezTo>
                  <a:cubicBezTo>
                    <a:pt x="247919" y="867591"/>
                    <a:pt x="252320" y="849961"/>
                    <a:pt x="252320" y="829393"/>
                  </a:cubicBezTo>
                  <a:cubicBezTo>
                    <a:pt x="252320" y="783849"/>
                    <a:pt x="208311" y="745651"/>
                    <a:pt x="154033" y="745651"/>
                  </a:cubicBezTo>
                  <a:cubicBezTo>
                    <a:pt x="102688" y="745651"/>
                    <a:pt x="60146" y="779442"/>
                    <a:pt x="55745" y="823516"/>
                  </a:cubicBezTo>
                  <a:cubicBezTo>
                    <a:pt x="55745" y="824985"/>
                    <a:pt x="55745" y="824985"/>
                    <a:pt x="55745" y="826455"/>
                  </a:cubicBezTo>
                  <a:cubicBezTo>
                    <a:pt x="52811" y="847023"/>
                    <a:pt x="58679" y="866122"/>
                    <a:pt x="70415" y="883751"/>
                  </a:cubicBezTo>
                  <a:cubicBezTo>
                    <a:pt x="80684" y="896974"/>
                    <a:pt x="83618" y="902850"/>
                    <a:pt x="89486" y="917542"/>
                  </a:cubicBezTo>
                  <a:cubicBezTo>
                    <a:pt x="89486" y="917542"/>
                    <a:pt x="89486" y="917542"/>
                    <a:pt x="93886" y="935172"/>
                  </a:cubicBezTo>
                  <a:cubicBezTo>
                    <a:pt x="93886" y="935172"/>
                    <a:pt x="93886" y="935172"/>
                    <a:pt x="93886" y="967493"/>
                  </a:cubicBezTo>
                  <a:cubicBezTo>
                    <a:pt x="93886" y="967493"/>
                    <a:pt x="93886" y="967493"/>
                    <a:pt x="0" y="967493"/>
                  </a:cubicBezTo>
                  <a:cubicBezTo>
                    <a:pt x="0" y="967493"/>
                    <a:pt x="0" y="967493"/>
                    <a:pt x="0" y="331350"/>
                  </a:cubicBezTo>
                  <a:cubicBezTo>
                    <a:pt x="0" y="331350"/>
                    <a:pt x="0" y="331350"/>
                    <a:pt x="706605" y="331350"/>
                  </a:cubicBezTo>
                  <a:lnTo>
                    <a:pt x="848941" y="331350"/>
                  </a:lnTo>
                  <a:cubicBezTo>
                    <a:pt x="848941" y="331350"/>
                    <a:pt x="848941" y="331350"/>
                    <a:pt x="848941" y="162743"/>
                  </a:cubicBezTo>
                  <a:cubicBezTo>
                    <a:pt x="848941" y="162743"/>
                    <a:pt x="848941" y="162743"/>
                    <a:pt x="841655" y="133420"/>
                  </a:cubicBezTo>
                  <a:cubicBezTo>
                    <a:pt x="841655" y="133420"/>
                    <a:pt x="841655" y="133420"/>
                    <a:pt x="840198" y="133420"/>
                  </a:cubicBezTo>
                  <a:cubicBezTo>
                    <a:pt x="835827" y="118758"/>
                    <a:pt x="829998" y="109961"/>
                    <a:pt x="819798" y="95300"/>
                  </a:cubicBezTo>
                  <a:cubicBezTo>
                    <a:pt x="811056" y="83571"/>
                    <a:pt x="808141" y="71842"/>
                    <a:pt x="809598" y="57180"/>
                  </a:cubicBezTo>
                  <a:cubicBezTo>
                    <a:pt x="809598" y="24925"/>
                    <a:pt x="838741" y="0"/>
                    <a:pt x="875170" y="0"/>
                  </a:cubicBezTo>
                  <a:close/>
                </a:path>
              </a:pathLst>
            </a:custGeom>
            <a:solidFill>
              <a:schemeClr val="accent2"/>
            </a:solidFill>
            <a:ln>
              <a:noFill/>
            </a:ln>
            <a:extLst/>
          </p:spPr>
          <p:txBody>
            <a:bodyPr anchor="t" anchorCtr="0" bIns="15701" compatLnSpc="1" lIns="31402" numCol="1" rIns="31402" tIns="15701" vert="horz" wrap="square">
              <a:prstTxWarp prst="textNoShape">
                <a:avLst/>
              </a:prstTxWarp>
              <a:noAutofit/>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52" name="Freeform 51"/>
            <p:cNvSpPr/>
            <p:nvPr/>
          </p:nvSpPr>
          <p:spPr bwMode="auto">
            <a:xfrm>
              <a:off x="3476772" y="2826574"/>
              <a:ext cx="1042111" cy="937140"/>
            </a:xfrm>
            <a:custGeom>
              <a:gdLst>
                <a:gd fmla="*/ 740582 w 1042111" name="connsiteX0"/>
                <a:gd fmla="*/ 0 h 937140" name="connsiteY0"/>
                <a:gd fmla="*/ 806672 w 1042111" name="connsiteX1"/>
                <a:gd fmla="*/ 54289 h 937140" name="connsiteY1"/>
                <a:gd fmla="*/ 794923 w 1042111" name="connsiteX2"/>
                <a:gd fmla="*/ 96840 h 937140" name="connsiteY2"/>
                <a:gd fmla="*/ 772893 w 1042111" name="connsiteX3"/>
                <a:gd fmla="*/ 137923 h 937140" name="connsiteY3"/>
                <a:gd fmla="*/ 767018 w 1042111" name="connsiteX4"/>
                <a:gd fmla="*/ 162866 h 937140" name="connsiteY4"/>
                <a:gd fmla="*/ 767018 w 1042111" name="connsiteX5"/>
                <a:gd fmla="*/ 280821 h 937140" name="connsiteY5"/>
                <a:gd fmla="*/ 767018 w 1042111" name="connsiteX6"/>
                <a:gd fmla="*/ 302262 h 937140" name="connsiteY6"/>
                <a:gd fmla="*/ 833111 w 1042111" name="connsiteX7"/>
                <a:gd fmla="*/ 302262 h 937140" name="connsiteY7"/>
                <a:gd fmla="*/ 1042110 w 1042111" name="connsiteX8"/>
                <a:gd fmla="*/ 302262 h 937140" name="connsiteY8"/>
                <a:gd fmla="*/ 1042110 w 1042111" name="connsiteX9"/>
                <a:gd fmla="*/ 302263 h 937140" name="connsiteY9"/>
                <a:gd fmla="*/ 1042111 w 1042111" name="connsiteX10"/>
                <a:gd fmla="*/ 302262 h 937140" name="connsiteY10"/>
                <a:gd fmla="*/ 1042111 w 1042111" name="connsiteX11"/>
                <a:gd fmla="*/ 937140 h 937140" name="connsiteY11"/>
                <a:gd fmla="*/ 1042110 w 1042111" name="connsiteX12"/>
                <a:gd fmla="*/ 937140 h 937140" name="connsiteY12"/>
                <a:gd fmla="*/ 1040702 w 1042111" name="connsiteX13"/>
                <a:gd fmla="*/ 937140 h 937140" name="connsiteY13"/>
                <a:gd fmla="*/ 1040702 w 1042111" name="connsiteX14"/>
                <a:gd fmla="*/ 937140 h 937140" name="connsiteY14"/>
                <a:gd fmla="*/ 1030843 w 1042111" name="connsiteX15"/>
                <a:gd fmla="*/ 937140 h 937140" name="connsiteY15"/>
                <a:gd fmla="*/ 1030838 w 1042111" name="connsiteX16"/>
                <a:gd fmla="*/ 937140 h 937140" name="connsiteY16"/>
                <a:gd fmla="*/ 1004082 w 1042111" name="connsiteX17"/>
                <a:gd fmla="*/ 937140 h 937140" name="connsiteY17"/>
                <a:gd fmla="*/ 1004063 w 1042111" name="connsiteX18"/>
                <a:gd fmla="*/ 937140 h 937140" name="connsiteY18"/>
                <a:gd fmla="*/ 981723 w 1042111" name="connsiteX19"/>
                <a:gd fmla="*/ 937140 h 937140" name="connsiteY19"/>
                <a:gd fmla="*/ 981693 w 1042111" name="connsiteX20"/>
                <a:gd fmla="*/ 937140 h 937140" name="connsiteY20"/>
                <a:gd fmla="*/ 951970 w 1042111" name="connsiteX21"/>
                <a:gd fmla="*/ 937140 h 937140" name="connsiteY21"/>
                <a:gd fmla="*/ 951924 w 1042111" name="connsiteX22"/>
                <a:gd fmla="*/ 937140 h 937140" name="connsiteY22"/>
                <a:gd fmla="*/ 913766 w 1042111" name="connsiteX23"/>
                <a:gd fmla="*/ 937140 h 937140" name="connsiteY23"/>
                <a:gd fmla="*/ 913700 w 1042111" name="connsiteX24"/>
                <a:gd fmla="*/ 937140 h 937140" name="connsiteY24"/>
                <a:gd fmla="*/ 866055 w 1042111" name="connsiteX25"/>
                <a:gd fmla="*/ 937140 h 937140" name="connsiteY25"/>
                <a:gd fmla="*/ 865964 w 1042111" name="connsiteX26"/>
                <a:gd fmla="*/ 937140 h 937140" name="connsiteY26"/>
                <a:gd fmla="*/ 807781 w 1042111" name="connsiteX27"/>
                <a:gd fmla="*/ 937140 h 937140" name="connsiteY27"/>
                <a:gd fmla="*/ 807660 w 1042111" name="connsiteX28"/>
                <a:gd fmla="*/ 937140 h 937140" name="connsiteY28"/>
                <a:gd fmla="*/ 737887 w 1042111" name="connsiteX29"/>
                <a:gd fmla="*/ 937140 h 937140" name="connsiteY29"/>
                <a:gd fmla="*/ 737729 w 1042111" name="connsiteX30"/>
                <a:gd fmla="*/ 937140 h 937140" name="connsiteY30"/>
                <a:gd fmla="*/ 655316 w 1042111" name="connsiteX31"/>
                <a:gd fmla="*/ 937140 h 937140" name="connsiteY31"/>
                <a:gd fmla="*/ 655116 w 1042111" name="connsiteX32"/>
                <a:gd fmla="*/ 937140 h 937140" name="connsiteY32"/>
                <a:gd fmla="*/ 559014 w 1042111" name="connsiteX33"/>
                <a:gd fmla="*/ 937140 h 937140" name="connsiteY33"/>
                <a:gd fmla="*/ 558764 w 1042111" name="connsiteX34"/>
                <a:gd fmla="*/ 937140 h 937140" name="connsiteY34"/>
                <a:gd fmla="*/ 447923 w 1042111" name="connsiteX35"/>
                <a:gd fmla="*/ 937140 h 937140" name="connsiteY35"/>
                <a:gd fmla="*/ 447615 w 1042111" name="connsiteX36"/>
                <a:gd fmla="*/ 937140 h 937140" name="connsiteY36"/>
                <a:gd fmla="*/ 320987 w 1042111" name="connsiteX37"/>
                <a:gd fmla="*/ 937140 h 937140" name="connsiteY37"/>
                <a:gd fmla="*/ 320613 w 1042111" name="connsiteX38"/>
                <a:gd fmla="*/ 937140 h 937140" name="connsiteY38"/>
                <a:gd fmla="*/ 325012 w 1042111" name="connsiteX39"/>
                <a:gd fmla="*/ 831327 h 937140" name="connsiteY39"/>
                <a:gd fmla="*/ 323202 w 1042111" name="connsiteX40"/>
                <a:gd fmla="*/ 777915 h 937140" name="connsiteY40"/>
                <a:gd fmla="*/ 319975 w 1042111" name="connsiteX41"/>
                <a:gd fmla="*/ 753187 h 937140" name="connsiteY41"/>
                <a:gd fmla="*/ 314183 w 1042111" name="connsiteX42"/>
                <a:gd fmla="*/ 721555 h 937140" name="connsiteY42"/>
                <a:gd fmla="*/ 308725 w 1042111" name="connsiteX43"/>
                <a:gd fmla="*/ 703337 h 937140" name="connsiteY43"/>
                <a:gd fmla="*/ 290823 w 1042111" name="connsiteX44"/>
                <a:gd fmla="*/ 670540 h 937140" name="connsiteY44"/>
                <a:gd fmla="*/ 288351 w 1042111" name="connsiteX45"/>
                <a:gd fmla="*/ 666729 h 937140" name="connsiteY45"/>
                <a:gd fmla="*/ 288618 w 1042111" name="connsiteX46"/>
                <a:gd fmla="*/ 666600 h 937140" name="connsiteY46"/>
                <a:gd fmla="*/ 201785 w 1042111" name="connsiteX47"/>
                <a:gd fmla="*/ 576095 h 937140" name="connsiteY47"/>
                <a:gd fmla="*/ 0 w 1042111" name="connsiteX48"/>
                <a:gd fmla="*/ 302262 h 937140" name="connsiteY48"/>
                <a:gd fmla="*/ 290208 w 1042111" name="connsiteX49"/>
                <a:gd fmla="*/ 302262 h 937140" name="connsiteY49"/>
                <a:gd fmla="*/ 290208 w 1042111" name="connsiteX50"/>
                <a:gd fmla="*/ 325776 h 937140" name="connsiteY50"/>
                <a:gd fmla="*/ 284345 w 1042111" name="connsiteX51"/>
                <a:gd fmla="*/ 349290 h 937140" name="connsiteY51"/>
                <a:gd fmla="*/ 266757 w 1042111" name="connsiteX52"/>
                <a:gd fmla="*/ 378683 h 937140" name="connsiteY52"/>
                <a:gd fmla="*/ 250634 w 1042111" name="connsiteX53"/>
                <a:gd fmla="*/ 431589 h 937140" name="connsiteY53"/>
                <a:gd fmla="*/ 348836 w 1042111" name="connsiteX54"/>
                <a:gd fmla="*/ 516827 h 937140" name="connsiteY54"/>
                <a:gd fmla="*/ 447037 w 1042111" name="connsiteX55"/>
                <a:gd fmla="*/ 438937 h 937140" name="connsiteY55"/>
                <a:gd fmla="*/ 447037 w 1042111" name="connsiteX56"/>
                <a:gd fmla="*/ 437468 h 937140" name="connsiteY56"/>
                <a:gd fmla="*/ 447037 w 1042111" name="connsiteX57"/>
                <a:gd fmla="*/ 435998 h 937140" name="connsiteY57"/>
                <a:gd fmla="*/ 432380 w 1042111" name="connsiteX58"/>
                <a:gd fmla="*/ 378683 h 937140" name="connsiteY58"/>
                <a:gd fmla="*/ 413326 w 1042111" name="connsiteX59"/>
                <a:gd fmla="*/ 344881 h 937140" name="connsiteY59"/>
                <a:gd fmla="*/ 408929 w 1042111" name="connsiteX60"/>
                <a:gd fmla="*/ 325776 h 937140" name="connsiteY60"/>
                <a:gd fmla="*/ 408929 w 1042111" name="connsiteX61"/>
                <a:gd fmla="*/ 302262 h 937140" name="connsiteY61"/>
                <a:gd fmla="*/ 676053 w 1042111" name="connsiteX62"/>
                <a:gd fmla="*/ 302262 h 937140" name="connsiteY62"/>
                <a:gd fmla="*/ 712677 w 1042111" name="connsiteX63"/>
                <a:gd fmla="*/ 302262 h 937140" name="connsiteY63"/>
                <a:gd fmla="*/ 712677 w 1042111" name="connsiteX64"/>
                <a:gd fmla="*/ 295952 h 937140" name="connsiteY64"/>
                <a:gd fmla="*/ 712677 w 1042111" name="connsiteX65"/>
                <a:gd fmla="*/ 162866 h 937140" name="connsiteY65"/>
                <a:gd fmla="*/ 705334 w 1042111" name="connsiteX66"/>
                <a:gd fmla="*/ 134988 h 937140" name="connsiteY66"/>
                <a:gd fmla="*/ 683304 w 1042111" name="connsiteX67"/>
                <a:gd fmla="*/ 96840 h 937140" name="connsiteY67"/>
                <a:gd fmla="*/ 673023 w 1042111" name="connsiteX68"/>
                <a:gd fmla="*/ 57223 h 937140" name="connsiteY68"/>
                <a:gd fmla="*/ 740582 w 1042111" name="connsiteX69"/>
                <a:gd fmla="*/ 0 h 937140" name="connsiteY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b="b" l="l" r="r" t="t"/>
              <a:pathLst>
                <a:path h="937140" w="1042111">
                  <a:moveTo>
                    <a:pt x="740582" y="0"/>
                  </a:moveTo>
                  <a:cubicBezTo>
                    <a:pt x="775830" y="0"/>
                    <a:pt x="803735" y="23476"/>
                    <a:pt x="806672" y="54289"/>
                  </a:cubicBezTo>
                  <a:cubicBezTo>
                    <a:pt x="808141" y="70429"/>
                    <a:pt x="805204" y="83634"/>
                    <a:pt x="794923" y="96840"/>
                  </a:cubicBezTo>
                  <a:cubicBezTo>
                    <a:pt x="783174" y="111512"/>
                    <a:pt x="778768" y="120316"/>
                    <a:pt x="772893" y="137923"/>
                  </a:cubicBezTo>
                  <a:lnTo>
                    <a:pt x="767018" y="162866"/>
                  </a:lnTo>
                  <a:cubicBezTo>
                    <a:pt x="767018" y="162866"/>
                    <a:pt x="767018" y="162866"/>
                    <a:pt x="767018" y="280821"/>
                  </a:cubicBezTo>
                  <a:lnTo>
                    <a:pt x="767018" y="302262"/>
                  </a:lnTo>
                  <a:lnTo>
                    <a:pt x="833111" y="302262"/>
                  </a:lnTo>
                  <a:cubicBezTo>
                    <a:pt x="893708" y="302262"/>
                    <a:pt x="962963" y="302262"/>
                    <a:pt x="1042110" y="302262"/>
                  </a:cubicBezTo>
                  <a:lnTo>
                    <a:pt x="1042110" y="302263"/>
                  </a:lnTo>
                  <a:lnTo>
                    <a:pt x="1042111" y="302262"/>
                  </a:lnTo>
                  <a:cubicBezTo>
                    <a:pt x="1042111" y="302262"/>
                    <a:pt x="1042111" y="302262"/>
                    <a:pt x="1042111" y="937140"/>
                  </a:cubicBezTo>
                  <a:lnTo>
                    <a:pt x="1042110" y="937140"/>
                  </a:lnTo>
                  <a:lnTo>
                    <a:pt x="1040702" y="937140"/>
                  </a:lnTo>
                  <a:lnTo>
                    <a:pt x="1040702" y="937140"/>
                  </a:lnTo>
                  <a:lnTo>
                    <a:pt x="1030843" y="937140"/>
                  </a:lnTo>
                  <a:lnTo>
                    <a:pt x="1030838" y="937140"/>
                  </a:lnTo>
                  <a:lnTo>
                    <a:pt x="1004082" y="937140"/>
                  </a:lnTo>
                  <a:lnTo>
                    <a:pt x="1004063" y="937140"/>
                  </a:lnTo>
                  <a:lnTo>
                    <a:pt x="981723" y="937140"/>
                  </a:lnTo>
                  <a:lnTo>
                    <a:pt x="981693" y="937140"/>
                  </a:lnTo>
                  <a:lnTo>
                    <a:pt x="951970" y="937140"/>
                  </a:lnTo>
                  <a:lnTo>
                    <a:pt x="951924" y="937140"/>
                  </a:lnTo>
                  <a:lnTo>
                    <a:pt x="913766" y="937140"/>
                  </a:lnTo>
                  <a:lnTo>
                    <a:pt x="913700" y="937140"/>
                  </a:lnTo>
                  <a:lnTo>
                    <a:pt x="866055" y="937140"/>
                  </a:lnTo>
                  <a:lnTo>
                    <a:pt x="865964" y="937140"/>
                  </a:lnTo>
                  <a:lnTo>
                    <a:pt x="807781" y="937140"/>
                  </a:lnTo>
                  <a:lnTo>
                    <a:pt x="807660" y="937140"/>
                  </a:lnTo>
                  <a:lnTo>
                    <a:pt x="737887" y="937140"/>
                  </a:lnTo>
                  <a:lnTo>
                    <a:pt x="737729" y="937140"/>
                  </a:lnTo>
                  <a:lnTo>
                    <a:pt x="655316" y="937140"/>
                  </a:lnTo>
                  <a:lnTo>
                    <a:pt x="655116" y="937140"/>
                  </a:lnTo>
                  <a:lnTo>
                    <a:pt x="559014" y="937140"/>
                  </a:lnTo>
                  <a:lnTo>
                    <a:pt x="558764" y="937140"/>
                  </a:lnTo>
                  <a:lnTo>
                    <a:pt x="447923" y="937140"/>
                  </a:lnTo>
                  <a:lnTo>
                    <a:pt x="447615" y="937140"/>
                  </a:lnTo>
                  <a:lnTo>
                    <a:pt x="320987" y="937140"/>
                  </a:lnTo>
                  <a:lnTo>
                    <a:pt x="320613" y="937140"/>
                  </a:lnTo>
                  <a:cubicBezTo>
                    <a:pt x="323546" y="900400"/>
                    <a:pt x="325012" y="865129"/>
                    <a:pt x="325012" y="831327"/>
                  </a:cubicBezTo>
                  <a:cubicBezTo>
                    <a:pt x="325012" y="812589"/>
                    <a:pt x="324462" y="794678"/>
                    <a:pt x="323202" y="777915"/>
                  </a:cubicBezTo>
                  <a:lnTo>
                    <a:pt x="319975" y="753187"/>
                  </a:lnTo>
                  <a:lnTo>
                    <a:pt x="314183" y="721555"/>
                  </a:lnTo>
                  <a:lnTo>
                    <a:pt x="308725" y="703337"/>
                  </a:lnTo>
                  <a:lnTo>
                    <a:pt x="290823" y="670540"/>
                  </a:lnTo>
                  <a:lnTo>
                    <a:pt x="288351" y="666729"/>
                  </a:lnTo>
                  <a:lnTo>
                    <a:pt x="288618" y="666600"/>
                  </a:lnTo>
                  <a:lnTo>
                    <a:pt x="201785" y="576095"/>
                  </a:lnTo>
                  <a:cubicBezTo>
                    <a:pt x="120095" y="485230"/>
                    <a:pt x="53864" y="393746"/>
                    <a:pt x="0" y="302262"/>
                  </a:cubicBezTo>
                  <a:cubicBezTo>
                    <a:pt x="0" y="302262"/>
                    <a:pt x="0" y="302262"/>
                    <a:pt x="290208" y="302262"/>
                  </a:cubicBezTo>
                  <a:cubicBezTo>
                    <a:pt x="290208" y="302262"/>
                    <a:pt x="290208" y="302262"/>
                    <a:pt x="290208" y="325776"/>
                  </a:cubicBezTo>
                  <a:cubicBezTo>
                    <a:pt x="290208" y="325776"/>
                    <a:pt x="290208" y="325776"/>
                    <a:pt x="284345" y="349290"/>
                  </a:cubicBezTo>
                  <a:cubicBezTo>
                    <a:pt x="279948" y="359578"/>
                    <a:pt x="277016" y="366926"/>
                    <a:pt x="266757" y="378683"/>
                  </a:cubicBezTo>
                  <a:cubicBezTo>
                    <a:pt x="255031" y="394849"/>
                    <a:pt x="250634" y="412484"/>
                    <a:pt x="250634" y="431589"/>
                  </a:cubicBezTo>
                  <a:cubicBezTo>
                    <a:pt x="250634" y="478617"/>
                    <a:pt x="294605" y="516827"/>
                    <a:pt x="348836" y="516827"/>
                  </a:cubicBezTo>
                  <a:cubicBezTo>
                    <a:pt x="401601" y="516827"/>
                    <a:pt x="442640" y="483026"/>
                    <a:pt x="447037" y="438937"/>
                  </a:cubicBezTo>
                  <a:cubicBezTo>
                    <a:pt x="447037" y="438937"/>
                    <a:pt x="447037" y="438937"/>
                    <a:pt x="447037" y="437468"/>
                  </a:cubicBezTo>
                  <a:cubicBezTo>
                    <a:pt x="447037" y="437468"/>
                    <a:pt x="447037" y="437468"/>
                    <a:pt x="447037" y="435998"/>
                  </a:cubicBezTo>
                  <a:cubicBezTo>
                    <a:pt x="449969" y="413954"/>
                    <a:pt x="444106" y="396318"/>
                    <a:pt x="432380" y="378683"/>
                  </a:cubicBezTo>
                  <a:cubicBezTo>
                    <a:pt x="422120" y="365456"/>
                    <a:pt x="419189" y="359578"/>
                    <a:pt x="413326" y="344881"/>
                  </a:cubicBezTo>
                  <a:cubicBezTo>
                    <a:pt x="413326" y="344881"/>
                    <a:pt x="413326" y="344881"/>
                    <a:pt x="408929" y="325776"/>
                  </a:cubicBezTo>
                  <a:cubicBezTo>
                    <a:pt x="408929" y="325776"/>
                    <a:pt x="408929" y="325776"/>
                    <a:pt x="408929" y="302262"/>
                  </a:cubicBezTo>
                  <a:cubicBezTo>
                    <a:pt x="408929" y="302262"/>
                    <a:pt x="408929" y="302262"/>
                    <a:pt x="676053" y="302262"/>
                  </a:cubicBezTo>
                  <a:lnTo>
                    <a:pt x="712677" y="302262"/>
                  </a:lnTo>
                  <a:lnTo>
                    <a:pt x="712677" y="295952"/>
                  </a:lnTo>
                  <a:cubicBezTo>
                    <a:pt x="712677" y="270160"/>
                    <a:pt x="712677" y="228893"/>
                    <a:pt x="712677" y="162866"/>
                  </a:cubicBezTo>
                  <a:cubicBezTo>
                    <a:pt x="712677" y="162866"/>
                    <a:pt x="712677" y="162866"/>
                    <a:pt x="705334" y="134988"/>
                  </a:cubicBezTo>
                  <a:cubicBezTo>
                    <a:pt x="699459" y="120316"/>
                    <a:pt x="695053" y="111512"/>
                    <a:pt x="683304" y="96840"/>
                  </a:cubicBezTo>
                  <a:cubicBezTo>
                    <a:pt x="675960" y="85101"/>
                    <a:pt x="671554" y="71896"/>
                    <a:pt x="673023" y="57223"/>
                  </a:cubicBezTo>
                  <a:cubicBezTo>
                    <a:pt x="673023" y="26411"/>
                    <a:pt x="703865" y="0"/>
                    <a:pt x="740582" y="0"/>
                  </a:cubicBezTo>
                  <a:close/>
                </a:path>
              </a:pathLst>
            </a:custGeom>
            <a:solidFill>
              <a:schemeClr val="tx2"/>
            </a:solidFill>
            <a:ln>
              <a:noFill/>
            </a:ln>
            <a:extLst/>
          </p:spPr>
          <p:txBody>
            <a:bodyPr anchor="t" anchorCtr="0" bIns="15701" compatLnSpc="1" lIns="31402" numCol="1" rIns="31402" tIns="15701" vert="horz" wrap="square">
              <a:prstTxWarp prst="textNoShape">
                <a:avLst/>
              </a:prstTxWarp>
              <a:noAutofit/>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53" name="Freeform 52"/>
            <p:cNvSpPr/>
            <p:nvPr/>
          </p:nvSpPr>
          <p:spPr bwMode="auto">
            <a:xfrm>
              <a:off x="5224583" y="2099374"/>
              <a:ext cx="918170" cy="923229"/>
            </a:xfrm>
            <a:custGeom>
              <a:gdLst>
                <a:gd fmla="*/ 155558 w 918170" name="connsiteX0"/>
                <a:gd fmla="*/ 0 h 923229" name="connsiteY0"/>
                <a:gd fmla="*/ 221129 w 918170" name="connsiteX1"/>
                <a:gd fmla="*/ 52846 h 923229" name="connsiteY1"/>
                <a:gd fmla="*/ 210929 w 918170" name="connsiteX2"/>
                <a:gd fmla="*/ 95417 h 923229" name="connsiteY2"/>
                <a:gd fmla="*/ 187615 w 918170" name="connsiteX3"/>
                <a:gd fmla="*/ 136520 h 923229" name="connsiteY3"/>
                <a:gd fmla="*/ 189072 w 918170" name="connsiteX4"/>
                <a:gd fmla="*/ 136520 h 923229" name="connsiteY4"/>
                <a:gd fmla="*/ 181786 w 918170" name="connsiteX5"/>
                <a:gd fmla="*/ 162943 h 923229" name="connsiteY5"/>
                <a:gd fmla="*/ 181786 w 918170" name="connsiteX6"/>
                <a:gd fmla="*/ 274068 h 923229" name="connsiteY6"/>
                <a:gd fmla="*/ 181786 w 918170" name="connsiteX7"/>
                <a:gd fmla="*/ 287086 h 923229" name="connsiteY7"/>
                <a:gd fmla="*/ 229728 w 918170" name="connsiteX8"/>
                <a:gd fmla="*/ 287086 h 923229" name="connsiteY8"/>
                <a:gd fmla="*/ 706962 w 918170" name="connsiteX9"/>
                <a:gd fmla="*/ 287086 h 923229" name="connsiteY9"/>
                <a:gd fmla="*/ 684961 w 918170" name="connsiteX10"/>
                <a:gd fmla="*/ 391396 h 923229" name="connsiteY10"/>
                <a:gd fmla="*/ 918170 w 918170" name="connsiteX11"/>
                <a:gd fmla="*/ 923229 h 923229" name="connsiteY11"/>
                <a:gd fmla="*/ 573490 w 918170" name="connsiteX12"/>
                <a:gd fmla="*/ 923229 h 923229" name="connsiteY12"/>
                <a:gd fmla="*/ 573490 w 918170" name="connsiteX13"/>
                <a:gd fmla="*/ 879155 h 923229" name="connsiteY13"/>
                <a:gd fmla="*/ 579357 w 918170" name="connsiteX14"/>
                <a:gd fmla="*/ 857117 h 923229" name="connsiteY14"/>
                <a:gd fmla="*/ 596957 w 918170" name="connsiteX15"/>
                <a:gd fmla="*/ 826265 h 923229" name="connsiteY15"/>
                <a:gd fmla="*/ 613091 w 918170" name="connsiteX16"/>
                <a:gd fmla="*/ 773376 h 923229" name="connsiteY16"/>
                <a:gd fmla="*/ 514821 w 918170" name="connsiteX17"/>
                <a:gd fmla="*/ 688165 h 923229" name="connsiteY17"/>
                <a:gd fmla="*/ 416550 w 918170" name="connsiteX18"/>
                <a:gd fmla="*/ 766030 h 923229" name="connsiteY18"/>
                <a:gd fmla="*/ 416550 w 918170" name="connsiteX19"/>
                <a:gd fmla="*/ 767499 h 923229" name="connsiteY19"/>
                <a:gd fmla="*/ 416550 w 918170" name="connsiteX20"/>
                <a:gd fmla="*/ 768968 h 923229" name="connsiteY20"/>
                <a:gd fmla="*/ 431217 w 918170" name="connsiteX21"/>
                <a:gd fmla="*/ 826265 h 923229" name="connsiteY21"/>
                <a:gd fmla="*/ 450285 w 918170" name="connsiteX22"/>
                <a:gd fmla="*/ 860056 h 923229" name="connsiteY22"/>
                <a:gd fmla="*/ 454685 w 918170" name="connsiteX23"/>
                <a:gd fmla="*/ 879155 h 923229" name="connsiteY23"/>
                <a:gd fmla="*/ 454685 w 918170" name="connsiteX24"/>
                <a:gd fmla="*/ 923229 h 923229" name="connsiteY24"/>
                <a:gd fmla="*/ 0 w 918170" name="connsiteX25"/>
                <a:gd fmla="*/ 923229 h 923229" name="connsiteY25"/>
                <a:gd fmla="*/ 0 w 918170" name="connsiteX26"/>
                <a:gd fmla="*/ 511866 h 923229" name="connsiteY26"/>
                <a:gd fmla="*/ 41068 w 918170" name="connsiteX27"/>
                <a:gd fmla="*/ 511866 h 923229" name="connsiteY27"/>
                <a:gd fmla="*/ 64536 w 918170" name="connsiteX28"/>
                <a:gd fmla="*/ 517743 h 923229" name="connsiteY28"/>
                <a:gd fmla="*/ 93871 w 918170" name="connsiteX29"/>
                <a:gd fmla="*/ 535373 h 923229" name="connsiteY29"/>
                <a:gd fmla="*/ 146673 w 918170" name="connsiteX30"/>
                <a:gd fmla="*/ 551534 h 923229" name="connsiteY30"/>
                <a:gd fmla="*/ 231743 w 918170" name="connsiteX31"/>
                <a:gd fmla="*/ 453100 h 923229" name="connsiteY31"/>
                <a:gd fmla="*/ 154006 w 918170" name="connsiteX32"/>
                <a:gd fmla="*/ 354667 h 923229" name="connsiteY32"/>
                <a:gd fmla="*/ 151073 w 918170" name="connsiteX33"/>
                <a:gd fmla="*/ 354667 h 923229" name="connsiteY33"/>
                <a:gd fmla="*/ 93871 w 918170" name="connsiteX34"/>
                <a:gd fmla="*/ 369359 h 923229" name="connsiteY34"/>
                <a:gd fmla="*/ 60135 w 918170" name="connsiteX35"/>
                <a:gd fmla="*/ 388458 h 923229" name="connsiteY35"/>
                <a:gd fmla="*/ 41068 w 918170" name="connsiteX36"/>
                <a:gd fmla="*/ 392865 h 923229" name="connsiteY36"/>
                <a:gd fmla="*/ 0 w 918170" name="connsiteX37"/>
                <a:gd fmla="*/ 392865 h 923229" name="connsiteY37"/>
                <a:gd fmla="*/ 0 w 918170" name="connsiteX38"/>
                <a:gd fmla="*/ 287086 h 923229" name="connsiteY38"/>
                <a:gd fmla="*/ 125824 w 918170" name="connsiteX39"/>
                <a:gd fmla="*/ 287086 h 923229" name="connsiteY39"/>
                <a:gd fmla="*/ 128963 w 918170" name="connsiteX40"/>
                <a:gd fmla="*/ 287086 h 923229" name="connsiteY40"/>
                <a:gd fmla="*/ 128715 w 918170" name="connsiteX41"/>
                <a:gd fmla="*/ 258841 h 923229" name="connsiteY41"/>
                <a:gd fmla="*/ 127872 w 918170" name="connsiteX42"/>
                <a:gd fmla="*/ 162943 h 923229" name="connsiteY42"/>
                <a:gd fmla="*/ 120586 w 918170" name="connsiteX43"/>
                <a:gd fmla="*/ 133584 h 923229" name="connsiteY43"/>
                <a:gd fmla="*/ 100186 w 918170" name="connsiteX44"/>
                <a:gd fmla="*/ 95417 h 923229" name="connsiteY44"/>
                <a:gd fmla="*/ 88529 w 918170" name="connsiteX45"/>
                <a:gd fmla="*/ 57250 h 923229" name="connsiteY45"/>
                <a:gd fmla="*/ 155558 w 918170" name="connsiteX46"/>
                <a:gd fmla="*/ 0 h 923229"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923229" w="918170">
                  <a:moveTo>
                    <a:pt x="155558" y="0"/>
                  </a:moveTo>
                  <a:cubicBezTo>
                    <a:pt x="190529" y="0"/>
                    <a:pt x="218215" y="23487"/>
                    <a:pt x="221129" y="52846"/>
                  </a:cubicBezTo>
                  <a:cubicBezTo>
                    <a:pt x="222586" y="70462"/>
                    <a:pt x="219672" y="83673"/>
                    <a:pt x="210929" y="95417"/>
                  </a:cubicBezTo>
                  <a:cubicBezTo>
                    <a:pt x="199272" y="111564"/>
                    <a:pt x="193443" y="120372"/>
                    <a:pt x="187615" y="136520"/>
                  </a:cubicBezTo>
                  <a:cubicBezTo>
                    <a:pt x="187615" y="136520"/>
                    <a:pt x="187615" y="136520"/>
                    <a:pt x="189072" y="136520"/>
                  </a:cubicBezTo>
                  <a:lnTo>
                    <a:pt x="181786" y="162943"/>
                  </a:lnTo>
                  <a:cubicBezTo>
                    <a:pt x="181786" y="162943"/>
                    <a:pt x="181786" y="162943"/>
                    <a:pt x="181786" y="274068"/>
                  </a:cubicBezTo>
                  <a:lnTo>
                    <a:pt x="181786" y="287086"/>
                  </a:lnTo>
                  <a:lnTo>
                    <a:pt x="229728" y="287086"/>
                  </a:lnTo>
                  <a:cubicBezTo>
                    <a:pt x="334150" y="287086"/>
                    <a:pt x="486036" y="287086"/>
                    <a:pt x="706962" y="287086"/>
                  </a:cubicBezTo>
                  <a:cubicBezTo>
                    <a:pt x="696695" y="353198"/>
                    <a:pt x="683494" y="364951"/>
                    <a:pt x="684961" y="391396"/>
                  </a:cubicBezTo>
                  <a:cubicBezTo>
                    <a:pt x="692295" y="536842"/>
                    <a:pt x="918170" y="923229"/>
                    <a:pt x="918170" y="923229"/>
                  </a:cubicBezTo>
                  <a:cubicBezTo>
                    <a:pt x="918170" y="923229"/>
                    <a:pt x="918170" y="923229"/>
                    <a:pt x="573490" y="923229"/>
                  </a:cubicBezTo>
                  <a:cubicBezTo>
                    <a:pt x="573490" y="923229"/>
                    <a:pt x="573490" y="923229"/>
                    <a:pt x="573490" y="879155"/>
                  </a:cubicBezTo>
                  <a:cubicBezTo>
                    <a:pt x="573490" y="879155"/>
                    <a:pt x="573490" y="879155"/>
                    <a:pt x="579357" y="857117"/>
                  </a:cubicBezTo>
                  <a:cubicBezTo>
                    <a:pt x="583757" y="845364"/>
                    <a:pt x="586690" y="839487"/>
                    <a:pt x="596957" y="826265"/>
                  </a:cubicBezTo>
                  <a:cubicBezTo>
                    <a:pt x="608691" y="810104"/>
                    <a:pt x="613091" y="792475"/>
                    <a:pt x="613091" y="773376"/>
                  </a:cubicBezTo>
                  <a:cubicBezTo>
                    <a:pt x="613091" y="726363"/>
                    <a:pt x="569090" y="688165"/>
                    <a:pt x="514821" y="688165"/>
                  </a:cubicBezTo>
                  <a:cubicBezTo>
                    <a:pt x="462019" y="688165"/>
                    <a:pt x="420950" y="721955"/>
                    <a:pt x="416550" y="766030"/>
                  </a:cubicBezTo>
                  <a:cubicBezTo>
                    <a:pt x="416550" y="766030"/>
                    <a:pt x="416550" y="766030"/>
                    <a:pt x="416550" y="767499"/>
                  </a:cubicBezTo>
                  <a:cubicBezTo>
                    <a:pt x="416550" y="767499"/>
                    <a:pt x="416550" y="768968"/>
                    <a:pt x="416550" y="768968"/>
                  </a:cubicBezTo>
                  <a:cubicBezTo>
                    <a:pt x="413617" y="791005"/>
                    <a:pt x="419484" y="808635"/>
                    <a:pt x="431217" y="826265"/>
                  </a:cubicBezTo>
                  <a:cubicBezTo>
                    <a:pt x="441485" y="839487"/>
                    <a:pt x="444418" y="846833"/>
                    <a:pt x="450285" y="860056"/>
                  </a:cubicBezTo>
                  <a:lnTo>
                    <a:pt x="454685" y="879155"/>
                  </a:lnTo>
                  <a:cubicBezTo>
                    <a:pt x="454685" y="879155"/>
                    <a:pt x="454685" y="879155"/>
                    <a:pt x="454685" y="923229"/>
                  </a:cubicBezTo>
                  <a:cubicBezTo>
                    <a:pt x="454685" y="923229"/>
                    <a:pt x="454685" y="923229"/>
                    <a:pt x="0" y="923229"/>
                  </a:cubicBezTo>
                  <a:cubicBezTo>
                    <a:pt x="0" y="923229"/>
                    <a:pt x="0" y="923229"/>
                    <a:pt x="0" y="511866"/>
                  </a:cubicBezTo>
                  <a:cubicBezTo>
                    <a:pt x="0" y="511866"/>
                    <a:pt x="0" y="511866"/>
                    <a:pt x="41068" y="511866"/>
                  </a:cubicBezTo>
                  <a:cubicBezTo>
                    <a:pt x="41068" y="511866"/>
                    <a:pt x="41068" y="511866"/>
                    <a:pt x="64536" y="517743"/>
                  </a:cubicBezTo>
                  <a:cubicBezTo>
                    <a:pt x="76269" y="522151"/>
                    <a:pt x="82136" y="526558"/>
                    <a:pt x="93871" y="535373"/>
                  </a:cubicBezTo>
                  <a:cubicBezTo>
                    <a:pt x="110005" y="547126"/>
                    <a:pt x="127605" y="551534"/>
                    <a:pt x="146673" y="551534"/>
                  </a:cubicBezTo>
                  <a:cubicBezTo>
                    <a:pt x="193608" y="551534"/>
                    <a:pt x="231743" y="507459"/>
                    <a:pt x="231743" y="453100"/>
                  </a:cubicBezTo>
                  <a:cubicBezTo>
                    <a:pt x="231743" y="401680"/>
                    <a:pt x="198008" y="359075"/>
                    <a:pt x="154006" y="354667"/>
                  </a:cubicBezTo>
                  <a:cubicBezTo>
                    <a:pt x="152540" y="354667"/>
                    <a:pt x="152540" y="354667"/>
                    <a:pt x="151073" y="354667"/>
                  </a:cubicBezTo>
                  <a:cubicBezTo>
                    <a:pt x="130539" y="351729"/>
                    <a:pt x="111471" y="357605"/>
                    <a:pt x="93871" y="369359"/>
                  </a:cubicBezTo>
                  <a:cubicBezTo>
                    <a:pt x="80670" y="379643"/>
                    <a:pt x="74803" y="382581"/>
                    <a:pt x="60135" y="388458"/>
                  </a:cubicBezTo>
                  <a:cubicBezTo>
                    <a:pt x="60135" y="388458"/>
                    <a:pt x="60135" y="388458"/>
                    <a:pt x="41068" y="392865"/>
                  </a:cubicBezTo>
                  <a:cubicBezTo>
                    <a:pt x="41068" y="392865"/>
                    <a:pt x="41068" y="392865"/>
                    <a:pt x="0" y="392865"/>
                  </a:cubicBezTo>
                  <a:cubicBezTo>
                    <a:pt x="0" y="392865"/>
                    <a:pt x="0" y="392865"/>
                    <a:pt x="0" y="287086"/>
                  </a:cubicBezTo>
                  <a:cubicBezTo>
                    <a:pt x="0" y="287086"/>
                    <a:pt x="0" y="287086"/>
                    <a:pt x="125824" y="287086"/>
                  </a:cubicBezTo>
                  <a:lnTo>
                    <a:pt x="128963" y="287086"/>
                  </a:lnTo>
                  <a:lnTo>
                    <a:pt x="128715" y="258841"/>
                  </a:lnTo>
                  <a:cubicBezTo>
                    <a:pt x="128510" y="235514"/>
                    <a:pt x="128237" y="204412"/>
                    <a:pt x="127872" y="162943"/>
                  </a:cubicBezTo>
                  <a:cubicBezTo>
                    <a:pt x="127872" y="162943"/>
                    <a:pt x="127872" y="162943"/>
                    <a:pt x="120586" y="133584"/>
                  </a:cubicBezTo>
                  <a:cubicBezTo>
                    <a:pt x="114758" y="118904"/>
                    <a:pt x="110386" y="110096"/>
                    <a:pt x="100186" y="95417"/>
                  </a:cubicBezTo>
                  <a:cubicBezTo>
                    <a:pt x="91444" y="83673"/>
                    <a:pt x="88529" y="71930"/>
                    <a:pt x="88529" y="57250"/>
                  </a:cubicBezTo>
                  <a:cubicBezTo>
                    <a:pt x="88529" y="24955"/>
                    <a:pt x="119129" y="0"/>
                    <a:pt x="155558" y="0"/>
                  </a:cubicBezTo>
                  <a:close/>
                </a:path>
              </a:pathLst>
            </a:custGeom>
            <a:solidFill>
              <a:schemeClr val="accent1"/>
            </a:solidFill>
            <a:ln>
              <a:noFill/>
            </a:ln>
            <a:extLst/>
          </p:spPr>
          <p:txBody>
            <a:bodyPr anchor="t" anchorCtr="0" bIns="15701" compatLnSpc="1" lIns="31402" numCol="1" rIns="31402" tIns="15701" vert="horz" wrap="square">
              <a:prstTxWarp prst="textNoShape">
                <a:avLst/>
              </a:prstTxWarp>
              <a:noAutofit/>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54" name="Freeform 53"/>
            <p:cNvSpPr/>
            <p:nvPr/>
          </p:nvSpPr>
          <p:spPr bwMode="auto">
            <a:xfrm>
              <a:off x="4626382" y="2815192"/>
              <a:ext cx="1541665" cy="1253315"/>
            </a:xfrm>
            <a:custGeom>
              <a:gdLst>
                <a:gd fmla="*/ 1113667 w 1541665" name="connsiteX0"/>
                <a:gd fmla="*/ 0 h 1253315" name="connsiteY0"/>
                <a:gd fmla="*/ 1179758 w 1541665" name="connsiteX1"/>
                <a:gd fmla="*/ 52768 h 1253315" name="connsiteY1"/>
                <a:gd fmla="*/ 1168008 w 1541665" name="connsiteX2"/>
                <a:gd fmla="*/ 95275 h 1253315" name="connsiteY2"/>
                <a:gd fmla="*/ 1145978 w 1541665" name="connsiteX3"/>
                <a:gd fmla="*/ 136317 h 1253315" name="connsiteY3"/>
                <a:gd fmla="*/ 1140103 w 1541665" name="connsiteX4"/>
                <a:gd fmla="*/ 162701 h 1253315" name="connsiteY4"/>
                <a:gd fmla="*/ 1139119 w 1541665" name="connsiteX5"/>
                <a:gd fmla="*/ 288392 h 1253315" name="connsiteY5"/>
                <a:gd fmla="*/ 1138922 w 1541665" name="connsiteX6"/>
                <a:gd fmla="*/ 313644 h 1253315" name="connsiteY6"/>
                <a:gd fmla="*/ 1147451 w 1541665" name="connsiteX7"/>
                <a:gd fmla="*/ 313644 h 1253315" name="connsiteY7"/>
                <a:gd fmla="*/ 1541665 w 1541665" name="connsiteX8"/>
                <a:gd fmla="*/ 313644 h 1253315" name="connsiteY8"/>
                <a:gd fmla="*/ 1306968 w 1541665" name="connsiteX9"/>
                <a:gd fmla="*/ 406231 h 1253315" name="connsiteY9"/>
                <a:gd fmla="*/ 1292300 w 1541665" name="connsiteX10"/>
                <a:gd fmla="*/ 438562 h 1253315" name="connsiteY10"/>
                <a:gd fmla="*/ 1268830 w 1541665" name="connsiteX11"/>
                <a:gd fmla="*/ 512044 h 1253315" name="connsiteY11"/>
                <a:gd fmla="*/ 1301101 w 1541665" name="connsiteX12"/>
                <a:gd fmla="*/ 606100 h 1253315" name="connsiteY12"/>
                <a:gd fmla="*/ 1251228 w 1541665" name="connsiteX13"/>
                <a:gd fmla="*/ 700156 h 1253315" name="connsiteY13"/>
                <a:gd fmla="*/ 1276164 w 1541665" name="connsiteX14"/>
                <a:gd fmla="*/ 779515 h 1253315" name="connsiteY14"/>
                <a:gd fmla="*/ 1195487 w 1541665" name="connsiteX15"/>
                <a:gd fmla="*/ 850057 h 1253315" name="connsiteY15"/>
                <a:gd fmla="*/ 1194020 w 1541665" name="connsiteX16"/>
                <a:gd fmla="*/ 948522 h 1253315" name="connsiteY16"/>
                <a:gd fmla="*/ 1135346 w 1541665" name="connsiteX17"/>
                <a:gd fmla="*/ 948522 h 1253315" name="connsiteY17"/>
                <a:gd fmla="*/ 374753 w 1541665" name="connsiteX18"/>
                <a:gd fmla="*/ 948522 h 1253315" name="connsiteY18"/>
                <a:gd fmla="*/ 300344 w 1541665" name="connsiteX19"/>
                <a:gd fmla="*/ 948522 h 1253315" name="connsiteY19"/>
                <a:gd fmla="*/ 300344 w 1541665" name="connsiteX20"/>
                <a:gd fmla="*/ 962197 h 1253315" name="connsiteY20"/>
                <a:gd fmla="*/ 300344 w 1541665" name="connsiteX21"/>
                <a:gd fmla="*/ 1090671 h 1253315" name="connsiteY21"/>
                <a:gd fmla="*/ 307688 w 1541665" name="connsiteX22"/>
                <a:gd fmla="*/ 1119976 h 1253315" name="connsiteY22"/>
                <a:gd fmla="*/ 329718 w 1541665" name="connsiteX23"/>
                <a:gd fmla="*/ 1158073 h 1253315" name="connsiteY23"/>
                <a:gd fmla="*/ 339999 w 1541665" name="connsiteX24"/>
                <a:gd fmla="*/ 1196170 h 1253315" name="connsiteY24"/>
                <a:gd fmla="*/ 273908 w 1541665" name="connsiteX25"/>
                <a:gd fmla="*/ 1253315 h 1253315" name="connsiteY25"/>
                <a:gd fmla="*/ 207818 w 1541665" name="connsiteX26"/>
                <a:gd fmla="*/ 1200566 h 1253315" name="connsiteY26"/>
                <a:gd fmla="*/ 218098 w 1541665" name="connsiteX27"/>
                <a:gd fmla="*/ 1158073 h 1253315" name="connsiteY27"/>
                <a:gd fmla="*/ 240129 w 1541665" name="connsiteX28"/>
                <a:gd fmla="*/ 1117046 h 1253315" name="connsiteY28"/>
                <a:gd fmla="*/ 247472 w 1541665" name="connsiteX29"/>
                <a:gd fmla="*/ 1090671 h 1253315" name="connsiteY29"/>
                <a:gd fmla="*/ 247472 w 1541665" name="connsiteX30"/>
                <a:gd fmla="*/ 976804 h 1253315" name="connsiteY30"/>
                <a:gd fmla="*/ 247472 w 1541665" name="connsiteX31"/>
                <a:gd fmla="*/ 948522 h 1253315" name="connsiteY31"/>
                <a:gd fmla="*/ 199850 w 1541665" name="connsiteX32"/>
                <a:gd fmla="*/ 948522 h 1253315" name="connsiteY32"/>
                <a:gd fmla="*/ 0 w 1541665" name="connsiteX33"/>
                <a:gd fmla="*/ 948522 h 1253315" name="connsiteY33"/>
                <a:gd fmla="*/ 0 w 1541665" name="connsiteX34"/>
                <a:gd fmla="*/ 313644 h 1253315" name="connsiteY34"/>
                <a:gd fmla="*/ 274384 w 1541665" name="connsiteX35"/>
                <a:gd fmla="*/ 313644 h 1253315" name="connsiteY35"/>
                <a:gd fmla="*/ 295939 w 1541665" name="connsiteX36"/>
                <a:gd fmla="*/ 313644 h 1253315" name="connsiteY36"/>
                <a:gd fmla="*/ 376383 w 1541665" name="connsiteX37"/>
                <a:gd fmla="*/ 313644 h 1253315" name="connsiteY37"/>
                <a:gd fmla="*/ 978449 w 1541665" name="connsiteX38"/>
                <a:gd fmla="*/ 313644 h 1253315" name="connsiteY38"/>
                <a:gd fmla="*/ 1085762 w 1541665" name="connsiteX39"/>
                <a:gd fmla="*/ 313644 h 1253315" name="connsiteY39"/>
                <a:gd fmla="*/ 1085762 w 1541665" name="connsiteX40"/>
                <a:gd fmla="*/ 304515 h 1253315" name="connsiteY40"/>
                <a:gd fmla="*/ 1085762 w 1541665" name="connsiteX41"/>
                <a:gd fmla="*/ 162701 h 1253315" name="connsiteY41"/>
                <a:gd fmla="*/ 1078419 w 1541665" name="connsiteX42"/>
                <a:gd fmla="*/ 133386 h 1253315" name="connsiteY42"/>
                <a:gd fmla="*/ 1056389 w 1541665" name="connsiteX43"/>
                <a:gd fmla="*/ 95275 h 1253315" name="connsiteY43"/>
                <a:gd fmla="*/ 1046108 w 1541665" name="connsiteX44"/>
                <a:gd fmla="*/ 57165 h 1253315" name="connsiteY44"/>
                <a:gd fmla="*/ 1113667 w 1541665" name="connsiteX45"/>
                <a:gd fmla="*/ 0 h 1253315"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1253315" w="1541665">
                  <a:moveTo>
                    <a:pt x="1113667" y="0"/>
                  </a:moveTo>
                  <a:cubicBezTo>
                    <a:pt x="1147447" y="0"/>
                    <a:pt x="1176820" y="23452"/>
                    <a:pt x="1179758" y="52768"/>
                  </a:cubicBezTo>
                  <a:cubicBezTo>
                    <a:pt x="1181226" y="68891"/>
                    <a:pt x="1178289" y="83549"/>
                    <a:pt x="1168008" y="95275"/>
                  </a:cubicBezTo>
                  <a:cubicBezTo>
                    <a:pt x="1156259" y="111399"/>
                    <a:pt x="1151853" y="120194"/>
                    <a:pt x="1145978" y="136317"/>
                  </a:cubicBezTo>
                  <a:lnTo>
                    <a:pt x="1140103" y="162701"/>
                  </a:lnTo>
                  <a:cubicBezTo>
                    <a:pt x="1140103" y="162701"/>
                    <a:pt x="1140103" y="162701"/>
                    <a:pt x="1139119" y="288392"/>
                  </a:cubicBezTo>
                  <a:lnTo>
                    <a:pt x="1138922" y="313644"/>
                  </a:lnTo>
                  <a:lnTo>
                    <a:pt x="1147451" y="313644"/>
                  </a:lnTo>
                  <a:cubicBezTo>
                    <a:pt x="1266153" y="313644"/>
                    <a:pt x="1397134" y="313644"/>
                    <a:pt x="1541665" y="313644"/>
                  </a:cubicBezTo>
                  <a:cubicBezTo>
                    <a:pt x="1541665" y="313644"/>
                    <a:pt x="1541665" y="313644"/>
                    <a:pt x="1306968" y="406231"/>
                  </a:cubicBezTo>
                  <a:cubicBezTo>
                    <a:pt x="1306968" y="406231"/>
                    <a:pt x="1306968" y="406231"/>
                    <a:pt x="1292300" y="438562"/>
                  </a:cubicBezTo>
                  <a:cubicBezTo>
                    <a:pt x="1292300" y="438562"/>
                    <a:pt x="1292300" y="438562"/>
                    <a:pt x="1268830" y="512044"/>
                  </a:cubicBezTo>
                  <a:cubicBezTo>
                    <a:pt x="1268830" y="512044"/>
                    <a:pt x="1290833" y="586994"/>
                    <a:pt x="1301101" y="606100"/>
                  </a:cubicBezTo>
                  <a:cubicBezTo>
                    <a:pt x="1324571" y="654597"/>
                    <a:pt x="1251228" y="700156"/>
                    <a:pt x="1251228" y="700156"/>
                  </a:cubicBezTo>
                  <a:cubicBezTo>
                    <a:pt x="1251228" y="700156"/>
                    <a:pt x="1301101" y="723670"/>
                    <a:pt x="1276164" y="779515"/>
                  </a:cubicBezTo>
                  <a:cubicBezTo>
                    <a:pt x="1264430" y="803029"/>
                    <a:pt x="1195487" y="850057"/>
                    <a:pt x="1195487" y="850057"/>
                  </a:cubicBezTo>
                  <a:cubicBezTo>
                    <a:pt x="1195487" y="850057"/>
                    <a:pt x="1195487" y="850057"/>
                    <a:pt x="1194020" y="948522"/>
                  </a:cubicBezTo>
                  <a:cubicBezTo>
                    <a:pt x="1194020" y="948522"/>
                    <a:pt x="1194020" y="948522"/>
                    <a:pt x="1135346" y="948522"/>
                  </a:cubicBezTo>
                  <a:cubicBezTo>
                    <a:pt x="1135346" y="948522"/>
                    <a:pt x="1135346" y="948522"/>
                    <a:pt x="374753" y="948522"/>
                  </a:cubicBezTo>
                  <a:lnTo>
                    <a:pt x="300344" y="948522"/>
                  </a:lnTo>
                  <a:lnTo>
                    <a:pt x="300344" y="962197"/>
                  </a:lnTo>
                  <a:cubicBezTo>
                    <a:pt x="300344" y="987095"/>
                    <a:pt x="300344" y="1026932"/>
                    <a:pt x="300344" y="1090671"/>
                  </a:cubicBezTo>
                  <a:cubicBezTo>
                    <a:pt x="300344" y="1090671"/>
                    <a:pt x="300344" y="1090671"/>
                    <a:pt x="307688" y="1119976"/>
                  </a:cubicBezTo>
                  <a:cubicBezTo>
                    <a:pt x="313562" y="1134629"/>
                    <a:pt x="317968" y="1143420"/>
                    <a:pt x="329718" y="1158073"/>
                  </a:cubicBezTo>
                  <a:cubicBezTo>
                    <a:pt x="338530" y="1169795"/>
                    <a:pt x="341467" y="1181517"/>
                    <a:pt x="339999" y="1196170"/>
                  </a:cubicBezTo>
                  <a:cubicBezTo>
                    <a:pt x="339999" y="1228406"/>
                    <a:pt x="310625" y="1253315"/>
                    <a:pt x="273908" y="1253315"/>
                  </a:cubicBezTo>
                  <a:cubicBezTo>
                    <a:pt x="238660" y="1253315"/>
                    <a:pt x="209286" y="1229871"/>
                    <a:pt x="207818" y="1200566"/>
                  </a:cubicBezTo>
                  <a:cubicBezTo>
                    <a:pt x="204880" y="1182982"/>
                    <a:pt x="209286" y="1169795"/>
                    <a:pt x="218098" y="1158073"/>
                  </a:cubicBezTo>
                  <a:cubicBezTo>
                    <a:pt x="229848" y="1141955"/>
                    <a:pt x="234254" y="1133163"/>
                    <a:pt x="240129" y="1117046"/>
                  </a:cubicBezTo>
                  <a:lnTo>
                    <a:pt x="247472" y="1090671"/>
                  </a:lnTo>
                  <a:cubicBezTo>
                    <a:pt x="247472" y="1090671"/>
                    <a:pt x="247472" y="1090671"/>
                    <a:pt x="247472" y="976804"/>
                  </a:cubicBezTo>
                  <a:lnTo>
                    <a:pt x="247472" y="948522"/>
                  </a:lnTo>
                  <a:lnTo>
                    <a:pt x="199850" y="948522"/>
                  </a:lnTo>
                  <a:cubicBezTo>
                    <a:pt x="137484" y="948522"/>
                    <a:pt x="70959" y="948522"/>
                    <a:pt x="0" y="948522"/>
                  </a:cubicBezTo>
                  <a:cubicBezTo>
                    <a:pt x="0" y="948522"/>
                    <a:pt x="0" y="948522"/>
                    <a:pt x="0" y="313644"/>
                  </a:cubicBezTo>
                  <a:cubicBezTo>
                    <a:pt x="0" y="313644"/>
                    <a:pt x="0" y="313644"/>
                    <a:pt x="274384" y="313644"/>
                  </a:cubicBezTo>
                  <a:lnTo>
                    <a:pt x="295939" y="313644"/>
                  </a:lnTo>
                  <a:lnTo>
                    <a:pt x="376383" y="313644"/>
                  </a:lnTo>
                  <a:cubicBezTo>
                    <a:pt x="517527" y="313644"/>
                    <a:pt x="711599" y="313644"/>
                    <a:pt x="978449" y="313644"/>
                  </a:cubicBezTo>
                  <a:lnTo>
                    <a:pt x="1085762" y="313644"/>
                  </a:lnTo>
                  <a:lnTo>
                    <a:pt x="1085762" y="304515"/>
                  </a:lnTo>
                  <a:cubicBezTo>
                    <a:pt x="1085762" y="277032"/>
                    <a:pt x="1085762" y="233059"/>
                    <a:pt x="1085762" y="162701"/>
                  </a:cubicBezTo>
                  <a:cubicBezTo>
                    <a:pt x="1085762" y="162701"/>
                    <a:pt x="1085762" y="162701"/>
                    <a:pt x="1078419" y="133386"/>
                  </a:cubicBezTo>
                  <a:cubicBezTo>
                    <a:pt x="1072544" y="118728"/>
                    <a:pt x="1068138" y="109933"/>
                    <a:pt x="1056389" y="95275"/>
                  </a:cubicBezTo>
                  <a:cubicBezTo>
                    <a:pt x="1049045" y="83549"/>
                    <a:pt x="1044639" y="71823"/>
                    <a:pt x="1046108" y="57165"/>
                  </a:cubicBezTo>
                  <a:cubicBezTo>
                    <a:pt x="1046108" y="24918"/>
                    <a:pt x="1076950" y="0"/>
                    <a:pt x="1113667" y="0"/>
                  </a:cubicBezTo>
                  <a:close/>
                </a:path>
              </a:pathLst>
            </a:custGeom>
            <a:solidFill>
              <a:schemeClr val="accent1"/>
            </a:solidFill>
            <a:ln>
              <a:noFill/>
            </a:ln>
            <a:extLst/>
          </p:spPr>
          <p:txBody>
            <a:bodyPr anchor="t" anchorCtr="0" bIns="15701" compatLnSpc="1" lIns="31402" numCol="1" rIns="31402" tIns="15701" vert="horz" wrap="square">
              <a:prstTxWarp prst="textNoShape">
                <a:avLst/>
              </a:prstTxWarp>
              <a:noAutofit/>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55" name="Freeform 38"/>
            <p:cNvSpPr/>
            <p:nvPr/>
          </p:nvSpPr>
          <p:spPr bwMode="auto">
            <a:xfrm>
              <a:off x="3295921" y="1646612"/>
              <a:ext cx="658907" cy="633614"/>
            </a:xfrm>
            <a:custGeom>
              <a:gdLst>
                <a:gd fmla="*/ 449 w 449" name="T0"/>
                <a:gd fmla="*/ 0 h 432" name="T1"/>
                <a:gd fmla="*/ 159 w 449" name="T2"/>
                <a:gd fmla="*/ 0 h 432" name="T3"/>
                <a:gd fmla="*/ 99 w 449" name="T4"/>
                <a:gd fmla="*/ 103 h 432" name="T5"/>
                <a:gd fmla="*/ 0 w 449" name="T6"/>
                <a:gd fmla="*/ 432 h 432" name="T7"/>
                <a:gd fmla="*/ 271 w 449" name="T8"/>
                <a:gd fmla="*/ 432 h 432" name="T9"/>
                <a:gd fmla="*/ 271 w 449" name="T10"/>
                <a:gd fmla="*/ 391 h 432" name="T11"/>
                <a:gd fmla="*/ 268 w 449" name="T12"/>
                <a:gd fmla="*/ 378 h 432" name="T13"/>
                <a:gd fmla="*/ 255 w 449" name="T14"/>
                <a:gd fmla="*/ 355 h 432" name="T15"/>
                <a:gd fmla="*/ 244 w 449" name="T16"/>
                <a:gd fmla="*/ 316 h 432" name="T17"/>
                <a:gd fmla="*/ 245 w 449" name="T18"/>
                <a:gd fmla="*/ 315 h 432" name="T19"/>
                <a:gd fmla="*/ 245 w 449" name="T20"/>
                <a:gd fmla="*/ 314 h 432" name="T21"/>
                <a:gd fmla="*/ 245 w 449" name="T22"/>
                <a:gd fmla="*/ 314 h 432" name="T23"/>
                <a:gd fmla="*/ 311 w 449" name="T24"/>
                <a:gd fmla="*/ 261 h 432" name="T25"/>
                <a:gd fmla="*/ 379 w 449" name="T26"/>
                <a:gd fmla="*/ 319 h 432" name="T27"/>
                <a:gd fmla="*/ 378 w 449" name="T28"/>
                <a:gd fmla="*/ 319 h 432" name="T29"/>
                <a:gd fmla="*/ 368 w 449" name="T30"/>
                <a:gd fmla="*/ 355 h 432" name="T31"/>
                <a:gd fmla="*/ 356 w 449" name="T32"/>
                <a:gd fmla="*/ 376 h 432" name="T33"/>
                <a:gd fmla="*/ 352 w 449" name="T34"/>
                <a:gd fmla="*/ 391 h 432" name="T35"/>
                <a:gd fmla="*/ 352 w 449" name="T36"/>
                <a:gd fmla="*/ 391 h 432" name="T37"/>
                <a:gd fmla="*/ 352 w 449" name="T38"/>
                <a:gd fmla="*/ 432 h 432" name="T39"/>
                <a:gd fmla="*/ 449 w 449" name="T40"/>
                <a:gd fmla="*/ 432 h 432" name="T41"/>
                <a:gd fmla="*/ 449 w 449" name="T42"/>
                <a:gd fmla="*/ 0 h 43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32" w="449">
                  <a:moveTo>
                    <a:pt x="449" y="0"/>
                  </a:moveTo>
                  <a:cubicBezTo>
                    <a:pt x="159" y="0"/>
                    <a:pt x="159" y="0"/>
                    <a:pt x="159" y="0"/>
                  </a:cubicBezTo>
                  <a:cubicBezTo>
                    <a:pt x="135" y="35"/>
                    <a:pt x="115" y="70"/>
                    <a:pt x="99" y="103"/>
                  </a:cubicBezTo>
                  <a:cubicBezTo>
                    <a:pt x="54" y="195"/>
                    <a:pt x="15" y="308"/>
                    <a:pt x="0" y="432"/>
                  </a:cubicBezTo>
                  <a:cubicBezTo>
                    <a:pt x="271" y="432"/>
                    <a:pt x="271" y="432"/>
                    <a:pt x="271" y="432"/>
                  </a:cubicBezTo>
                  <a:cubicBezTo>
                    <a:pt x="271" y="391"/>
                    <a:pt x="271" y="391"/>
                    <a:pt x="271" y="391"/>
                  </a:cubicBezTo>
                  <a:cubicBezTo>
                    <a:pt x="268" y="378"/>
                    <a:pt x="268" y="378"/>
                    <a:pt x="268" y="378"/>
                  </a:cubicBezTo>
                  <a:cubicBezTo>
                    <a:pt x="264" y="369"/>
                    <a:pt x="262" y="365"/>
                    <a:pt x="255" y="355"/>
                  </a:cubicBezTo>
                  <a:cubicBezTo>
                    <a:pt x="246" y="344"/>
                    <a:pt x="243" y="331"/>
                    <a:pt x="244" y="316"/>
                  </a:cubicBezTo>
                  <a:cubicBezTo>
                    <a:pt x="244" y="316"/>
                    <a:pt x="245" y="315"/>
                    <a:pt x="245" y="315"/>
                  </a:cubicBezTo>
                  <a:cubicBezTo>
                    <a:pt x="245" y="314"/>
                    <a:pt x="245" y="314"/>
                    <a:pt x="245" y="314"/>
                  </a:cubicBezTo>
                  <a:cubicBezTo>
                    <a:pt x="245" y="314"/>
                    <a:pt x="245" y="314"/>
                    <a:pt x="245" y="314"/>
                  </a:cubicBezTo>
                  <a:cubicBezTo>
                    <a:pt x="247" y="284"/>
                    <a:pt x="276" y="261"/>
                    <a:pt x="311" y="261"/>
                  </a:cubicBezTo>
                  <a:cubicBezTo>
                    <a:pt x="348" y="261"/>
                    <a:pt x="379" y="287"/>
                    <a:pt x="379" y="319"/>
                  </a:cubicBezTo>
                  <a:cubicBezTo>
                    <a:pt x="378" y="319"/>
                    <a:pt x="378" y="319"/>
                    <a:pt x="378" y="319"/>
                  </a:cubicBezTo>
                  <a:cubicBezTo>
                    <a:pt x="379" y="332"/>
                    <a:pt x="376" y="344"/>
                    <a:pt x="368" y="355"/>
                  </a:cubicBezTo>
                  <a:cubicBezTo>
                    <a:pt x="361" y="364"/>
                    <a:pt x="359" y="368"/>
                    <a:pt x="356" y="376"/>
                  </a:cubicBezTo>
                  <a:cubicBezTo>
                    <a:pt x="352" y="391"/>
                    <a:pt x="352" y="391"/>
                    <a:pt x="352" y="391"/>
                  </a:cubicBezTo>
                  <a:cubicBezTo>
                    <a:pt x="352" y="391"/>
                    <a:pt x="352" y="391"/>
                    <a:pt x="352" y="391"/>
                  </a:cubicBezTo>
                  <a:cubicBezTo>
                    <a:pt x="352" y="432"/>
                    <a:pt x="352" y="432"/>
                    <a:pt x="352" y="432"/>
                  </a:cubicBezTo>
                  <a:cubicBezTo>
                    <a:pt x="449" y="432"/>
                    <a:pt x="449" y="432"/>
                    <a:pt x="449" y="432"/>
                  </a:cubicBezTo>
                  <a:lnTo>
                    <a:pt x="449" y="0"/>
                  </a:lnTo>
                  <a:close/>
                </a:path>
              </a:pathLst>
            </a:custGeom>
            <a:solidFill>
              <a:schemeClr val="accent3"/>
            </a:solidFill>
            <a:ln>
              <a:noFill/>
            </a:ln>
          </p:spPr>
          <p:txBody>
            <a:bodyPr anchor="t" anchorCtr="0" bIns="15701" compatLnSpc="1" lIns="31402" numCol="1" rIns="31402" tIns="15701" vert="horz" wrap="square">
              <a:prstTxWarp prst="textNoShape">
                <a:avLst/>
              </a:prstTxWarp>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56" name="Freeform 55"/>
            <p:cNvSpPr/>
            <p:nvPr/>
          </p:nvSpPr>
          <p:spPr bwMode="auto">
            <a:xfrm>
              <a:off x="4063592" y="1312731"/>
              <a:ext cx="1054757" cy="967494"/>
            </a:xfrm>
            <a:custGeom>
              <a:gdLst>
                <a:gd fmla="*/ 0 w 1054757" name="connsiteX0"/>
                <a:gd fmla="*/ 333881 h 967494" name="connsiteY0"/>
                <a:gd fmla="*/ 2060 w 1054757" name="connsiteX1"/>
                <a:gd fmla="*/ 333881 h 967494" name="connsiteY1"/>
                <a:gd fmla="*/ 16481 w 1054757" name="connsiteX2"/>
                <a:gd fmla="*/ 333881 h 967494" name="connsiteY2"/>
                <a:gd fmla="*/ 55622 w 1054757" name="connsiteX3"/>
                <a:gd fmla="*/ 333881 h 967494" name="connsiteY3"/>
                <a:gd fmla="*/ 131845 w 1054757" name="connsiteX4"/>
                <a:gd fmla="*/ 333881 h 967494" name="connsiteY4"/>
                <a:gd fmla="*/ 187724 w 1054757" name="connsiteX5"/>
                <a:gd fmla="*/ 333881 h 967494" name="connsiteY5"/>
                <a:gd fmla="*/ 257509 w 1054757" name="connsiteX6"/>
                <a:gd fmla="*/ 333881 h 967494" name="connsiteY6"/>
                <a:gd fmla="*/ 342745 w 1054757" name="connsiteX7"/>
                <a:gd fmla="*/ 333881 h 967494" name="connsiteY7"/>
                <a:gd fmla="*/ 444976 w 1054757" name="connsiteX8"/>
                <a:gd fmla="*/ 333881 h 967494" name="connsiteY8"/>
                <a:gd fmla="*/ 565747 w 1054757" name="connsiteX9"/>
                <a:gd fmla="*/ 333881 h 967494" name="connsiteY9"/>
                <a:gd fmla="*/ 706605 w 1054757" name="connsiteX10"/>
                <a:gd fmla="*/ 333881 h 967494" name="connsiteY10"/>
                <a:gd fmla="*/ 869093 w 1054757" name="connsiteX11"/>
                <a:gd fmla="*/ 333881 h 967494" name="connsiteY11"/>
                <a:gd fmla="*/ 902994 w 1054757" name="connsiteX12"/>
                <a:gd fmla="*/ 333881 h 967494" name="connsiteY12"/>
                <a:gd fmla="*/ 1054757 w 1054757" name="connsiteX13"/>
                <a:gd fmla="*/ 333881 h 967494" name="connsiteY13"/>
                <a:gd fmla="*/ 1054757 w 1054757" name="connsiteX14"/>
                <a:gd fmla="*/ 967494 h 967494" name="connsiteY14"/>
                <a:gd fmla="*/ 934465 w 1054757" name="connsiteX15"/>
                <a:gd fmla="*/ 967494 h 967494" name="connsiteY15"/>
                <a:gd fmla="*/ 934465 w 1054757" name="connsiteX16"/>
                <a:gd fmla="*/ 905893 h 967494" name="connsiteY16"/>
                <a:gd fmla="*/ 935932 w 1054757" name="connsiteX17"/>
                <a:gd fmla="*/ 905893 h 967494" name="connsiteY17"/>
                <a:gd fmla="*/ 940333 w 1054757" name="connsiteX18"/>
                <a:gd fmla="*/ 883892 h 967494" name="connsiteY18"/>
                <a:gd fmla="*/ 957937 w 1054757" name="connsiteX19"/>
                <a:gd fmla="*/ 853092 h 967494" name="connsiteY19"/>
                <a:gd fmla="*/ 974073 w 1054757" name="connsiteX20"/>
                <a:gd fmla="*/ 800291 h 967494" name="connsiteY20"/>
                <a:gd fmla="*/ 875786 w 1054757" name="connsiteX21"/>
                <a:gd fmla="*/ 715222 h 967494" name="connsiteY21"/>
                <a:gd fmla="*/ 777498 w 1054757" name="connsiteX22"/>
                <a:gd fmla="*/ 792957 h 967494" name="connsiteY22"/>
                <a:gd fmla="*/ 777498 w 1054757" name="connsiteX23"/>
                <a:gd fmla="*/ 794424 h 967494" name="connsiteY23"/>
                <a:gd fmla="*/ 777498 w 1054757" name="connsiteX24"/>
                <a:gd fmla="*/ 795891 h 967494" name="connsiteY24"/>
                <a:gd fmla="*/ 793635 w 1054757" name="connsiteX25"/>
                <a:gd fmla="*/ 853092 h 967494" name="connsiteY25"/>
                <a:gd fmla="*/ 811239 w 1054757" name="connsiteX26"/>
                <a:gd fmla="*/ 886826 h 967494" name="connsiteY26"/>
                <a:gd fmla="*/ 817107 w 1054757" name="connsiteX27"/>
                <a:gd fmla="*/ 905893 h 967494" name="connsiteY27"/>
                <a:gd fmla="*/ 817107 w 1054757" name="connsiteX28"/>
                <a:gd fmla="*/ 967494 h 967494" name="connsiteY28"/>
                <a:gd fmla="*/ 551587 w 1054757" name="connsiteX29"/>
                <a:gd fmla="*/ 967494 h 967494" name="connsiteY29"/>
                <a:gd fmla="*/ 547614 w 1054757" name="connsiteX30"/>
                <a:gd fmla="*/ 967494 h 967494" name="connsiteY30"/>
                <a:gd fmla="*/ 472390 w 1054757" name="connsiteX31"/>
                <a:gd fmla="*/ 967494 h 967494" name="connsiteY31"/>
                <a:gd fmla="*/ 378830 w 1054757" name="connsiteX32"/>
                <a:gd fmla="*/ 967494 h 967494" name="connsiteY32"/>
                <a:gd fmla="*/ 269709 w 1054757" name="connsiteX33"/>
                <a:gd fmla="*/ 967494 h 967494" name="connsiteY33"/>
                <a:gd fmla="*/ 143832 w 1054757" name="connsiteX34"/>
                <a:gd fmla="*/ 967494 h 967494" name="connsiteY34"/>
                <a:gd fmla="*/ 0 w 1054757" name="connsiteX35"/>
                <a:gd fmla="*/ 967494 h 967494" name="connsiteY35"/>
                <a:gd fmla="*/ 0 w 1054757" name="connsiteX36"/>
                <a:gd fmla="*/ 966257 h 967494" name="connsiteY36"/>
                <a:gd fmla="*/ 0 w 1054757" name="connsiteX37"/>
                <a:gd fmla="*/ 957594 h 967494" name="connsiteY37"/>
                <a:gd fmla="*/ 0 w 1054757" name="connsiteX38"/>
                <a:gd fmla="*/ 934081 h 967494" name="connsiteY38"/>
                <a:gd fmla="*/ 0 w 1054757" name="connsiteX39"/>
                <a:gd fmla="*/ 888292 h 967494" name="connsiteY39"/>
                <a:gd fmla="*/ 0 w 1054757" name="connsiteX40"/>
                <a:gd fmla="*/ 854725 h 967494" name="connsiteY40"/>
                <a:gd fmla="*/ 0 w 1054757" name="connsiteX41"/>
                <a:gd fmla="*/ 812803 h 967494" name="connsiteY41"/>
                <a:gd fmla="*/ 0 w 1054757" name="connsiteX42"/>
                <a:gd fmla="*/ 761601 h 967494" name="connsiteY42"/>
                <a:gd fmla="*/ 0 w 1054757" name="connsiteX43"/>
                <a:gd fmla="*/ 700189 h 967494" name="connsiteY43"/>
                <a:gd fmla="*/ 0 w 1054757" name="connsiteX44"/>
                <a:gd fmla="*/ 627639 h 967494" name="connsiteY44"/>
                <a:gd fmla="*/ 0 w 1054757" name="connsiteX45"/>
                <a:gd fmla="*/ 543023 h 967494" name="connsiteY45"/>
                <a:gd fmla="*/ 0 w 1054757" name="connsiteX46"/>
                <a:gd fmla="*/ 445413 h 967494" name="connsiteY46"/>
                <a:gd fmla="*/ 944096 w 1054757" name="connsiteX47"/>
                <a:gd fmla="*/ 0 h 967494" name="connsiteY47"/>
                <a:gd fmla="*/ 1010286 w 1054757" name="connsiteX48"/>
                <a:gd fmla="*/ 54421 h 967494" name="connsiteY48"/>
                <a:gd fmla="*/ 999990 w 1054757" name="connsiteX49"/>
                <a:gd fmla="*/ 97075 h 967494" name="connsiteY49"/>
                <a:gd fmla="*/ 976456 w 1054757" name="connsiteX50"/>
                <a:gd fmla="*/ 138259 h 967494" name="connsiteY50"/>
                <a:gd fmla="*/ 977926 w 1054757" name="connsiteX51"/>
                <a:gd fmla="*/ 138259 h 967494" name="connsiteY51"/>
                <a:gd fmla="*/ 970572 w 1054757" name="connsiteX52"/>
                <a:gd fmla="*/ 163263 h 967494" name="connsiteY52"/>
                <a:gd fmla="*/ 970572 w 1054757" name="connsiteX53"/>
                <a:gd fmla="*/ 333880 h 967494" name="connsiteY53"/>
                <a:gd fmla="*/ 917620 w 1054757" name="connsiteX54"/>
                <a:gd fmla="*/ 333880 h 967494" name="connsiteY54"/>
                <a:gd fmla="*/ 916149 w 1054757" name="connsiteX55"/>
                <a:gd fmla="*/ 163263 h 967494" name="connsiteY55"/>
                <a:gd fmla="*/ 908794 w 1054757" name="connsiteX56"/>
                <a:gd fmla="*/ 135317 h 967494" name="connsiteY56"/>
                <a:gd fmla="*/ 888201 w 1054757" name="connsiteX57"/>
                <a:gd fmla="*/ 97075 h 967494" name="connsiteY57"/>
                <a:gd fmla="*/ 876434 w 1054757" name="connsiteX58"/>
                <a:gd fmla="*/ 57363 h 967494" name="connsiteY58"/>
                <a:gd fmla="*/ 944096 w 1054757" name="connsiteX59"/>
                <a:gd fmla="*/ 0 h 967494"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967493" w="1054757">
                  <a:moveTo>
                    <a:pt x="0" y="333881"/>
                  </a:moveTo>
                  <a:lnTo>
                    <a:pt x="2060" y="333881"/>
                  </a:lnTo>
                  <a:lnTo>
                    <a:pt x="16481" y="333881"/>
                  </a:lnTo>
                  <a:lnTo>
                    <a:pt x="55622" y="333881"/>
                  </a:lnTo>
                  <a:lnTo>
                    <a:pt x="131845" y="333881"/>
                  </a:lnTo>
                  <a:lnTo>
                    <a:pt x="187724" y="333881"/>
                  </a:lnTo>
                  <a:lnTo>
                    <a:pt x="257509" y="333881"/>
                  </a:lnTo>
                  <a:lnTo>
                    <a:pt x="342745" y="333881"/>
                  </a:lnTo>
                  <a:lnTo>
                    <a:pt x="444976" y="333881"/>
                  </a:lnTo>
                  <a:lnTo>
                    <a:pt x="565747" y="333881"/>
                  </a:lnTo>
                  <a:lnTo>
                    <a:pt x="706605" y="333881"/>
                  </a:lnTo>
                  <a:lnTo>
                    <a:pt x="869093" y="333881"/>
                  </a:lnTo>
                  <a:lnTo>
                    <a:pt x="902994" y="333881"/>
                  </a:lnTo>
                  <a:lnTo>
                    <a:pt x="1054757" y="333881"/>
                  </a:lnTo>
                  <a:cubicBezTo>
                    <a:pt x="1054757" y="333881"/>
                    <a:pt x="1054757" y="333881"/>
                    <a:pt x="1054757" y="967494"/>
                  </a:cubicBezTo>
                  <a:cubicBezTo>
                    <a:pt x="1054757" y="967494"/>
                    <a:pt x="1054757" y="967494"/>
                    <a:pt x="934465" y="967494"/>
                  </a:cubicBezTo>
                  <a:cubicBezTo>
                    <a:pt x="934465" y="967494"/>
                    <a:pt x="934465" y="967494"/>
                    <a:pt x="934465" y="905893"/>
                  </a:cubicBezTo>
                  <a:cubicBezTo>
                    <a:pt x="934465" y="905893"/>
                    <a:pt x="934465" y="905893"/>
                    <a:pt x="935932" y="905893"/>
                  </a:cubicBezTo>
                  <a:cubicBezTo>
                    <a:pt x="935932" y="905893"/>
                    <a:pt x="935932" y="905893"/>
                    <a:pt x="940333" y="883892"/>
                  </a:cubicBezTo>
                  <a:cubicBezTo>
                    <a:pt x="944734" y="872159"/>
                    <a:pt x="949135" y="866292"/>
                    <a:pt x="957937" y="853092"/>
                  </a:cubicBezTo>
                  <a:cubicBezTo>
                    <a:pt x="969673" y="836958"/>
                    <a:pt x="975540" y="819358"/>
                    <a:pt x="974073" y="800291"/>
                  </a:cubicBezTo>
                  <a:cubicBezTo>
                    <a:pt x="974073" y="753356"/>
                    <a:pt x="930064" y="715222"/>
                    <a:pt x="875786" y="715222"/>
                  </a:cubicBezTo>
                  <a:cubicBezTo>
                    <a:pt x="824442" y="715222"/>
                    <a:pt x="781899" y="748956"/>
                    <a:pt x="777498" y="792957"/>
                  </a:cubicBezTo>
                  <a:cubicBezTo>
                    <a:pt x="777498" y="792957"/>
                    <a:pt x="777498" y="792957"/>
                    <a:pt x="777498" y="794424"/>
                  </a:cubicBezTo>
                  <a:cubicBezTo>
                    <a:pt x="777498" y="794424"/>
                    <a:pt x="777498" y="795891"/>
                    <a:pt x="777498" y="795891"/>
                  </a:cubicBezTo>
                  <a:cubicBezTo>
                    <a:pt x="776031" y="817891"/>
                    <a:pt x="780432" y="836958"/>
                    <a:pt x="793635" y="853092"/>
                  </a:cubicBezTo>
                  <a:cubicBezTo>
                    <a:pt x="803904" y="866292"/>
                    <a:pt x="806838" y="873626"/>
                    <a:pt x="811239" y="886826"/>
                  </a:cubicBezTo>
                  <a:cubicBezTo>
                    <a:pt x="811239" y="886826"/>
                    <a:pt x="811239" y="886826"/>
                    <a:pt x="817107" y="905893"/>
                  </a:cubicBezTo>
                  <a:cubicBezTo>
                    <a:pt x="817107" y="905893"/>
                    <a:pt x="817107" y="905893"/>
                    <a:pt x="817107" y="967494"/>
                  </a:cubicBezTo>
                  <a:cubicBezTo>
                    <a:pt x="817107" y="967494"/>
                    <a:pt x="817107" y="967494"/>
                    <a:pt x="551587" y="967494"/>
                  </a:cubicBezTo>
                  <a:lnTo>
                    <a:pt x="547614" y="967494"/>
                  </a:lnTo>
                  <a:lnTo>
                    <a:pt x="472390" y="967494"/>
                  </a:lnTo>
                  <a:lnTo>
                    <a:pt x="378830" y="967494"/>
                  </a:lnTo>
                  <a:lnTo>
                    <a:pt x="269709" y="967494"/>
                  </a:lnTo>
                  <a:lnTo>
                    <a:pt x="143832" y="967494"/>
                  </a:lnTo>
                  <a:lnTo>
                    <a:pt x="0" y="967494"/>
                  </a:lnTo>
                  <a:lnTo>
                    <a:pt x="0" y="966257"/>
                  </a:lnTo>
                  <a:lnTo>
                    <a:pt x="0" y="957594"/>
                  </a:lnTo>
                  <a:lnTo>
                    <a:pt x="0" y="934081"/>
                  </a:lnTo>
                  <a:lnTo>
                    <a:pt x="0" y="888292"/>
                  </a:lnTo>
                  <a:lnTo>
                    <a:pt x="0" y="854725"/>
                  </a:lnTo>
                  <a:lnTo>
                    <a:pt x="0" y="812803"/>
                  </a:lnTo>
                  <a:lnTo>
                    <a:pt x="0" y="761601"/>
                  </a:lnTo>
                  <a:lnTo>
                    <a:pt x="0" y="700189"/>
                  </a:lnTo>
                  <a:lnTo>
                    <a:pt x="0" y="627639"/>
                  </a:lnTo>
                  <a:lnTo>
                    <a:pt x="0" y="543023"/>
                  </a:lnTo>
                  <a:lnTo>
                    <a:pt x="0" y="445413"/>
                  </a:lnTo>
                  <a:close/>
                  <a:moveTo>
                    <a:pt x="944096" y="0"/>
                  </a:moveTo>
                  <a:cubicBezTo>
                    <a:pt x="979397" y="0"/>
                    <a:pt x="1007345" y="23533"/>
                    <a:pt x="1010286" y="54421"/>
                  </a:cubicBezTo>
                  <a:cubicBezTo>
                    <a:pt x="1011757" y="70600"/>
                    <a:pt x="1008815" y="83838"/>
                    <a:pt x="999990" y="97075"/>
                  </a:cubicBezTo>
                  <a:cubicBezTo>
                    <a:pt x="988223" y="111784"/>
                    <a:pt x="983810" y="120609"/>
                    <a:pt x="976456" y="138259"/>
                  </a:cubicBezTo>
                  <a:cubicBezTo>
                    <a:pt x="976456" y="138259"/>
                    <a:pt x="976456" y="138259"/>
                    <a:pt x="977926" y="138259"/>
                  </a:cubicBezTo>
                  <a:lnTo>
                    <a:pt x="970572" y="163263"/>
                  </a:lnTo>
                  <a:cubicBezTo>
                    <a:pt x="970572" y="163263"/>
                    <a:pt x="970572" y="163263"/>
                    <a:pt x="970572" y="333880"/>
                  </a:cubicBezTo>
                  <a:cubicBezTo>
                    <a:pt x="970572" y="333880"/>
                    <a:pt x="970572" y="333880"/>
                    <a:pt x="917620" y="333880"/>
                  </a:cubicBezTo>
                  <a:cubicBezTo>
                    <a:pt x="917620" y="333880"/>
                    <a:pt x="917620" y="333880"/>
                    <a:pt x="916149" y="163263"/>
                  </a:cubicBezTo>
                  <a:cubicBezTo>
                    <a:pt x="916149" y="163263"/>
                    <a:pt x="916149" y="163263"/>
                    <a:pt x="908794" y="135317"/>
                  </a:cubicBezTo>
                  <a:cubicBezTo>
                    <a:pt x="902910" y="119138"/>
                    <a:pt x="898498" y="111784"/>
                    <a:pt x="888201" y="97075"/>
                  </a:cubicBezTo>
                  <a:cubicBezTo>
                    <a:pt x="879376" y="85308"/>
                    <a:pt x="876434" y="72071"/>
                    <a:pt x="876434" y="57363"/>
                  </a:cubicBezTo>
                  <a:cubicBezTo>
                    <a:pt x="876434" y="26475"/>
                    <a:pt x="907323" y="0"/>
                    <a:pt x="944096" y="0"/>
                  </a:cubicBezTo>
                  <a:close/>
                </a:path>
              </a:pathLst>
            </a:custGeom>
            <a:solidFill>
              <a:schemeClr val="accent3"/>
            </a:solidFill>
            <a:ln>
              <a:noFill/>
            </a:ln>
            <a:extLst/>
          </p:spPr>
          <p:txBody>
            <a:bodyPr anchor="t" anchorCtr="0" bIns="15701" compatLnSpc="1" lIns="31402" numCol="1" rIns="31402" tIns="15701" vert="horz" wrap="square">
              <a:prstTxWarp prst="textNoShape">
                <a:avLst/>
              </a:prstTxWarp>
              <a:noAutofit/>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sp>
          <p:nvSpPr>
            <p:cNvPr id="57" name="Freeform 56"/>
            <p:cNvSpPr/>
            <p:nvPr/>
          </p:nvSpPr>
          <p:spPr bwMode="auto">
            <a:xfrm>
              <a:off x="3285725" y="2056374"/>
              <a:ext cx="669102" cy="1259638"/>
            </a:xfrm>
            <a:custGeom>
              <a:gdLst>
                <a:gd fmla="*/ 466016 w 669102" name="connsiteX0"/>
                <a:gd fmla="*/ 0 h 1259638" name="connsiteY0"/>
                <a:gd fmla="*/ 533575 w 669102" name="connsiteX1"/>
                <a:gd fmla="*/ 52814 h 1259638" name="connsiteY1"/>
                <a:gd fmla="*/ 532107 w 669102" name="connsiteX2"/>
                <a:gd fmla="*/ 52814 h 1259638" name="connsiteY2"/>
                <a:gd fmla="*/ 521826 w 669102" name="connsiteX3"/>
                <a:gd fmla="*/ 95358 h 1259638" name="connsiteY3"/>
                <a:gd fmla="*/ 499796 w 669102" name="connsiteX4"/>
                <a:gd fmla="*/ 136436 h 1259638" name="connsiteY4"/>
                <a:gd fmla="*/ 493921 w 669102" name="connsiteX5"/>
                <a:gd fmla="*/ 162843 h 1259638" name="connsiteY5"/>
                <a:gd fmla="*/ 492452 w 669102" name="connsiteX6"/>
                <a:gd fmla="*/ 330086 h 1259638" name="connsiteY6"/>
                <a:gd fmla="*/ 551551 w 669102" name="connsiteX7"/>
                <a:gd fmla="*/ 330086 h 1259638" name="connsiteY7"/>
                <a:gd fmla="*/ 669102 w 669102" name="connsiteX8"/>
                <a:gd fmla="*/ 330086 h 1259638" name="connsiteY8"/>
                <a:gd fmla="*/ 669102 w 669102" name="connsiteX9"/>
                <a:gd fmla="*/ 966229 h 1259638" name="connsiteY9"/>
                <a:gd fmla="*/ 573757 w 669102" name="connsiteX10"/>
                <a:gd fmla="*/ 966229 h 1259638" name="connsiteY10"/>
                <a:gd fmla="*/ 567273 w 669102" name="connsiteX11"/>
                <a:gd fmla="*/ 966229 h 1259638" name="connsiteY11"/>
                <a:gd fmla="*/ 567273 w 669102" name="connsiteX12"/>
                <a:gd fmla="*/ 1002174 h 1259638" name="connsiteY12"/>
                <a:gd fmla="*/ 567273 w 669102" name="connsiteX13"/>
                <a:gd fmla="*/ 1096493 h 1259638" name="connsiteY13"/>
                <a:gd fmla="*/ 574617 w 669102" name="connsiteX14"/>
                <a:gd fmla="*/ 1125888 h 1259638" name="connsiteY14"/>
                <a:gd fmla="*/ 596647 w 669102" name="connsiteX15"/>
                <a:gd fmla="*/ 1164102 h 1259638" name="connsiteY15"/>
                <a:gd fmla="*/ 606927 w 669102" name="connsiteX16"/>
                <a:gd fmla="*/ 1202317 h 1259638" name="connsiteY16"/>
                <a:gd fmla="*/ 539368 w 669102" name="connsiteX17"/>
                <a:gd fmla="*/ 1259638 h 1259638" name="connsiteY17"/>
                <a:gd fmla="*/ 473278 w 669102" name="connsiteX18"/>
                <a:gd fmla="*/ 1206726 h 1259638" name="connsiteY18"/>
                <a:gd fmla="*/ 485027 w 669102" name="connsiteX19"/>
                <a:gd fmla="*/ 1164102 h 1259638" name="connsiteY19"/>
                <a:gd fmla="*/ 507057 w 669102" name="connsiteX20"/>
                <a:gd fmla="*/ 1122949 h 1259638" name="connsiteY20"/>
                <a:gd fmla="*/ 512932 w 669102" name="connsiteX21"/>
                <a:gd fmla="*/ 1096493 h 1259638" name="connsiteY21"/>
                <a:gd fmla="*/ 512932 w 669102" name="connsiteX22"/>
                <a:gd fmla="*/ 987198 h 1259638" name="connsiteY22"/>
                <a:gd fmla="*/ 512932 w 669102" name="connsiteX23"/>
                <a:gd fmla="*/ 966229 h 1259638" name="connsiteY23"/>
                <a:gd fmla="*/ 495022 w 669102" name="connsiteX24"/>
                <a:gd fmla="*/ 966229 h 1259638" name="connsiteY24"/>
                <a:gd fmla="*/ 133389 w 669102" name="connsiteX25"/>
                <a:gd fmla="*/ 966229 h 1259638" name="connsiteY25"/>
                <a:gd fmla="*/ 1295 w 669102" name="connsiteX26"/>
                <a:gd fmla="*/ 330086 h 1259638" name="connsiteY26"/>
                <a:gd fmla="*/ 359491 w 669102" name="connsiteX27"/>
                <a:gd fmla="*/ 330086 h 1259638" name="connsiteY27"/>
                <a:gd fmla="*/ 439580 w 669102" name="connsiteX28"/>
                <a:gd fmla="*/ 330086 h 1259638" name="connsiteY28"/>
                <a:gd fmla="*/ 439580 w 669102" name="connsiteX29"/>
                <a:gd fmla="*/ 162843 h 1259638" name="connsiteY29"/>
                <a:gd fmla="*/ 432237 w 669102" name="connsiteX30"/>
                <a:gd fmla="*/ 133502 h 1259638" name="connsiteY30"/>
                <a:gd fmla="*/ 410207 w 669102" name="connsiteX31"/>
                <a:gd fmla="*/ 95358 h 1259638" name="connsiteY31"/>
                <a:gd fmla="*/ 399926 w 669102" name="connsiteX32"/>
                <a:gd fmla="*/ 57215 h 1259638" name="connsiteY32"/>
                <a:gd fmla="*/ 466016 w 669102" name="connsiteX33"/>
                <a:gd fmla="*/ 0 h 1259638"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1259638" w="669102">
                  <a:moveTo>
                    <a:pt x="466016" y="0"/>
                  </a:moveTo>
                  <a:cubicBezTo>
                    <a:pt x="501265" y="0"/>
                    <a:pt x="530638" y="23473"/>
                    <a:pt x="533575" y="52814"/>
                  </a:cubicBezTo>
                  <a:cubicBezTo>
                    <a:pt x="533575" y="52814"/>
                    <a:pt x="533575" y="52814"/>
                    <a:pt x="532107" y="52814"/>
                  </a:cubicBezTo>
                  <a:cubicBezTo>
                    <a:pt x="535044" y="68951"/>
                    <a:pt x="532107" y="83622"/>
                    <a:pt x="521826" y="95358"/>
                  </a:cubicBezTo>
                  <a:cubicBezTo>
                    <a:pt x="510077" y="111496"/>
                    <a:pt x="505671" y="120298"/>
                    <a:pt x="499796" y="136436"/>
                  </a:cubicBezTo>
                  <a:lnTo>
                    <a:pt x="493921" y="162843"/>
                  </a:lnTo>
                  <a:cubicBezTo>
                    <a:pt x="493921" y="162843"/>
                    <a:pt x="493921" y="162843"/>
                    <a:pt x="492452" y="330086"/>
                  </a:cubicBezTo>
                  <a:lnTo>
                    <a:pt x="551551" y="330086"/>
                  </a:lnTo>
                  <a:cubicBezTo>
                    <a:pt x="588235" y="330086"/>
                    <a:pt x="627364" y="330086"/>
                    <a:pt x="669102" y="330086"/>
                  </a:cubicBezTo>
                  <a:lnTo>
                    <a:pt x="669102" y="966229"/>
                  </a:lnTo>
                  <a:cubicBezTo>
                    <a:pt x="669102" y="966229"/>
                    <a:pt x="669102" y="966229"/>
                    <a:pt x="573757" y="966229"/>
                  </a:cubicBezTo>
                  <a:lnTo>
                    <a:pt x="567273" y="966229"/>
                  </a:lnTo>
                  <a:lnTo>
                    <a:pt x="567273" y="1002174"/>
                  </a:lnTo>
                  <a:cubicBezTo>
                    <a:pt x="567273" y="1025116"/>
                    <a:pt x="567273" y="1055706"/>
                    <a:pt x="567273" y="1096493"/>
                  </a:cubicBezTo>
                  <a:cubicBezTo>
                    <a:pt x="567273" y="1096493"/>
                    <a:pt x="567273" y="1096493"/>
                    <a:pt x="574617" y="1125888"/>
                  </a:cubicBezTo>
                  <a:cubicBezTo>
                    <a:pt x="580491" y="1140586"/>
                    <a:pt x="584897" y="1149405"/>
                    <a:pt x="596647" y="1164102"/>
                  </a:cubicBezTo>
                  <a:cubicBezTo>
                    <a:pt x="603990" y="1175861"/>
                    <a:pt x="608396" y="1187619"/>
                    <a:pt x="606927" y="1202317"/>
                  </a:cubicBezTo>
                  <a:cubicBezTo>
                    <a:pt x="606927" y="1234652"/>
                    <a:pt x="576085" y="1259638"/>
                    <a:pt x="539368" y="1259638"/>
                  </a:cubicBezTo>
                  <a:cubicBezTo>
                    <a:pt x="505589" y="1259638"/>
                    <a:pt x="476215" y="1236122"/>
                    <a:pt x="473278" y="1206726"/>
                  </a:cubicBezTo>
                  <a:cubicBezTo>
                    <a:pt x="471809" y="1190559"/>
                    <a:pt x="474746" y="1177330"/>
                    <a:pt x="485027" y="1164102"/>
                  </a:cubicBezTo>
                  <a:cubicBezTo>
                    <a:pt x="496777" y="1147935"/>
                    <a:pt x="501183" y="1140586"/>
                    <a:pt x="507057" y="1122949"/>
                  </a:cubicBezTo>
                  <a:lnTo>
                    <a:pt x="512932" y="1096493"/>
                  </a:lnTo>
                  <a:cubicBezTo>
                    <a:pt x="512932" y="1096493"/>
                    <a:pt x="512932" y="1096493"/>
                    <a:pt x="512932" y="987198"/>
                  </a:cubicBezTo>
                  <a:lnTo>
                    <a:pt x="512932" y="966229"/>
                  </a:lnTo>
                  <a:lnTo>
                    <a:pt x="495022" y="966229"/>
                  </a:lnTo>
                  <a:cubicBezTo>
                    <a:pt x="415894" y="966229"/>
                    <a:pt x="300799" y="966229"/>
                    <a:pt x="133389" y="966229"/>
                  </a:cubicBezTo>
                  <a:cubicBezTo>
                    <a:pt x="27714" y="745856"/>
                    <a:pt x="-7511" y="529891"/>
                    <a:pt x="1295" y="330086"/>
                  </a:cubicBezTo>
                  <a:cubicBezTo>
                    <a:pt x="1295" y="330086"/>
                    <a:pt x="1295" y="330086"/>
                    <a:pt x="359491" y="330086"/>
                  </a:cubicBezTo>
                  <a:lnTo>
                    <a:pt x="439580" y="330086"/>
                  </a:lnTo>
                  <a:cubicBezTo>
                    <a:pt x="439580" y="330086"/>
                    <a:pt x="439580" y="330086"/>
                    <a:pt x="439580" y="162843"/>
                  </a:cubicBezTo>
                  <a:cubicBezTo>
                    <a:pt x="439580" y="162843"/>
                    <a:pt x="439580" y="162843"/>
                    <a:pt x="432237" y="133502"/>
                  </a:cubicBezTo>
                  <a:cubicBezTo>
                    <a:pt x="426362" y="118831"/>
                    <a:pt x="421956" y="110029"/>
                    <a:pt x="410207" y="95358"/>
                  </a:cubicBezTo>
                  <a:cubicBezTo>
                    <a:pt x="402863" y="83622"/>
                    <a:pt x="398457" y="71886"/>
                    <a:pt x="399926" y="57215"/>
                  </a:cubicBezTo>
                  <a:cubicBezTo>
                    <a:pt x="399926" y="24940"/>
                    <a:pt x="429299" y="0"/>
                    <a:pt x="466016" y="0"/>
                  </a:cubicBezTo>
                  <a:close/>
                </a:path>
              </a:pathLst>
            </a:custGeom>
            <a:solidFill>
              <a:schemeClr val="accent2"/>
            </a:solidFill>
            <a:ln>
              <a:noFill/>
            </a:ln>
            <a:extLst/>
          </p:spPr>
          <p:txBody>
            <a:bodyPr anchor="t" anchorCtr="0" bIns="15701" compatLnSpc="1" lIns="31402" numCol="1" rIns="31402" tIns="15701" vert="horz" wrap="square">
              <a:prstTxWarp prst="textNoShape">
                <a:avLst/>
              </a:prstTxWarp>
              <a:noAutofit/>
            </a:bodyPr>
            <a:lstStyle/>
            <a:p>
              <a:pPr>
                <a:lnSpc>
                  <a:spcPct val="120000"/>
                </a:lnSpc>
              </a:pPr>
              <a:endParaRPr lang="en-US" sz="1374">
                <a:latin charset="0" panose="020b0604020202020204" pitchFamily="34" typeface="Arial"/>
                <a:ea charset="-122" panose="020b0503020204020204" pitchFamily="34" typeface="微软雅黑"/>
                <a:sym charset="0" panose="020b0604020202020204" pitchFamily="34" typeface="Arial"/>
              </a:endParaRPr>
            </a:p>
          </p:txBody>
        </p:sp>
      </p:grpSp>
      <p:sp>
        <p:nvSpPr>
          <p:cNvPr id="33" name="Text Placeholder 7"/>
          <p:cNvSpPr txBox="1"/>
          <p:nvPr/>
        </p:nvSpPr>
        <p:spPr>
          <a:xfrm>
            <a:off x="6082462" y="3209691"/>
            <a:ext cx="1446080" cy="393792"/>
          </a:xfrm>
          <a:prstGeom prst="rect">
            <a:avLst/>
          </a:prstGeom>
        </p:spPr>
        <p:txBody>
          <a:bodyPr anchor="t" anchorCtr="0" bIns="90216" lIns="0" rIns="0" tIns="90216" vert="horz" wrap="square">
            <a:spAutoFit/>
          </a:bodyPr>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r>
              <a:rPr altLang="en-US" b="0"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4" name="Text Placeholder 2"/>
          <p:cNvSpPr txBox="1"/>
          <p:nvPr/>
        </p:nvSpPr>
        <p:spPr>
          <a:xfrm>
            <a:off x="6082462" y="3625409"/>
            <a:ext cx="1884212" cy="438912"/>
          </a:xfrm>
          <a:prstGeom prst="rect">
            <a:avLst/>
          </a:prstGeom>
        </p:spPr>
        <p:txBody>
          <a:bodyPr anchor="t" anchorCtr="0" bIns="0" lIns="0" rIns="0" tIns="0" vert="horz" wrap="square">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1116628">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5" name="Rounded Rectangle 11"/>
          <p:cNvSpPr>
            <a:spLocks noChangeAspect="1"/>
          </p:cNvSpPr>
          <p:nvPr/>
        </p:nvSpPr>
        <p:spPr>
          <a:xfrm>
            <a:off x="5320700" y="3407842"/>
            <a:ext cx="659380" cy="660021"/>
          </a:xfrm>
          <a:prstGeom prst="roundRect">
            <a:avLst>
              <a:gd fmla="val 0"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563">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Text Placeholder 7"/>
          <p:cNvSpPr txBox="1"/>
          <p:nvPr/>
        </p:nvSpPr>
        <p:spPr>
          <a:xfrm>
            <a:off x="5383506" y="3491446"/>
            <a:ext cx="533767" cy="440495"/>
          </a:xfrm>
          <a:prstGeom prst="rect">
            <a:avLst/>
          </a:prstGeom>
        </p:spPr>
        <p:txBody>
          <a:bodyPr anchor="ctr" bIns="90216" lIns="0" rIns="0" tIns="90216"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b="0" lang="es-ES_tradnl" sz="1563">
                <a:latin charset="0" panose="020b0604020202020204" pitchFamily="34" typeface="Arial"/>
                <a:ea charset="-122" panose="020b0503020204020204" pitchFamily="34" typeface="微软雅黑"/>
                <a:sym charset="0" panose="020b0604020202020204" pitchFamily="34" typeface="Arial"/>
              </a:rPr>
              <a:t>01</a:t>
            </a:r>
          </a:p>
        </p:txBody>
      </p:sp>
      <p:sp>
        <p:nvSpPr>
          <p:cNvPr id="37" name="Text Placeholder 7"/>
          <p:cNvSpPr txBox="1"/>
          <p:nvPr/>
        </p:nvSpPr>
        <p:spPr>
          <a:xfrm>
            <a:off x="9121186" y="3194795"/>
            <a:ext cx="1415747" cy="393792"/>
          </a:xfrm>
          <a:prstGeom prst="rect">
            <a:avLst/>
          </a:prstGeom>
        </p:spPr>
        <p:txBody>
          <a:bodyPr anchor="t" anchorCtr="0" bIns="90216" lIns="0" rIns="0" tIns="90216" vert="horz" wrap="square">
            <a:spAutoFit/>
          </a:bodyPr>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r>
              <a:rPr altLang="en-US" b="0"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8" name="Text Placeholder 2"/>
          <p:cNvSpPr txBox="1"/>
          <p:nvPr/>
        </p:nvSpPr>
        <p:spPr>
          <a:xfrm>
            <a:off x="9121186" y="3610516"/>
            <a:ext cx="1844691" cy="438912"/>
          </a:xfrm>
          <a:prstGeom prst="rect">
            <a:avLst/>
          </a:prstGeom>
        </p:spPr>
        <p:txBody>
          <a:bodyPr anchor="t" anchorCtr="0" bIns="0" lIns="0" rIns="0" tIns="0" vert="horz" wrap="square">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1116628">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9" name="Rounded Rectangle 23"/>
          <p:cNvSpPr>
            <a:spLocks noChangeAspect="1"/>
          </p:cNvSpPr>
          <p:nvPr/>
        </p:nvSpPr>
        <p:spPr>
          <a:xfrm>
            <a:off x="8340823" y="3392947"/>
            <a:ext cx="659380" cy="660021"/>
          </a:xfrm>
          <a:prstGeom prst="roundRect">
            <a:avLst>
              <a:gd fmla="val 0" name="adj"/>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563">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40" name="Text Placeholder 7"/>
          <p:cNvSpPr txBox="1"/>
          <p:nvPr/>
        </p:nvSpPr>
        <p:spPr>
          <a:xfrm>
            <a:off x="8403629" y="3476551"/>
            <a:ext cx="533767" cy="440495"/>
          </a:xfrm>
          <a:prstGeom prst="rect">
            <a:avLst/>
          </a:prstGeom>
        </p:spPr>
        <p:txBody>
          <a:bodyPr anchor="ctr" bIns="90216" lIns="0" rIns="0" tIns="90216"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b="0" lang="es-ES_tradnl" sz="1563">
                <a:latin charset="0" panose="020b0604020202020204" pitchFamily="34" typeface="Arial"/>
                <a:ea charset="-122" panose="020b0503020204020204" pitchFamily="34" typeface="微软雅黑"/>
                <a:sym charset="0" panose="020b0604020202020204" pitchFamily="34" typeface="Arial"/>
              </a:rPr>
              <a:t>02</a:t>
            </a:r>
          </a:p>
        </p:txBody>
      </p:sp>
      <p:sp>
        <p:nvSpPr>
          <p:cNvPr id="41" name="Text Placeholder 7"/>
          <p:cNvSpPr txBox="1"/>
          <p:nvPr/>
        </p:nvSpPr>
        <p:spPr>
          <a:xfrm>
            <a:off x="6125120" y="4566808"/>
            <a:ext cx="1415747" cy="393792"/>
          </a:xfrm>
          <a:prstGeom prst="rect">
            <a:avLst/>
          </a:prstGeom>
        </p:spPr>
        <p:txBody>
          <a:bodyPr anchor="t" anchorCtr="0" bIns="90216" lIns="0" rIns="0" tIns="90216" vert="horz" wrap="square">
            <a:spAutoFit/>
          </a:bodyPr>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r>
              <a:rPr altLang="en-US" b="0"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42" name="Text Placeholder 2"/>
          <p:cNvSpPr txBox="1"/>
          <p:nvPr/>
        </p:nvSpPr>
        <p:spPr>
          <a:xfrm>
            <a:off x="6125118" y="4982530"/>
            <a:ext cx="1844691" cy="438912"/>
          </a:xfrm>
          <a:prstGeom prst="rect">
            <a:avLst/>
          </a:prstGeom>
        </p:spPr>
        <p:txBody>
          <a:bodyPr anchor="t" anchorCtr="0" bIns="0" lIns="0" rIns="0" tIns="0" vert="horz" wrap="square">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1116628">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59" name="Rounded Rectangle 27"/>
          <p:cNvSpPr>
            <a:spLocks noChangeAspect="1"/>
          </p:cNvSpPr>
          <p:nvPr/>
        </p:nvSpPr>
        <p:spPr>
          <a:xfrm>
            <a:off x="5320700" y="4764959"/>
            <a:ext cx="659380" cy="660021"/>
          </a:xfrm>
          <a:prstGeom prst="roundRect">
            <a:avLst>
              <a:gd fmla="val 0" name="adj"/>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563">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60" name="Text Placeholder 7"/>
          <p:cNvSpPr txBox="1"/>
          <p:nvPr/>
        </p:nvSpPr>
        <p:spPr>
          <a:xfrm>
            <a:off x="5383506" y="4848563"/>
            <a:ext cx="533767" cy="440495"/>
          </a:xfrm>
          <a:prstGeom prst="rect">
            <a:avLst/>
          </a:prstGeom>
        </p:spPr>
        <p:txBody>
          <a:bodyPr anchor="ctr" bIns="90216" lIns="0" rIns="0" tIns="90216"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b="0" lang="es-ES_tradnl" sz="1563">
                <a:latin charset="0" panose="020b0604020202020204" pitchFamily="34" typeface="Arial"/>
                <a:ea charset="-122" panose="020b0503020204020204" pitchFamily="34" typeface="微软雅黑"/>
                <a:sym charset="0" panose="020b0604020202020204" pitchFamily="34" typeface="Arial"/>
              </a:rPr>
              <a:t>03</a:t>
            </a:r>
          </a:p>
        </p:txBody>
      </p:sp>
      <p:sp>
        <p:nvSpPr>
          <p:cNvPr id="61" name="Text Placeholder 7"/>
          <p:cNvSpPr txBox="1"/>
          <p:nvPr/>
        </p:nvSpPr>
        <p:spPr>
          <a:xfrm>
            <a:off x="9121188" y="4579913"/>
            <a:ext cx="1415747" cy="393792"/>
          </a:xfrm>
          <a:prstGeom prst="rect">
            <a:avLst/>
          </a:prstGeom>
        </p:spPr>
        <p:txBody>
          <a:bodyPr anchor="t" anchorCtr="0" bIns="90216" lIns="0" rIns="0" tIns="90216" vert="horz" wrap="square">
            <a:spAutoFit/>
          </a:bodyPr>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r>
              <a:rPr altLang="en-US" b="0"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62" name="Text Placeholder 2"/>
          <p:cNvSpPr txBox="1"/>
          <p:nvPr/>
        </p:nvSpPr>
        <p:spPr>
          <a:xfrm>
            <a:off x="9121188" y="4995633"/>
            <a:ext cx="1844691" cy="438912"/>
          </a:xfrm>
          <a:prstGeom prst="rect">
            <a:avLst/>
          </a:prstGeom>
        </p:spPr>
        <p:txBody>
          <a:bodyPr anchor="t" anchorCtr="0" bIns="0" lIns="0" rIns="0" tIns="0" vert="horz" wrap="square">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1116628">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63" name="Rounded Rectangle 16"/>
          <p:cNvSpPr>
            <a:spLocks noChangeAspect="1"/>
          </p:cNvSpPr>
          <p:nvPr/>
        </p:nvSpPr>
        <p:spPr>
          <a:xfrm>
            <a:off x="8340823" y="4778064"/>
            <a:ext cx="659380" cy="660021"/>
          </a:xfrm>
          <a:prstGeom prst="roundRect">
            <a:avLst>
              <a:gd fmla="val 0" name="adj"/>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563">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64" name="Text Placeholder 7"/>
          <p:cNvSpPr txBox="1"/>
          <p:nvPr/>
        </p:nvSpPr>
        <p:spPr>
          <a:xfrm>
            <a:off x="8403629" y="4861667"/>
            <a:ext cx="533767" cy="440495"/>
          </a:xfrm>
          <a:prstGeom prst="rect">
            <a:avLst/>
          </a:prstGeom>
        </p:spPr>
        <p:txBody>
          <a:bodyPr anchor="ctr" bIns="90216" lIns="0" rIns="0" tIns="90216"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b="0" lang="es-ES_tradnl" sz="1563">
                <a:latin charset="0" panose="020b0604020202020204" pitchFamily="34" typeface="Arial"/>
                <a:ea charset="-122" panose="020b0503020204020204" pitchFamily="34" typeface="微软雅黑"/>
                <a:sym charset="0" panose="020b0604020202020204" pitchFamily="34" typeface="Arial"/>
              </a:rPr>
              <a:t>04</a:t>
            </a:r>
          </a:p>
        </p:txBody>
      </p:sp>
      <p:sp>
        <p:nvSpPr>
          <p:cNvPr id="65" name="Text Placeholder 7"/>
          <p:cNvSpPr txBox="1"/>
          <p:nvPr/>
        </p:nvSpPr>
        <p:spPr>
          <a:xfrm>
            <a:off x="5294262" y="1997825"/>
            <a:ext cx="1644353" cy="393792"/>
          </a:xfrm>
          <a:prstGeom prst="rect">
            <a:avLst/>
          </a:prstGeom>
        </p:spPr>
        <p:txBody>
          <a:bodyPr anchor="t" anchorCtr="0" bIns="90216" lIns="0" rIns="0" tIns="90216" vert="horz" wrap="square">
            <a:spAutoFit/>
          </a:bodyPr>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r>
              <a:rPr altLang="en-US" b="0"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66" name="Text Placeholder 2"/>
          <p:cNvSpPr txBox="1"/>
          <p:nvPr/>
        </p:nvSpPr>
        <p:spPr>
          <a:xfrm>
            <a:off x="5294263" y="2393924"/>
            <a:ext cx="6220224" cy="292608"/>
          </a:xfrm>
          <a:prstGeom prst="rect">
            <a:avLst/>
          </a:prstGeom>
        </p:spPr>
        <p:txBody>
          <a:bodyPr anchor="t" anchorCtr="0" bIns="0" lIns="0" rIns="0" tIns="0" vert="horz" wrap="square">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1116628">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67"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114448560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additive="base">
                                        <p:cTn dur="500" fill="hold" id="7"/>
                                        <p:tgtEl>
                                          <p:spTgt spid="58"/>
                                        </p:tgtEl>
                                        <p:attrNameLst>
                                          <p:attrName>ppt_x</p:attrName>
                                        </p:attrNameLst>
                                      </p:cBhvr>
                                      <p:tavLst>
                                        <p:tav tm="0">
                                          <p:val>
                                            <p:strVal val="0-#ppt_w/2"/>
                                          </p:val>
                                        </p:tav>
                                        <p:tav tm="100000">
                                          <p:val>
                                            <p:strVal val="#ppt_x"/>
                                          </p:val>
                                        </p:tav>
                                      </p:tavLst>
                                    </p:anim>
                                    <p:anim calcmode="lin" valueType="num">
                                      <p:cBhvr additive="base">
                                        <p:cTn dur="500" fill="hold" id="8"/>
                                        <p:tgtEl>
                                          <p:spTgt spid="58"/>
                                        </p:tgtEl>
                                        <p:attrNameLst>
                                          <p:attrName>ppt_y</p:attrName>
                                        </p:attrNameLst>
                                      </p:cBhvr>
                                      <p:tavLst>
                                        <p:tav tm="0">
                                          <p:val>
                                            <p:strVal val="#ppt_y"/>
                                          </p:val>
                                        </p:tav>
                                        <p:tav tm="100000">
                                          <p:val>
                                            <p:strVal val="#ppt_y"/>
                                          </p:val>
                                        </p:tav>
                                      </p:tavLst>
                                    </p:anim>
                                  </p:childTnLst>
                                </p:cTn>
                              </p:par>
                              <p:par>
                                <p:cTn fill="hold" grpId="0" id="9" nodeType="withEffect" presetClass="entr" presetID="53" presetSubtype="0">
                                  <p:stCondLst>
                                    <p:cond delay="200"/>
                                  </p:stCondLst>
                                  <p:childTnLst>
                                    <p:set>
                                      <p:cBhvr>
                                        <p:cTn dur="1" fill="hold" id="10">
                                          <p:stCondLst>
                                            <p:cond delay="0"/>
                                          </p:stCondLst>
                                        </p:cTn>
                                        <p:tgtEl>
                                          <p:spTgt spid="33">
                                            <p:txEl>
                                              <p:pRg end="0" st="0"/>
                                            </p:txEl>
                                          </p:spTgt>
                                        </p:tgtEl>
                                        <p:attrNameLst>
                                          <p:attrName>style.visibility</p:attrName>
                                        </p:attrNameLst>
                                      </p:cBhvr>
                                      <p:to>
                                        <p:strVal val="visible"/>
                                      </p:to>
                                    </p:set>
                                    <p:anim calcmode="lin" valueType="num">
                                      <p:cBhvr>
                                        <p:cTn dur="500" fill="hold" id="11"/>
                                        <p:tgtEl>
                                          <p:spTgt spid="33">
                                            <p:txEl>
                                              <p:pRg end="0" st="0"/>
                                            </p:txEl>
                                          </p:spTgt>
                                        </p:tgtEl>
                                        <p:attrNameLst>
                                          <p:attrName>ppt_w</p:attrName>
                                        </p:attrNameLst>
                                      </p:cBhvr>
                                      <p:tavLst>
                                        <p:tav tm="0">
                                          <p:val>
                                            <p:fltVal val="0"/>
                                          </p:val>
                                        </p:tav>
                                        <p:tav tm="100000">
                                          <p:val>
                                            <p:strVal val="#ppt_w"/>
                                          </p:val>
                                        </p:tav>
                                      </p:tavLst>
                                    </p:anim>
                                    <p:anim calcmode="lin" valueType="num">
                                      <p:cBhvr>
                                        <p:cTn dur="500" fill="hold" id="12"/>
                                        <p:tgtEl>
                                          <p:spTgt spid="33">
                                            <p:txEl>
                                              <p:pRg end="0" st="0"/>
                                            </p:txEl>
                                          </p:spTgt>
                                        </p:tgtEl>
                                        <p:attrNameLst>
                                          <p:attrName>ppt_h</p:attrName>
                                        </p:attrNameLst>
                                      </p:cBhvr>
                                      <p:tavLst>
                                        <p:tav tm="0">
                                          <p:val>
                                            <p:fltVal val="0"/>
                                          </p:val>
                                        </p:tav>
                                        <p:tav tm="100000">
                                          <p:val>
                                            <p:strVal val="#ppt_h"/>
                                          </p:val>
                                        </p:tav>
                                      </p:tavLst>
                                    </p:anim>
                                    <p:animEffect filter="fade" transition="in">
                                      <p:cBhvr>
                                        <p:cTn dur="500" id="13"/>
                                        <p:tgtEl>
                                          <p:spTgt spid="33">
                                            <p:txEl>
                                              <p:pRg end="0" st="0"/>
                                            </p:txEl>
                                          </p:spTgt>
                                        </p:tgtEl>
                                      </p:cBhvr>
                                    </p:animEffect>
                                  </p:childTnLst>
                                </p:cTn>
                              </p:par>
                              <p:par>
                                <p:cTn fill="hold" grpId="0" id="14" nodeType="withEffect" presetClass="entr" presetID="23" presetSubtype="16">
                                  <p:stCondLst>
                                    <p:cond delay="200"/>
                                  </p:stCondLst>
                                  <p:childTnLst>
                                    <p:set>
                                      <p:cBhvr>
                                        <p:cTn dur="1" fill="hold" id="15">
                                          <p:stCondLst>
                                            <p:cond delay="0"/>
                                          </p:stCondLst>
                                        </p:cTn>
                                        <p:tgtEl>
                                          <p:spTgt spid="34">
                                            <p:txEl>
                                              <p:pRg end="0" st="0"/>
                                            </p:txEl>
                                          </p:spTgt>
                                        </p:tgtEl>
                                        <p:attrNameLst>
                                          <p:attrName>style.visibility</p:attrName>
                                        </p:attrNameLst>
                                      </p:cBhvr>
                                      <p:to>
                                        <p:strVal val="visible"/>
                                      </p:to>
                                    </p:set>
                                    <p:anim calcmode="lin" valueType="num">
                                      <p:cBhvr>
                                        <p:cTn dur="500" fill="hold" id="16"/>
                                        <p:tgtEl>
                                          <p:spTgt spid="34">
                                            <p:txEl>
                                              <p:pRg end="0" st="0"/>
                                            </p:txEl>
                                          </p:spTgt>
                                        </p:tgtEl>
                                        <p:attrNameLst>
                                          <p:attrName>ppt_w</p:attrName>
                                        </p:attrNameLst>
                                      </p:cBhvr>
                                      <p:tavLst>
                                        <p:tav tm="0">
                                          <p:val>
                                            <p:fltVal val="0"/>
                                          </p:val>
                                        </p:tav>
                                        <p:tav tm="100000">
                                          <p:val>
                                            <p:strVal val="#ppt_w"/>
                                          </p:val>
                                        </p:tav>
                                      </p:tavLst>
                                    </p:anim>
                                    <p:anim calcmode="lin" valueType="num">
                                      <p:cBhvr>
                                        <p:cTn dur="500" fill="hold" id="17"/>
                                        <p:tgtEl>
                                          <p:spTgt spid="34">
                                            <p:txEl>
                                              <p:pRg end="0" st="0"/>
                                            </p:txEl>
                                          </p:spTgt>
                                        </p:tgtEl>
                                        <p:attrNameLst>
                                          <p:attrName>ppt_h</p:attrName>
                                        </p:attrNameLst>
                                      </p:cBhvr>
                                      <p:tavLst>
                                        <p:tav tm="0">
                                          <p:val>
                                            <p:fltVal val="0"/>
                                          </p:val>
                                        </p:tav>
                                        <p:tav tm="100000">
                                          <p:val>
                                            <p:strVal val="#ppt_h"/>
                                          </p:val>
                                        </p:tav>
                                      </p:tavLst>
                                    </p:anim>
                                  </p:childTnLst>
                                </p:cTn>
                              </p:par>
                              <p:par>
                                <p:cTn fill="hold" grpId="0" id="18" nodeType="withEffect" presetClass="entr" presetID="53" presetSubtype="0">
                                  <p:stCondLst>
                                    <p:cond delay="200"/>
                                  </p:stCondLst>
                                  <p:childTnLst>
                                    <p:set>
                                      <p:cBhvr>
                                        <p:cTn dur="1" fill="hold" id="19">
                                          <p:stCondLst>
                                            <p:cond delay="0"/>
                                          </p:stCondLst>
                                        </p:cTn>
                                        <p:tgtEl>
                                          <p:spTgt spid="35"/>
                                        </p:tgtEl>
                                        <p:attrNameLst>
                                          <p:attrName>style.visibility</p:attrName>
                                        </p:attrNameLst>
                                      </p:cBhvr>
                                      <p:to>
                                        <p:strVal val="visible"/>
                                      </p:to>
                                    </p:set>
                                    <p:anim calcmode="lin" valueType="num">
                                      <p:cBhvr>
                                        <p:cTn dur="500" fill="hold" id="20"/>
                                        <p:tgtEl>
                                          <p:spTgt spid="35"/>
                                        </p:tgtEl>
                                        <p:attrNameLst>
                                          <p:attrName>ppt_w</p:attrName>
                                        </p:attrNameLst>
                                      </p:cBhvr>
                                      <p:tavLst>
                                        <p:tav tm="0">
                                          <p:val>
                                            <p:fltVal val="0"/>
                                          </p:val>
                                        </p:tav>
                                        <p:tav tm="100000">
                                          <p:val>
                                            <p:strVal val="#ppt_w"/>
                                          </p:val>
                                        </p:tav>
                                      </p:tavLst>
                                    </p:anim>
                                    <p:anim calcmode="lin" valueType="num">
                                      <p:cBhvr>
                                        <p:cTn dur="500" fill="hold" id="21"/>
                                        <p:tgtEl>
                                          <p:spTgt spid="35"/>
                                        </p:tgtEl>
                                        <p:attrNameLst>
                                          <p:attrName>ppt_h</p:attrName>
                                        </p:attrNameLst>
                                      </p:cBhvr>
                                      <p:tavLst>
                                        <p:tav tm="0">
                                          <p:val>
                                            <p:fltVal val="0"/>
                                          </p:val>
                                        </p:tav>
                                        <p:tav tm="100000">
                                          <p:val>
                                            <p:strVal val="#ppt_h"/>
                                          </p:val>
                                        </p:tav>
                                      </p:tavLst>
                                    </p:anim>
                                    <p:animEffect filter="fade" transition="in">
                                      <p:cBhvr>
                                        <p:cTn dur="500" id="22"/>
                                        <p:tgtEl>
                                          <p:spTgt spid="35"/>
                                        </p:tgtEl>
                                      </p:cBhvr>
                                    </p:animEffect>
                                  </p:childTnLst>
                                </p:cTn>
                              </p:par>
                              <p:par>
                                <p:cTn fill="hold" grpId="0" id="23" nodeType="withEffect" presetClass="entr" presetID="53" presetSubtype="0">
                                  <p:stCondLst>
                                    <p:cond delay="200"/>
                                  </p:stCondLst>
                                  <p:childTnLst>
                                    <p:set>
                                      <p:cBhvr>
                                        <p:cTn dur="1" fill="hold" id="24">
                                          <p:stCondLst>
                                            <p:cond delay="0"/>
                                          </p:stCondLst>
                                        </p:cTn>
                                        <p:tgtEl>
                                          <p:spTgt spid="36">
                                            <p:txEl>
                                              <p:pRg end="0" st="0"/>
                                            </p:txEl>
                                          </p:spTgt>
                                        </p:tgtEl>
                                        <p:attrNameLst>
                                          <p:attrName>style.visibility</p:attrName>
                                        </p:attrNameLst>
                                      </p:cBhvr>
                                      <p:to>
                                        <p:strVal val="visible"/>
                                      </p:to>
                                    </p:set>
                                    <p:anim calcmode="lin" valueType="num">
                                      <p:cBhvr>
                                        <p:cTn dur="500" fill="hold" id="25"/>
                                        <p:tgtEl>
                                          <p:spTgt spid="36">
                                            <p:txEl>
                                              <p:pRg end="0" st="0"/>
                                            </p:txEl>
                                          </p:spTgt>
                                        </p:tgtEl>
                                        <p:attrNameLst>
                                          <p:attrName>ppt_w</p:attrName>
                                        </p:attrNameLst>
                                      </p:cBhvr>
                                      <p:tavLst>
                                        <p:tav tm="0">
                                          <p:val>
                                            <p:fltVal val="0"/>
                                          </p:val>
                                        </p:tav>
                                        <p:tav tm="100000">
                                          <p:val>
                                            <p:strVal val="#ppt_w"/>
                                          </p:val>
                                        </p:tav>
                                      </p:tavLst>
                                    </p:anim>
                                    <p:anim calcmode="lin" valueType="num">
                                      <p:cBhvr>
                                        <p:cTn dur="500" fill="hold" id="26"/>
                                        <p:tgtEl>
                                          <p:spTgt spid="36">
                                            <p:txEl>
                                              <p:pRg end="0" st="0"/>
                                            </p:txEl>
                                          </p:spTgt>
                                        </p:tgtEl>
                                        <p:attrNameLst>
                                          <p:attrName>ppt_h</p:attrName>
                                        </p:attrNameLst>
                                      </p:cBhvr>
                                      <p:tavLst>
                                        <p:tav tm="0">
                                          <p:val>
                                            <p:fltVal val="0"/>
                                          </p:val>
                                        </p:tav>
                                        <p:tav tm="100000">
                                          <p:val>
                                            <p:strVal val="#ppt_h"/>
                                          </p:val>
                                        </p:tav>
                                      </p:tavLst>
                                    </p:anim>
                                    <p:animEffect filter="fade" transition="in">
                                      <p:cBhvr>
                                        <p:cTn dur="500" id="27"/>
                                        <p:tgtEl>
                                          <p:spTgt spid="36">
                                            <p:txEl>
                                              <p:pRg end="0" st="0"/>
                                            </p:txEl>
                                          </p:spTgt>
                                        </p:tgtEl>
                                      </p:cBhvr>
                                    </p:animEffect>
                                  </p:childTnLst>
                                </p:cTn>
                              </p:par>
                              <p:par>
                                <p:cTn fill="hold" grpId="0" id="28" nodeType="withEffect" presetClass="entr" presetID="53" presetSubtype="0">
                                  <p:stCondLst>
                                    <p:cond delay="200"/>
                                  </p:stCondLst>
                                  <p:childTnLst>
                                    <p:set>
                                      <p:cBhvr>
                                        <p:cTn dur="1" fill="hold" id="29">
                                          <p:stCondLst>
                                            <p:cond delay="0"/>
                                          </p:stCondLst>
                                        </p:cTn>
                                        <p:tgtEl>
                                          <p:spTgt spid="37">
                                            <p:txEl>
                                              <p:pRg end="0" st="0"/>
                                            </p:txEl>
                                          </p:spTgt>
                                        </p:tgtEl>
                                        <p:attrNameLst>
                                          <p:attrName>style.visibility</p:attrName>
                                        </p:attrNameLst>
                                      </p:cBhvr>
                                      <p:to>
                                        <p:strVal val="visible"/>
                                      </p:to>
                                    </p:set>
                                    <p:anim calcmode="lin" valueType="num">
                                      <p:cBhvr>
                                        <p:cTn dur="500" fill="hold" id="30"/>
                                        <p:tgtEl>
                                          <p:spTgt spid="37">
                                            <p:txEl>
                                              <p:pRg end="0" st="0"/>
                                            </p:txEl>
                                          </p:spTgt>
                                        </p:tgtEl>
                                        <p:attrNameLst>
                                          <p:attrName>ppt_w</p:attrName>
                                        </p:attrNameLst>
                                      </p:cBhvr>
                                      <p:tavLst>
                                        <p:tav tm="0">
                                          <p:val>
                                            <p:fltVal val="0"/>
                                          </p:val>
                                        </p:tav>
                                        <p:tav tm="100000">
                                          <p:val>
                                            <p:strVal val="#ppt_w"/>
                                          </p:val>
                                        </p:tav>
                                      </p:tavLst>
                                    </p:anim>
                                    <p:anim calcmode="lin" valueType="num">
                                      <p:cBhvr>
                                        <p:cTn dur="500" fill="hold" id="31"/>
                                        <p:tgtEl>
                                          <p:spTgt spid="37">
                                            <p:txEl>
                                              <p:pRg end="0" st="0"/>
                                            </p:txEl>
                                          </p:spTgt>
                                        </p:tgtEl>
                                        <p:attrNameLst>
                                          <p:attrName>ppt_h</p:attrName>
                                        </p:attrNameLst>
                                      </p:cBhvr>
                                      <p:tavLst>
                                        <p:tav tm="0">
                                          <p:val>
                                            <p:fltVal val="0"/>
                                          </p:val>
                                        </p:tav>
                                        <p:tav tm="100000">
                                          <p:val>
                                            <p:strVal val="#ppt_h"/>
                                          </p:val>
                                        </p:tav>
                                      </p:tavLst>
                                    </p:anim>
                                    <p:animEffect filter="fade" transition="in">
                                      <p:cBhvr>
                                        <p:cTn dur="500" id="32"/>
                                        <p:tgtEl>
                                          <p:spTgt spid="37">
                                            <p:txEl>
                                              <p:pRg end="0" st="0"/>
                                            </p:txEl>
                                          </p:spTgt>
                                        </p:tgtEl>
                                      </p:cBhvr>
                                    </p:animEffect>
                                  </p:childTnLst>
                                </p:cTn>
                              </p:par>
                              <p:par>
                                <p:cTn fill="hold" grpId="0" id="33" nodeType="withEffect" presetClass="entr" presetID="23" presetSubtype="16">
                                  <p:stCondLst>
                                    <p:cond delay="200"/>
                                  </p:stCondLst>
                                  <p:childTnLst>
                                    <p:set>
                                      <p:cBhvr>
                                        <p:cTn dur="1" fill="hold" id="34">
                                          <p:stCondLst>
                                            <p:cond delay="0"/>
                                          </p:stCondLst>
                                        </p:cTn>
                                        <p:tgtEl>
                                          <p:spTgt spid="38">
                                            <p:txEl>
                                              <p:pRg end="0" st="0"/>
                                            </p:txEl>
                                          </p:spTgt>
                                        </p:tgtEl>
                                        <p:attrNameLst>
                                          <p:attrName>style.visibility</p:attrName>
                                        </p:attrNameLst>
                                      </p:cBhvr>
                                      <p:to>
                                        <p:strVal val="visible"/>
                                      </p:to>
                                    </p:set>
                                    <p:anim calcmode="lin" valueType="num">
                                      <p:cBhvr>
                                        <p:cTn dur="500" fill="hold" id="35"/>
                                        <p:tgtEl>
                                          <p:spTgt spid="38">
                                            <p:txEl>
                                              <p:pRg end="0" st="0"/>
                                            </p:txEl>
                                          </p:spTgt>
                                        </p:tgtEl>
                                        <p:attrNameLst>
                                          <p:attrName>ppt_w</p:attrName>
                                        </p:attrNameLst>
                                      </p:cBhvr>
                                      <p:tavLst>
                                        <p:tav tm="0">
                                          <p:val>
                                            <p:fltVal val="0"/>
                                          </p:val>
                                        </p:tav>
                                        <p:tav tm="100000">
                                          <p:val>
                                            <p:strVal val="#ppt_w"/>
                                          </p:val>
                                        </p:tav>
                                      </p:tavLst>
                                    </p:anim>
                                    <p:anim calcmode="lin" valueType="num">
                                      <p:cBhvr>
                                        <p:cTn dur="500" fill="hold" id="36"/>
                                        <p:tgtEl>
                                          <p:spTgt spid="38">
                                            <p:txEl>
                                              <p:pRg end="0" st="0"/>
                                            </p:txEl>
                                          </p:spTgt>
                                        </p:tgtEl>
                                        <p:attrNameLst>
                                          <p:attrName>ppt_h</p:attrName>
                                        </p:attrNameLst>
                                      </p:cBhvr>
                                      <p:tavLst>
                                        <p:tav tm="0">
                                          <p:val>
                                            <p:fltVal val="0"/>
                                          </p:val>
                                        </p:tav>
                                        <p:tav tm="100000">
                                          <p:val>
                                            <p:strVal val="#ppt_h"/>
                                          </p:val>
                                        </p:tav>
                                      </p:tavLst>
                                    </p:anim>
                                  </p:childTnLst>
                                </p:cTn>
                              </p:par>
                              <p:par>
                                <p:cTn fill="hold" grpId="0" id="37" nodeType="withEffect" presetClass="entr" presetID="53" presetSubtype="0">
                                  <p:stCondLst>
                                    <p:cond delay="200"/>
                                  </p:stCondLst>
                                  <p:childTnLst>
                                    <p:set>
                                      <p:cBhvr>
                                        <p:cTn dur="1" fill="hold" id="38">
                                          <p:stCondLst>
                                            <p:cond delay="0"/>
                                          </p:stCondLst>
                                        </p:cTn>
                                        <p:tgtEl>
                                          <p:spTgt spid="39"/>
                                        </p:tgtEl>
                                        <p:attrNameLst>
                                          <p:attrName>style.visibility</p:attrName>
                                        </p:attrNameLst>
                                      </p:cBhvr>
                                      <p:to>
                                        <p:strVal val="visible"/>
                                      </p:to>
                                    </p:set>
                                    <p:anim calcmode="lin" valueType="num">
                                      <p:cBhvr>
                                        <p:cTn dur="500" fill="hold" id="39"/>
                                        <p:tgtEl>
                                          <p:spTgt spid="39"/>
                                        </p:tgtEl>
                                        <p:attrNameLst>
                                          <p:attrName>ppt_w</p:attrName>
                                        </p:attrNameLst>
                                      </p:cBhvr>
                                      <p:tavLst>
                                        <p:tav tm="0">
                                          <p:val>
                                            <p:fltVal val="0"/>
                                          </p:val>
                                        </p:tav>
                                        <p:tav tm="100000">
                                          <p:val>
                                            <p:strVal val="#ppt_w"/>
                                          </p:val>
                                        </p:tav>
                                      </p:tavLst>
                                    </p:anim>
                                    <p:anim calcmode="lin" valueType="num">
                                      <p:cBhvr>
                                        <p:cTn dur="500" fill="hold" id="40"/>
                                        <p:tgtEl>
                                          <p:spTgt spid="39"/>
                                        </p:tgtEl>
                                        <p:attrNameLst>
                                          <p:attrName>ppt_h</p:attrName>
                                        </p:attrNameLst>
                                      </p:cBhvr>
                                      <p:tavLst>
                                        <p:tav tm="0">
                                          <p:val>
                                            <p:fltVal val="0"/>
                                          </p:val>
                                        </p:tav>
                                        <p:tav tm="100000">
                                          <p:val>
                                            <p:strVal val="#ppt_h"/>
                                          </p:val>
                                        </p:tav>
                                      </p:tavLst>
                                    </p:anim>
                                    <p:animEffect filter="fade" transition="in">
                                      <p:cBhvr>
                                        <p:cTn dur="500" id="41"/>
                                        <p:tgtEl>
                                          <p:spTgt spid="39"/>
                                        </p:tgtEl>
                                      </p:cBhvr>
                                    </p:animEffect>
                                  </p:childTnLst>
                                </p:cTn>
                              </p:par>
                              <p:par>
                                <p:cTn fill="hold" grpId="0" id="42" nodeType="withEffect" presetClass="entr" presetID="53" presetSubtype="0">
                                  <p:stCondLst>
                                    <p:cond delay="200"/>
                                  </p:stCondLst>
                                  <p:childTnLst>
                                    <p:set>
                                      <p:cBhvr>
                                        <p:cTn dur="1" fill="hold" id="43">
                                          <p:stCondLst>
                                            <p:cond delay="0"/>
                                          </p:stCondLst>
                                        </p:cTn>
                                        <p:tgtEl>
                                          <p:spTgt spid="40">
                                            <p:txEl>
                                              <p:pRg end="0" st="0"/>
                                            </p:txEl>
                                          </p:spTgt>
                                        </p:tgtEl>
                                        <p:attrNameLst>
                                          <p:attrName>style.visibility</p:attrName>
                                        </p:attrNameLst>
                                      </p:cBhvr>
                                      <p:to>
                                        <p:strVal val="visible"/>
                                      </p:to>
                                    </p:set>
                                    <p:anim calcmode="lin" valueType="num">
                                      <p:cBhvr>
                                        <p:cTn dur="500" fill="hold" id="44"/>
                                        <p:tgtEl>
                                          <p:spTgt spid="40">
                                            <p:txEl>
                                              <p:pRg end="0" st="0"/>
                                            </p:txEl>
                                          </p:spTgt>
                                        </p:tgtEl>
                                        <p:attrNameLst>
                                          <p:attrName>ppt_w</p:attrName>
                                        </p:attrNameLst>
                                      </p:cBhvr>
                                      <p:tavLst>
                                        <p:tav tm="0">
                                          <p:val>
                                            <p:fltVal val="0"/>
                                          </p:val>
                                        </p:tav>
                                        <p:tav tm="100000">
                                          <p:val>
                                            <p:strVal val="#ppt_w"/>
                                          </p:val>
                                        </p:tav>
                                      </p:tavLst>
                                    </p:anim>
                                    <p:anim calcmode="lin" valueType="num">
                                      <p:cBhvr>
                                        <p:cTn dur="500" fill="hold" id="45"/>
                                        <p:tgtEl>
                                          <p:spTgt spid="40">
                                            <p:txEl>
                                              <p:pRg end="0" st="0"/>
                                            </p:txEl>
                                          </p:spTgt>
                                        </p:tgtEl>
                                        <p:attrNameLst>
                                          <p:attrName>ppt_h</p:attrName>
                                        </p:attrNameLst>
                                      </p:cBhvr>
                                      <p:tavLst>
                                        <p:tav tm="0">
                                          <p:val>
                                            <p:fltVal val="0"/>
                                          </p:val>
                                        </p:tav>
                                        <p:tav tm="100000">
                                          <p:val>
                                            <p:strVal val="#ppt_h"/>
                                          </p:val>
                                        </p:tav>
                                      </p:tavLst>
                                    </p:anim>
                                    <p:animEffect filter="fade" transition="in">
                                      <p:cBhvr>
                                        <p:cTn dur="500" id="46"/>
                                        <p:tgtEl>
                                          <p:spTgt spid="40">
                                            <p:txEl>
                                              <p:pRg end="0" st="0"/>
                                            </p:txEl>
                                          </p:spTgt>
                                        </p:tgtEl>
                                      </p:cBhvr>
                                    </p:animEffect>
                                  </p:childTnLst>
                                </p:cTn>
                              </p:par>
                              <p:par>
                                <p:cTn fill="hold" grpId="0" id="47" nodeType="withEffect" presetClass="entr" presetID="53" presetSubtype="0">
                                  <p:stCondLst>
                                    <p:cond delay="200"/>
                                  </p:stCondLst>
                                  <p:childTnLst>
                                    <p:set>
                                      <p:cBhvr>
                                        <p:cTn dur="1" fill="hold" id="48">
                                          <p:stCondLst>
                                            <p:cond delay="0"/>
                                          </p:stCondLst>
                                        </p:cTn>
                                        <p:tgtEl>
                                          <p:spTgt spid="41">
                                            <p:txEl>
                                              <p:pRg end="0" st="0"/>
                                            </p:txEl>
                                          </p:spTgt>
                                        </p:tgtEl>
                                        <p:attrNameLst>
                                          <p:attrName>style.visibility</p:attrName>
                                        </p:attrNameLst>
                                      </p:cBhvr>
                                      <p:to>
                                        <p:strVal val="visible"/>
                                      </p:to>
                                    </p:set>
                                    <p:anim calcmode="lin" valueType="num">
                                      <p:cBhvr>
                                        <p:cTn dur="500" fill="hold" id="49"/>
                                        <p:tgtEl>
                                          <p:spTgt spid="41">
                                            <p:txEl>
                                              <p:pRg end="0" st="0"/>
                                            </p:txEl>
                                          </p:spTgt>
                                        </p:tgtEl>
                                        <p:attrNameLst>
                                          <p:attrName>ppt_w</p:attrName>
                                        </p:attrNameLst>
                                      </p:cBhvr>
                                      <p:tavLst>
                                        <p:tav tm="0">
                                          <p:val>
                                            <p:fltVal val="0"/>
                                          </p:val>
                                        </p:tav>
                                        <p:tav tm="100000">
                                          <p:val>
                                            <p:strVal val="#ppt_w"/>
                                          </p:val>
                                        </p:tav>
                                      </p:tavLst>
                                    </p:anim>
                                    <p:anim calcmode="lin" valueType="num">
                                      <p:cBhvr>
                                        <p:cTn dur="500" fill="hold" id="50"/>
                                        <p:tgtEl>
                                          <p:spTgt spid="41">
                                            <p:txEl>
                                              <p:pRg end="0" st="0"/>
                                            </p:txEl>
                                          </p:spTgt>
                                        </p:tgtEl>
                                        <p:attrNameLst>
                                          <p:attrName>ppt_h</p:attrName>
                                        </p:attrNameLst>
                                      </p:cBhvr>
                                      <p:tavLst>
                                        <p:tav tm="0">
                                          <p:val>
                                            <p:fltVal val="0"/>
                                          </p:val>
                                        </p:tav>
                                        <p:tav tm="100000">
                                          <p:val>
                                            <p:strVal val="#ppt_h"/>
                                          </p:val>
                                        </p:tav>
                                      </p:tavLst>
                                    </p:anim>
                                    <p:animEffect filter="fade" transition="in">
                                      <p:cBhvr>
                                        <p:cTn dur="500" id="51"/>
                                        <p:tgtEl>
                                          <p:spTgt spid="41">
                                            <p:txEl>
                                              <p:pRg end="0" st="0"/>
                                            </p:txEl>
                                          </p:spTgt>
                                        </p:tgtEl>
                                      </p:cBhvr>
                                    </p:animEffect>
                                  </p:childTnLst>
                                </p:cTn>
                              </p:par>
                              <p:par>
                                <p:cTn fill="hold" grpId="0" id="52" nodeType="withEffect" presetClass="entr" presetID="23" presetSubtype="16">
                                  <p:stCondLst>
                                    <p:cond delay="200"/>
                                  </p:stCondLst>
                                  <p:childTnLst>
                                    <p:set>
                                      <p:cBhvr>
                                        <p:cTn dur="1" fill="hold" id="53">
                                          <p:stCondLst>
                                            <p:cond delay="0"/>
                                          </p:stCondLst>
                                        </p:cTn>
                                        <p:tgtEl>
                                          <p:spTgt spid="42">
                                            <p:txEl>
                                              <p:pRg end="0" st="0"/>
                                            </p:txEl>
                                          </p:spTgt>
                                        </p:tgtEl>
                                        <p:attrNameLst>
                                          <p:attrName>style.visibility</p:attrName>
                                        </p:attrNameLst>
                                      </p:cBhvr>
                                      <p:to>
                                        <p:strVal val="visible"/>
                                      </p:to>
                                    </p:set>
                                    <p:anim calcmode="lin" valueType="num">
                                      <p:cBhvr>
                                        <p:cTn dur="500" fill="hold" id="54"/>
                                        <p:tgtEl>
                                          <p:spTgt spid="42">
                                            <p:txEl>
                                              <p:pRg end="0" st="0"/>
                                            </p:txEl>
                                          </p:spTgt>
                                        </p:tgtEl>
                                        <p:attrNameLst>
                                          <p:attrName>ppt_w</p:attrName>
                                        </p:attrNameLst>
                                      </p:cBhvr>
                                      <p:tavLst>
                                        <p:tav tm="0">
                                          <p:val>
                                            <p:fltVal val="0"/>
                                          </p:val>
                                        </p:tav>
                                        <p:tav tm="100000">
                                          <p:val>
                                            <p:strVal val="#ppt_w"/>
                                          </p:val>
                                        </p:tav>
                                      </p:tavLst>
                                    </p:anim>
                                    <p:anim calcmode="lin" valueType="num">
                                      <p:cBhvr>
                                        <p:cTn dur="500" fill="hold" id="55"/>
                                        <p:tgtEl>
                                          <p:spTgt spid="42">
                                            <p:txEl>
                                              <p:pRg end="0" st="0"/>
                                            </p:txEl>
                                          </p:spTgt>
                                        </p:tgtEl>
                                        <p:attrNameLst>
                                          <p:attrName>ppt_h</p:attrName>
                                        </p:attrNameLst>
                                      </p:cBhvr>
                                      <p:tavLst>
                                        <p:tav tm="0">
                                          <p:val>
                                            <p:fltVal val="0"/>
                                          </p:val>
                                        </p:tav>
                                        <p:tav tm="100000">
                                          <p:val>
                                            <p:strVal val="#ppt_h"/>
                                          </p:val>
                                        </p:tav>
                                      </p:tavLst>
                                    </p:anim>
                                  </p:childTnLst>
                                </p:cTn>
                              </p:par>
                              <p:par>
                                <p:cTn fill="hold" grpId="0" id="56" nodeType="withEffect" presetClass="entr" presetID="53" presetSubtype="0">
                                  <p:stCondLst>
                                    <p:cond delay="200"/>
                                  </p:stCondLst>
                                  <p:childTnLst>
                                    <p:set>
                                      <p:cBhvr>
                                        <p:cTn dur="1" fill="hold" id="57">
                                          <p:stCondLst>
                                            <p:cond delay="0"/>
                                          </p:stCondLst>
                                        </p:cTn>
                                        <p:tgtEl>
                                          <p:spTgt spid="59"/>
                                        </p:tgtEl>
                                        <p:attrNameLst>
                                          <p:attrName>style.visibility</p:attrName>
                                        </p:attrNameLst>
                                      </p:cBhvr>
                                      <p:to>
                                        <p:strVal val="visible"/>
                                      </p:to>
                                    </p:set>
                                    <p:anim calcmode="lin" valueType="num">
                                      <p:cBhvr>
                                        <p:cTn dur="500" fill="hold" id="58"/>
                                        <p:tgtEl>
                                          <p:spTgt spid="59"/>
                                        </p:tgtEl>
                                        <p:attrNameLst>
                                          <p:attrName>ppt_w</p:attrName>
                                        </p:attrNameLst>
                                      </p:cBhvr>
                                      <p:tavLst>
                                        <p:tav tm="0">
                                          <p:val>
                                            <p:fltVal val="0"/>
                                          </p:val>
                                        </p:tav>
                                        <p:tav tm="100000">
                                          <p:val>
                                            <p:strVal val="#ppt_w"/>
                                          </p:val>
                                        </p:tav>
                                      </p:tavLst>
                                    </p:anim>
                                    <p:anim calcmode="lin" valueType="num">
                                      <p:cBhvr>
                                        <p:cTn dur="500" fill="hold" id="59"/>
                                        <p:tgtEl>
                                          <p:spTgt spid="59"/>
                                        </p:tgtEl>
                                        <p:attrNameLst>
                                          <p:attrName>ppt_h</p:attrName>
                                        </p:attrNameLst>
                                      </p:cBhvr>
                                      <p:tavLst>
                                        <p:tav tm="0">
                                          <p:val>
                                            <p:fltVal val="0"/>
                                          </p:val>
                                        </p:tav>
                                        <p:tav tm="100000">
                                          <p:val>
                                            <p:strVal val="#ppt_h"/>
                                          </p:val>
                                        </p:tav>
                                      </p:tavLst>
                                    </p:anim>
                                    <p:animEffect filter="fade" transition="in">
                                      <p:cBhvr>
                                        <p:cTn dur="500" id="60"/>
                                        <p:tgtEl>
                                          <p:spTgt spid="59"/>
                                        </p:tgtEl>
                                      </p:cBhvr>
                                    </p:animEffect>
                                  </p:childTnLst>
                                </p:cTn>
                              </p:par>
                              <p:par>
                                <p:cTn fill="hold" grpId="0" id="61" nodeType="withEffect" presetClass="entr" presetID="53" presetSubtype="0">
                                  <p:stCondLst>
                                    <p:cond delay="200"/>
                                  </p:stCondLst>
                                  <p:childTnLst>
                                    <p:set>
                                      <p:cBhvr>
                                        <p:cTn dur="1" fill="hold" id="62">
                                          <p:stCondLst>
                                            <p:cond delay="0"/>
                                          </p:stCondLst>
                                        </p:cTn>
                                        <p:tgtEl>
                                          <p:spTgt spid="60">
                                            <p:txEl>
                                              <p:pRg end="0" st="0"/>
                                            </p:txEl>
                                          </p:spTgt>
                                        </p:tgtEl>
                                        <p:attrNameLst>
                                          <p:attrName>style.visibility</p:attrName>
                                        </p:attrNameLst>
                                      </p:cBhvr>
                                      <p:to>
                                        <p:strVal val="visible"/>
                                      </p:to>
                                    </p:set>
                                    <p:anim calcmode="lin" valueType="num">
                                      <p:cBhvr>
                                        <p:cTn dur="500" fill="hold" id="63"/>
                                        <p:tgtEl>
                                          <p:spTgt spid="60">
                                            <p:txEl>
                                              <p:pRg end="0" st="0"/>
                                            </p:txEl>
                                          </p:spTgt>
                                        </p:tgtEl>
                                        <p:attrNameLst>
                                          <p:attrName>ppt_w</p:attrName>
                                        </p:attrNameLst>
                                      </p:cBhvr>
                                      <p:tavLst>
                                        <p:tav tm="0">
                                          <p:val>
                                            <p:fltVal val="0"/>
                                          </p:val>
                                        </p:tav>
                                        <p:tav tm="100000">
                                          <p:val>
                                            <p:strVal val="#ppt_w"/>
                                          </p:val>
                                        </p:tav>
                                      </p:tavLst>
                                    </p:anim>
                                    <p:anim calcmode="lin" valueType="num">
                                      <p:cBhvr>
                                        <p:cTn dur="500" fill="hold" id="64"/>
                                        <p:tgtEl>
                                          <p:spTgt spid="60">
                                            <p:txEl>
                                              <p:pRg end="0" st="0"/>
                                            </p:txEl>
                                          </p:spTgt>
                                        </p:tgtEl>
                                        <p:attrNameLst>
                                          <p:attrName>ppt_h</p:attrName>
                                        </p:attrNameLst>
                                      </p:cBhvr>
                                      <p:tavLst>
                                        <p:tav tm="0">
                                          <p:val>
                                            <p:fltVal val="0"/>
                                          </p:val>
                                        </p:tav>
                                        <p:tav tm="100000">
                                          <p:val>
                                            <p:strVal val="#ppt_h"/>
                                          </p:val>
                                        </p:tav>
                                      </p:tavLst>
                                    </p:anim>
                                    <p:animEffect filter="fade" transition="in">
                                      <p:cBhvr>
                                        <p:cTn dur="500" id="65"/>
                                        <p:tgtEl>
                                          <p:spTgt spid="60">
                                            <p:txEl>
                                              <p:pRg end="0" st="0"/>
                                            </p:txEl>
                                          </p:spTgt>
                                        </p:tgtEl>
                                      </p:cBhvr>
                                    </p:animEffect>
                                  </p:childTnLst>
                                </p:cTn>
                              </p:par>
                              <p:par>
                                <p:cTn fill="hold" grpId="0" id="66" nodeType="withEffect" presetClass="entr" presetID="53" presetSubtype="0">
                                  <p:stCondLst>
                                    <p:cond delay="200"/>
                                  </p:stCondLst>
                                  <p:childTnLst>
                                    <p:set>
                                      <p:cBhvr>
                                        <p:cTn dur="1" fill="hold" id="67">
                                          <p:stCondLst>
                                            <p:cond delay="0"/>
                                          </p:stCondLst>
                                        </p:cTn>
                                        <p:tgtEl>
                                          <p:spTgt spid="61">
                                            <p:txEl>
                                              <p:pRg end="0" st="0"/>
                                            </p:txEl>
                                          </p:spTgt>
                                        </p:tgtEl>
                                        <p:attrNameLst>
                                          <p:attrName>style.visibility</p:attrName>
                                        </p:attrNameLst>
                                      </p:cBhvr>
                                      <p:to>
                                        <p:strVal val="visible"/>
                                      </p:to>
                                    </p:set>
                                    <p:anim calcmode="lin" valueType="num">
                                      <p:cBhvr>
                                        <p:cTn dur="500" fill="hold" id="68"/>
                                        <p:tgtEl>
                                          <p:spTgt spid="61">
                                            <p:txEl>
                                              <p:pRg end="0" st="0"/>
                                            </p:txEl>
                                          </p:spTgt>
                                        </p:tgtEl>
                                        <p:attrNameLst>
                                          <p:attrName>ppt_w</p:attrName>
                                        </p:attrNameLst>
                                      </p:cBhvr>
                                      <p:tavLst>
                                        <p:tav tm="0">
                                          <p:val>
                                            <p:fltVal val="0"/>
                                          </p:val>
                                        </p:tav>
                                        <p:tav tm="100000">
                                          <p:val>
                                            <p:strVal val="#ppt_w"/>
                                          </p:val>
                                        </p:tav>
                                      </p:tavLst>
                                    </p:anim>
                                    <p:anim calcmode="lin" valueType="num">
                                      <p:cBhvr>
                                        <p:cTn dur="500" fill="hold" id="69"/>
                                        <p:tgtEl>
                                          <p:spTgt spid="61">
                                            <p:txEl>
                                              <p:pRg end="0" st="0"/>
                                            </p:txEl>
                                          </p:spTgt>
                                        </p:tgtEl>
                                        <p:attrNameLst>
                                          <p:attrName>ppt_h</p:attrName>
                                        </p:attrNameLst>
                                      </p:cBhvr>
                                      <p:tavLst>
                                        <p:tav tm="0">
                                          <p:val>
                                            <p:fltVal val="0"/>
                                          </p:val>
                                        </p:tav>
                                        <p:tav tm="100000">
                                          <p:val>
                                            <p:strVal val="#ppt_h"/>
                                          </p:val>
                                        </p:tav>
                                      </p:tavLst>
                                    </p:anim>
                                    <p:animEffect filter="fade" transition="in">
                                      <p:cBhvr>
                                        <p:cTn dur="500" id="70"/>
                                        <p:tgtEl>
                                          <p:spTgt spid="61">
                                            <p:txEl>
                                              <p:pRg end="0" st="0"/>
                                            </p:txEl>
                                          </p:spTgt>
                                        </p:tgtEl>
                                      </p:cBhvr>
                                    </p:animEffect>
                                  </p:childTnLst>
                                </p:cTn>
                              </p:par>
                              <p:par>
                                <p:cTn fill="hold" grpId="0" id="71" nodeType="withEffect" presetClass="entr" presetID="23" presetSubtype="16">
                                  <p:stCondLst>
                                    <p:cond delay="200"/>
                                  </p:stCondLst>
                                  <p:childTnLst>
                                    <p:set>
                                      <p:cBhvr>
                                        <p:cTn dur="1" fill="hold" id="72">
                                          <p:stCondLst>
                                            <p:cond delay="0"/>
                                          </p:stCondLst>
                                        </p:cTn>
                                        <p:tgtEl>
                                          <p:spTgt spid="62">
                                            <p:txEl>
                                              <p:pRg end="0" st="0"/>
                                            </p:txEl>
                                          </p:spTgt>
                                        </p:tgtEl>
                                        <p:attrNameLst>
                                          <p:attrName>style.visibility</p:attrName>
                                        </p:attrNameLst>
                                      </p:cBhvr>
                                      <p:to>
                                        <p:strVal val="visible"/>
                                      </p:to>
                                    </p:set>
                                    <p:anim calcmode="lin" valueType="num">
                                      <p:cBhvr>
                                        <p:cTn dur="500" fill="hold" id="73"/>
                                        <p:tgtEl>
                                          <p:spTgt spid="62">
                                            <p:txEl>
                                              <p:pRg end="0" st="0"/>
                                            </p:txEl>
                                          </p:spTgt>
                                        </p:tgtEl>
                                        <p:attrNameLst>
                                          <p:attrName>ppt_w</p:attrName>
                                        </p:attrNameLst>
                                      </p:cBhvr>
                                      <p:tavLst>
                                        <p:tav tm="0">
                                          <p:val>
                                            <p:fltVal val="0"/>
                                          </p:val>
                                        </p:tav>
                                        <p:tav tm="100000">
                                          <p:val>
                                            <p:strVal val="#ppt_w"/>
                                          </p:val>
                                        </p:tav>
                                      </p:tavLst>
                                    </p:anim>
                                    <p:anim calcmode="lin" valueType="num">
                                      <p:cBhvr>
                                        <p:cTn dur="500" fill="hold" id="74"/>
                                        <p:tgtEl>
                                          <p:spTgt spid="62">
                                            <p:txEl>
                                              <p:pRg end="0" st="0"/>
                                            </p:txEl>
                                          </p:spTgt>
                                        </p:tgtEl>
                                        <p:attrNameLst>
                                          <p:attrName>ppt_h</p:attrName>
                                        </p:attrNameLst>
                                      </p:cBhvr>
                                      <p:tavLst>
                                        <p:tav tm="0">
                                          <p:val>
                                            <p:fltVal val="0"/>
                                          </p:val>
                                        </p:tav>
                                        <p:tav tm="100000">
                                          <p:val>
                                            <p:strVal val="#ppt_h"/>
                                          </p:val>
                                        </p:tav>
                                      </p:tavLst>
                                    </p:anim>
                                  </p:childTnLst>
                                </p:cTn>
                              </p:par>
                              <p:par>
                                <p:cTn fill="hold" grpId="0" id="75" nodeType="withEffect" presetClass="entr" presetID="53" presetSubtype="0">
                                  <p:stCondLst>
                                    <p:cond delay="200"/>
                                  </p:stCondLst>
                                  <p:childTnLst>
                                    <p:set>
                                      <p:cBhvr>
                                        <p:cTn dur="1" fill="hold" id="76">
                                          <p:stCondLst>
                                            <p:cond delay="0"/>
                                          </p:stCondLst>
                                        </p:cTn>
                                        <p:tgtEl>
                                          <p:spTgt spid="63"/>
                                        </p:tgtEl>
                                        <p:attrNameLst>
                                          <p:attrName>style.visibility</p:attrName>
                                        </p:attrNameLst>
                                      </p:cBhvr>
                                      <p:to>
                                        <p:strVal val="visible"/>
                                      </p:to>
                                    </p:set>
                                    <p:anim calcmode="lin" valueType="num">
                                      <p:cBhvr>
                                        <p:cTn dur="500" fill="hold" id="77"/>
                                        <p:tgtEl>
                                          <p:spTgt spid="63"/>
                                        </p:tgtEl>
                                        <p:attrNameLst>
                                          <p:attrName>ppt_w</p:attrName>
                                        </p:attrNameLst>
                                      </p:cBhvr>
                                      <p:tavLst>
                                        <p:tav tm="0">
                                          <p:val>
                                            <p:fltVal val="0"/>
                                          </p:val>
                                        </p:tav>
                                        <p:tav tm="100000">
                                          <p:val>
                                            <p:strVal val="#ppt_w"/>
                                          </p:val>
                                        </p:tav>
                                      </p:tavLst>
                                    </p:anim>
                                    <p:anim calcmode="lin" valueType="num">
                                      <p:cBhvr>
                                        <p:cTn dur="500" fill="hold" id="78"/>
                                        <p:tgtEl>
                                          <p:spTgt spid="63"/>
                                        </p:tgtEl>
                                        <p:attrNameLst>
                                          <p:attrName>ppt_h</p:attrName>
                                        </p:attrNameLst>
                                      </p:cBhvr>
                                      <p:tavLst>
                                        <p:tav tm="0">
                                          <p:val>
                                            <p:fltVal val="0"/>
                                          </p:val>
                                        </p:tav>
                                        <p:tav tm="100000">
                                          <p:val>
                                            <p:strVal val="#ppt_h"/>
                                          </p:val>
                                        </p:tav>
                                      </p:tavLst>
                                    </p:anim>
                                    <p:animEffect filter="fade" transition="in">
                                      <p:cBhvr>
                                        <p:cTn dur="500" id="79"/>
                                        <p:tgtEl>
                                          <p:spTgt spid="63"/>
                                        </p:tgtEl>
                                      </p:cBhvr>
                                    </p:animEffect>
                                  </p:childTnLst>
                                </p:cTn>
                              </p:par>
                              <p:par>
                                <p:cTn fill="hold" grpId="0" id="80" nodeType="withEffect" presetClass="entr" presetID="53" presetSubtype="0">
                                  <p:stCondLst>
                                    <p:cond delay="200"/>
                                  </p:stCondLst>
                                  <p:childTnLst>
                                    <p:set>
                                      <p:cBhvr>
                                        <p:cTn dur="1" fill="hold" id="81">
                                          <p:stCondLst>
                                            <p:cond delay="0"/>
                                          </p:stCondLst>
                                        </p:cTn>
                                        <p:tgtEl>
                                          <p:spTgt spid="64">
                                            <p:txEl>
                                              <p:pRg end="0" st="0"/>
                                            </p:txEl>
                                          </p:spTgt>
                                        </p:tgtEl>
                                        <p:attrNameLst>
                                          <p:attrName>style.visibility</p:attrName>
                                        </p:attrNameLst>
                                      </p:cBhvr>
                                      <p:to>
                                        <p:strVal val="visible"/>
                                      </p:to>
                                    </p:set>
                                    <p:anim calcmode="lin" valueType="num">
                                      <p:cBhvr>
                                        <p:cTn dur="500" fill="hold" id="82"/>
                                        <p:tgtEl>
                                          <p:spTgt spid="64">
                                            <p:txEl>
                                              <p:pRg end="0" st="0"/>
                                            </p:txEl>
                                          </p:spTgt>
                                        </p:tgtEl>
                                        <p:attrNameLst>
                                          <p:attrName>ppt_w</p:attrName>
                                        </p:attrNameLst>
                                      </p:cBhvr>
                                      <p:tavLst>
                                        <p:tav tm="0">
                                          <p:val>
                                            <p:fltVal val="0"/>
                                          </p:val>
                                        </p:tav>
                                        <p:tav tm="100000">
                                          <p:val>
                                            <p:strVal val="#ppt_w"/>
                                          </p:val>
                                        </p:tav>
                                      </p:tavLst>
                                    </p:anim>
                                    <p:anim calcmode="lin" valueType="num">
                                      <p:cBhvr>
                                        <p:cTn dur="500" fill="hold" id="83"/>
                                        <p:tgtEl>
                                          <p:spTgt spid="64">
                                            <p:txEl>
                                              <p:pRg end="0" st="0"/>
                                            </p:txEl>
                                          </p:spTgt>
                                        </p:tgtEl>
                                        <p:attrNameLst>
                                          <p:attrName>ppt_h</p:attrName>
                                        </p:attrNameLst>
                                      </p:cBhvr>
                                      <p:tavLst>
                                        <p:tav tm="0">
                                          <p:val>
                                            <p:fltVal val="0"/>
                                          </p:val>
                                        </p:tav>
                                        <p:tav tm="100000">
                                          <p:val>
                                            <p:strVal val="#ppt_h"/>
                                          </p:val>
                                        </p:tav>
                                      </p:tavLst>
                                    </p:anim>
                                    <p:animEffect filter="fade" transition="in">
                                      <p:cBhvr>
                                        <p:cTn dur="500" id="84"/>
                                        <p:tgtEl>
                                          <p:spTgt spid="64">
                                            <p:txEl>
                                              <p:pRg end="0" st="0"/>
                                            </p:txEl>
                                          </p:spTgt>
                                        </p:tgtEl>
                                      </p:cBhvr>
                                    </p:animEffect>
                                  </p:childTnLst>
                                </p:cTn>
                              </p:par>
                              <p:par>
                                <p:cTn fill="hold" grpId="0" id="85" nodeType="withEffect" presetClass="entr" presetID="53" presetSubtype="0">
                                  <p:stCondLst>
                                    <p:cond delay="200"/>
                                  </p:stCondLst>
                                  <p:childTnLst>
                                    <p:set>
                                      <p:cBhvr>
                                        <p:cTn dur="1" fill="hold" id="86">
                                          <p:stCondLst>
                                            <p:cond delay="0"/>
                                          </p:stCondLst>
                                        </p:cTn>
                                        <p:tgtEl>
                                          <p:spTgt spid="65">
                                            <p:txEl>
                                              <p:pRg end="0" st="0"/>
                                            </p:txEl>
                                          </p:spTgt>
                                        </p:tgtEl>
                                        <p:attrNameLst>
                                          <p:attrName>style.visibility</p:attrName>
                                        </p:attrNameLst>
                                      </p:cBhvr>
                                      <p:to>
                                        <p:strVal val="visible"/>
                                      </p:to>
                                    </p:set>
                                    <p:anim calcmode="lin" valueType="num">
                                      <p:cBhvr>
                                        <p:cTn dur="500" fill="hold" id="87"/>
                                        <p:tgtEl>
                                          <p:spTgt spid="65">
                                            <p:txEl>
                                              <p:pRg end="0" st="0"/>
                                            </p:txEl>
                                          </p:spTgt>
                                        </p:tgtEl>
                                        <p:attrNameLst>
                                          <p:attrName>ppt_w</p:attrName>
                                        </p:attrNameLst>
                                      </p:cBhvr>
                                      <p:tavLst>
                                        <p:tav tm="0">
                                          <p:val>
                                            <p:fltVal val="0"/>
                                          </p:val>
                                        </p:tav>
                                        <p:tav tm="100000">
                                          <p:val>
                                            <p:strVal val="#ppt_w"/>
                                          </p:val>
                                        </p:tav>
                                      </p:tavLst>
                                    </p:anim>
                                    <p:anim calcmode="lin" valueType="num">
                                      <p:cBhvr>
                                        <p:cTn dur="500" fill="hold" id="88"/>
                                        <p:tgtEl>
                                          <p:spTgt spid="65">
                                            <p:txEl>
                                              <p:pRg end="0" st="0"/>
                                            </p:txEl>
                                          </p:spTgt>
                                        </p:tgtEl>
                                        <p:attrNameLst>
                                          <p:attrName>ppt_h</p:attrName>
                                        </p:attrNameLst>
                                      </p:cBhvr>
                                      <p:tavLst>
                                        <p:tav tm="0">
                                          <p:val>
                                            <p:fltVal val="0"/>
                                          </p:val>
                                        </p:tav>
                                        <p:tav tm="100000">
                                          <p:val>
                                            <p:strVal val="#ppt_h"/>
                                          </p:val>
                                        </p:tav>
                                      </p:tavLst>
                                    </p:anim>
                                    <p:animEffect filter="fade" transition="in">
                                      <p:cBhvr>
                                        <p:cTn dur="500" id="89"/>
                                        <p:tgtEl>
                                          <p:spTgt spid="65">
                                            <p:txEl>
                                              <p:pRg end="0" st="0"/>
                                            </p:txEl>
                                          </p:spTgt>
                                        </p:tgtEl>
                                      </p:cBhvr>
                                    </p:animEffect>
                                  </p:childTnLst>
                                </p:cTn>
                              </p:par>
                            </p:childTnLst>
                          </p:cTn>
                        </p:par>
                        <p:par>
                          <p:cTn fill="hold" id="90" nodeType="afterGroup">
                            <p:stCondLst>
                              <p:cond delay="700"/>
                            </p:stCondLst>
                            <p:childTnLst>
                              <p:par>
                                <p:cTn fill="hold" grpId="0" id="91" nodeType="afterEffect" presetClass="entr" presetID="23" presetSubtype="16">
                                  <p:stCondLst>
                                    <p:cond delay="0"/>
                                  </p:stCondLst>
                                  <p:childTnLst>
                                    <p:set>
                                      <p:cBhvr>
                                        <p:cTn dur="1" fill="hold" id="92">
                                          <p:stCondLst>
                                            <p:cond delay="0"/>
                                          </p:stCondLst>
                                        </p:cTn>
                                        <p:tgtEl>
                                          <p:spTgt spid="66">
                                            <p:txEl>
                                              <p:pRg end="0" st="0"/>
                                            </p:txEl>
                                          </p:spTgt>
                                        </p:tgtEl>
                                        <p:attrNameLst>
                                          <p:attrName>style.visibility</p:attrName>
                                        </p:attrNameLst>
                                      </p:cBhvr>
                                      <p:to>
                                        <p:strVal val="visible"/>
                                      </p:to>
                                    </p:set>
                                    <p:anim calcmode="lin" valueType="num">
                                      <p:cBhvr>
                                        <p:cTn dur="500" fill="hold" id="93"/>
                                        <p:tgtEl>
                                          <p:spTgt spid="66">
                                            <p:txEl>
                                              <p:pRg end="0" st="0"/>
                                            </p:txEl>
                                          </p:spTgt>
                                        </p:tgtEl>
                                        <p:attrNameLst>
                                          <p:attrName>ppt_w</p:attrName>
                                        </p:attrNameLst>
                                      </p:cBhvr>
                                      <p:tavLst>
                                        <p:tav tm="0">
                                          <p:val>
                                            <p:fltVal val="0"/>
                                          </p:val>
                                        </p:tav>
                                        <p:tav tm="100000">
                                          <p:val>
                                            <p:strVal val="#ppt_w"/>
                                          </p:val>
                                        </p:tav>
                                      </p:tavLst>
                                    </p:anim>
                                    <p:anim calcmode="lin" valueType="num">
                                      <p:cBhvr>
                                        <p:cTn dur="500" fill="hold" id="94"/>
                                        <p:tgtEl>
                                          <p:spTgt spid="66">
                                            <p:txEl>
                                              <p:pRg end="0" st="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3"/>
      <p:bldP build="p" grpId="0" spid="34"/>
      <p:bldP grpId="0" spid="35"/>
      <p:bldP build="p" grpId="0" spid="36"/>
      <p:bldP build="p" grpId="0" spid="37"/>
      <p:bldP build="p" grpId="0" spid="38"/>
      <p:bldP grpId="0" spid="39"/>
      <p:bldP build="p" grpId="0" spid="40"/>
      <p:bldP build="p" grpId="0" spid="41"/>
      <p:bldP build="p" grpId="0" spid="42"/>
      <p:bldP grpId="0" spid="59"/>
      <p:bldP build="p" grpId="0" spid="60"/>
      <p:bldP build="p" grpId="0" spid="61"/>
      <p:bldP build="p" grpId="0" spid="62"/>
      <p:bldP grpId="0" spid="63"/>
      <p:bldP build="p" grpId="0" spid="64"/>
      <p:bldP build="p" grpId="0" spid="65"/>
      <p:bldP build="p" grpId="0" spid="6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858750" cy="72326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1"/>
          <p:cNvSpPr txBox="1"/>
          <p:nvPr/>
        </p:nvSpPr>
        <p:spPr>
          <a:xfrm>
            <a:off x="3128965" y="3832349"/>
            <a:ext cx="1911667" cy="691591"/>
          </a:xfrm>
          <a:prstGeom prst="rect">
            <a:avLst/>
          </a:prstGeom>
          <a:noFill/>
        </p:spPr>
        <p:txBody>
          <a:bodyPr rtlCol="0" wrap="none">
            <a:spAutoFit/>
          </a:bodyPr>
          <a:lstStyle/>
          <a:p>
            <a:pPr lvl="1" marL="0"/>
            <a:r>
              <a:rPr altLang="en-US" b="1" lang="zh-CN" sz="1969">
                <a:solidFill>
                  <a:srgbClr val="080808"/>
                </a:solidFill>
                <a:latin charset="-122" panose="020b0503020204020204" pitchFamily="34" typeface="微软雅黑"/>
                <a:ea charset="-122" panose="020b0503020204020204" pitchFamily="34" typeface="微软雅黑"/>
              </a:rPr>
              <a:t> 第四部分</a:t>
            </a:r>
          </a:p>
          <a:p>
            <a:pPr lvl="1" marL="0"/>
            <a:r>
              <a:rPr altLang="en-US" b="1" lang="zh-CN" sz="1969">
                <a:solidFill>
                  <a:srgbClr val="080808"/>
                </a:solidFill>
                <a:latin charset="-122" panose="020b0503020204020204" pitchFamily="34" typeface="微软雅黑"/>
                <a:ea charset="-122" panose="020b0503020204020204" pitchFamily="34" typeface="微软雅黑"/>
              </a:rPr>
              <a:t>   标题文字内容</a:t>
            </a:r>
          </a:p>
        </p:txBody>
      </p:sp>
      <p:cxnSp>
        <p:nvCxnSpPr>
          <p:cNvPr id="17" name="直接连接符 16"/>
          <p:cNvCxnSpPr/>
          <p:nvPr/>
        </p:nvCxnSpPr>
        <p:spPr>
          <a:xfrm flipH="1" flipV="1">
            <a:off x="2939483" y="3694367"/>
            <a:ext cx="0" cy="1997601"/>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3"/>
          <p:cNvSpPr txBox="1"/>
          <p:nvPr/>
        </p:nvSpPr>
        <p:spPr>
          <a:xfrm>
            <a:off x="1176132" y="5345761"/>
            <a:ext cx="1269401" cy="342900"/>
          </a:xfrm>
          <a:prstGeom prst="rect">
            <a:avLst/>
          </a:prstGeom>
          <a:noFill/>
        </p:spPr>
        <p:txBody>
          <a:bodyPr bIns="0" lIns="0" rIns="0" rtlCol="0" tIns="0" wrap="square">
            <a:spAutoFit/>
          </a:bodyPr>
          <a:lstStyle/>
          <a:p>
            <a:r>
              <a:rPr altLang="zh-CN" lang="en-US" sz="2250">
                <a:solidFill>
                  <a:schemeClr val="tx1">
                    <a:lumMod val="65000"/>
                    <a:lumOff val="35000"/>
                  </a:schemeClr>
                </a:solidFill>
                <a:latin charset="0" panose="020b0604020202020204" pitchFamily="34" typeface="Arial"/>
                <a:ea typeface="+mj-ea"/>
                <a:cs charset="0" panose="020b0604020202020204" pitchFamily="34" typeface="Arial"/>
              </a:rPr>
              <a:t>PART 04</a:t>
            </a:r>
          </a:p>
        </p:txBody>
      </p:sp>
      <p:grpSp>
        <p:nvGrpSpPr>
          <p:cNvPr id="19" name="组合 18"/>
          <p:cNvGrpSpPr/>
          <p:nvPr/>
        </p:nvGrpSpPr>
        <p:grpSpPr>
          <a:xfrm>
            <a:off x="968706" y="3657577"/>
            <a:ext cx="1476826" cy="1476826"/>
            <a:chOff x="304800" y="673100"/>
            <a:chExt cx="4000500" cy="4000500"/>
          </a:xfrm>
          <a:effectLst>
            <a:outerShdw algn="tr" blurRad="444500" dir="8100000" dist="254000" rotWithShape="0">
              <a:prstClr val="black">
                <a:alpha val="50000"/>
              </a:prstClr>
            </a:outerShdw>
          </a:effectLst>
        </p:grpSpPr>
        <p:sp>
          <p:nvSpPr>
            <p:cNvPr id="20" name="同心圆 1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sp>
        <p:nvSpPr>
          <p:cNvPr id="22" name="TextBox 24"/>
          <p:cNvSpPr txBox="1"/>
          <p:nvPr/>
        </p:nvSpPr>
        <p:spPr>
          <a:xfrm>
            <a:off x="3379134" y="5217766"/>
            <a:ext cx="1497013"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01 点击添加相关标题文字</a:t>
            </a:r>
          </a:p>
        </p:txBody>
      </p:sp>
      <p:sp>
        <p:nvSpPr>
          <p:cNvPr id="23" name="TextBox 25"/>
          <p:cNvSpPr txBox="1"/>
          <p:nvPr/>
        </p:nvSpPr>
        <p:spPr>
          <a:xfrm>
            <a:off x="4859189" y="5217766"/>
            <a:ext cx="1563861"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02 点击添加相关标题文字</a:t>
            </a:r>
          </a:p>
        </p:txBody>
      </p:sp>
      <p:sp>
        <p:nvSpPr>
          <p:cNvPr id="24" name="TextBox 13"/>
          <p:cNvSpPr txBox="1"/>
          <p:nvPr/>
        </p:nvSpPr>
        <p:spPr>
          <a:xfrm>
            <a:off x="1150489" y="3889497"/>
            <a:ext cx="1269401" cy="1071372"/>
          </a:xfrm>
          <a:prstGeom prst="rect">
            <a:avLst/>
          </a:prstGeom>
          <a:noFill/>
        </p:spPr>
        <p:txBody>
          <a:bodyPr bIns="0" lIns="0" rIns="0" rtlCol="0" tIns="0" wrap="square">
            <a:spAutoFit/>
          </a:bodyPr>
          <a:lstStyle/>
          <a:p>
            <a:r>
              <a:rPr altLang="zh-CN" b="1" lang="en-US" smtClean="0" sz="7030">
                <a:solidFill>
                  <a:srgbClr val="C00000"/>
                </a:solidFill>
                <a:latin charset="0" panose="020b0604020202020204" pitchFamily="34" typeface="Arial"/>
                <a:ea typeface="+mj-ea"/>
                <a:cs charset="0" panose="020b0604020202020204" pitchFamily="34" typeface="Arial"/>
              </a:rPr>
              <a:t>04</a:t>
            </a:r>
          </a:p>
        </p:txBody>
      </p:sp>
      <p:sp>
        <p:nvSpPr>
          <p:cNvPr id="25" name="TextBox 24"/>
          <p:cNvSpPr txBox="1"/>
          <p:nvPr/>
        </p:nvSpPr>
        <p:spPr>
          <a:xfrm>
            <a:off x="3379134" y="5507441"/>
            <a:ext cx="1497013"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03 点击添加相关标题文字</a:t>
            </a:r>
          </a:p>
        </p:txBody>
      </p:sp>
      <p:sp>
        <p:nvSpPr>
          <p:cNvPr id="26" name="TextBox 25"/>
          <p:cNvSpPr txBox="1"/>
          <p:nvPr/>
        </p:nvSpPr>
        <p:spPr>
          <a:xfrm>
            <a:off x="4859189" y="5507441"/>
            <a:ext cx="1563861"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04 点击添加相关标题文字</a:t>
            </a:r>
          </a:p>
        </p:txBody>
      </p:sp>
    </p:spTree>
    <p:extLst>
      <p:ext uri="{BB962C8B-B14F-4D97-AF65-F5344CB8AC3E}">
        <p14:creationId val="373624467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17"/>
                                        </p:tgtEl>
                                        <p:attrNameLst>
                                          <p:attrName>style.visibility</p:attrName>
                                        </p:attrNameLst>
                                      </p:cBhvr>
                                      <p:to>
                                        <p:strVal val="visible"/>
                                      </p:to>
                                    </p:set>
                                    <p:animEffect filter="wipe(down)" transition="in">
                                      <p:cBhvr>
                                        <p:cTn dur="500" id="12"/>
                                        <p:tgtEl>
                                          <p:spTgt spid="17"/>
                                        </p:tgtEl>
                                      </p:cBhvr>
                                    </p:animEffect>
                                  </p:childTnLst>
                                </p:cTn>
                              </p:par>
                            </p:childTnLst>
                          </p:cTn>
                        </p:par>
                        <p:par>
                          <p:cTn fill="hold" id="13" nodeType="afterGroup">
                            <p:stCondLst>
                              <p:cond delay="1000"/>
                            </p:stCondLst>
                            <p:childTnLst>
                              <p:par>
                                <p:cTn fill="hold" id="14" nodeType="afterEffect" presetClass="entr" presetID="10" presetSubtype="0">
                                  <p:stCondLst>
                                    <p:cond delay="0"/>
                                  </p:stCondLst>
                                  <p:childTnLst>
                                    <p:set>
                                      <p:cBhvr>
                                        <p:cTn dur="1" fill="hold" id="15">
                                          <p:stCondLst>
                                            <p:cond delay="0"/>
                                          </p:stCondLst>
                                        </p:cTn>
                                        <p:tgtEl>
                                          <p:spTgt spid="19"/>
                                        </p:tgtEl>
                                        <p:attrNameLst>
                                          <p:attrName>style.visibility</p:attrName>
                                        </p:attrNameLst>
                                      </p:cBhvr>
                                      <p:to>
                                        <p:strVal val="visible"/>
                                      </p:to>
                                    </p:set>
                                    <p:animEffect filter="fade" transition="in">
                                      <p:cBhvr>
                                        <p:cTn dur="500" id="16"/>
                                        <p:tgtEl>
                                          <p:spTgt spid="19"/>
                                        </p:tgtEl>
                                      </p:cBhvr>
                                    </p:animEffect>
                                  </p:childTnLst>
                                </p:cTn>
                              </p:par>
                            </p:childTnLst>
                          </p:cTn>
                        </p:par>
                        <p:par>
                          <p:cTn fill="hold" id="17" nodeType="afterGroup">
                            <p:stCondLst>
                              <p:cond delay="1500"/>
                            </p:stCondLst>
                            <p:childTnLst>
                              <p:par>
                                <p:cTn fill="hold" grpId="0" id="18" nodeType="afterEffect" presetClass="entr" presetID="47"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500" id="20"/>
                                        <p:tgtEl>
                                          <p:spTgt spid="24"/>
                                        </p:tgtEl>
                                      </p:cBhvr>
                                    </p:animEffect>
                                    <p:anim calcmode="lin" valueType="num">
                                      <p:cBhvr>
                                        <p:cTn dur="500" fill="hold" id="21"/>
                                        <p:tgtEl>
                                          <p:spTgt spid="24"/>
                                        </p:tgtEl>
                                        <p:attrNameLst>
                                          <p:attrName>ppt_x</p:attrName>
                                        </p:attrNameLst>
                                      </p:cBhvr>
                                      <p:tavLst>
                                        <p:tav tm="0">
                                          <p:val>
                                            <p:strVal val="#ppt_x"/>
                                          </p:val>
                                        </p:tav>
                                        <p:tav tm="100000">
                                          <p:val>
                                            <p:strVal val="#ppt_x"/>
                                          </p:val>
                                        </p:tav>
                                      </p:tavLst>
                                    </p:anim>
                                    <p:anim calcmode="lin" valueType="num">
                                      <p:cBhvr>
                                        <p:cTn dur="500" fill="hold" id="22"/>
                                        <p:tgtEl>
                                          <p:spTgt spid="2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12" presetSubtype="8">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500" id="26"/>
                                        <p:tgtEl>
                                          <p:spTgt spid="16"/>
                                        </p:tgtEl>
                                        <p:attrNameLst>
                                          <p:attrName>ppt_x</p:attrName>
                                        </p:attrNameLst>
                                      </p:cBhvr>
                                      <p:tavLst>
                                        <p:tav tm="0">
                                          <p:val>
                                            <p:strVal val="#ppt_x-#ppt_w*1.125000"/>
                                          </p:val>
                                        </p:tav>
                                        <p:tav tm="100000">
                                          <p:val>
                                            <p:strVal val="#ppt_x"/>
                                          </p:val>
                                        </p:tav>
                                      </p:tavLst>
                                    </p:anim>
                                    <p:animEffect filter="wipe(right)"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47"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anim calcmode="lin" valueType="num">
                                      <p:cBhvr>
                                        <p:cTn dur="500" fill="hold" id="32"/>
                                        <p:tgtEl>
                                          <p:spTgt spid="18"/>
                                        </p:tgtEl>
                                        <p:attrNameLst>
                                          <p:attrName>ppt_x</p:attrName>
                                        </p:attrNameLst>
                                      </p:cBhvr>
                                      <p:tavLst>
                                        <p:tav tm="0">
                                          <p:val>
                                            <p:strVal val="#ppt_x"/>
                                          </p:val>
                                        </p:tav>
                                        <p:tav tm="100000">
                                          <p:val>
                                            <p:strVal val="#ppt_x"/>
                                          </p:val>
                                        </p:tav>
                                      </p:tavLst>
                                    </p:anim>
                                    <p:anim calcmode="lin" valueType="num">
                                      <p:cBhvr>
                                        <p:cTn dur="500" fill="hold" id="33"/>
                                        <p:tgtEl>
                                          <p:spTgt spid="1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additive="base">
                                        <p:cTn dur="500" fill="hold" id="37"/>
                                        <p:tgtEl>
                                          <p:spTgt spid="22"/>
                                        </p:tgtEl>
                                        <p:attrNameLst>
                                          <p:attrName>ppt_x</p:attrName>
                                        </p:attrNameLst>
                                      </p:cBhvr>
                                      <p:tavLst>
                                        <p:tav tm="0">
                                          <p:val>
                                            <p:strVal val="#ppt_x"/>
                                          </p:val>
                                        </p:tav>
                                        <p:tav tm="100000">
                                          <p:val>
                                            <p:strVal val="#ppt_x"/>
                                          </p:val>
                                        </p:tav>
                                      </p:tavLst>
                                    </p:anim>
                                    <p:anim calcmode="lin" valueType="num">
                                      <p:cBhvr additive="base">
                                        <p:cTn dur="500" fill="hold" id="38"/>
                                        <p:tgtEl>
                                          <p:spTgt spid="22"/>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20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500" fill="hold" id="41"/>
                                        <p:tgtEl>
                                          <p:spTgt spid="23"/>
                                        </p:tgtEl>
                                        <p:attrNameLst>
                                          <p:attrName>ppt_x</p:attrName>
                                        </p:attrNameLst>
                                      </p:cBhvr>
                                      <p:tavLst>
                                        <p:tav tm="0">
                                          <p:val>
                                            <p:strVal val="#ppt_x"/>
                                          </p:val>
                                        </p:tav>
                                        <p:tav tm="100000">
                                          <p:val>
                                            <p:strVal val="#ppt_x"/>
                                          </p:val>
                                        </p:tav>
                                      </p:tavLst>
                                    </p:anim>
                                    <p:anim calcmode="lin" valueType="num">
                                      <p:cBhvr additive="base">
                                        <p:cTn dur="500" fill="hold" id="42"/>
                                        <p:tgtEl>
                                          <p:spTgt spid="23"/>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700"/>
                            </p:stCondLst>
                            <p:childTnLst>
                              <p:par>
                                <p:cTn fill="hold" grpId="0" id="44" nodeType="afterEffect" presetClass="entr" presetID="2" presetSubtype="4">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500" fill="hold" id="46"/>
                                        <p:tgtEl>
                                          <p:spTgt spid="25"/>
                                        </p:tgtEl>
                                        <p:attrNameLst>
                                          <p:attrName>ppt_x</p:attrName>
                                        </p:attrNameLst>
                                      </p:cBhvr>
                                      <p:tavLst>
                                        <p:tav tm="0">
                                          <p:val>
                                            <p:strVal val="#ppt_x"/>
                                          </p:val>
                                        </p:tav>
                                        <p:tav tm="100000">
                                          <p:val>
                                            <p:strVal val="#ppt_x"/>
                                          </p:val>
                                        </p:tav>
                                      </p:tavLst>
                                    </p:anim>
                                    <p:anim calcmode="lin" valueType="num">
                                      <p:cBhvr additive="base">
                                        <p:cTn dur="500" fill="hold" id="47"/>
                                        <p:tgtEl>
                                          <p:spTgt spid="25"/>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20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500" fill="hold" id="50"/>
                                        <p:tgtEl>
                                          <p:spTgt spid="26"/>
                                        </p:tgtEl>
                                        <p:attrNameLst>
                                          <p:attrName>ppt_x</p:attrName>
                                        </p:attrNameLst>
                                      </p:cBhvr>
                                      <p:tavLst>
                                        <p:tav tm="0">
                                          <p:val>
                                            <p:strVal val="#ppt_x"/>
                                          </p:val>
                                        </p:tav>
                                        <p:tav tm="100000">
                                          <p:val>
                                            <p:strVal val="#ppt_x"/>
                                          </p:val>
                                        </p:tav>
                                      </p:tavLst>
                                    </p:anim>
                                    <p:anim calcmode="lin" valueType="num">
                                      <p:cBhvr additive="base">
                                        <p:cTn dur="500" fill="hold" id="51"/>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6"/>
      <p:bldP grpId="0" spid="18"/>
      <p:bldP grpId="0" spid="22"/>
      <p:bldP grpId="0" spid="23"/>
      <p:bldP grpId="0" spid="24"/>
      <p:bldP grpId="0" spid="25"/>
      <p:bldP grpId="0" spid="2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53" name="Freeform 5"/>
          <p:cNvSpPr/>
          <p:nvPr/>
        </p:nvSpPr>
        <p:spPr bwMode="auto">
          <a:xfrm>
            <a:off x="1790600" y="2949328"/>
            <a:ext cx="2416351" cy="2352288"/>
          </a:xfrm>
          <a:custGeom>
            <a:cxnLst>
              <a:cxn ang="0">
                <a:pos x="265" y="22"/>
              </a:cxn>
              <a:cxn ang="0">
                <a:pos x="399" y="0"/>
              </a:cxn>
              <a:cxn ang="0">
                <a:pos x="644" y="84"/>
              </a:cxn>
              <a:cxn ang="0">
                <a:pos x="682" y="117"/>
              </a:cxn>
              <a:cxn ang="0">
                <a:pos x="778" y="268"/>
              </a:cxn>
              <a:cxn ang="0">
                <a:pos x="799" y="391"/>
              </a:cxn>
              <a:cxn ang="0">
                <a:pos x="754" y="291"/>
              </a:cxn>
              <a:cxn ang="0">
                <a:pos x="644" y="246"/>
              </a:cxn>
              <a:cxn ang="0">
                <a:pos x="644" y="246"/>
              </a:cxn>
              <a:cxn ang="0">
                <a:pos x="643" y="246"/>
              </a:cxn>
              <a:cxn ang="0">
                <a:pos x="510" y="267"/>
              </a:cxn>
              <a:cxn ang="0">
                <a:pos x="360" y="363"/>
              </a:cxn>
              <a:cxn ang="0">
                <a:pos x="326" y="401"/>
              </a:cxn>
              <a:cxn ang="0">
                <a:pos x="243" y="646"/>
              </a:cxn>
              <a:cxn ang="0">
                <a:pos x="264" y="777"/>
              </a:cxn>
              <a:cxn ang="0">
                <a:pos x="117" y="682"/>
              </a:cxn>
              <a:cxn ang="0">
                <a:pos x="0" y="400"/>
              </a:cxn>
              <a:cxn ang="0">
                <a:pos x="117" y="117"/>
              </a:cxn>
              <a:cxn ang="0">
                <a:pos x="265" y="22"/>
              </a:cxn>
            </a:cxnLst>
            <a:rect b="b" l="0" r="r" t="0"/>
            <a:pathLst>
              <a:path h="777" w="799">
                <a:moveTo>
                  <a:pt x="265" y="22"/>
                </a:moveTo>
                <a:cubicBezTo>
                  <a:pt x="307" y="8"/>
                  <a:pt x="351" y="0"/>
                  <a:pt x="399" y="0"/>
                </a:cubicBezTo>
                <a:cubicBezTo>
                  <a:pt x="492" y="0"/>
                  <a:pt x="574" y="28"/>
                  <a:pt x="644" y="84"/>
                </a:cubicBezTo>
                <a:cubicBezTo>
                  <a:pt x="657" y="94"/>
                  <a:pt x="670" y="105"/>
                  <a:pt x="682" y="117"/>
                </a:cubicBezTo>
                <a:cubicBezTo>
                  <a:pt x="727" y="162"/>
                  <a:pt x="759" y="212"/>
                  <a:pt x="778" y="268"/>
                </a:cubicBezTo>
                <a:cubicBezTo>
                  <a:pt x="791" y="306"/>
                  <a:pt x="798" y="347"/>
                  <a:pt x="799" y="391"/>
                </a:cubicBezTo>
                <a:cubicBezTo>
                  <a:pt x="797" y="353"/>
                  <a:pt x="781" y="319"/>
                  <a:pt x="754" y="291"/>
                </a:cubicBezTo>
                <a:cubicBezTo>
                  <a:pt x="723" y="261"/>
                  <a:pt x="687" y="246"/>
                  <a:pt x="644" y="246"/>
                </a:cubicBezTo>
                <a:cubicBezTo>
                  <a:pt x="644" y="246"/>
                  <a:pt x="644" y="246"/>
                  <a:pt x="644" y="246"/>
                </a:cubicBezTo>
                <a:cubicBezTo>
                  <a:pt x="644" y="246"/>
                  <a:pt x="643" y="246"/>
                  <a:pt x="643" y="246"/>
                </a:cubicBezTo>
                <a:cubicBezTo>
                  <a:pt x="596" y="246"/>
                  <a:pt x="552" y="253"/>
                  <a:pt x="510" y="267"/>
                </a:cubicBezTo>
                <a:cubicBezTo>
                  <a:pt x="455" y="286"/>
                  <a:pt x="405" y="318"/>
                  <a:pt x="360" y="363"/>
                </a:cubicBezTo>
                <a:cubicBezTo>
                  <a:pt x="348" y="375"/>
                  <a:pt x="337" y="388"/>
                  <a:pt x="326" y="401"/>
                </a:cubicBezTo>
                <a:cubicBezTo>
                  <a:pt x="271" y="471"/>
                  <a:pt x="243" y="553"/>
                  <a:pt x="243" y="646"/>
                </a:cubicBezTo>
                <a:cubicBezTo>
                  <a:pt x="243" y="693"/>
                  <a:pt x="250" y="736"/>
                  <a:pt x="264" y="777"/>
                </a:cubicBezTo>
                <a:cubicBezTo>
                  <a:pt x="210" y="758"/>
                  <a:pt x="161" y="726"/>
                  <a:pt x="117" y="682"/>
                </a:cubicBezTo>
                <a:cubicBezTo>
                  <a:pt x="39" y="604"/>
                  <a:pt x="0" y="510"/>
                  <a:pt x="0" y="400"/>
                </a:cubicBezTo>
                <a:cubicBezTo>
                  <a:pt x="0" y="290"/>
                  <a:pt x="39" y="195"/>
                  <a:pt x="117" y="117"/>
                </a:cubicBezTo>
                <a:cubicBezTo>
                  <a:pt x="161" y="73"/>
                  <a:pt x="210" y="42"/>
                  <a:pt x="265" y="22"/>
                </a:cubicBezTo>
                <a:close/>
              </a:path>
            </a:pathLst>
          </a:custGeom>
          <a:solidFill>
            <a:schemeClr val="accent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2054" name="Freeform 6"/>
          <p:cNvSpPr/>
          <p:nvPr/>
        </p:nvSpPr>
        <p:spPr bwMode="auto">
          <a:xfrm>
            <a:off x="2591380" y="2210609"/>
            <a:ext cx="2352289" cy="2422356"/>
          </a:xfrm>
          <a:custGeom>
            <a:cxnLst>
              <a:cxn ang="0">
                <a:pos x="390" y="800"/>
              </a:cxn>
              <a:cxn ang="0">
                <a:pos x="489" y="755"/>
              </a:cxn>
              <a:cxn ang="0">
                <a:pos x="534" y="657"/>
              </a:cxn>
              <a:cxn ang="0">
                <a:pos x="534" y="645"/>
              </a:cxn>
              <a:cxn ang="0">
                <a:pos x="534" y="635"/>
              </a:cxn>
              <a:cxn ang="0">
                <a:pos x="513" y="512"/>
              </a:cxn>
              <a:cxn ang="0">
                <a:pos x="417" y="361"/>
              </a:cxn>
              <a:cxn ang="0">
                <a:pos x="379" y="328"/>
              </a:cxn>
              <a:cxn ang="0">
                <a:pos x="134" y="244"/>
              </a:cxn>
              <a:cxn ang="0">
                <a:pos x="0" y="266"/>
              </a:cxn>
              <a:cxn ang="0">
                <a:pos x="95" y="117"/>
              </a:cxn>
              <a:cxn ang="0">
                <a:pos x="378" y="0"/>
              </a:cxn>
              <a:cxn ang="0">
                <a:pos x="661" y="117"/>
              </a:cxn>
              <a:cxn ang="0">
                <a:pos x="756" y="266"/>
              </a:cxn>
              <a:cxn ang="0">
                <a:pos x="778" y="400"/>
              </a:cxn>
              <a:cxn ang="0">
                <a:pos x="695" y="645"/>
              </a:cxn>
              <a:cxn ang="0">
                <a:pos x="661" y="683"/>
              </a:cxn>
              <a:cxn ang="0">
                <a:pos x="512" y="778"/>
              </a:cxn>
              <a:cxn ang="0">
                <a:pos x="390" y="800"/>
              </a:cxn>
            </a:cxnLst>
            <a:rect b="b" l="0" r="r" t="0"/>
            <a:pathLst>
              <a:path h="800" w="778">
                <a:moveTo>
                  <a:pt x="390" y="800"/>
                </a:moveTo>
                <a:cubicBezTo>
                  <a:pt x="428" y="798"/>
                  <a:pt x="461" y="783"/>
                  <a:pt x="489" y="755"/>
                </a:cubicBezTo>
                <a:cubicBezTo>
                  <a:pt x="516" y="727"/>
                  <a:pt x="531" y="695"/>
                  <a:pt x="534" y="657"/>
                </a:cubicBezTo>
                <a:cubicBezTo>
                  <a:pt x="534" y="653"/>
                  <a:pt x="534" y="649"/>
                  <a:pt x="534" y="645"/>
                </a:cubicBezTo>
                <a:cubicBezTo>
                  <a:pt x="534" y="642"/>
                  <a:pt x="534" y="638"/>
                  <a:pt x="534" y="635"/>
                </a:cubicBezTo>
                <a:cubicBezTo>
                  <a:pt x="533" y="591"/>
                  <a:pt x="526" y="550"/>
                  <a:pt x="513" y="512"/>
                </a:cubicBezTo>
                <a:cubicBezTo>
                  <a:pt x="494" y="456"/>
                  <a:pt x="462" y="406"/>
                  <a:pt x="417" y="361"/>
                </a:cubicBezTo>
                <a:cubicBezTo>
                  <a:pt x="405" y="349"/>
                  <a:pt x="392" y="338"/>
                  <a:pt x="379" y="328"/>
                </a:cubicBezTo>
                <a:cubicBezTo>
                  <a:pt x="309" y="272"/>
                  <a:pt x="227" y="244"/>
                  <a:pt x="134" y="244"/>
                </a:cubicBezTo>
                <a:cubicBezTo>
                  <a:pt x="86" y="244"/>
                  <a:pt x="42" y="252"/>
                  <a:pt x="0" y="266"/>
                </a:cubicBezTo>
                <a:cubicBezTo>
                  <a:pt x="19" y="212"/>
                  <a:pt x="51" y="162"/>
                  <a:pt x="95" y="117"/>
                </a:cubicBezTo>
                <a:cubicBezTo>
                  <a:pt x="173" y="39"/>
                  <a:pt x="268" y="0"/>
                  <a:pt x="378" y="0"/>
                </a:cubicBezTo>
                <a:cubicBezTo>
                  <a:pt x="488" y="0"/>
                  <a:pt x="583" y="39"/>
                  <a:pt x="661" y="117"/>
                </a:cubicBezTo>
                <a:cubicBezTo>
                  <a:pt x="705" y="162"/>
                  <a:pt x="737" y="211"/>
                  <a:pt x="756" y="266"/>
                </a:cubicBezTo>
                <a:cubicBezTo>
                  <a:pt x="771" y="308"/>
                  <a:pt x="778" y="352"/>
                  <a:pt x="778" y="400"/>
                </a:cubicBezTo>
                <a:cubicBezTo>
                  <a:pt x="778" y="493"/>
                  <a:pt x="750" y="575"/>
                  <a:pt x="695" y="645"/>
                </a:cubicBezTo>
                <a:cubicBezTo>
                  <a:pt x="684" y="658"/>
                  <a:pt x="673" y="671"/>
                  <a:pt x="661" y="683"/>
                </a:cubicBezTo>
                <a:cubicBezTo>
                  <a:pt x="616" y="727"/>
                  <a:pt x="567" y="759"/>
                  <a:pt x="512" y="778"/>
                </a:cubicBezTo>
                <a:cubicBezTo>
                  <a:pt x="474" y="792"/>
                  <a:pt x="433" y="799"/>
                  <a:pt x="390" y="800"/>
                </a:cubicBezTo>
                <a:close/>
              </a:path>
            </a:pathLst>
          </a:custGeom>
          <a:solidFill>
            <a:schemeClr val="accent2"/>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2055" name="Freeform 7"/>
          <p:cNvSpPr/>
          <p:nvPr/>
        </p:nvSpPr>
        <p:spPr bwMode="auto">
          <a:xfrm>
            <a:off x="3270040" y="3017394"/>
            <a:ext cx="2414349" cy="2354288"/>
          </a:xfrm>
          <a:custGeom>
            <a:cxnLst>
              <a:cxn ang="0">
                <a:pos x="532" y="0"/>
              </a:cxn>
              <a:cxn ang="0">
                <a:pos x="682" y="95"/>
              </a:cxn>
              <a:cxn ang="0">
                <a:pos x="799" y="378"/>
              </a:cxn>
              <a:cxn ang="0">
                <a:pos x="682" y="660"/>
              </a:cxn>
              <a:cxn ang="0">
                <a:pos x="533" y="756"/>
              </a:cxn>
              <a:cxn ang="0">
                <a:pos x="399" y="778"/>
              </a:cxn>
              <a:cxn ang="0">
                <a:pos x="155" y="694"/>
              </a:cxn>
              <a:cxn ang="0">
                <a:pos x="117" y="660"/>
              </a:cxn>
              <a:cxn ang="0">
                <a:pos x="22" y="513"/>
              </a:cxn>
              <a:cxn ang="0">
                <a:pos x="0" y="391"/>
              </a:cxn>
              <a:cxn ang="0">
                <a:pos x="45" y="489"/>
              </a:cxn>
              <a:cxn ang="0">
                <a:pos x="145" y="534"/>
              </a:cxn>
              <a:cxn ang="0">
                <a:pos x="155" y="534"/>
              </a:cxn>
              <a:cxn ang="0">
                <a:pos x="166" y="534"/>
              </a:cxn>
              <a:cxn ang="0">
                <a:pos x="288" y="512"/>
              </a:cxn>
              <a:cxn ang="0">
                <a:pos x="437" y="417"/>
              </a:cxn>
              <a:cxn ang="0">
                <a:pos x="471" y="379"/>
              </a:cxn>
              <a:cxn ang="0">
                <a:pos x="554" y="134"/>
              </a:cxn>
              <a:cxn ang="0">
                <a:pos x="532" y="0"/>
              </a:cxn>
            </a:cxnLst>
            <a:rect b="b" l="0" r="r" t="0"/>
            <a:pathLst>
              <a:path h="778" w="799">
                <a:moveTo>
                  <a:pt x="532" y="0"/>
                </a:moveTo>
                <a:cubicBezTo>
                  <a:pt x="587" y="19"/>
                  <a:pt x="637" y="51"/>
                  <a:pt x="682" y="95"/>
                </a:cubicBezTo>
                <a:cubicBezTo>
                  <a:pt x="760" y="173"/>
                  <a:pt x="799" y="268"/>
                  <a:pt x="799" y="378"/>
                </a:cubicBezTo>
                <a:cubicBezTo>
                  <a:pt x="799" y="488"/>
                  <a:pt x="760" y="582"/>
                  <a:pt x="682" y="660"/>
                </a:cubicBezTo>
                <a:cubicBezTo>
                  <a:pt x="637" y="705"/>
                  <a:pt x="588" y="737"/>
                  <a:pt x="533" y="756"/>
                </a:cubicBezTo>
                <a:cubicBezTo>
                  <a:pt x="491" y="770"/>
                  <a:pt x="447" y="778"/>
                  <a:pt x="399" y="778"/>
                </a:cubicBezTo>
                <a:cubicBezTo>
                  <a:pt x="306" y="778"/>
                  <a:pt x="225" y="750"/>
                  <a:pt x="155" y="694"/>
                </a:cubicBezTo>
                <a:cubicBezTo>
                  <a:pt x="142" y="684"/>
                  <a:pt x="129" y="673"/>
                  <a:pt x="117" y="660"/>
                </a:cubicBezTo>
                <a:cubicBezTo>
                  <a:pt x="73" y="616"/>
                  <a:pt x="41" y="567"/>
                  <a:pt x="22" y="513"/>
                </a:cubicBezTo>
                <a:cubicBezTo>
                  <a:pt x="9" y="475"/>
                  <a:pt x="1" y="434"/>
                  <a:pt x="0" y="391"/>
                </a:cubicBezTo>
                <a:cubicBezTo>
                  <a:pt x="2" y="429"/>
                  <a:pt x="18" y="461"/>
                  <a:pt x="45" y="489"/>
                </a:cubicBezTo>
                <a:cubicBezTo>
                  <a:pt x="73" y="517"/>
                  <a:pt x="106" y="532"/>
                  <a:pt x="145" y="534"/>
                </a:cubicBezTo>
                <a:cubicBezTo>
                  <a:pt x="148" y="534"/>
                  <a:pt x="151" y="534"/>
                  <a:pt x="155" y="534"/>
                </a:cubicBezTo>
                <a:cubicBezTo>
                  <a:pt x="159" y="534"/>
                  <a:pt x="162" y="534"/>
                  <a:pt x="166" y="534"/>
                </a:cubicBezTo>
                <a:cubicBezTo>
                  <a:pt x="209" y="533"/>
                  <a:pt x="250" y="526"/>
                  <a:pt x="288" y="512"/>
                </a:cubicBezTo>
                <a:cubicBezTo>
                  <a:pt x="343" y="493"/>
                  <a:pt x="392" y="461"/>
                  <a:pt x="437" y="417"/>
                </a:cubicBezTo>
                <a:cubicBezTo>
                  <a:pt x="449" y="405"/>
                  <a:pt x="460" y="392"/>
                  <a:pt x="471" y="379"/>
                </a:cubicBezTo>
                <a:cubicBezTo>
                  <a:pt x="526" y="309"/>
                  <a:pt x="554" y="227"/>
                  <a:pt x="554" y="134"/>
                </a:cubicBezTo>
                <a:cubicBezTo>
                  <a:pt x="554" y="86"/>
                  <a:pt x="547" y="42"/>
                  <a:pt x="532" y="0"/>
                </a:cubicBezTo>
                <a:close/>
              </a:path>
            </a:pathLst>
          </a:custGeom>
          <a:solidFill>
            <a:schemeClr val="accent3"/>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2056" name="Freeform 8"/>
          <p:cNvSpPr/>
          <p:nvPr/>
        </p:nvSpPr>
        <p:spPr bwMode="auto">
          <a:xfrm>
            <a:off x="2525315" y="3694052"/>
            <a:ext cx="2354289" cy="2420355"/>
          </a:xfrm>
          <a:custGeom>
            <a:cxnLst>
              <a:cxn ang="0">
                <a:pos x="400" y="0"/>
              </a:cxn>
              <a:cxn ang="0">
                <a:pos x="400" y="0"/>
              </a:cxn>
              <a:cxn ang="0">
                <a:pos x="291" y="45"/>
              </a:cxn>
              <a:cxn ang="0">
                <a:pos x="246" y="145"/>
              </a:cxn>
              <a:cxn ang="0">
                <a:pos x="246" y="155"/>
              </a:cxn>
              <a:cxn ang="0">
                <a:pos x="246" y="167"/>
              </a:cxn>
              <a:cxn ang="0">
                <a:pos x="268" y="289"/>
              </a:cxn>
              <a:cxn ang="0">
                <a:pos x="363" y="436"/>
              </a:cxn>
              <a:cxn ang="0">
                <a:pos x="401" y="470"/>
              </a:cxn>
              <a:cxn ang="0">
                <a:pos x="645" y="554"/>
              </a:cxn>
              <a:cxn ang="0">
                <a:pos x="779" y="532"/>
              </a:cxn>
              <a:cxn ang="0">
                <a:pos x="683" y="683"/>
              </a:cxn>
              <a:cxn ang="0">
                <a:pos x="400" y="800"/>
              </a:cxn>
              <a:cxn ang="0">
                <a:pos x="117" y="683"/>
              </a:cxn>
              <a:cxn ang="0">
                <a:pos x="21" y="531"/>
              </a:cxn>
              <a:cxn ang="0">
                <a:pos x="0" y="400"/>
              </a:cxn>
              <a:cxn ang="0">
                <a:pos x="83" y="155"/>
              </a:cxn>
              <a:cxn ang="0">
                <a:pos x="117" y="117"/>
              </a:cxn>
              <a:cxn ang="0">
                <a:pos x="267" y="21"/>
              </a:cxn>
              <a:cxn ang="0">
                <a:pos x="400" y="0"/>
              </a:cxn>
            </a:cxnLst>
            <a:rect b="b" l="0" r="r" t="0"/>
            <a:pathLst>
              <a:path h="800" w="779">
                <a:moveTo>
                  <a:pt x="400" y="0"/>
                </a:moveTo>
                <a:cubicBezTo>
                  <a:pt x="400" y="0"/>
                  <a:pt x="400" y="0"/>
                  <a:pt x="400" y="0"/>
                </a:cubicBezTo>
                <a:cubicBezTo>
                  <a:pt x="358" y="0"/>
                  <a:pt x="321" y="15"/>
                  <a:pt x="291" y="45"/>
                </a:cubicBezTo>
                <a:cubicBezTo>
                  <a:pt x="263" y="73"/>
                  <a:pt x="248" y="107"/>
                  <a:pt x="246" y="145"/>
                </a:cubicBezTo>
                <a:cubicBezTo>
                  <a:pt x="246" y="148"/>
                  <a:pt x="246" y="152"/>
                  <a:pt x="246" y="155"/>
                </a:cubicBezTo>
                <a:cubicBezTo>
                  <a:pt x="246" y="159"/>
                  <a:pt x="246" y="163"/>
                  <a:pt x="246" y="167"/>
                </a:cubicBezTo>
                <a:cubicBezTo>
                  <a:pt x="247" y="210"/>
                  <a:pt x="255" y="251"/>
                  <a:pt x="268" y="289"/>
                </a:cubicBezTo>
                <a:cubicBezTo>
                  <a:pt x="287" y="343"/>
                  <a:pt x="319" y="392"/>
                  <a:pt x="363" y="436"/>
                </a:cubicBezTo>
                <a:cubicBezTo>
                  <a:pt x="375" y="449"/>
                  <a:pt x="388" y="460"/>
                  <a:pt x="401" y="470"/>
                </a:cubicBezTo>
                <a:cubicBezTo>
                  <a:pt x="471" y="526"/>
                  <a:pt x="552" y="554"/>
                  <a:pt x="645" y="554"/>
                </a:cubicBezTo>
                <a:cubicBezTo>
                  <a:pt x="693" y="554"/>
                  <a:pt x="737" y="546"/>
                  <a:pt x="779" y="532"/>
                </a:cubicBezTo>
                <a:cubicBezTo>
                  <a:pt x="760" y="587"/>
                  <a:pt x="728" y="638"/>
                  <a:pt x="683" y="683"/>
                </a:cubicBezTo>
                <a:cubicBezTo>
                  <a:pt x="605" y="761"/>
                  <a:pt x="510" y="800"/>
                  <a:pt x="400" y="800"/>
                </a:cubicBezTo>
                <a:cubicBezTo>
                  <a:pt x="290" y="800"/>
                  <a:pt x="195" y="761"/>
                  <a:pt x="117" y="683"/>
                </a:cubicBezTo>
                <a:cubicBezTo>
                  <a:pt x="72" y="638"/>
                  <a:pt x="40" y="587"/>
                  <a:pt x="21" y="531"/>
                </a:cubicBezTo>
                <a:cubicBezTo>
                  <a:pt x="7" y="490"/>
                  <a:pt x="0" y="447"/>
                  <a:pt x="0" y="400"/>
                </a:cubicBezTo>
                <a:cubicBezTo>
                  <a:pt x="0" y="307"/>
                  <a:pt x="28" y="225"/>
                  <a:pt x="83" y="155"/>
                </a:cubicBezTo>
                <a:cubicBezTo>
                  <a:pt x="94" y="142"/>
                  <a:pt x="105" y="129"/>
                  <a:pt x="117" y="117"/>
                </a:cubicBezTo>
                <a:cubicBezTo>
                  <a:pt x="162" y="72"/>
                  <a:pt x="212" y="40"/>
                  <a:pt x="267" y="21"/>
                </a:cubicBezTo>
                <a:cubicBezTo>
                  <a:pt x="309" y="7"/>
                  <a:pt x="353" y="0"/>
                  <a:pt x="400" y="0"/>
                </a:cubicBezTo>
                <a:close/>
              </a:path>
            </a:pathLst>
          </a:custGeom>
          <a:solidFill>
            <a:schemeClr val="accent4"/>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17" name="Freeform 65"/>
          <p:cNvSpPr>
            <a:spLocks noEditPoints="1"/>
          </p:cNvSpPr>
          <p:nvPr/>
        </p:nvSpPr>
        <p:spPr bwMode="auto">
          <a:xfrm>
            <a:off x="2186823" y="3538317"/>
            <a:ext cx="515995" cy="470193"/>
          </a:xfrm>
          <a:custGeom>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b="b" l="0" r="r" t="0"/>
            <a:pathLst>
              <a:path h="71" w="78">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18" name="Freeform 131"/>
          <p:cNvSpPr/>
          <p:nvPr/>
        </p:nvSpPr>
        <p:spPr bwMode="auto">
          <a:xfrm>
            <a:off x="3965855" y="2781490"/>
            <a:ext cx="403026" cy="409130"/>
          </a:xfrm>
          <a:custGeom>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b="b" l="0" r="r" t="0"/>
            <a:pathLst>
              <a:path h="62" w="61">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19" name="Freeform 135"/>
          <p:cNvSpPr>
            <a:spLocks noEditPoints="1"/>
          </p:cNvSpPr>
          <p:nvPr/>
        </p:nvSpPr>
        <p:spPr bwMode="auto">
          <a:xfrm>
            <a:off x="4678589" y="4377339"/>
            <a:ext cx="482410" cy="451876"/>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20" name="Freeform 36"/>
          <p:cNvSpPr>
            <a:spLocks noEditPoints="1"/>
          </p:cNvSpPr>
          <p:nvPr/>
        </p:nvSpPr>
        <p:spPr bwMode="auto">
          <a:xfrm>
            <a:off x="3133604" y="5181826"/>
            <a:ext cx="390813" cy="424398"/>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graphicFrame>
        <p:nvGraphicFramePr>
          <p:cNvPr id="22" name="Chart 21"/>
          <p:cNvGraphicFramePr/>
          <p:nvPr>
            <p:extLst/>
          </p:nvPr>
        </p:nvGraphicFramePr>
        <p:xfrm>
          <a:off x="5231533" y="3041270"/>
          <a:ext cx="6243588" cy="3619253"/>
        </p:xfrm>
        <a:graphic>
          <a:graphicData uri="http://schemas.openxmlformats.org/drawingml/2006/chart">
            <c:chart xmlns:c="http://schemas.openxmlformats.org/drawingml/2006/chart" r:id="rId3"/>
          </a:graphicData>
        </a:graphic>
      </p:graphicFrame>
      <p:sp>
        <p:nvSpPr>
          <p:cNvPr id="23" name="TextBox 22"/>
          <p:cNvSpPr txBox="1"/>
          <p:nvPr/>
        </p:nvSpPr>
        <p:spPr>
          <a:xfrm>
            <a:off x="6222388" y="2330059"/>
            <a:ext cx="4966221" cy="530352"/>
          </a:xfrm>
          <a:prstGeom prst="rect">
            <a:avLst/>
          </a:prstGeom>
          <a:noFill/>
        </p:spPr>
        <p:txBody>
          <a:bodyPr rtlCol="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2"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344796253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2053"/>
                                        </p:tgtEl>
                                        <p:attrNameLst>
                                          <p:attrName>style.visibility</p:attrName>
                                        </p:attrNameLst>
                                      </p:cBhvr>
                                      <p:to>
                                        <p:strVal val="visible"/>
                                      </p:to>
                                    </p:set>
                                    <p:anim calcmode="lin" valueType="num">
                                      <p:cBhvr>
                                        <p:cTn dur="500" fill="hold" id="7"/>
                                        <p:tgtEl>
                                          <p:spTgt spid="2053"/>
                                        </p:tgtEl>
                                        <p:attrNameLst>
                                          <p:attrName>ppt_w</p:attrName>
                                        </p:attrNameLst>
                                      </p:cBhvr>
                                      <p:tavLst>
                                        <p:tav tm="0">
                                          <p:val>
                                            <p:fltVal val="0"/>
                                          </p:val>
                                        </p:tav>
                                        <p:tav tm="100000">
                                          <p:val>
                                            <p:strVal val="#ppt_w"/>
                                          </p:val>
                                        </p:tav>
                                      </p:tavLst>
                                    </p:anim>
                                    <p:anim calcmode="lin" valueType="num">
                                      <p:cBhvr>
                                        <p:cTn dur="500" fill="hold" id="8"/>
                                        <p:tgtEl>
                                          <p:spTgt spid="2053"/>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3" presetSubtype="16">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23" presetSubtype="16">
                                  <p:stCondLst>
                                    <p:cond delay="0"/>
                                  </p:stCondLst>
                                  <p:childTnLst>
                                    <p:set>
                                      <p:cBhvr>
                                        <p:cTn dur="1" fill="hold" id="16">
                                          <p:stCondLst>
                                            <p:cond delay="0"/>
                                          </p:stCondLst>
                                        </p:cTn>
                                        <p:tgtEl>
                                          <p:spTgt spid="2054"/>
                                        </p:tgtEl>
                                        <p:attrNameLst>
                                          <p:attrName>style.visibility</p:attrName>
                                        </p:attrNameLst>
                                      </p:cBhvr>
                                      <p:to>
                                        <p:strVal val="visible"/>
                                      </p:to>
                                    </p:set>
                                    <p:anim calcmode="lin" valueType="num">
                                      <p:cBhvr>
                                        <p:cTn dur="500" fill="hold" id="17"/>
                                        <p:tgtEl>
                                          <p:spTgt spid="2054"/>
                                        </p:tgtEl>
                                        <p:attrNameLst>
                                          <p:attrName>ppt_w</p:attrName>
                                        </p:attrNameLst>
                                      </p:cBhvr>
                                      <p:tavLst>
                                        <p:tav tm="0">
                                          <p:val>
                                            <p:fltVal val="0"/>
                                          </p:val>
                                        </p:tav>
                                        <p:tav tm="100000">
                                          <p:val>
                                            <p:strVal val="#ppt_w"/>
                                          </p:val>
                                        </p:tav>
                                      </p:tavLst>
                                    </p:anim>
                                    <p:anim calcmode="lin" valueType="num">
                                      <p:cBhvr>
                                        <p:cTn dur="500" fill="hold" id="18"/>
                                        <p:tgtEl>
                                          <p:spTgt spid="2054"/>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500"/>
                            </p:stCondLst>
                            <p:childTnLst>
                              <p:par>
                                <p:cTn fill="hold" grpId="0" id="20" nodeType="afterEffect" presetClass="entr" presetID="23" presetSubtype="16">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p:cTn dur="500" fill="hold" id="22"/>
                                        <p:tgtEl>
                                          <p:spTgt spid="18"/>
                                        </p:tgtEl>
                                        <p:attrNameLst>
                                          <p:attrName>ppt_w</p:attrName>
                                        </p:attrNameLst>
                                      </p:cBhvr>
                                      <p:tavLst>
                                        <p:tav tm="0">
                                          <p:val>
                                            <p:fltVal val="0"/>
                                          </p:val>
                                        </p:tav>
                                        <p:tav tm="100000">
                                          <p:val>
                                            <p:strVal val="#ppt_w"/>
                                          </p:val>
                                        </p:tav>
                                      </p:tavLst>
                                    </p:anim>
                                    <p:anim calcmode="lin" valueType="num">
                                      <p:cBhvr>
                                        <p:cTn dur="500" fill="hold" id="23"/>
                                        <p:tgtEl>
                                          <p:spTgt spid="18"/>
                                        </p:tgtEl>
                                        <p:attrNameLst>
                                          <p:attrName>ppt_h</p:attrName>
                                        </p:attrNameLst>
                                      </p:cBhvr>
                                      <p:tavLst>
                                        <p:tav tm="0">
                                          <p:val>
                                            <p:fltVal val="0"/>
                                          </p:val>
                                        </p:tav>
                                        <p:tav tm="100000">
                                          <p:val>
                                            <p:strVal val="#ppt_h"/>
                                          </p:val>
                                        </p:tav>
                                      </p:tavLst>
                                    </p:anim>
                                  </p:childTnLst>
                                </p:cTn>
                              </p:par>
                            </p:childTnLst>
                          </p:cTn>
                        </p:par>
                        <p:par>
                          <p:cTn fill="hold" id="24" nodeType="afterGroup">
                            <p:stCondLst>
                              <p:cond delay="2000"/>
                            </p:stCondLst>
                            <p:childTnLst>
                              <p:par>
                                <p:cTn fill="hold" grpId="0" id="25" nodeType="afterEffect" presetClass="entr" presetID="23" presetSubtype="16">
                                  <p:stCondLst>
                                    <p:cond delay="0"/>
                                  </p:stCondLst>
                                  <p:childTnLst>
                                    <p:set>
                                      <p:cBhvr>
                                        <p:cTn dur="1" fill="hold" id="26">
                                          <p:stCondLst>
                                            <p:cond delay="0"/>
                                          </p:stCondLst>
                                        </p:cTn>
                                        <p:tgtEl>
                                          <p:spTgt spid="2055"/>
                                        </p:tgtEl>
                                        <p:attrNameLst>
                                          <p:attrName>style.visibility</p:attrName>
                                        </p:attrNameLst>
                                      </p:cBhvr>
                                      <p:to>
                                        <p:strVal val="visible"/>
                                      </p:to>
                                    </p:set>
                                    <p:anim calcmode="lin" valueType="num">
                                      <p:cBhvr>
                                        <p:cTn dur="500" fill="hold" id="27"/>
                                        <p:tgtEl>
                                          <p:spTgt spid="2055"/>
                                        </p:tgtEl>
                                        <p:attrNameLst>
                                          <p:attrName>ppt_w</p:attrName>
                                        </p:attrNameLst>
                                      </p:cBhvr>
                                      <p:tavLst>
                                        <p:tav tm="0">
                                          <p:val>
                                            <p:fltVal val="0"/>
                                          </p:val>
                                        </p:tav>
                                        <p:tav tm="100000">
                                          <p:val>
                                            <p:strVal val="#ppt_w"/>
                                          </p:val>
                                        </p:tav>
                                      </p:tavLst>
                                    </p:anim>
                                    <p:anim calcmode="lin" valueType="num">
                                      <p:cBhvr>
                                        <p:cTn dur="500" fill="hold" id="28"/>
                                        <p:tgtEl>
                                          <p:spTgt spid="2055"/>
                                        </p:tgtEl>
                                        <p:attrNameLst>
                                          <p:attrName>ppt_h</p:attrName>
                                        </p:attrNameLst>
                                      </p:cBhvr>
                                      <p:tavLst>
                                        <p:tav tm="0">
                                          <p:val>
                                            <p:fltVal val="0"/>
                                          </p:val>
                                        </p:tav>
                                        <p:tav tm="100000">
                                          <p:val>
                                            <p:strVal val="#ppt_h"/>
                                          </p:val>
                                        </p:tav>
                                      </p:tavLst>
                                    </p:anim>
                                  </p:childTnLst>
                                </p:cTn>
                              </p:par>
                            </p:childTnLst>
                          </p:cTn>
                        </p:par>
                        <p:par>
                          <p:cTn fill="hold" id="29" nodeType="afterGroup">
                            <p:stCondLst>
                              <p:cond delay="2500"/>
                            </p:stCondLst>
                            <p:childTnLst>
                              <p:par>
                                <p:cTn fill="hold" grpId="0" id="30" nodeType="afterEffect" presetClass="entr" presetID="23" presetSubtype="16">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p:cTn dur="500" fill="hold" id="32"/>
                                        <p:tgtEl>
                                          <p:spTgt spid="19"/>
                                        </p:tgtEl>
                                        <p:attrNameLst>
                                          <p:attrName>ppt_w</p:attrName>
                                        </p:attrNameLst>
                                      </p:cBhvr>
                                      <p:tavLst>
                                        <p:tav tm="0">
                                          <p:val>
                                            <p:fltVal val="0"/>
                                          </p:val>
                                        </p:tav>
                                        <p:tav tm="100000">
                                          <p:val>
                                            <p:strVal val="#ppt_w"/>
                                          </p:val>
                                        </p:tav>
                                      </p:tavLst>
                                    </p:anim>
                                    <p:anim calcmode="lin" valueType="num">
                                      <p:cBhvr>
                                        <p:cTn dur="500" fill="hold" id="33"/>
                                        <p:tgtEl>
                                          <p:spTgt spid="19"/>
                                        </p:tgtEl>
                                        <p:attrNameLst>
                                          <p:attrName>ppt_h</p:attrName>
                                        </p:attrNameLst>
                                      </p:cBhvr>
                                      <p:tavLst>
                                        <p:tav tm="0">
                                          <p:val>
                                            <p:fltVal val="0"/>
                                          </p:val>
                                        </p:tav>
                                        <p:tav tm="100000">
                                          <p:val>
                                            <p:strVal val="#ppt_h"/>
                                          </p:val>
                                        </p:tav>
                                      </p:tavLst>
                                    </p:anim>
                                  </p:childTnLst>
                                </p:cTn>
                              </p:par>
                            </p:childTnLst>
                          </p:cTn>
                        </p:par>
                        <p:par>
                          <p:cTn fill="hold" id="34" nodeType="afterGroup">
                            <p:stCondLst>
                              <p:cond delay="3000"/>
                            </p:stCondLst>
                            <p:childTnLst>
                              <p:par>
                                <p:cTn fill="hold" grpId="0" id="35" nodeType="afterEffect" presetClass="entr" presetID="23" presetSubtype="16">
                                  <p:stCondLst>
                                    <p:cond delay="0"/>
                                  </p:stCondLst>
                                  <p:childTnLst>
                                    <p:set>
                                      <p:cBhvr>
                                        <p:cTn dur="1" fill="hold" id="36">
                                          <p:stCondLst>
                                            <p:cond delay="0"/>
                                          </p:stCondLst>
                                        </p:cTn>
                                        <p:tgtEl>
                                          <p:spTgt spid="2056"/>
                                        </p:tgtEl>
                                        <p:attrNameLst>
                                          <p:attrName>style.visibility</p:attrName>
                                        </p:attrNameLst>
                                      </p:cBhvr>
                                      <p:to>
                                        <p:strVal val="visible"/>
                                      </p:to>
                                    </p:set>
                                    <p:anim calcmode="lin" valueType="num">
                                      <p:cBhvr>
                                        <p:cTn dur="500" fill="hold" id="37"/>
                                        <p:tgtEl>
                                          <p:spTgt spid="2056"/>
                                        </p:tgtEl>
                                        <p:attrNameLst>
                                          <p:attrName>ppt_w</p:attrName>
                                        </p:attrNameLst>
                                      </p:cBhvr>
                                      <p:tavLst>
                                        <p:tav tm="0">
                                          <p:val>
                                            <p:fltVal val="0"/>
                                          </p:val>
                                        </p:tav>
                                        <p:tav tm="100000">
                                          <p:val>
                                            <p:strVal val="#ppt_w"/>
                                          </p:val>
                                        </p:tav>
                                      </p:tavLst>
                                    </p:anim>
                                    <p:anim calcmode="lin" valueType="num">
                                      <p:cBhvr>
                                        <p:cTn dur="500" fill="hold" id="38"/>
                                        <p:tgtEl>
                                          <p:spTgt spid="2056"/>
                                        </p:tgtEl>
                                        <p:attrNameLst>
                                          <p:attrName>ppt_h</p:attrName>
                                        </p:attrNameLst>
                                      </p:cBhvr>
                                      <p:tavLst>
                                        <p:tav tm="0">
                                          <p:val>
                                            <p:fltVal val="0"/>
                                          </p:val>
                                        </p:tav>
                                        <p:tav tm="100000">
                                          <p:val>
                                            <p:strVal val="#ppt_h"/>
                                          </p:val>
                                        </p:tav>
                                      </p:tavLst>
                                    </p:anim>
                                  </p:childTnLst>
                                </p:cTn>
                              </p:par>
                            </p:childTnLst>
                          </p:cTn>
                        </p:par>
                        <p:par>
                          <p:cTn fill="hold" id="39" nodeType="afterGroup">
                            <p:stCondLst>
                              <p:cond delay="3500"/>
                            </p:stCondLst>
                            <p:childTnLst>
                              <p:par>
                                <p:cTn fill="hold" grpId="0" id="40" nodeType="afterEffect" presetClass="entr" presetID="23" presetSubtype="16">
                                  <p:stCondLst>
                                    <p:cond delay="0"/>
                                  </p:stCondLst>
                                  <p:childTnLst>
                                    <p:set>
                                      <p:cBhvr>
                                        <p:cTn dur="1" fill="hold" id="41">
                                          <p:stCondLst>
                                            <p:cond delay="0"/>
                                          </p:stCondLst>
                                        </p:cTn>
                                        <p:tgtEl>
                                          <p:spTgt spid="20"/>
                                        </p:tgtEl>
                                        <p:attrNameLst>
                                          <p:attrName>style.visibility</p:attrName>
                                        </p:attrNameLst>
                                      </p:cBhvr>
                                      <p:to>
                                        <p:strVal val="visible"/>
                                      </p:to>
                                    </p:set>
                                    <p:anim calcmode="lin" valueType="num">
                                      <p:cBhvr>
                                        <p:cTn dur="500" fill="hold" id="42"/>
                                        <p:tgtEl>
                                          <p:spTgt spid="20"/>
                                        </p:tgtEl>
                                        <p:attrNameLst>
                                          <p:attrName>ppt_w</p:attrName>
                                        </p:attrNameLst>
                                      </p:cBhvr>
                                      <p:tavLst>
                                        <p:tav tm="0">
                                          <p:val>
                                            <p:fltVal val="0"/>
                                          </p:val>
                                        </p:tav>
                                        <p:tav tm="100000">
                                          <p:val>
                                            <p:strVal val="#ppt_w"/>
                                          </p:val>
                                        </p:tav>
                                      </p:tavLst>
                                    </p:anim>
                                    <p:anim calcmode="lin" valueType="num">
                                      <p:cBhvr>
                                        <p:cTn dur="500" fill="hold" id="43"/>
                                        <p:tgtEl>
                                          <p:spTgt spid="20"/>
                                        </p:tgtEl>
                                        <p:attrNameLst>
                                          <p:attrName>ppt_h</p:attrName>
                                        </p:attrNameLst>
                                      </p:cBhvr>
                                      <p:tavLst>
                                        <p:tav tm="0">
                                          <p:val>
                                            <p:fltVal val="0"/>
                                          </p:val>
                                        </p:tav>
                                        <p:tav tm="100000">
                                          <p:val>
                                            <p:strVal val="#ppt_h"/>
                                          </p:val>
                                        </p:tav>
                                      </p:tavLst>
                                    </p:anim>
                                  </p:childTnLst>
                                </p:cTn>
                              </p:par>
                            </p:childTnLst>
                          </p:cTn>
                        </p:par>
                        <p:par>
                          <p:cTn fill="hold" id="44" nodeType="afterGroup">
                            <p:stCondLst>
                              <p:cond delay="4000"/>
                            </p:stCondLst>
                            <p:childTnLst>
                              <p:par>
                                <p:cTn fill="hold" id="45" nodeType="afterEffect" presetClass="entr" presetID="12" presetSubtype="4">
                                  <p:stCondLst>
                                    <p:cond delay="0"/>
                                  </p:stCondLst>
                                  <p:childTnLst>
                                    <p:set>
                                      <p:cBhvr>
                                        <p:cTn dur="1" fill="hold" id="46">
                                          <p:stCondLst>
                                            <p:cond delay="0"/>
                                          </p:stCondLst>
                                        </p:cTn>
                                        <p:tgtEl>
                                          <p:spTgt spid="23"/>
                                        </p:tgtEl>
                                        <p:attrNameLst>
                                          <p:attrName>style.visibility</p:attrName>
                                        </p:attrNameLst>
                                      </p:cBhvr>
                                      <p:to>
                                        <p:strVal val="visible"/>
                                      </p:to>
                                    </p:set>
                                    <p:animEffect filter="slide(fromBottom)" transition="in">
                                      <p:cBhvr>
                                        <p:cTn dur="500" id="47"/>
                                        <p:tgtEl>
                                          <p:spTgt spid="23"/>
                                        </p:tgtEl>
                                      </p:cBhvr>
                                    </p:animEffect>
                                  </p:childTnLst>
                                </p:cTn>
                              </p:par>
                            </p:childTnLst>
                          </p:cTn>
                        </p:par>
                        <p:par>
                          <p:cTn fill="hold" id="48" nodeType="afterGroup">
                            <p:stCondLst>
                              <p:cond delay="4500"/>
                            </p:stCondLst>
                            <p:childTnLst>
                              <p:par>
                                <p:cTn fill="hold" grpId="0" id="49" nodeType="afterEffect" presetClass="entr" presetID="22" presetSubtype="4">
                                  <p:stCondLst>
                                    <p:cond delay="0"/>
                                  </p:stCondLst>
                                  <p:childTnLst>
                                    <p:set>
                                      <p:cBhvr>
                                        <p:cTn dur="1" fill="hold" id="50">
                                          <p:stCondLst>
                                            <p:cond delay="0"/>
                                          </p:stCondLst>
                                        </p:cTn>
                                        <p:tgtEl>
                                          <p:spTgt spid="22">
                                            <p:graphicEl>
                                              <a:chart bldStep="gridLegend" categoryIdx="-3" seriesIdx="-3"/>
                                            </p:graphicEl>
                                          </p:spTgt>
                                        </p:tgtEl>
                                        <p:attrNameLst>
                                          <p:attrName>style.visibility</p:attrName>
                                        </p:attrNameLst>
                                      </p:cBhvr>
                                      <p:to>
                                        <p:strVal val="visible"/>
                                      </p:to>
                                    </p:set>
                                    <p:animEffect filter="wipe(down)" transition="in">
                                      <p:cBhvr>
                                        <p:cTn dur="1000" id="51"/>
                                        <p:tgtEl>
                                          <p:spTgt spid="22">
                                            <p:graphicEl>
                                              <a:chart bldStep="gridLegend" categoryIdx="-3" seriesIdx="-3"/>
                                            </p:graphicEl>
                                          </p:spTgt>
                                        </p:tgtEl>
                                      </p:cBhvr>
                                    </p:animEffect>
                                  </p:childTnLst>
                                </p:cTn>
                              </p:par>
                            </p:childTnLst>
                          </p:cTn>
                        </p:par>
                        <p:par>
                          <p:cTn fill="hold" id="52" nodeType="afterGroup">
                            <p:stCondLst>
                              <p:cond delay="5500"/>
                            </p:stCondLst>
                            <p:childTnLst>
                              <p:par>
                                <p:cTn fill="hold" grpId="0" id="53" nodeType="afterEffect" presetClass="entr" presetID="22" presetSubtype="4">
                                  <p:stCondLst>
                                    <p:cond delay="0"/>
                                  </p:stCondLst>
                                  <p:childTnLst>
                                    <p:set>
                                      <p:cBhvr>
                                        <p:cTn dur="1" fill="hold" id="54">
                                          <p:stCondLst>
                                            <p:cond delay="0"/>
                                          </p:stCondLst>
                                        </p:cTn>
                                        <p:tgtEl>
                                          <p:spTgt spid="22">
                                            <p:graphicEl>
                                              <a:chart bldStep="category" categoryIdx="0" seriesIdx="-4"/>
                                            </p:graphicEl>
                                          </p:spTgt>
                                        </p:tgtEl>
                                        <p:attrNameLst>
                                          <p:attrName>style.visibility</p:attrName>
                                        </p:attrNameLst>
                                      </p:cBhvr>
                                      <p:to>
                                        <p:strVal val="visible"/>
                                      </p:to>
                                    </p:set>
                                    <p:animEffect filter="wipe(down)" transition="in">
                                      <p:cBhvr>
                                        <p:cTn dur="1000" id="55"/>
                                        <p:tgtEl>
                                          <p:spTgt spid="22">
                                            <p:graphicEl>
                                              <a:chart bldStep="category" categoryIdx="0" seriesIdx="-4"/>
                                            </p:graphicEl>
                                          </p:spTgt>
                                        </p:tgtEl>
                                      </p:cBhvr>
                                    </p:animEffect>
                                  </p:childTnLst>
                                </p:cTn>
                              </p:par>
                            </p:childTnLst>
                          </p:cTn>
                        </p:par>
                        <p:par>
                          <p:cTn fill="hold" id="56" nodeType="afterGroup">
                            <p:stCondLst>
                              <p:cond delay="6500"/>
                            </p:stCondLst>
                            <p:childTnLst>
                              <p:par>
                                <p:cTn fill="hold" grpId="0" id="57" nodeType="afterEffect" presetClass="entr" presetID="22" presetSubtype="4">
                                  <p:stCondLst>
                                    <p:cond delay="0"/>
                                  </p:stCondLst>
                                  <p:childTnLst>
                                    <p:set>
                                      <p:cBhvr>
                                        <p:cTn dur="1" fill="hold" id="58">
                                          <p:stCondLst>
                                            <p:cond delay="0"/>
                                          </p:stCondLst>
                                        </p:cTn>
                                        <p:tgtEl>
                                          <p:spTgt spid="22">
                                            <p:graphicEl>
                                              <a:chart bldStep="category" categoryIdx="1" seriesIdx="-4"/>
                                            </p:graphicEl>
                                          </p:spTgt>
                                        </p:tgtEl>
                                        <p:attrNameLst>
                                          <p:attrName>style.visibility</p:attrName>
                                        </p:attrNameLst>
                                      </p:cBhvr>
                                      <p:to>
                                        <p:strVal val="visible"/>
                                      </p:to>
                                    </p:set>
                                    <p:animEffect filter="wipe(down)" transition="in">
                                      <p:cBhvr>
                                        <p:cTn dur="1000" id="59"/>
                                        <p:tgtEl>
                                          <p:spTgt spid="22">
                                            <p:graphicEl>
                                              <a:chart bldStep="category" categoryIdx="1" seriesIdx="-4"/>
                                            </p:graphicEl>
                                          </p:spTgt>
                                        </p:tgtEl>
                                      </p:cBhvr>
                                    </p:animEffect>
                                  </p:childTnLst>
                                </p:cTn>
                              </p:par>
                            </p:childTnLst>
                          </p:cTn>
                        </p:par>
                        <p:par>
                          <p:cTn fill="hold" id="60" nodeType="afterGroup">
                            <p:stCondLst>
                              <p:cond delay="7500"/>
                            </p:stCondLst>
                            <p:childTnLst>
                              <p:par>
                                <p:cTn fill="hold" grpId="0" id="61" nodeType="afterEffect" presetClass="entr" presetID="22" presetSubtype="4">
                                  <p:stCondLst>
                                    <p:cond delay="0"/>
                                  </p:stCondLst>
                                  <p:childTnLst>
                                    <p:set>
                                      <p:cBhvr>
                                        <p:cTn dur="1" fill="hold" id="62">
                                          <p:stCondLst>
                                            <p:cond delay="0"/>
                                          </p:stCondLst>
                                        </p:cTn>
                                        <p:tgtEl>
                                          <p:spTgt spid="22">
                                            <p:graphicEl>
                                              <a:chart bldStep="category" categoryIdx="2" seriesIdx="-4"/>
                                            </p:graphicEl>
                                          </p:spTgt>
                                        </p:tgtEl>
                                        <p:attrNameLst>
                                          <p:attrName>style.visibility</p:attrName>
                                        </p:attrNameLst>
                                      </p:cBhvr>
                                      <p:to>
                                        <p:strVal val="visible"/>
                                      </p:to>
                                    </p:set>
                                    <p:animEffect filter="wipe(down)" transition="in">
                                      <p:cBhvr>
                                        <p:cTn dur="1000" id="63"/>
                                        <p:tgtEl>
                                          <p:spTgt spid="22">
                                            <p:graphicEl>
                                              <a:chart bldStep="category" categoryIdx="2" seriesIdx="-4"/>
                                            </p:graphicEl>
                                          </p:spTgt>
                                        </p:tgtEl>
                                      </p:cBhvr>
                                    </p:animEffect>
                                  </p:childTnLst>
                                </p:cTn>
                              </p:par>
                            </p:childTnLst>
                          </p:cTn>
                        </p:par>
                        <p:par>
                          <p:cTn fill="hold" id="64" nodeType="afterGroup">
                            <p:stCondLst>
                              <p:cond delay="8500"/>
                            </p:stCondLst>
                            <p:childTnLst>
                              <p:par>
                                <p:cTn fill="hold" grpId="0" id="65" nodeType="afterEffect" presetClass="entr" presetID="22" presetSubtype="4">
                                  <p:stCondLst>
                                    <p:cond delay="0"/>
                                  </p:stCondLst>
                                  <p:childTnLst>
                                    <p:set>
                                      <p:cBhvr>
                                        <p:cTn dur="1" fill="hold" id="66">
                                          <p:stCondLst>
                                            <p:cond delay="0"/>
                                          </p:stCondLst>
                                        </p:cTn>
                                        <p:tgtEl>
                                          <p:spTgt spid="22">
                                            <p:graphicEl>
                                              <a:chart bldStep="category" categoryIdx="3" seriesIdx="-4"/>
                                            </p:graphicEl>
                                          </p:spTgt>
                                        </p:tgtEl>
                                        <p:attrNameLst>
                                          <p:attrName>style.visibility</p:attrName>
                                        </p:attrNameLst>
                                      </p:cBhvr>
                                      <p:to>
                                        <p:strVal val="visible"/>
                                      </p:to>
                                    </p:set>
                                    <p:animEffect filter="wipe(down)" transition="in">
                                      <p:cBhvr>
                                        <p:cTn dur="1000" id="67"/>
                                        <p:tgtEl>
                                          <p:spTgt spid="22">
                                            <p:graphicEl>
                                              <a:chart bldStep="category" categoryIdx="3" seriesIdx="-4"/>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53"/>
      <p:bldP grpId="0" spid="2054"/>
      <p:bldP grpId="0" spid="2055"/>
      <p:bldP grpId="0" spid="2056"/>
      <p:bldP grpId="0" spid="17"/>
      <p:bldP grpId="0" spid="18"/>
      <p:bldP grpId="0" spid="19"/>
      <p:bldP grpId="0" spid="20"/>
      <p:bldGraphic grpId="0" spid="22">
        <p:bldSub>
          <a:bldChart bld="category"/>
        </p:bldSub>
      </p:bldGraphic>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858750" cy="72326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3117007" y="3121009"/>
            <a:ext cx="2316480" cy="530352"/>
          </a:xfrm>
          <a:prstGeom prst="rect">
            <a:avLst/>
          </a:prstGeom>
          <a:effectLst/>
        </p:spPr>
        <p:txBody>
          <a:bodyPr wrap="none">
            <a:spAutoFit/>
          </a:bodyPr>
          <a:lstStyle/>
          <a:p>
            <a:pPr>
              <a:lnSpc>
                <a:spcPct val="120000"/>
              </a:lnSpc>
            </a:pPr>
            <a:r>
              <a:rPr altLang="en-US" lang="zh-CN" sz="2400">
                <a:solidFill>
                  <a:srgbClr val="EC206C"/>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2" name="圆角矩形 31"/>
          <p:cNvSpPr/>
          <p:nvPr/>
        </p:nvSpPr>
        <p:spPr bwMode="auto">
          <a:xfrm>
            <a:off x="1116033" y="3109365"/>
            <a:ext cx="714104" cy="588750"/>
          </a:xfrm>
          <a:prstGeom prst="roundRect">
            <a:avLst/>
          </a:prstGeom>
          <a:solidFill>
            <a:schemeClr val="accent2"/>
          </a:solidFill>
          <a:ln w="38100">
            <a:no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2800">
                <a:solidFill>
                  <a:srgbClr val="EC206C"/>
                </a:solidFill>
                <a:latin charset="0" panose="020b0806030902050204" pitchFamily="34" typeface="Impact"/>
                <a:ea charset="-122" panose="020b0503020204020204" pitchFamily="34" typeface="微软雅黑"/>
                <a:cs typeface="+mn-ea"/>
                <a:sym typeface="+mn-lt"/>
              </a:rPr>
              <a:t>1</a:t>
            </a:r>
          </a:p>
        </p:txBody>
      </p:sp>
      <p:sp>
        <p:nvSpPr>
          <p:cNvPr id="33" name="矩形 32"/>
          <p:cNvSpPr/>
          <p:nvPr/>
        </p:nvSpPr>
        <p:spPr>
          <a:xfrm>
            <a:off x="3117007" y="4104823"/>
            <a:ext cx="2316480" cy="530352"/>
          </a:xfrm>
          <a:prstGeom prst="rect">
            <a:avLst/>
          </a:prstGeom>
          <a:effectLst/>
        </p:spPr>
        <p:txBody>
          <a:bodyPr wrap="none">
            <a:spAutoFit/>
          </a:bodyPr>
          <a:lstStyle/>
          <a:p>
            <a:pPr>
              <a:lnSpc>
                <a:spcPct val="120000"/>
              </a:lnSpc>
            </a:pPr>
            <a:r>
              <a:rPr altLang="en-US" lang="zh-CN" sz="2400">
                <a:solidFill>
                  <a:srgbClr val="EC206C"/>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4" name="圆角矩形 33"/>
          <p:cNvSpPr/>
          <p:nvPr/>
        </p:nvSpPr>
        <p:spPr bwMode="auto">
          <a:xfrm>
            <a:off x="1116033" y="4093180"/>
            <a:ext cx="714104" cy="588750"/>
          </a:xfrm>
          <a:prstGeom prst="roundRect">
            <a:avLst/>
          </a:prstGeom>
          <a:solidFill>
            <a:schemeClr val="accent2"/>
          </a:solidFill>
          <a:ln w="38100">
            <a:no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2800">
                <a:solidFill>
                  <a:srgbClr val="EC206C"/>
                </a:solidFill>
                <a:latin charset="0" panose="020b0806030902050204" pitchFamily="34" typeface="Impact"/>
                <a:ea charset="-122" panose="020b0503020204020204" pitchFamily="34" typeface="微软雅黑"/>
                <a:cs typeface="+mn-ea"/>
                <a:sym typeface="+mn-lt"/>
              </a:rPr>
              <a:t>2</a:t>
            </a:r>
          </a:p>
        </p:txBody>
      </p:sp>
      <p:sp>
        <p:nvSpPr>
          <p:cNvPr id="35" name="矩形 34"/>
          <p:cNvSpPr/>
          <p:nvPr/>
        </p:nvSpPr>
        <p:spPr>
          <a:xfrm>
            <a:off x="3117007" y="5090456"/>
            <a:ext cx="2316480" cy="530352"/>
          </a:xfrm>
          <a:prstGeom prst="rect">
            <a:avLst/>
          </a:prstGeom>
          <a:effectLst/>
        </p:spPr>
        <p:txBody>
          <a:bodyPr wrap="none">
            <a:spAutoFit/>
          </a:bodyPr>
          <a:lstStyle/>
          <a:p>
            <a:pPr>
              <a:lnSpc>
                <a:spcPct val="120000"/>
              </a:lnSpc>
            </a:pPr>
            <a:r>
              <a:rPr altLang="en-US" lang="zh-CN" sz="2400">
                <a:solidFill>
                  <a:srgbClr val="EC206C"/>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6" name="圆角矩形 35"/>
          <p:cNvSpPr/>
          <p:nvPr/>
        </p:nvSpPr>
        <p:spPr bwMode="auto">
          <a:xfrm>
            <a:off x="1116033" y="5078814"/>
            <a:ext cx="714104" cy="588750"/>
          </a:xfrm>
          <a:prstGeom prst="roundRect">
            <a:avLst/>
          </a:prstGeom>
          <a:solidFill>
            <a:schemeClr val="accent2"/>
          </a:solidFill>
          <a:ln w="38100">
            <a:no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2800">
                <a:solidFill>
                  <a:srgbClr val="EC206C"/>
                </a:solidFill>
                <a:latin charset="0" panose="020b0806030902050204" pitchFamily="34" typeface="Impact"/>
                <a:ea charset="-122" panose="020b0503020204020204" pitchFamily="34" typeface="微软雅黑"/>
                <a:cs typeface="+mn-ea"/>
                <a:sym typeface="+mn-lt"/>
              </a:rPr>
              <a:t>3</a:t>
            </a:r>
          </a:p>
        </p:txBody>
      </p:sp>
      <p:sp>
        <p:nvSpPr>
          <p:cNvPr id="37" name="矩形 36"/>
          <p:cNvSpPr/>
          <p:nvPr/>
        </p:nvSpPr>
        <p:spPr>
          <a:xfrm>
            <a:off x="3117007" y="6093148"/>
            <a:ext cx="2316480" cy="530352"/>
          </a:xfrm>
          <a:prstGeom prst="rect">
            <a:avLst/>
          </a:prstGeom>
          <a:effectLst/>
        </p:spPr>
        <p:txBody>
          <a:bodyPr wrap="none">
            <a:spAutoFit/>
          </a:bodyPr>
          <a:lstStyle/>
          <a:p>
            <a:pPr>
              <a:lnSpc>
                <a:spcPct val="120000"/>
              </a:lnSpc>
            </a:pPr>
            <a:r>
              <a:rPr altLang="en-US" lang="zh-CN" sz="2400">
                <a:solidFill>
                  <a:srgbClr val="EC206C"/>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8" name="圆角矩形 37"/>
          <p:cNvSpPr/>
          <p:nvPr/>
        </p:nvSpPr>
        <p:spPr bwMode="auto">
          <a:xfrm>
            <a:off x="1116033" y="6081504"/>
            <a:ext cx="714104" cy="588750"/>
          </a:xfrm>
          <a:prstGeom prst="roundRect">
            <a:avLst/>
          </a:prstGeom>
          <a:solidFill>
            <a:schemeClr val="accent2"/>
          </a:solidFill>
          <a:ln w="38100">
            <a:no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2800">
                <a:solidFill>
                  <a:srgbClr val="EC206C"/>
                </a:solidFill>
                <a:latin charset="0" panose="020b0806030902050204" pitchFamily="34" typeface="Impact"/>
                <a:ea charset="-122" panose="020b0503020204020204" pitchFamily="34" typeface="微软雅黑"/>
                <a:cs typeface="+mn-ea"/>
                <a:sym typeface="+mn-lt"/>
              </a:rPr>
              <a:t>4</a:t>
            </a:r>
          </a:p>
        </p:txBody>
      </p:sp>
      <p:grpSp>
        <p:nvGrpSpPr>
          <p:cNvPr id="39" name="组合 38"/>
          <p:cNvGrpSpPr/>
          <p:nvPr/>
        </p:nvGrpSpPr>
        <p:grpSpPr>
          <a:xfrm>
            <a:off x="452711" y="259066"/>
            <a:ext cx="2287905" cy="2287903"/>
            <a:chOff x="3962648" y="2819400"/>
            <a:chExt cx="1218704" cy="1218704"/>
          </a:xfrm>
        </p:grpSpPr>
        <p:grpSp>
          <p:nvGrpSpPr>
            <p:cNvPr id="40" name="组合 39"/>
            <p:cNvGrpSpPr/>
            <p:nvPr/>
          </p:nvGrpSpPr>
          <p:grpSpPr>
            <a:xfrm>
              <a:off x="3962648" y="2819400"/>
              <a:ext cx="1218704" cy="1218704"/>
              <a:chOff x="304800" y="673100"/>
              <a:chExt cx="4000500" cy="4000500"/>
            </a:xfrm>
            <a:effectLst>
              <a:outerShdw algn="tr" blurRad="444500" dir="8100000" dist="254000" rotWithShape="0">
                <a:prstClr val="black">
                  <a:alpha val="50000"/>
                </a:prstClr>
              </a:outerShdw>
            </a:effectLst>
          </p:grpSpPr>
          <p:sp>
            <p:nvSpPr>
              <p:cNvPr id="42" name="同心圆 4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87">
                  <a:solidFill>
                    <a:srgbClr val="EC206C"/>
                  </a:solidFill>
                  <a:ea charset="-122" panose="020b0503020204020204" pitchFamily="34" typeface="微软雅黑"/>
                  <a:cs typeface="+mn-ea"/>
                  <a:sym typeface="+mn-lt"/>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87">
                  <a:solidFill>
                    <a:srgbClr val="EC206C"/>
                  </a:solidFill>
                  <a:ea charset="-122" panose="020b0503020204020204" pitchFamily="34" typeface="微软雅黑"/>
                  <a:cs typeface="+mn-ea"/>
                  <a:sym typeface="+mn-lt"/>
                </a:endParaRPr>
              </a:p>
            </p:txBody>
          </p:sp>
        </p:grpSp>
        <p:sp>
          <p:nvSpPr>
            <p:cNvPr id="41" name="TextBox 5"/>
            <p:cNvSpPr txBox="1"/>
            <p:nvPr/>
          </p:nvSpPr>
          <p:spPr>
            <a:xfrm>
              <a:off x="4028615" y="3165339"/>
              <a:ext cx="1088479" cy="503312"/>
            </a:xfrm>
            <a:prstGeom prst="rect">
              <a:avLst/>
            </a:prstGeom>
            <a:noFill/>
          </p:spPr>
          <p:txBody>
            <a:bodyPr rtlCol="0" wrap="none">
              <a:spAutoFit/>
            </a:bodyPr>
            <a:lstStyle/>
            <a:p>
              <a:pPr algn="ctr"/>
              <a:r>
                <a:rPr altLang="en-US" b="1" lang="zh-CN" spc="300" sz="2800">
                  <a:solidFill>
                    <a:srgbClr val="EC206C"/>
                  </a:solidFill>
                  <a:latin charset="-122" panose="020b0503020204020204" pitchFamily="34" typeface="微软雅黑"/>
                  <a:ea charset="-122" panose="020b0503020204020204" pitchFamily="34" typeface="微软雅黑"/>
                  <a:cs typeface="+mn-ea"/>
                  <a:sym typeface="+mn-lt"/>
                </a:rPr>
                <a:t>目录</a:t>
              </a:r>
            </a:p>
            <a:p>
              <a:pPr algn="ctr"/>
              <a:r>
                <a:rPr altLang="en-US" b="1" lang="zh-CN" spc="300" sz="2800">
                  <a:solidFill>
                    <a:srgbClr val="EC206C"/>
                  </a:solidFill>
                  <a:latin charset="-122" panose="020b0503020204020204" pitchFamily="34" typeface="微软雅黑"/>
                  <a:ea charset="-122" panose="020b0503020204020204" pitchFamily="34" typeface="微软雅黑"/>
                  <a:cs typeface="+mn-ea"/>
                  <a:sym typeface="+mn-lt"/>
                </a:rPr>
                <a:t>contents</a:t>
              </a:r>
            </a:p>
          </p:txBody>
        </p:sp>
      </p:grpSp>
    </p:spTree>
    <p:extLst>
      <p:ext uri="{BB962C8B-B14F-4D97-AF65-F5344CB8AC3E}">
        <p14:creationId val="313614790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2000" fill="hold" id="5" nodeType="afterEffect" presetClass="entr" presetID="2" presetSubtype="4">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1500" fill="hold" id="7"/>
                                        <p:tgtEl>
                                          <p:spTgt spid="39"/>
                                        </p:tgtEl>
                                        <p:attrNameLst>
                                          <p:attrName>ppt_x</p:attrName>
                                        </p:attrNameLst>
                                      </p:cBhvr>
                                      <p:tavLst>
                                        <p:tav tm="0">
                                          <p:val>
                                            <p:strVal val="#ppt_x"/>
                                          </p:val>
                                        </p:tav>
                                        <p:tav tm="100000">
                                          <p:val>
                                            <p:strVal val="#ppt_x"/>
                                          </p:val>
                                        </p:tav>
                                      </p:tavLst>
                                    </p:anim>
                                    <p:anim calcmode="lin" valueType="num">
                                      <p:cBhvr additive="base">
                                        <p:cTn dur="1500" fill="hold" id="8"/>
                                        <p:tgtEl>
                                          <p:spTgt spid="3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500"/>
                            </p:stCondLst>
                            <p:childTnLst>
                              <p:par>
                                <p:cTn fill="hold" grpId="0" id="10" nodeType="afterEffect" presetClass="entr" presetID="2" presetSubtype="1">
                                  <p:stCondLst>
                                    <p:cond delay="0"/>
                                  </p:stCondLst>
                                  <p:childTnLst>
                                    <p:set>
                                      <p:cBhvr>
                                        <p:cTn dur="1" fill="hold" id="11">
                                          <p:stCondLst>
                                            <p:cond delay="0"/>
                                          </p:stCondLst>
                                        </p:cTn>
                                        <p:tgtEl>
                                          <p:spTgt spid="32"/>
                                        </p:tgtEl>
                                        <p:attrNameLst>
                                          <p:attrName>style.visibility</p:attrName>
                                        </p:attrNameLst>
                                      </p:cBhvr>
                                      <p:to>
                                        <p:strVal val="visible"/>
                                      </p:to>
                                    </p:set>
                                    <p:anim calcmode="lin" valueType="num">
                                      <p:cBhvr additive="base">
                                        <p:cTn dur="500" fill="hold" id="12"/>
                                        <p:tgtEl>
                                          <p:spTgt spid="32"/>
                                        </p:tgtEl>
                                        <p:attrNameLst>
                                          <p:attrName>ppt_x</p:attrName>
                                        </p:attrNameLst>
                                      </p:cBhvr>
                                      <p:tavLst>
                                        <p:tav tm="0">
                                          <p:val>
                                            <p:strVal val="#ppt_x"/>
                                          </p:val>
                                        </p:tav>
                                        <p:tav tm="100000">
                                          <p:val>
                                            <p:strVal val="#ppt_x"/>
                                          </p:val>
                                        </p:tav>
                                      </p:tavLst>
                                    </p:anim>
                                    <p:anim calcmode="lin" valueType="num">
                                      <p:cBhvr additive="base">
                                        <p:cTn dur="500" fill="hold" id="13"/>
                                        <p:tgtEl>
                                          <p:spTgt spid="32"/>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22" presetSubtype="8">
                                  <p:stCondLst>
                                    <p:cond delay="0"/>
                                  </p:stCondLst>
                                  <p:childTnLst>
                                    <p:set>
                                      <p:cBhvr>
                                        <p:cTn dur="1" fill="hold" id="16">
                                          <p:stCondLst>
                                            <p:cond delay="0"/>
                                          </p:stCondLst>
                                        </p:cTn>
                                        <p:tgtEl>
                                          <p:spTgt spid="31"/>
                                        </p:tgtEl>
                                        <p:attrNameLst>
                                          <p:attrName>style.visibility</p:attrName>
                                        </p:attrNameLst>
                                      </p:cBhvr>
                                      <p:to>
                                        <p:strVal val="visible"/>
                                      </p:to>
                                    </p:set>
                                    <p:animEffect filter="wipe(left)" transition="in">
                                      <p:cBhvr>
                                        <p:cTn dur="500" id="17"/>
                                        <p:tgtEl>
                                          <p:spTgt spid="31"/>
                                        </p:tgtEl>
                                      </p:cBhvr>
                                    </p:animEffect>
                                  </p:childTnLst>
                                </p:cTn>
                              </p:par>
                            </p:childTnLst>
                          </p:cTn>
                        </p:par>
                        <p:par>
                          <p:cTn fill="hold" id="18" nodeType="afterGroup">
                            <p:stCondLst>
                              <p:cond delay="2500"/>
                            </p:stCondLst>
                            <p:childTnLst>
                              <p:par>
                                <p:cTn fill="hold" grpId="0" id="19" nodeType="afterEffect" presetClass="entr" presetID="2" presetSubtype="1">
                                  <p:stCondLst>
                                    <p:cond delay="0"/>
                                  </p:stCondLst>
                                  <p:childTnLst>
                                    <p:set>
                                      <p:cBhvr>
                                        <p:cTn dur="1" fill="hold" id="20">
                                          <p:stCondLst>
                                            <p:cond delay="0"/>
                                          </p:stCondLst>
                                        </p:cTn>
                                        <p:tgtEl>
                                          <p:spTgt spid="34"/>
                                        </p:tgtEl>
                                        <p:attrNameLst>
                                          <p:attrName>style.visibility</p:attrName>
                                        </p:attrNameLst>
                                      </p:cBhvr>
                                      <p:to>
                                        <p:strVal val="visible"/>
                                      </p:to>
                                    </p:set>
                                    <p:anim calcmode="lin" valueType="num">
                                      <p:cBhvr additive="base">
                                        <p:cTn dur="500" fill="hold" id="21"/>
                                        <p:tgtEl>
                                          <p:spTgt spid="34"/>
                                        </p:tgtEl>
                                        <p:attrNameLst>
                                          <p:attrName>ppt_x</p:attrName>
                                        </p:attrNameLst>
                                      </p:cBhvr>
                                      <p:tavLst>
                                        <p:tav tm="0">
                                          <p:val>
                                            <p:strVal val="#ppt_x"/>
                                          </p:val>
                                        </p:tav>
                                        <p:tav tm="100000">
                                          <p:val>
                                            <p:strVal val="#ppt_x"/>
                                          </p:val>
                                        </p:tav>
                                      </p:tavLst>
                                    </p:anim>
                                    <p:anim calcmode="lin" valueType="num">
                                      <p:cBhvr additive="base">
                                        <p:cTn dur="500" fill="hold" id="22"/>
                                        <p:tgtEl>
                                          <p:spTgt spid="34"/>
                                        </p:tgtEl>
                                        <p:attrNameLst>
                                          <p:attrName>ppt_y</p:attrName>
                                        </p:attrNameLst>
                                      </p:cBhvr>
                                      <p:tavLst>
                                        <p:tav tm="0">
                                          <p:val>
                                            <p:strVal val="0-#ppt_h/2"/>
                                          </p:val>
                                        </p:tav>
                                        <p:tav tm="100000">
                                          <p:val>
                                            <p:strVal val="#ppt_y"/>
                                          </p:val>
                                        </p:tav>
                                      </p:tavLst>
                                    </p:anim>
                                  </p:childTnLst>
                                </p:cTn>
                              </p:par>
                            </p:childTnLst>
                          </p:cTn>
                        </p:par>
                        <p:par>
                          <p:cTn fill="hold" id="23" nodeType="afterGroup">
                            <p:stCondLst>
                              <p:cond delay="3000"/>
                            </p:stCondLst>
                            <p:childTnLst>
                              <p:par>
                                <p:cTn fill="hold" grpId="0" id="24" nodeType="afterEffect" presetClass="entr" presetID="22" presetSubtype="8">
                                  <p:stCondLst>
                                    <p:cond delay="0"/>
                                  </p:stCondLst>
                                  <p:childTnLst>
                                    <p:set>
                                      <p:cBhvr>
                                        <p:cTn dur="1" fill="hold" id="25">
                                          <p:stCondLst>
                                            <p:cond delay="0"/>
                                          </p:stCondLst>
                                        </p:cTn>
                                        <p:tgtEl>
                                          <p:spTgt spid="33"/>
                                        </p:tgtEl>
                                        <p:attrNameLst>
                                          <p:attrName>style.visibility</p:attrName>
                                        </p:attrNameLst>
                                      </p:cBhvr>
                                      <p:to>
                                        <p:strVal val="visible"/>
                                      </p:to>
                                    </p:set>
                                    <p:animEffect filter="wipe(left)" transition="in">
                                      <p:cBhvr>
                                        <p:cTn dur="500" id="26"/>
                                        <p:tgtEl>
                                          <p:spTgt spid="33"/>
                                        </p:tgtEl>
                                      </p:cBhvr>
                                    </p:animEffect>
                                  </p:childTnLst>
                                </p:cTn>
                              </p:par>
                            </p:childTnLst>
                          </p:cTn>
                        </p:par>
                        <p:par>
                          <p:cTn fill="hold" id="27" nodeType="afterGroup">
                            <p:stCondLst>
                              <p:cond delay="3500"/>
                            </p:stCondLst>
                            <p:childTnLst>
                              <p:par>
                                <p:cTn fill="hold" grpId="0" id="28" nodeType="afterEffect" presetClass="entr" presetID="2" presetSubtype="1">
                                  <p:stCondLst>
                                    <p:cond delay="0"/>
                                  </p:stCondLst>
                                  <p:childTnLst>
                                    <p:set>
                                      <p:cBhvr>
                                        <p:cTn dur="1" fill="hold" id="29">
                                          <p:stCondLst>
                                            <p:cond delay="0"/>
                                          </p:stCondLst>
                                        </p:cTn>
                                        <p:tgtEl>
                                          <p:spTgt spid="36"/>
                                        </p:tgtEl>
                                        <p:attrNameLst>
                                          <p:attrName>style.visibility</p:attrName>
                                        </p:attrNameLst>
                                      </p:cBhvr>
                                      <p:to>
                                        <p:strVal val="visible"/>
                                      </p:to>
                                    </p:set>
                                    <p:anim calcmode="lin" valueType="num">
                                      <p:cBhvr additive="base">
                                        <p:cTn dur="500" fill="hold" id="30"/>
                                        <p:tgtEl>
                                          <p:spTgt spid="36"/>
                                        </p:tgtEl>
                                        <p:attrNameLst>
                                          <p:attrName>ppt_x</p:attrName>
                                        </p:attrNameLst>
                                      </p:cBhvr>
                                      <p:tavLst>
                                        <p:tav tm="0">
                                          <p:val>
                                            <p:strVal val="#ppt_x"/>
                                          </p:val>
                                        </p:tav>
                                        <p:tav tm="100000">
                                          <p:val>
                                            <p:strVal val="#ppt_x"/>
                                          </p:val>
                                        </p:tav>
                                      </p:tavLst>
                                    </p:anim>
                                    <p:anim calcmode="lin" valueType="num">
                                      <p:cBhvr additive="base">
                                        <p:cTn dur="500" fill="hold" id="31"/>
                                        <p:tgtEl>
                                          <p:spTgt spid="36"/>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35"/>
                                        </p:tgtEl>
                                        <p:attrNameLst>
                                          <p:attrName>style.visibility</p:attrName>
                                        </p:attrNameLst>
                                      </p:cBhvr>
                                      <p:to>
                                        <p:strVal val="visible"/>
                                      </p:to>
                                    </p:set>
                                    <p:animEffect filter="wipe(left)" transition="in">
                                      <p:cBhvr>
                                        <p:cTn dur="500" id="35"/>
                                        <p:tgtEl>
                                          <p:spTgt spid="35"/>
                                        </p:tgtEl>
                                      </p:cBhvr>
                                    </p:animEffect>
                                  </p:childTnLst>
                                </p:cTn>
                              </p:par>
                            </p:childTnLst>
                          </p:cTn>
                        </p:par>
                        <p:par>
                          <p:cTn fill="hold" id="36" nodeType="afterGroup">
                            <p:stCondLst>
                              <p:cond delay="4500"/>
                            </p:stCondLst>
                            <p:childTnLst>
                              <p:par>
                                <p:cTn fill="hold" grpId="0" id="37" nodeType="afterEffect" presetClass="entr" presetID="2" presetSubtype="1">
                                  <p:stCondLst>
                                    <p:cond delay="0"/>
                                  </p:stCondLst>
                                  <p:childTnLst>
                                    <p:set>
                                      <p:cBhvr>
                                        <p:cTn dur="1" fill="hold" id="38">
                                          <p:stCondLst>
                                            <p:cond delay="0"/>
                                          </p:stCondLst>
                                        </p:cTn>
                                        <p:tgtEl>
                                          <p:spTgt spid="38"/>
                                        </p:tgtEl>
                                        <p:attrNameLst>
                                          <p:attrName>style.visibility</p:attrName>
                                        </p:attrNameLst>
                                      </p:cBhvr>
                                      <p:to>
                                        <p:strVal val="visible"/>
                                      </p:to>
                                    </p:set>
                                    <p:anim calcmode="lin" valueType="num">
                                      <p:cBhvr additive="base">
                                        <p:cTn dur="500" fill="hold" id="39"/>
                                        <p:tgtEl>
                                          <p:spTgt spid="38"/>
                                        </p:tgtEl>
                                        <p:attrNameLst>
                                          <p:attrName>ppt_x</p:attrName>
                                        </p:attrNameLst>
                                      </p:cBhvr>
                                      <p:tavLst>
                                        <p:tav tm="0">
                                          <p:val>
                                            <p:strVal val="#ppt_x"/>
                                          </p:val>
                                        </p:tav>
                                        <p:tav tm="100000">
                                          <p:val>
                                            <p:strVal val="#ppt_x"/>
                                          </p:val>
                                        </p:tav>
                                      </p:tavLst>
                                    </p:anim>
                                    <p:anim calcmode="lin" valueType="num">
                                      <p:cBhvr additive="base">
                                        <p:cTn dur="500" fill="hold" id="40"/>
                                        <p:tgtEl>
                                          <p:spTgt spid="38"/>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5000"/>
                            </p:stCondLst>
                            <p:childTnLst>
                              <p:par>
                                <p:cTn fill="hold" grpId="0" id="42" nodeType="afterEffect" presetClass="entr" presetID="22" presetSubtype="8">
                                  <p:stCondLst>
                                    <p:cond delay="0"/>
                                  </p:stCondLst>
                                  <p:childTnLst>
                                    <p:set>
                                      <p:cBhvr>
                                        <p:cTn dur="1" fill="hold" id="43">
                                          <p:stCondLst>
                                            <p:cond delay="0"/>
                                          </p:stCondLst>
                                        </p:cTn>
                                        <p:tgtEl>
                                          <p:spTgt spid="37"/>
                                        </p:tgtEl>
                                        <p:attrNameLst>
                                          <p:attrName>style.visibility</p:attrName>
                                        </p:attrNameLst>
                                      </p:cBhvr>
                                      <p:to>
                                        <p:strVal val="visible"/>
                                      </p:to>
                                    </p:set>
                                    <p:animEffect filter="wipe(left)" transition="in">
                                      <p:cBhvr>
                                        <p:cTn dur="500" id="44"/>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59"/>
          <p:cNvGrpSpPr/>
          <p:nvPr/>
        </p:nvGrpSpPr>
        <p:grpSpPr>
          <a:xfrm>
            <a:off x="5918077" y="3688333"/>
            <a:ext cx="1008934" cy="1011625"/>
            <a:chOff x="4004877" y="2411833"/>
            <a:chExt cx="1139957" cy="1143000"/>
          </a:xfrm>
        </p:grpSpPr>
        <p:sp>
          <p:nvSpPr>
            <p:cNvPr id="14" name="Oval 13"/>
            <p:cNvSpPr/>
            <p:nvPr/>
          </p:nvSpPr>
          <p:spPr bwMode="auto">
            <a:xfrm>
              <a:off x="4004877" y="2411833"/>
              <a:ext cx="1139957" cy="1143000"/>
            </a:xfrm>
            <a:prstGeom prst="ellipse">
              <a:avLst/>
            </a:prstGeom>
            <a:solidFill>
              <a:schemeClr val="tx1">
                <a:lumMod val="75000"/>
                <a:lumOff val="25000"/>
              </a:schemeClr>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49" name="Freeform 152"/>
            <p:cNvSpPr>
              <a:spLocks noEditPoints="1"/>
            </p:cNvSpPr>
            <p:nvPr/>
          </p:nvSpPr>
          <p:spPr bwMode="auto">
            <a:xfrm>
              <a:off x="4383793" y="2806766"/>
              <a:ext cx="382124" cy="353134"/>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sp>
        <p:nvSpPr>
          <p:cNvPr id="16" name="Down Arrow 15"/>
          <p:cNvSpPr/>
          <p:nvPr/>
        </p:nvSpPr>
        <p:spPr bwMode="auto">
          <a:xfrm rot="14548862">
            <a:off x="6998647" y="3599864"/>
            <a:ext cx="262123" cy="468231"/>
          </a:xfrm>
          <a:prstGeom prst="downArrow">
            <a:avLst>
              <a:gd fmla="val 63516" name="adj1"/>
              <a:gd fmla="val 50000" name="adj2"/>
            </a:avLst>
          </a:prstGeom>
          <a:solidFill>
            <a:schemeClr val="accent2"/>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20" name="Down Arrow 19"/>
          <p:cNvSpPr/>
          <p:nvPr/>
        </p:nvSpPr>
        <p:spPr bwMode="auto">
          <a:xfrm flipH="1" flipV="1" rot="14548862">
            <a:off x="5591623" y="4293881"/>
            <a:ext cx="262123" cy="484941"/>
          </a:xfrm>
          <a:prstGeom prst="downArrow">
            <a:avLst>
              <a:gd fmla="val 63516" name="adj1"/>
              <a:gd fmla="val 50000" name="adj2"/>
            </a:avLst>
          </a:prstGeom>
          <a:solidFill>
            <a:schemeClr val="accent5"/>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45" name="Down Arrow 44"/>
          <p:cNvSpPr/>
          <p:nvPr/>
        </p:nvSpPr>
        <p:spPr bwMode="auto">
          <a:xfrm rot="10800000">
            <a:off x="6297543" y="3194255"/>
            <a:ext cx="262123" cy="468231"/>
          </a:xfrm>
          <a:prstGeom prst="downArrow">
            <a:avLst>
              <a:gd fmla="val 63516" name="adj1"/>
              <a:gd fmla="val 50000" name="adj2"/>
            </a:avLst>
          </a:prstGeom>
          <a:solidFill>
            <a:schemeClr val="accent1"/>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48" name="Down Arrow 47"/>
          <p:cNvSpPr/>
          <p:nvPr/>
        </p:nvSpPr>
        <p:spPr bwMode="auto">
          <a:xfrm flipH="1" rot="7051138">
            <a:off x="5598927" y="3599305"/>
            <a:ext cx="262123" cy="468231"/>
          </a:xfrm>
          <a:prstGeom prst="downArrow">
            <a:avLst>
              <a:gd fmla="val 63516" name="adj1"/>
              <a:gd fmla="val 50000" name="adj2"/>
            </a:avLst>
          </a:prstGeom>
          <a:solidFill>
            <a:schemeClr val="accent6"/>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56" name="Down Arrow 55"/>
          <p:cNvSpPr/>
          <p:nvPr/>
        </p:nvSpPr>
        <p:spPr bwMode="auto">
          <a:xfrm flipV="1" rot="10800000">
            <a:off x="6297545" y="4725803"/>
            <a:ext cx="262123" cy="468231"/>
          </a:xfrm>
          <a:prstGeom prst="downArrow">
            <a:avLst>
              <a:gd fmla="val 63516" name="adj1"/>
              <a:gd fmla="val 50000" name="adj2"/>
            </a:avLst>
          </a:prstGeom>
          <a:solidFill>
            <a:schemeClr val="accent4"/>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57" name="Down Arrow 56"/>
          <p:cNvSpPr/>
          <p:nvPr/>
        </p:nvSpPr>
        <p:spPr bwMode="auto">
          <a:xfrm flipV="1" rot="7051138">
            <a:off x="6991342" y="4308598"/>
            <a:ext cx="262123" cy="484941"/>
          </a:xfrm>
          <a:prstGeom prst="downArrow">
            <a:avLst>
              <a:gd fmla="val 63516" name="adj1"/>
              <a:gd fmla="val 50000" name="adj2"/>
            </a:avLst>
          </a:prstGeom>
          <a:solidFill>
            <a:schemeClr val="accent3"/>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nvGrpSpPr>
          <p:cNvPr id="3" name="Group 84"/>
          <p:cNvGrpSpPr/>
          <p:nvPr/>
        </p:nvGrpSpPr>
        <p:grpSpPr>
          <a:xfrm>
            <a:off x="5904272" y="2130695"/>
            <a:ext cx="1062673" cy="1063559"/>
            <a:chOff x="3307763" y="1427226"/>
            <a:chExt cx="648499" cy="649042"/>
          </a:xfrm>
        </p:grpSpPr>
        <p:sp>
          <p:nvSpPr>
            <p:cNvPr id="77" name="Oval 76"/>
            <p:cNvSpPr>
              <a:spLocks noChangeAspect="1"/>
            </p:cNvSpPr>
            <p:nvPr/>
          </p:nvSpPr>
          <p:spPr>
            <a:xfrm>
              <a:off x="3307763" y="1427226"/>
              <a:ext cx="648499" cy="64904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09">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78" name="Freeform 77"/>
            <p:cNvSpPr>
              <a:spLocks noEditPoints="1"/>
            </p:cNvSpPr>
            <p:nvPr/>
          </p:nvSpPr>
          <p:spPr bwMode="auto">
            <a:xfrm>
              <a:off x="3483875" y="1534824"/>
              <a:ext cx="296640" cy="433374"/>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 name="Group 88"/>
          <p:cNvGrpSpPr/>
          <p:nvPr/>
        </p:nvGrpSpPr>
        <p:grpSpPr>
          <a:xfrm>
            <a:off x="7281992" y="4371976"/>
            <a:ext cx="1062673" cy="1063559"/>
            <a:chOff x="3365370" y="3682819"/>
            <a:chExt cx="648499" cy="649042"/>
          </a:xfrm>
        </p:grpSpPr>
        <p:sp>
          <p:nvSpPr>
            <p:cNvPr id="65" name="Oval 64"/>
            <p:cNvSpPr>
              <a:spLocks noChangeAspect="1"/>
            </p:cNvSpPr>
            <p:nvPr/>
          </p:nvSpPr>
          <p:spPr>
            <a:xfrm>
              <a:off x="3365370" y="3682819"/>
              <a:ext cx="648499" cy="64904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306">
                <a:latin charset="0" panose="020b0604020202020204" pitchFamily="34" typeface="Arial"/>
                <a:ea charset="-122" panose="020b0503020204020204" pitchFamily="34" typeface="微软雅黑"/>
                <a:sym charset="0" panose="020b0604020202020204" pitchFamily="34" typeface="Arial"/>
              </a:endParaRPr>
            </a:p>
          </p:txBody>
        </p:sp>
        <p:sp>
          <p:nvSpPr>
            <p:cNvPr id="79" name="Freeform 83"/>
            <p:cNvSpPr>
              <a:spLocks noEditPoints="1"/>
            </p:cNvSpPr>
            <p:nvPr/>
          </p:nvSpPr>
          <p:spPr bwMode="auto">
            <a:xfrm>
              <a:off x="3590360" y="3858452"/>
              <a:ext cx="198518" cy="29777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 name="Group 87"/>
          <p:cNvGrpSpPr/>
          <p:nvPr/>
        </p:nvGrpSpPr>
        <p:grpSpPr>
          <a:xfrm>
            <a:off x="4506526" y="2976898"/>
            <a:ext cx="1062673" cy="1063559"/>
            <a:chOff x="5187738" y="3682819"/>
            <a:chExt cx="648499" cy="649042"/>
          </a:xfrm>
        </p:grpSpPr>
        <p:sp>
          <p:nvSpPr>
            <p:cNvPr id="74" name="Oval 73"/>
            <p:cNvSpPr>
              <a:spLocks noChangeAspect="1"/>
            </p:cNvSpPr>
            <p:nvPr/>
          </p:nvSpPr>
          <p:spPr>
            <a:xfrm>
              <a:off x="5187738"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306">
                <a:latin charset="0" panose="020b0604020202020204" pitchFamily="34" typeface="Arial"/>
                <a:ea charset="-122" panose="020b0503020204020204" pitchFamily="34" typeface="微软雅黑"/>
                <a:sym charset="0" panose="020b0604020202020204" pitchFamily="34" typeface="Arial"/>
              </a:endParaRPr>
            </a:p>
          </p:txBody>
        </p:sp>
        <p:sp>
          <p:nvSpPr>
            <p:cNvPr id="80" name="Freeform 137"/>
            <p:cNvSpPr>
              <a:spLocks noEditPoints="1"/>
            </p:cNvSpPr>
            <p:nvPr/>
          </p:nvSpPr>
          <p:spPr bwMode="auto">
            <a:xfrm>
              <a:off x="5347164" y="3838560"/>
              <a:ext cx="329647" cy="337558"/>
            </a:xfrm>
            <a:custGeom>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b="b" l="0" r="r" t="0"/>
              <a:pathLst>
                <a:path h="59" w="57">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 name="Group 85"/>
          <p:cNvGrpSpPr/>
          <p:nvPr/>
        </p:nvGrpSpPr>
        <p:grpSpPr>
          <a:xfrm>
            <a:off x="5898873" y="5190534"/>
            <a:ext cx="1062673" cy="1063559"/>
            <a:chOff x="5187738" y="1415796"/>
            <a:chExt cx="648499" cy="649042"/>
          </a:xfrm>
        </p:grpSpPr>
        <p:sp>
          <p:nvSpPr>
            <p:cNvPr id="68" name="Oval 67"/>
            <p:cNvSpPr>
              <a:spLocks noChangeAspect="1"/>
            </p:cNvSpPr>
            <p:nvPr/>
          </p:nvSpPr>
          <p:spPr>
            <a:xfrm>
              <a:off x="5187738" y="1415796"/>
              <a:ext cx="648499" cy="64904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306">
                <a:latin charset="0" panose="020b0604020202020204" pitchFamily="34" typeface="Arial"/>
                <a:ea charset="-122" panose="020b0503020204020204" pitchFamily="34" typeface="微软雅黑"/>
                <a:sym charset="0" panose="020b0604020202020204" pitchFamily="34" typeface="Arial"/>
              </a:endParaRPr>
            </a:p>
          </p:txBody>
        </p:sp>
        <p:sp>
          <p:nvSpPr>
            <p:cNvPr id="81" name="Freeform 53"/>
            <p:cNvSpPr/>
            <p:nvPr/>
          </p:nvSpPr>
          <p:spPr bwMode="auto">
            <a:xfrm>
              <a:off x="5336668" y="1592431"/>
              <a:ext cx="350639" cy="259998"/>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b="b" l="0" r="r" t="0"/>
              <a:pathLst>
                <a:path h="50" w="68">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9" name="Group 86"/>
          <p:cNvGrpSpPr/>
          <p:nvPr/>
        </p:nvGrpSpPr>
        <p:grpSpPr>
          <a:xfrm>
            <a:off x="4493298" y="4371976"/>
            <a:ext cx="1062673" cy="1063559"/>
            <a:chOff x="5648594" y="2472338"/>
            <a:chExt cx="648499" cy="649042"/>
          </a:xfrm>
        </p:grpSpPr>
        <p:sp>
          <p:nvSpPr>
            <p:cNvPr id="71" name="Oval 70"/>
            <p:cNvSpPr>
              <a:spLocks noChangeAspect="1"/>
            </p:cNvSpPr>
            <p:nvPr/>
          </p:nvSpPr>
          <p:spPr>
            <a:xfrm>
              <a:off x="5648594" y="2472338"/>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306">
                <a:latin charset="0" panose="020b0604020202020204" pitchFamily="34" typeface="Arial"/>
                <a:ea charset="-122" panose="020b0503020204020204" pitchFamily="34" typeface="微软雅黑"/>
                <a:sym charset="0" panose="020b0604020202020204" pitchFamily="34" typeface="Arial"/>
              </a:endParaRPr>
            </a:p>
          </p:txBody>
        </p:sp>
        <p:sp>
          <p:nvSpPr>
            <p:cNvPr id="82" name="Freeform 57"/>
            <p:cNvSpPr>
              <a:spLocks noEditPoints="1"/>
            </p:cNvSpPr>
            <p:nvPr/>
          </p:nvSpPr>
          <p:spPr bwMode="auto">
            <a:xfrm>
              <a:off x="5827267" y="2667801"/>
              <a:ext cx="291152" cy="258114"/>
            </a:xfrm>
            <a:custGeom>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b="b" l="0" r="r" t="0"/>
              <a:pathLst>
                <a:path h="57" w="65">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0" name="Group 83"/>
          <p:cNvGrpSpPr/>
          <p:nvPr/>
        </p:nvGrpSpPr>
        <p:grpSpPr>
          <a:xfrm>
            <a:off x="7292358" y="2972014"/>
            <a:ext cx="1062673" cy="1063559"/>
            <a:chOff x="2886238" y="2472339"/>
            <a:chExt cx="648499" cy="649042"/>
          </a:xfrm>
        </p:grpSpPr>
        <p:sp>
          <p:nvSpPr>
            <p:cNvPr id="62" name="Oval 61"/>
            <p:cNvSpPr>
              <a:spLocks noChangeAspect="1"/>
            </p:cNvSpPr>
            <p:nvPr/>
          </p:nvSpPr>
          <p:spPr>
            <a:xfrm>
              <a:off x="2886238" y="2472339"/>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524">
                <a:latin charset="0" panose="020b0604020202020204" pitchFamily="34" typeface="Arial"/>
                <a:ea charset="-122" panose="020b0503020204020204" pitchFamily="34" typeface="微软雅黑"/>
                <a:sym charset="0" panose="020b0604020202020204" pitchFamily="34" typeface="Arial"/>
              </a:endParaRPr>
            </a:p>
          </p:txBody>
        </p:sp>
        <p:sp>
          <p:nvSpPr>
            <p:cNvPr id="83" name="Freeform 65"/>
            <p:cNvSpPr>
              <a:spLocks noEditPoints="1"/>
            </p:cNvSpPr>
            <p:nvPr/>
          </p:nvSpPr>
          <p:spPr bwMode="auto">
            <a:xfrm>
              <a:off x="3027706" y="2630302"/>
              <a:ext cx="365563" cy="333116"/>
            </a:xfrm>
            <a:custGeom>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b="b" l="0" r="r" t="0"/>
              <a:pathLst>
                <a:path h="71" w="78">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1" name="Group 22"/>
          <p:cNvGrpSpPr/>
          <p:nvPr/>
        </p:nvGrpSpPr>
        <p:grpSpPr>
          <a:xfrm>
            <a:off x="1971688" y="3293620"/>
            <a:ext cx="2391087" cy="663798"/>
            <a:chOff x="844734" y="1897307"/>
            <a:chExt cx="2294202" cy="609865"/>
          </a:xfrm>
        </p:grpSpPr>
        <p:sp>
          <p:nvSpPr>
            <p:cNvPr id="92" name="Footer Text"/>
            <p:cNvSpPr txBox="1"/>
            <p:nvPr/>
          </p:nvSpPr>
          <p:spPr>
            <a:xfrm>
              <a:off x="844734" y="2099983"/>
              <a:ext cx="2287091" cy="403251"/>
            </a:xfrm>
            <a:prstGeom prst="rect">
              <a:avLst/>
            </a:prstGeom>
            <a:noFill/>
          </p:spPr>
          <p:txBody>
            <a:bodyPr anchor="t" anchorCtr="0"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93" name="TextBox 92"/>
            <p:cNvSpPr txBox="1"/>
            <p:nvPr/>
          </p:nvSpPr>
          <p:spPr>
            <a:xfrm>
              <a:off x="1944766" y="1897307"/>
              <a:ext cx="1194170" cy="235230"/>
            </a:xfrm>
            <a:prstGeom prst="rect">
              <a:avLst/>
            </a:prstGeom>
            <a:noFill/>
          </p:spPr>
          <p:txBody>
            <a:bodyPr anchor="t" anchorCtr="0" bIns="0" lIns="0" rIns="0" rtlCol="0" tIns="0" wrap="none">
              <a:spAutoFit/>
            </a:bodyPr>
            <a:lstStyle/>
            <a:p>
              <a:pPr algn="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12" name="Group 25"/>
          <p:cNvGrpSpPr/>
          <p:nvPr/>
        </p:nvGrpSpPr>
        <p:grpSpPr>
          <a:xfrm>
            <a:off x="1964879" y="4493649"/>
            <a:ext cx="2420365" cy="663800"/>
            <a:chOff x="844734" y="1897308"/>
            <a:chExt cx="2322294" cy="609866"/>
          </a:xfrm>
        </p:grpSpPr>
        <p:sp>
          <p:nvSpPr>
            <p:cNvPr id="95" name="Footer Text"/>
            <p:cNvSpPr txBox="1"/>
            <p:nvPr/>
          </p:nvSpPr>
          <p:spPr>
            <a:xfrm>
              <a:off x="844734" y="2099986"/>
              <a:ext cx="2287092" cy="403250"/>
            </a:xfrm>
            <a:prstGeom prst="rect">
              <a:avLst/>
            </a:prstGeom>
            <a:noFill/>
          </p:spPr>
          <p:txBody>
            <a:bodyPr anchor="t" anchorCtr="0"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96" name="TextBox 95"/>
            <p:cNvSpPr txBox="1"/>
            <p:nvPr/>
          </p:nvSpPr>
          <p:spPr>
            <a:xfrm>
              <a:off x="1972858" y="1897308"/>
              <a:ext cx="1194170" cy="235229"/>
            </a:xfrm>
            <a:prstGeom prst="rect">
              <a:avLst/>
            </a:prstGeom>
            <a:noFill/>
          </p:spPr>
          <p:txBody>
            <a:bodyPr anchor="t" anchorCtr="0" bIns="0" lIns="0" rIns="0" rtlCol="0" tIns="0" wrap="none">
              <a:spAutoFit/>
            </a:bodyPr>
            <a:lstStyle/>
            <a:p>
              <a:pPr algn="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13" name="Group 32"/>
          <p:cNvGrpSpPr/>
          <p:nvPr/>
        </p:nvGrpSpPr>
        <p:grpSpPr>
          <a:xfrm>
            <a:off x="8617600" y="3039042"/>
            <a:ext cx="2392206" cy="663798"/>
            <a:chOff x="844734" y="1897308"/>
            <a:chExt cx="2287091" cy="609865"/>
          </a:xfrm>
        </p:grpSpPr>
        <p:sp>
          <p:nvSpPr>
            <p:cNvPr id="98" name="Footer Text"/>
            <p:cNvSpPr txBox="1"/>
            <p:nvPr/>
          </p:nvSpPr>
          <p:spPr>
            <a:xfrm>
              <a:off x="844734" y="2099984"/>
              <a:ext cx="2287091" cy="403251"/>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99" name="TextBox 98"/>
            <p:cNvSpPr txBox="1"/>
            <p:nvPr/>
          </p:nvSpPr>
          <p:spPr>
            <a:xfrm>
              <a:off x="844734" y="1897308"/>
              <a:ext cx="1189911" cy="235230"/>
            </a:xfrm>
            <a:prstGeom prst="rect">
              <a:avLst/>
            </a:prstGeom>
            <a:noFill/>
          </p:spPr>
          <p:txBody>
            <a:bodyPr anchor="t" anchorCtr="0"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15" name="Group 35"/>
          <p:cNvGrpSpPr/>
          <p:nvPr/>
        </p:nvGrpSpPr>
        <p:grpSpPr>
          <a:xfrm>
            <a:off x="8617600" y="4238207"/>
            <a:ext cx="2392206" cy="651106"/>
            <a:chOff x="844734" y="1897307"/>
            <a:chExt cx="2287091" cy="598201"/>
          </a:xfrm>
        </p:grpSpPr>
        <p:sp>
          <p:nvSpPr>
            <p:cNvPr id="101" name="Footer Text"/>
            <p:cNvSpPr txBox="1"/>
            <p:nvPr/>
          </p:nvSpPr>
          <p:spPr>
            <a:xfrm>
              <a:off x="844734" y="2099986"/>
              <a:ext cx="2287091" cy="403249"/>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02" name="TextBox 101"/>
            <p:cNvSpPr txBox="1"/>
            <p:nvPr/>
          </p:nvSpPr>
          <p:spPr>
            <a:xfrm>
              <a:off x="844734" y="1897307"/>
              <a:ext cx="1189911" cy="235228"/>
            </a:xfrm>
            <a:prstGeom prst="rect">
              <a:avLst/>
            </a:prstGeom>
            <a:noFill/>
          </p:spPr>
          <p:txBody>
            <a:bodyPr anchor="t" anchorCtr="0"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17" name="Group 22"/>
          <p:cNvGrpSpPr/>
          <p:nvPr/>
        </p:nvGrpSpPr>
        <p:grpSpPr>
          <a:xfrm>
            <a:off x="3368126" y="2093586"/>
            <a:ext cx="2383676" cy="663802"/>
            <a:chOff x="844734" y="1897307"/>
            <a:chExt cx="2287091" cy="609866"/>
          </a:xfrm>
        </p:grpSpPr>
        <p:sp>
          <p:nvSpPr>
            <p:cNvPr id="104" name="Footer Text"/>
            <p:cNvSpPr txBox="1"/>
            <p:nvPr/>
          </p:nvSpPr>
          <p:spPr>
            <a:xfrm>
              <a:off x="844734" y="2099986"/>
              <a:ext cx="2287091" cy="403249"/>
            </a:xfrm>
            <a:prstGeom prst="rect">
              <a:avLst/>
            </a:prstGeom>
            <a:noFill/>
          </p:spPr>
          <p:txBody>
            <a:bodyPr anchor="t" anchorCtr="0"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05" name="TextBox 104"/>
            <p:cNvSpPr txBox="1"/>
            <p:nvPr/>
          </p:nvSpPr>
          <p:spPr>
            <a:xfrm>
              <a:off x="1936301" y="1897307"/>
              <a:ext cx="1194170" cy="235229"/>
            </a:xfrm>
            <a:prstGeom prst="rect">
              <a:avLst/>
            </a:prstGeom>
            <a:noFill/>
          </p:spPr>
          <p:txBody>
            <a:bodyPr anchor="t" anchorCtr="0" bIns="0" lIns="0" rIns="0" rtlCol="0" tIns="0" wrap="none">
              <a:spAutoFit/>
            </a:bodyPr>
            <a:lstStyle/>
            <a:p>
              <a:pPr algn="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18" name="Group 35"/>
          <p:cNvGrpSpPr/>
          <p:nvPr/>
        </p:nvGrpSpPr>
        <p:grpSpPr>
          <a:xfrm>
            <a:off x="7202097" y="5437375"/>
            <a:ext cx="2392206" cy="651103"/>
            <a:chOff x="844734" y="1897308"/>
            <a:chExt cx="2287091" cy="598202"/>
          </a:xfrm>
        </p:grpSpPr>
        <p:sp>
          <p:nvSpPr>
            <p:cNvPr id="107" name="Footer Text"/>
            <p:cNvSpPr txBox="1"/>
            <p:nvPr/>
          </p:nvSpPr>
          <p:spPr>
            <a:xfrm>
              <a:off x="844734" y="2099986"/>
              <a:ext cx="2287091" cy="403251"/>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08" name="TextBox 107"/>
            <p:cNvSpPr txBox="1"/>
            <p:nvPr/>
          </p:nvSpPr>
          <p:spPr>
            <a:xfrm>
              <a:off x="844734" y="1897308"/>
              <a:ext cx="1189911" cy="235230"/>
            </a:xfrm>
            <a:prstGeom prst="rect">
              <a:avLst/>
            </a:prstGeom>
            <a:noFill/>
          </p:spPr>
          <p:txBody>
            <a:bodyPr anchor="t" anchorCtr="0"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sp>
        <p:nvSpPr>
          <p:cNvPr id="47"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83434621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22" presetSubtype="4">
                                  <p:stCondLst>
                                    <p:cond delay="0"/>
                                  </p:stCondLst>
                                  <p:childTnLst>
                                    <p:set>
                                      <p:cBhvr>
                                        <p:cTn dur="1" fill="hold" id="12">
                                          <p:stCondLst>
                                            <p:cond delay="0"/>
                                          </p:stCondLst>
                                        </p:cTn>
                                        <p:tgtEl>
                                          <p:spTgt spid="45"/>
                                        </p:tgtEl>
                                        <p:attrNameLst>
                                          <p:attrName>style.visibility</p:attrName>
                                        </p:attrNameLst>
                                      </p:cBhvr>
                                      <p:to>
                                        <p:strVal val="visible"/>
                                      </p:to>
                                    </p:set>
                                    <p:animEffect filter="wipe(down)" transition="in">
                                      <p:cBhvr>
                                        <p:cTn dur="500" id="13"/>
                                        <p:tgtEl>
                                          <p:spTgt spid="45"/>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par>
                          <p:cTn fill="hold" id="20" nodeType="afterGroup">
                            <p:stCondLst>
                              <p:cond delay="1500"/>
                            </p:stCondLst>
                            <p:childTnLst>
                              <p:par>
                                <p:cTn fill="hold" id="21" nodeType="afterEffect" presetClass="entr" presetID="22" presetSubtype="2">
                                  <p:stCondLst>
                                    <p:cond delay="0"/>
                                  </p:stCondLst>
                                  <p:childTnLst>
                                    <p:set>
                                      <p:cBhvr>
                                        <p:cTn dur="1" fill="hold" id="22">
                                          <p:stCondLst>
                                            <p:cond delay="0"/>
                                          </p:stCondLst>
                                        </p:cTn>
                                        <p:tgtEl>
                                          <p:spTgt spid="17"/>
                                        </p:tgtEl>
                                        <p:attrNameLst>
                                          <p:attrName>style.visibility</p:attrName>
                                        </p:attrNameLst>
                                      </p:cBhvr>
                                      <p:to>
                                        <p:strVal val="visible"/>
                                      </p:to>
                                    </p:set>
                                    <p:animEffect filter="wipe(right)" transition="in">
                                      <p:cBhvr>
                                        <p:cTn dur="500" id="23"/>
                                        <p:tgtEl>
                                          <p:spTgt spid="17"/>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16"/>
                                        </p:tgtEl>
                                        <p:attrNameLst>
                                          <p:attrName>style.visibility</p:attrName>
                                        </p:attrNameLst>
                                      </p:cBhvr>
                                      <p:to>
                                        <p:strVal val="visible"/>
                                      </p:to>
                                    </p:set>
                                    <p:animEffect filter="wipe(left)"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53" presetSubtype="0">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p:cTn dur="500" fill="hold" id="31"/>
                                        <p:tgtEl>
                                          <p:spTgt spid="10"/>
                                        </p:tgtEl>
                                        <p:attrNameLst>
                                          <p:attrName>ppt_w</p:attrName>
                                        </p:attrNameLst>
                                      </p:cBhvr>
                                      <p:tavLst>
                                        <p:tav tm="0">
                                          <p:val>
                                            <p:fltVal val="0"/>
                                          </p:val>
                                        </p:tav>
                                        <p:tav tm="100000">
                                          <p:val>
                                            <p:strVal val="#ppt_w"/>
                                          </p:val>
                                        </p:tav>
                                      </p:tavLst>
                                    </p:anim>
                                    <p:anim calcmode="lin" valueType="num">
                                      <p:cBhvr>
                                        <p:cTn dur="500" fill="hold" id="32"/>
                                        <p:tgtEl>
                                          <p:spTgt spid="10"/>
                                        </p:tgtEl>
                                        <p:attrNameLst>
                                          <p:attrName>ppt_h</p:attrName>
                                        </p:attrNameLst>
                                      </p:cBhvr>
                                      <p:tavLst>
                                        <p:tav tm="0">
                                          <p:val>
                                            <p:fltVal val="0"/>
                                          </p:val>
                                        </p:tav>
                                        <p:tav tm="100000">
                                          <p:val>
                                            <p:strVal val="#ppt_h"/>
                                          </p:val>
                                        </p:tav>
                                      </p:tavLst>
                                    </p:anim>
                                    <p:animEffect filter="fade" transition="in">
                                      <p:cBhvr>
                                        <p:cTn dur="500" id="33"/>
                                        <p:tgtEl>
                                          <p:spTgt spid="10"/>
                                        </p:tgtEl>
                                      </p:cBhvr>
                                    </p:animEffect>
                                  </p:childTnLst>
                                </p:cTn>
                              </p:par>
                            </p:childTnLst>
                          </p:cTn>
                        </p:par>
                        <p:par>
                          <p:cTn fill="hold" id="34" nodeType="afterGroup">
                            <p:stCondLst>
                              <p:cond delay="3000"/>
                            </p:stCondLst>
                            <p:childTnLst>
                              <p:par>
                                <p:cTn fill="hold" id="35" nodeType="afterEffect" presetClass="entr" presetID="22" presetSubtype="8">
                                  <p:stCondLst>
                                    <p:cond delay="0"/>
                                  </p:stCondLst>
                                  <p:childTnLst>
                                    <p:set>
                                      <p:cBhvr>
                                        <p:cTn dur="1" fill="hold" id="36">
                                          <p:stCondLst>
                                            <p:cond delay="0"/>
                                          </p:stCondLst>
                                        </p:cTn>
                                        <p:tgtEl>
                                          <p:spTgt spid="13"/>
                                        </p:tgtEl>
                                        <p:attrNameLst>
                                          <p:attrName>style.visibility</p:attrName>
                                        </p:attrNameLst>
                                      </p:cBhvr>
                                      <p:to>
                                        <p:strVal val="visible"/>
                                      </p:to>
                                    </p:set>
                                    <p:animEffect filter="wipe(left)" transition="in">
                                      <p:cBhvr>
                                        <p:cTn dur="500" id="37"/>
                                        <p:tgtEl>
                                          <p:spTgt spid="13"/>
                                        </p:tgtEl>
                                      </p:cBhvr>
                                    </p:animEffect>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57"/>
                                        </p:tgtEl>
                                        <p:attrNameLst>
                                          <p:attrName>style.visibility</p:attrName>
                                        </p:attrNameLst>
                                      </p:cBhvr>
                                      <p:to>
                                        <p:strVal val="visible"/>
                                      </p:to>
                                    </p:set>
                                    <p:animEffect filter="wipe(left)" transition="in">
                                      <p:cBhvr>
                                        <p:cTn dur="500" id="41"/>
                                        <p:tgtEl>
                                          <p:spTgt spid="57"/>
                                        </p:tgtEl>
                                      </p:cBhvr>
                                    </p:animEffect>
                                  </p:childTnLst>
                                </p:cTn>
                              </p:par>
                            </p:childTnLst>
                          </p:cTn>
                        </p:par>
                        <p:par>
                          <p:cTn fill="hold" id="42" nodeType="afterGroup">
                            <p:stCondLst>
                              <p:cond delay="4000"/>
                            </p:stCondLst>
                            <p:childTnLst>
                              <p:par>
                                <p:cTn fill="hold" id="43" nodeType="afterEffect" presetClass="entr" presetID="53" presetSubtype="0">
                                  <p:stCondLst>
                                    <p:cond delay="0"/>
                                  </p:stCondLst>
                                  <p:childTnLst>
                                    <p:set>
                                      <p:cBhvr>
                                        <p:cTn dur="1" fill="hold" id="44">
                                          <p:stCondLst>
                                            <p:cond delay="0"/>
                                          </p:stCondLst>
                                        </p:cTn>
                                        <p:tgtEl>
                                          <p:spTgt spid="4"/>
                                        </p:tgtEl>
                                        <p:attrNameLst>
                                          <p:attrName>style.visibility</p:attrName>
                                        </p:attrNameLst>
                                      </p:cBhvr>
                                      <p:to>
                                        <p:strVal val="visible"/>
                                      </p:to>
                                    </p:set>
                                    <p:anim calcmode="lin" valueType="num">
                                      <p:cBhvr>
                                        <p:cTn dur="500" fill="hold" id="45"/>
                                        <p:tgtEl>
                                          <p:spTgt spid="4"/>
                                        </p:tgtEl>
                                        <p:attrNameLst>
                                          <p:attrName>ppt_w</p:attrName>
                                        </p:attrNameLst>
                                      </p:cBhvr>
                                      <p:tavLst>
                                        <p:tav tm="0">
                                          <p:val>
                                            <p:fltVal val="0"/>
                                          </p:val>
                                        </p:tav>
                                        <p:tav tm="100000">
                                          <p:val>
                                            <p:strVal val="#ppt_w"/>
                                          </p:val>
                                        </p:tav>
                                      </p:tavLst>
                                    </p:anim>
                                    <p:anim calcmode="lin" valueType="num">
                                      <p:cBhvr>
                                        <p:cTn dur="500" fill="hold" id="46"/>
                                        <p:tgtEl>
                                          <p:spTgt spid="4"/>
                                        </p:tgtEl>
                                        <p:attrNameLst>
                                          <p:attrName>ppt_h</p:attrName>
                                        </p:attrNameLst>
                                      </p:cBhvr>
                                      <p:tavLst>
                                        <p:tav tm="0">
                                          <p:val>
                                            <p:fltVal val="0"/>
                                          </p:val>
                                        </p:tav>
                                        <p:tav tm="100000">
                                          <p:val>
                                            <p:strVal val="#ppt_h"/>
                                          </p:val>
                                        </p:tav>
                                      </p:tavLst>
                                    </p:anim>
                                    <p:animEffect filter="fade" transition="in">
                                      <p:cBhvr>
                                        <p:cTn dur="500" id="47"/>
                                        <p:tgtEl>
                                          <p:spTgt spid="4"/>
                                        </p:tgtEl>
                                      </p:cBhvr>
                                    </p:animEffect>
                                  </p:childTnLst>
                                </p:cTn>
                              </p:par>
                            </p:childTnLst>
                          </p:cTn>
                        </p:par>
                        <p:par>
                          <p:cTn fill="hold" id="48" nodeType="afterGroup">
                            <p:stCondLst>
                              <p:cond delay="4500"/>
                            </p:stCondLst>
                            <p:childTnLst>
                              <p:par>
                                <p:cTn fill="hold" id="49" nodeType="afterEffect" presetClass="entr" presetID="22" presetSubtype="8">
                                  <p:stCondLst>
                                    <p:cond delay="0"/>
                                  </p:stCondLst>
                                  <p:childTnLst>
                                    <p:set>
                                      <p:cBhvr>
                                        <p:cTn dur="1" fill="hold" id="50">
                                          <p:stCondLst>
                                            <p:cond delay="0"/>
                                          </p:stCondLst>
                                        </p:cTn>
                                        <p:tgtEl>
                                          <p:spTgt spid="15"/>
                                        </p:tgtEl>
                                        <p:attrNameLst>
                                          <p:attrName>style.visibility</p:attrName>
                                        </p:attrNameLst>
                                      </p:cBhvr>
                                      <p:to>
                                        <p:strVal val="visible"/>
                                      </p:to>
                                    </p:set>
                                    <p:animEffect filter="wipe(left)" transition="in">
                                      <p:cBhvr>
                                        <p:cTn dur="500" id="51"/>
                                        <p:tgtEl>
                                          <p:spTgt spid="15"/>
                                        </p:tgtEl>
                                      </p:cBhvr>
                                    </p:animEffect>
                                  </p:childTnLst>
                                </p:cTn>
                              </p:par>
                            </p:childTnLst>
                          </p:cTn>
                        </p:par>
                        <p:par>
                          <p:cTn fill="hold" id="52" nodeType="afterGroup">
                            <p:stCondLst>
                              <p:cond delay="5000"/>
                            </p:stCondLst>
                            <p:childTnLst>
                              <p:par>
                                <p:cTn fill="hold" grpId="0" id="53" nodeType="afterEffect" presetClass="entr" presetID="22" presetSubtype="1">
                                  <p:stCondLst>
                                    <p:cond delay="0"/>
                                  </p:stCondLst>
                                  <p:childTnLst>
                                    <p:set>
                                      <p:cBhvr>
                                        <p:cTn dur="1" fill="hold" id="54">
                                          <p:stCondLst>
                                            <p:cond delay="0"/>
                                          </p:stCondLst>
                                        </p:cTn>
                                        <p:tgtEl>
                                          <p:spTgt spid="56"/>
                                        </p:tgtEl>
                                        <p:attrNameLst>
                                          <p:attrName>style.visibility</p:attrName>
                                        </p:attrNameLst>
                                      </p:cBhvr>
                                      <p:to>
                                        <p:strVal val="visible"/>
                                      </p:to>
                                    </p:set>
                                    <p:animEffect filter="wipe(up)" transition="in">
                                      <p:cBhvr>
                                        <p:cTn dur="500" id="55"/>
                                        <p:tgtEl>
                                          <p:spTgt spid="56"/>
                                        </p:tgtEl>
                                      </p:cBhvr>
                                    </p:animEffect>
                                  </p:childTnLst>
                                </p:cTn>
                              </p:par>
                            </p:childTnLst>
                          </p:cTn>
                        </p:par>
                        <p:par>
                          <p:cTn fill="hold" id="56" nodeType="afterGroup">
                            <p:stCondLst>
                              <p:cond delay="5500"/>
                            </p:stCondLst>
                            <p:childTnLst>
                              <p:par>
                                <p:cTn fill="hold" id="57" nodeType="afterEffect" presetClass="entr" presetID="53" presetSubtype="0">
                                  <p:stCondLst>
                                    <p:cond delay="0"/>
                                  </p:stCondLst>
                                  <p:childTnLst>
                                    <p:set>
                                      <p:cBhvr>
                                        <p:cTn dur="1" fill="hold" id="58">
                                          <p:stCondLst>
                                            <p:cond delay="0"/>
                                          </p:stCondLst>
                                        </p:cTn>
                                        <p:tgtEl>
                                          <p:spTgt spid="6"/>
                                        </p:tgtEl>
                                        <p:attrNameLst>
                                          <p:attrName>style.visibility</p:attrName>
                                        </p:attrNameLst>
                                      </p:cBhvr>
                                      <p:to>
                                        <p:strVal val="visible"/>
                                      </p:to>
                                    </p:set>
                                    <p:anim calcmode="lin" valueType="num">
                                      <p:cBhvr>
                                        <p:cTn dur="500" fill="hold" id="59"/>
                                        <p:tgtEl>
                                          <p:spTgt spid="6"/>
                                        </p:tgtEl>
                                        <p:attrNameLst>
                                          <p:attrName>ppt_w</p:attrName>
                                        </p:attrNameLst>
                                      </p:cBhvr>
                                      <p:tavLst>
                                        <p:tav tm="0">
                                          <p:val>
                                            <p:fltVal val="0"/>
                                          </p:val>
                                        </p:tav>
                                        <p:tav tm="100000">
                                          <p:val>
                                            <p:strVal val="#ppt_w"/>
                                          </p:val>
                                        </p:tav>
                                      </p:tavLst>
                                    </p:anim>
                                    <p:anim calcmode="lin" valueType="num">
                                      <p:cBhvr>
                                        <p:cTn dur="500" fill="hold" id="60"/>
                                        <p:tgtEl>
                                          <p:spTgt spid="6"/>
                                        </p:tgtEl>
                                        <p:attrNameLst>
                                          <p:attrName>ppt_h</p:attrName>
                                        </p:attrNameLst>
                                      </p:cBhvr>
                                      <p:tavLst>
                                        <p:tav tm="0">
                                          <p:val>
                                            <p:fltVal val="0"/>
                                          </p:val>
                                        </p:tav>
                                        <p:tav tm="100000">
                                          <p:val>
                                            <p:strVal val="#ppt_h"/>
                                          </p:val>
                                        </p:tav>
                                      </p:tavLst>
                                    </p:anim>
                                    <p:animEffect filter="fade" transition="in">
                                      <p:cBhvr>
                                        <p:cTn dur="500" id="61"/>
                                        <p:tgtEl>
                                          <p:spTgt spid="6"/>
                                        </p:tgtEl>
                                      </p:cBhvr>
                                    </p:animEffect>
                                  </p:childTnLst>
                                </p:cTn>
                              </p:par>
                            </p:childTnLst>
                          </p:cTn>
                        </p:par>
                        <p:par>
                          <p:cTn fill="hold" id="62" nodeType="afterGroup">
                            <p:stCondLst>
                              <p:cond delay="6000"/>
                            </p:stCondLst>
                            <p:childTnLst>
                              <p:par>
                                <p:cTn fill="hold" id="63" nodeType="afterEffect" presetClass="entr" presetID="22" presetSubtype="8">
                                  <p:stCondLst>
                                    <p:cond delay="0"/>
                                  </p:stCondLst>
                                  <p:childTnLst>
                                    <p:set>
                                      <p:cBhvr>
                                        <p:cTn dur="1" fill="hold" id="64">
                                          <p:stCondLst>
                                            <p:cond delay="0"/>
                                          </p:stCondLst>
                                        </p:cTn>
                                        <p:tgtEl>
                                          <p:spTgt spid="18"/>
                                        </p:tgtEl>
                                        <p:attrNameLst>
                                          <p:attrName>style.visibility</p:attrName>
                                        </p:attrNameLst>
                                      </p:cBhvr>
                                      <p:to>
                                        <p:strVal val="visible"/>
                                      </p:to>
                                    </p:set>
                                    <p:animEffect filter="wipe(left)" transition="in">
                                      <p:cBhvr>
                                        <p:cTn dur="500" id="65"/>
                                        <p:tgtEl>
                                          <p:spTgt spid="18"/>
                                        </p:tgtEl>
                                      </p:cBhvr>
                                    </p:animEffect>
                                  </p:childTnLst>
                                </p:cTn>
                              </p:par>
                            </p:childTnLst>
                          </p:cTn>
                        </p:par>
                        <p:par>
                          <p:cTn fill="hold" id="66" nodeType="afterGroup">
                            <p:stCondLst>
                              <p:cond delay="6500"/>
                            </p:stCondLst>
                            <p:childTnLst>
                              <p:par>
                                <p:cTn fill="hold" grpId="0" id="67" nodeType="afterEffect" presetClass="entr" presetID="22" presetSubtype="2">
                                  <p:stCondLst>
                                    <p:cond delay="0"/>
                                  </p:stCondLst>
                                  <p:childTnLst>
                                    <p:set>
                                      <p:cBhvr>
                                        <p:cTn dur="1" fill="hold" id="68">
                                          <p:stCondLst>
                                            <p:cond delay="0"/>
                                          </p:stCondLst>
                                        </p:cTn>
                                        <p:tgtEl>
                                          <p:spTgt spid="20"/>
                                        </p:tgtEl>
                                        <p:attrNameLst>
                                          <p:attrName>style.visibility</p:attrName>
                                        </p:attrNameLst>
                                      </p:cBhvr>
                                      <p:to>
                                        <p:strVal val="visible"/>
                                      </p:to>
                                    </p:set>
                                    <p:animEffect filter="wipe(right)" transition="in">
                                      <p:cBhvr>
                                        <p:cTn dur="500" id="69"/>
                                        <p:tgtEl>
                                          <p:spTgt spid="20"/>
                                        </p:tgtEl>
                                      </p:cBhvr>
                                    </p:animEffect>
                                  </p:childTnLst>
                                </p:cTn>
                              </p:par>
                            </p:childTnLst>
                          </p:cTn>
                        </p:par>
                        <p:par>
                          <p:cTn fill="hold" id="70" nodeType="afterGroup">
                            <p:stCondLst>
                              <p:cond delay="7000"/>
                            </p:stCondLst>
                            <p:childTnLst>
                              <p:par>
                                <p:cTn fill="hold" id="71" nodeType="afterEffect" presetClass="entr" presetID="53" presetSubtype="0">
                                  <p:stCondLst>
                                    <p:cond delay="0"/>
                                  </p:stCondLst>
                                  <p:childTnLst>
                                    <p:set>
                                      <p:cBhvr>
                                        <p:cTn dur="1" fill="hold" id="72">
                                          <p:stCondLst>
                                            <p:cond delay="0"/>
                                          </p:stCondLst>
                                        </p:cTn>
                                        <p:tgtEl>
                                          <p:spTgt spid="9"/>
                                        </p:tgtEl>
                                        <p:attrNameLst>
                                          <p:attrName>style.visibility</p:attrName>
                                        </p:attrNameLst>
                                      </p:cBhvr>
                                      <p:to>
                                        <p:strVal val="visible"/>
                                      </p:to>
                                    </p:set>
                                    <p:anim calcmode="lin" valueType="num">
                                      <p:cBhvr>
                                        <p:cTn dur="500" fill="hold" id="73"/>
                                        <p:tgtEl>
                                          <p:spTgt spid="9"/>
                                        </p:tgtEl>
                                        <p:attrNameLst>
                                          <p:attrName>ppt_w</p:attrName>
                                        </p:attrNameLst>
                                      </p:cBhvr>
                                      <p:tavLst>
                                        <p:tav tm="0">
                                          <p:val>
                                            <p:fltVal val="0"/>
                                          </p:val>
                                        </p:tav>
                                        <p:tav tm="100000">
                                          <p:val>
                                            <p:strVal val="#ppt_w"/>
                                          </p:val>
                                        </p:tav>
                                      </p:tavLst>
                                    </p:anim>
                                    <p:anim calcmode="lin" valueType="num">
                                      <p:cBhvr>
                                        <p:cTn dur="500" fill="hold" id="74"/>
                                        <p:tgtEl>
                                          <p:spTgt spid="9"/>
                                        </p:tgtEl>
                                        <p:attrNameLst>
                                          <p:attrName>ppt_h</p:attrName>
                                        </p:attrNameLst>
                                      </p:cBhvr>
                                      <p:tavLst>
                                        <p:tav tm="0">
                                          <p:val>
                                            <p:fltVal val="0"/>
                                          </p:val>
                                        </p:tav>
                                        <p:tav tm="100000">
                                          <p:val>
                                            <p:strVal val="#ppt_h"/>
                                          </p:val>
                                        </p:tav>
                                      </p:tavLst>
                                    </p:anim>
                                    <p:animEffect filter="fade" transition="in">
                                      <p:cBhvr>
                                        <p:cTn dur="500" id="75"/>
                                        <p:tgtEl>
                                          <p:spTgt spid="9"/>
                                        </p:tgtEl>
                                      </p:cBhvr>
                                    </p:animEffect>
                                  </p:childTnLst>
                                </p:cTn>
                              </p:par>
                            </p:childTnLst>
                          </p:cTn>
                        </p:par>
                        <p:par>
                          <p:cTn fill="hold" id="76" nodeType="afterGroup">
                            <p:stCondLst>
                              <p:cond delay="7500"/>
                            </p:stCondLst>
                            <p:childTnLst>
                              <p:par>
                                <p:cTn fill="hold" id="77" nodeType="afterEffect" presetClass="entr" presetID="22" presetSubtype="2">
                                  <p:stCondLst>
                                    <p:cond delay="0"/>
                                  </p:stCondLst>
                                  <p:childTnLst>
                                    <p:set>
                                      <p:cBhvr>
                                        <p:cTn dur="1" fill="hold" id="78">
                                          <p:stCondLst>
                                            <p:cond delay="0"/>
                                          </p:stCondLst>
                                        </p:cTn>
                                        <p:tgtEl>
                                          <p:spTgt spid="12"/>
                                        </p:tgtEl>
                                        <p:attrNameLst>
                                          <p:attrName>style.visibility</p:attrName>
                                        </p:attrNameLst>
                                      </p:cBhvr>
                                      <p:to>
                                        <p:strVal val="visible"/>
                                      </p:to>
                                    </p:set>
                                    <p:animEffect filter="wipe(right)" transition="in">
                                      <p:cBhvr>
                                        <p:cTn dur="500" id="79"/>
                                        <p:tgtEl>
                                          <p:spTgt spid="12"/>
                                        </p:tgtEl>
                                      </p:cBhvr>
                                    </p:animEffect>
                                  </p:childTnLst>
                                </p:cTn>
                              </p:par>
                            </p:childTnLst>
                          </p:cTn>
                        </p:par>
                        <p:par>
                          <p:cTn fill="hold" id="80" nodeType="afterGroup">
                            <p:stCondLst>
                              <p:cond delay="8000"/>
                            </p:stCondLst>
                            <p:childTnLst>
                              <p:par>
                                <p:cTn fill="hold" grpId="0" id="81" nodeType="afterEffect" presetClass="entr" presetID="22" presetSubtype="2">
                                  <p:stCondLst>
                                    <p:cond delay="0"/>
                                  </p:stCondLst>
                                  <p:childTnLst>
                                    <p:set>
                                      <p:cBhvr>
                                        <p:cTn dur="1" fill="hold" id="82">
                                          <p:stCondLst>
                                            <p:cond delay="0"/>
                                          </p:stCondLst>
                                        </p:cTn>
                                        <p:tgtEl>
                                          <p:spTgt spid="48"/>
                                        </p:tgtEl>
                                        <p:attrNameLst>
                                          <p:attrName>style.visibility</p:attrName>
                                        </p:attrNameLst>
                                      </p:cBhvr>
                                      <p:to>
                                        <p:strVal val="visible"/>
                                      </p:to>
                                    </p:set>
                                    <p:animEffect filter="wipe(right)" transition="in">
                                      <p:cBhvr>
                                        <p:cTn dur="500" id="83"/>
                                        <p:tgtEl>
                                          <p:spTgt spid="48"/>
                                        </p:tgtEl>
                                      </p:cBhvr>
                                    </p:animEffect>
                                  </p:childTnLst>
                                </p:cTn>
                              </p:par>
                            </p:childTnLst>
                          </p:cTn>
                        </p:par>
                        <p:par>
                          <p:cTn fill="hold" id="84" nodeType="afterGroup">
                            <p:stCondLst>
                              <p:cond delay="8500"/>
                            </p:stCondLst>
                            <p:childTnLst>
                              <p:par>
                                <p:cTn fill="hold" id="85" nodeType="afterEffect" presetClass="entr" presetID="53" presetSubtype="0">
                                  <p:stCondLst>
                                    <p:cond delay="0"/>
                                  </p:stCondLst>
                                  <p:childTnLst>
                                    <p:set>
                                      <p:cBhvr>
                                        <p:cTn dur="1" fill="hold" id="86">
                                          <p:stCondLst>
                                            <p:cond delay="0"/>
                                          </p:stCondLst>
                                        </p:cTn>
                                        <p:tgtEl>
                                          <p:spTgt spid="5"/>
                                        </p:tgtEl>
                                        <p:attrNameLst>
                                          <p:attrName>style.visibility</p:attrName>
                                        </p:attrNameLst>
                                      </p:cBhvr>
                                      <p:to>
                                        <p:strVal val="visible"/>
                                      </p:to>
                                    </p:set>
                                    <p:anim calcmode="lin" valueType="num">
                                      <p:cBhvr>
                                        <p:cTn dur="500" fill="hold" id="87"/>
                                        <p:tgtEl>
                                          <p:spTgt spid="5"/>
                                        </p:tgtEl>
                                        <p:attrNameLst>
                                          <p:attrName>ppt_w</p:attrName>
                                        </p:attrNameLst>
                                      </p:cBhvr>
                                      <p:tavLst>
                                        <p:tav tm="0">
                                          <p:val>
                                            <p:fltVal val="0"/>
                                          </p:val>
                                        </p:tav>
                                        <p:tav tm="100000">
                                          <p:val>
                                            <p:strVal val="#ppt_w"/>
                                          </p:val>
                                        </p:tav>
                                      </p:tavLst>
                                    </p:anim>
                                    <p:anim calcmode="lin" valueType="num">
                                      <p:cBhvr>
                                        <p:cTn dur="500" fill="hold" id="88"/>
                                        <p:tgtEl>
                                          <p:spTgt spid="5"/>
                                        </p:tgtEl>
                                        <p:attrNameLst>
                                          <p:attrName>ppt_h</p:attrName>
                                        </p:attrNameLst>
                                      </p:cBhvr>
                                      <p:tavLst>
                                        <p:tav tm="0">
                                          <p:val>
                                            <p:fltVal val="0"/>
                                          </p:val>
                                        </p:tav>
                                        <p:tav tm="100000">
                                          <p:val>
                                            <p:strVal val="#ppt_h"/>
                                          </p:val>
                                        </p:tav>
                                      </p:tavLst>
                                    </p:anim>
                                    <p:animEffect filter="fade" transition="in">
                                      <p:cBhvr>
                                        <p:cTn dur="500" id="89"/>
                                        <p:tgtEl>
                                          <p:spTgt spid="5"/>
                                        </p:tgtEl>
                                      </p:cBhvr>
                                    </p:animEffect>
                                  </p:childTnLst>
                                </p:cTn>
                              </p:par>
                            </p:childTnLst>
                          </p:cTn>
                        </p:par>
                        <p:par>
                          <p:cTn fill="hold" id="90" nodeType="afterGroup">
                            <p:stCondLst>
                              <p:cond delay="9000"/>
                            </p:stCondLst>
                            <p:childTnLst>
                              <p:par>
                                <p:cTn fill="hold" id="91" nodeType="afterEffect" presetClass="entr" presetID="22" presetSubtype="2">
                                  <p:stCondLst>
                                    <p:cond delay="0"/>
                                  </p:stCondLst>
                                  <p:childTnLst>
                                    <p:set>
                                      <p:cBhvr>
                                        <p:cTn dur="1" fill="hold" id="92">
                                          <p:stCondLst>
                                            <p:cond delay="0"/>
                                          </p:stCondLst>
                                        </p:cTn>
                                        <p:tgtEl>
                                          <p:spTgt spid="11"/>
                                        </p:tgtEl>
                                        <p:attrNameLst>
                                          <p:attrName>style.visibility</p:attrName>
                                        </p:attrNameLst>
                                      </p:cBhvr>
                                      <p:to>
                                        <p:strVal val="visible"/>
                                      </p:to>
                                    </p:set>
                                    <p:animEffect filter="wipe(right)" transition="in">
                                      <p:cBhvr>
                                        <p:cTn dur="500" id="9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0"/>
      <p:bldP grpId="0" spid="45"/>
      <p:bldP grpId="0" spid="48"/>
      <p:bldP grpId="0" spid="56"/>
      <p:bldP grpId="0" spid="5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Group 4"/>
          <p:cNvGrpSpPr>
            <a:grpSpLocks noChangeAspect="1"/>
          </p:cNvGrpSpPr>
          <p:nvPr/>
        </p:nvGrpSpPr>
        <p:grpSpPr>
          <a:xfrm>
            <a:off x="4316280" y="2793515"/>
            <a:ext cx="4249756" cy="3300520"/>
            <a:chOff x="2329" y="786"/>
            <a:chExt cx="3022" cy="2347"/>
          </a:xfrm>
        </p:grpSpPr>
        <p:sp>
          <p:nvSpPr>
            <p:cNvPr id="16" name="Freeform 5"/>
            <p:cNvSpPr/>
            <p:nvPr/>
          </p:nvSpPr>
          <p:spPr bwMode="auto">
            <a:xfrm>
              <a:off x="3462" y="1393"/>
              <a:ext cx="389" cy="1740"/>
            </a:xfrm>
            <a:custGeom>
              <a:gdLst>
                <a:gd fmla="*/ 0 w 164" name="T0"/>
                <a:gd fmla="*/ 1140 h 1222" name="T1"/>
                <a:gd fmla="*/ 0 w 164" name="T2"/>
                <a:gd fmla="*/ 1140 h 1222" name="T3"/>
                <a:gd fmla="*/ 82 w 164" name="T4"/>
                <a:gd fmla="*/ 1222 h 1222" name="T5"/>
                <a:gd fmla="*/ 82 w 164" name="T6"/>
                <a:gd fmla="*/ 1222 h 1222" name="T7"/>
                <a:gd fmla="*/ 164 w 164" name="T8"/>
                <a:gd fmla="*/ 1140 h 1222" name="T9"/>
                <a:gd fmla="*/ 164 w 164" name="T10"/>
                <a:gd fmla="*/ 1140 h 1222" name="T11"/>
                <a:gd fmla="*/ 164 w 164" name="T12"/>
                <a:gd fmla="*/ 0 h 1222" name="T13"/>
                <a:gd fmla="*/ 0 w 10000" name="connsiteX0"/>
                <a:gd fmla="*/ 5342 h 6013" name="connsiteY0"/>
                <a:gd fmla="*/ 0 w 10000" name="connsiteX1"/>
                <a:gd fmla="*/ 5342 h 6013" name="connsiteY1"/>
                <a:gd fmla="*/ 5000 w 10000" name="connsiteX2"/>
                <a:gd fmla="*/ 6013 h 6013" name="connsiteY2"/>
                <a:gd fmla="*/ 5000 w 10000" name="connsiteX3"/>
                <a:gd fmla="*/ 6013 h 6013" name="connsiteY3"/>
                <a:gd fmla="*/ 10000 w 10000" name="connsiteX4"/>
                <a:gd fmla="*/ 5342 h 6013" name="connsiteY4"/>
                <a:gd fmla="*/ 10000 w 10000" name="connsiteX5"/>
                <a:gd fmla="*/ 5342 h 6013" name="connsiteY5"/>
                <a:gd fmla="*/ 10000 w 10000" name="connsiteX6"/>
                <a:gd fmla="*/ 0 h 60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013" w="10000">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cap="rnd" w="101600">
              <a:solidFill>
                <a:srgbClr val="B3B3B3"/>
              </a:solidFill>
              <a:prstDash val="solid"/>
              <a:round/>
            </a:ln>
            <a:extLst>
              <a:ext uri="{909E8E84-426E-40dd-AFC4-6F175D3DCCD1}">
                <a14:hiddenFill>
                  <a:solidFill>
                    <a:srgbClr val="FFFFFF"/>
                  </a:solidFill>
                </a14:hiddenFill>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17" name="Freeform 6"/>
            <p:cNvSpPr/>
            <p:nvPr/>
          </p:nvSpPr>
          <p:spPr bwMode="auto">
            <a:xfrm>
              <a:off x="3841" y="786"/>
              <a:ext cx="1510" cy="1346"/>
            </a:xfrm>
            <a:custGeom>
              <a:gdLst>
                <a:gd fmla="*/ 0 w 638" name="T0"/>
                <a:gd fmla="*/ 0 h 568" name="T1"/>
                <a:gd fmla="*/ 0 w 638" name="T2"/>
                <a:gd fmla="*/ 568 h 568" name="T3"/>
                <a:gd fmla="*/ 159 w 638" name="T4"/>
                <a:gd fmla="*/ 484 h 568" name="T5"/>
                <a:gd fmla="*/ 319 w 638" name="T6"/>
                <a:gd fmla="*/ 568 h 568" name="T7"/>
                <a:gd fmla="*/ 479 w 638" name="T8"/>
                <a:gd fmla="*/ 484 h 568" name="T9"/>
                <a:gd fmla="*/ 638 w 638" name="T10"/>
                <a:gd fmla="*/ 567 h 568" name="T11"/>
                <a:gd fmla="*/ 0 w 638" name="T12"/>
                <a:gd fmla="*/ 0 h 568" name="T13"/>
              </a:gdLst>
              <a:cxnLst>
                <a:cxn ang="0">
                  <a:pos x="T0" y="T1"/>
                </a:cxn>
                <a:cxn ang="0">
                  <a:pos x="T2" y="T3"/>
                </a:cxn>
                <a:cxn ang="0">
                  <a:pos x="T4" y="T5"/>
                </a:cxn>
                <a:cxn ang="0">
                  <a:pos x="T6" y="T7"/>
                </a:cxn>
                <a:cxn ang="0">
                  <a:pos x="T8" y="T9"/>
                </a:cxn>
                <a:cxn ang="0">
                  <a:pos x="T10" y="T11"/>
                </a:cxn>
                <a:cxn ang="0">
                  <a:pos x="T12" y="T13"/>
                </a:cxn>
              </a:cxnLst>
              <a:rect b="b" l="0" r="r" t="0"/>
              <a:pathLst>
                <a:path h="568" w="63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18" name="Freeform 7"/>
            <p:cNvSpPr/>
            <p:nvPr/>
          </p:nvSpPr>
          <p:spPr bwMode="auto">
            <a:xfrm>
              <a:off x="2329" y="786"/>
              <a:ext cx="1512" cy="1346"/>
            </a:xfrm>
            <a:custGeom>
              <a:gdLst>
                <a:gd fmla="*/ 639 w 639" name="T0"/>
                <a:gd fmla="*/ 0 h 568" name="T1"/>
                <a:gd fmla="*/ 639 w 639" name="T2"/>
                <a:gd fmla="*/ 0 h 568" name="T3"/>
                <a:gd fmla="*/ 0 w 639" name="T4"/>
                <a:gd fmla="*/ 568 h 568" name="T5"/>
                <a:gd fmla="*/ 160 w 639" name="T6"/>
                <a:gd fmla="*/ 484 h 568" name="T7"/>
                <a:gd fmla="*/ 320 w 639" name="T8"/>
                <a:gd fmla="*/ 568 h 568" name="T9"/>
                <a:gd fmla="*/ 479 w 639" name="T10"/>
                <a:gd fmla="*/ 484 h 568" name="T11"/>
                <a:gd fmla="*/ 639 w 639" name="T12"/>
                <a:gd fmla="*/ 568 h 568" name="T13"/>
                <a:gd fmla="*/ 639 w 639" name="T14"/>
                <a:gd fmla="*/ 0 h 5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8" w="639">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19" name="Freeform 8"/>
            <p:cNvSpPr/>
            <p:nvPr/>
          </p:nvSpPr>
          <p:spPr bwMode="auto">
            <a:xfrm>
              <a:off x="3083" y="786"/>
              <a:ext cx="755" cy="1341"/>
            </a:xfrm>
            <a:custGeom>
              <a:gdLst>
                <a:gd fmla="*/ 161 w 319" name="T0"/>
                <a:gd fmla="*/ 484 h 566" name="T1"/>
                <a:gd fmla="*/ 319 w 319" name="T2"/>
                <a:gd fmla="*/ 565 h 566" name="T3"/>
                <a:gd fmla="*/ 319 w 319" name="T4"/>
                <a:gd fmla="*/ 0 h 566" name="T5"/>
                <a:gd fmla="*/ 317 w 319" name="T6"/>
                <a:gd fmla="*/ 0 h 566" name="T7"/>
                <a:gd fmla="*/ 0 w 319" name="T8"/>
                <a:gd fmla="*/ 565 h 566" name="T9"/>
                <a:gd fmla="*/ 0 w 319" name="T10"/>
                <a:gd fmla="*/ 566 h 566" name="T11"/>
                <a:gd fmla="*/ 5 w 319" name="T12"/>
                <a:gd fmla="*/ 564 h 566" name="T13"/>
                <a:gd fmla="*/ 161 w 319" name="T14"/>
                <a:gd fmla="*/ 484 h 56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6" w="319">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20" name="Freeform 9"/>
            <p:cNvSpPr/>
            <p:nvPr/>
          </p:nvSpPr>
          <p:spPr bwMode="auto">
            <a:xfrm>
              <a:off x="3838" y="786"/>
              <a:ext cx="755" cy="1346"/>
            </a:xfrm>
            <a:custGeom>
              <a:gdLst>
                <a:gd fmla="*/ 0 w 319" name="T0"/>
                <a:gd fmla="*/ 568 h 568" name="T1"/>
                <a:gd fmla="*/ 5 w 319" name="T2"/>
                <a:gd fmla="*/ 561 h 568" name="T3"/>
                <a:gd fmla="*/ 159 w 319" name="T4"/>
                <a:gd fmla="*/ 484 h 568" name="T5"/>
                <a:gd fmla="*/ 316 w 319" name="T6"/>
                <a:gd fmla="*/ 563 h 568" name="T7"/>
                <a:gd fmla="*/ 319 w 319" name="T8"/>
                <a:gd fmla="*/ 568 h 568" name="T9"/>
                <a:gd fmla="*/ 319 w 319" name="T10"/>
                <a:gd fmla="*/ 568 h 568" name="T11"/>
                <a:gd fmla="*/ 0 w 319" name="T12"/>
                <a:gd fmla="*/ 0 h 568" name="T13"/>
                <a:gd fmla="*/ 0 w 319" name="T14"/>
                <a:gd fmla="*/ 0 h 568" name="T15"/>
                <a:gd fmla="*/ 0 w 319" name="T16"/>
                <a:gd fmla="*/ 568 h 5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8" w="319">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grpSp>
      <p:sp>
        <p:nvSpPr>
          <p:cNvPr id="21" name="Text Placeholder 7"/>
          <p:cNvSpPr txBox="1"/>
          <p:nvPr/>
        </p:nvSpPr>
        <p:spPr>
          <a:xfrm>
            <a:off x="2819533" y="1987245"/>
            <a:ext cx="1368594" cy="357779"/>
          </a:xfrm>
          <a:prstGeom prst="rect">
            <a:avLst/>
          </a:prstGeom>
        </p:spPr>
        <p:txBody>
          <a:bodyPr anchor="t" bIns="103884" lIns="0" rIns="0" tIns="103884" vert="horz"/>
          <a:lstStyle>
            <a:lvl1pPr algn="r"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2" name="Text Placeholder 2"/>
          <p:cNvSpPr txBox="1"/>
          <p:nvPr/>
        </p:nvSpPr>
        <p:spPr>
          <a:xfrm>
            <a:off x="1811419" y="2443352"/>
            <a:ext cx="2376707" cy="628444"/>
          </a:xfrm>
          <a:prstGeom prst="rect">
            <a:avLst/>
          </a:prstGeom>
        </p:spPr>
        <p:txBody>
          <a:bodyPr bIns="0" lIns="0" rIns="0" tIns="0" vert="horz"/>
          <a:lstStyle>
            <a:lvl1pPr algn="r"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23" name="Rounded Rectangle 11"/>
          <p:cNvSpPr>
            <a:spLocks noChangeAspect="1"/>
          </p:cNvSpPr>
          <p:nvPr/>
        </p:nvSpPr>
        <p:spPr>
          <a:xfrm>
            <a:off x="4388846" y="2149280"/>
            <a:ext cx="759275" cy="760014"/>
          </a:xfrm>
          <a:prstGeom prst="roundRect">
            <a:avLst>
              <a:gd fmla="val 0"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24" name="Text Placeholder 7"/>
          <p:cNvSpPr txBox="1"/>
          <p:nvPr/>
        </p:nvSpPr>
        <p:spPr>
          <a:xfrm>
            <a:off x="4449727" y="2245549"/>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01</a:t>
            </a:r>
          </a:p>
        </p:txBody>
      </p:sp>
      <p:sp>
        <p:nvSpPr>
          <p:cNvPr id="25" name="Text Placeholder 7"/>
          <p:cNvSpPr txBox="1"/>
          <p:nvPr/>
        </p:nvSpPr>
        <p:spPr>
          <a:xfrm>
            <a:off x="8875276" y="1987245"/>
            <a:ext cx="1611069" cy="357779"/>
          </a:xfrm>
          <a:prstGeom prst="rect">
            <a:avLst/>
          </a:prstGeom>
        </p:spPr>
        <p:txBody>
          <a:bodyPr anchor="t"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6" name="Text Placeholder 2"/>
          <p:cNvSpPr txBox="1"/>
          <p:nvPr/>
        </p:nvSpPr>
        <p:spPr>
          <a:xfrm>
            <a:off x="8875276" y="2443352"/>
            <a:ext cx="2408641" cy="613930"/>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27" name="Rounded Rectangle 23"/>
          <p:cNvSpPr>
            <a:spLocks noChangeAspect="1"/>
          </p:cNvSpPr>
          <p:nvPr/>
        </p:nvSpPr>
        <p:spPr>
          <a:xfrm>
            <a:off x="7973944" y="2149280"/>
            <a:ext cx="759275" cy="760014"/>
          </a:xfrm>
          <a:prstGeom prst="roundRect">
            <a:avLst>
              <a:gd fmla="val 0" name="adj"/>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28" name="Text Placeholder 7"/>
          <p:cNvSpPr txBox="1"/>
          <p:nvPr/>
        </p:nvSpPr>
        <p:spPr>
          <a:xfrm>
            <a:off x="8034824" y="2245549"/>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02</a:t>
            </a:r>
          </a:p>
        </p:txBody>
      </p:sp>
      <p:sp>
        <p:nvSpPr>
          <p:cNvPr id="29" name="Text Placeholder 7"/>
          <p:cNvSpPr txBox="1"/>
          <p:nvPr/>
        </p:nvSpPr>
        <p:spPr>
          <a:xfrm>
            <a:off x="2819533" y="4938877"/>
            <a:ext cx="1368594" cy="357779"/>
          </a:xfrm>
          <a:prstGeom prst="rect">
            <a:avLst/>
          </a:prstGeom>
        </p:spPr>
        <p:txBody>
          <a:bodyPr anchor="t"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auto">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0" name="Text Placeholder 2"/>
          <p:cNvSpPr txBox="1"/>
          <p:nvPr/>
        </p:nvSpPr>
        <p:spPr>
          <a:xfrm>
            <a:off x="1811419" y="5394984"/>
            <a:ext cx="2376707" cy="628444"/>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lvl="0"/>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1" name="Rounded Rectangle 27"/>
          <p:cNvSpPr>
            <a:spLocks noChangeAspect="1"/>
          </p:cNvSpPr>
          <p:nvPr/>
        </p:nvSpPr>
        <p:spPr>
          <a:xfrm>
            <a:off x="4337374" y="5100912"/>
            <a:ext cx="759275" cy="760014"/>
          </a:xfrm>
          <a:prstGeom prst="roundRect">
            <a:avLst>
              <a:gd fmla="val 0" name="adj"/>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32" name="Text Placeholder 7"/>
          <p:cNvSpPr txBox="1"/>
          <p:nvPr/>
        </p:nvSpPr>
        <p:spPr>
          <a:xfrm>
            <a:off x="4398256" y="5197181"/>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03</a:t>
            </a:r>
          </a:p>
        </p:txBody>
      </p:sp>
      <p:sp>
        <p:nvSpPr>
          <p:cNvPr id="33" name="Text Placeholder 7"/>
          <p:cNvSpPr txBox="1"/>
          <p:nvPr/>
        </p:nvSpPr>
        <p:spPr>
          <a:xfrm>
            <a:off x="8869792" y="4938877"/>
            <a:ext cx="1611069" cy="357779"/>
          </a:xfrm>
          <a:prstGeom prst="rect">
            <a:avLst/>
          </a:prstGeom>
        </p:spPr>
        <p:txBody>
          <a:bodyPr anchor="t"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4" name="Text Placeholder 2"/>
          <p:cNvSpPr txBox="1"/>
          <p:nvPr/>
        </p:nvSpPr>
        <p:spPr>
          <a:xfrm>
            <a:off x="8869792" y="5394984"/>
            <a:ext cx="2408641" cy="613930"/>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5" name="Rounded Rectangle 16"/>
          <p:cNvSpPr>
            <a:spLocks noChangeAspect="1"/>
          </p:cNvSpPr>
          <p:nvPr/>
        </p:nvSpPr>
        <p:spPr>
          <a:xfrm>
            <a:off x="7973944" y="5100912"/>
            <a:ext cx="759275" cy="760014"/>
          </a:xfrm>
          <a:prstGeom prst="roundRect">
            <a:avLst>
              <a:gd fmla="val 0" name="adj"/>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Text Placeholder 7"/>
          <p:cNvSpPr txBox="1"/>
          <p:nvPr/>
        </p:nvSpPr>
        <p:spPr>
          <a:xfrm>
            <a:off x="8034824" y="5197181"/>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04</a:t>
            </a:r>
          </a:p>
        </p:txBody>
      </p:sp>
      <p:sp>
        <p:nvSpPr>
          <p:cNvPr id="37"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157343991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15"/>
                                        </p:tgtEl>
                                        <p:attrNameLst>
                                          <p:attrName>style.visibility</p:attrName>
                                        </p:attrNameLst>
                                      </p:cBhvr>
                                      <p:to>
                                        <p:strVal val="visible"/>
                                      </p:to>
                                    </p:set>
                                    <p:animEffect filter="wipe(down)" transition="in">
                                      <p:cBhvr>
                                        <p:cTn dur="500" id="7"/>
                                        <p:tgtEl>
                                          <p:spTgt spid="15"/>
                                        </p:tgtEl>
                                      </p:cBhvr>
                                    </p:animEffect>
                                  </p:childTnLst>
                                </p:cTn>
                              </p:par>
                              <p:par>
                                <p:cTn fill="hold" grpId="0" id="8" nodeType="withEffect" presetClass="entr" presetID="53" presetSubtype="0">
                                  <p:stCondLst>
                                    <p:cond delay="200"/>
                                  </p:stCondLst>
                                  <p:childTnLst>
                                    <p:set>
                                      <p:cBhvr>
                                        <p:cTn dur="1" fill="hold" id="9">
                                          <p:stCondLst>
                                            <p:cond delay="0"/>
                                          </p:stCondLst>
                                        </p:cTn>
                                        <p:tgtEl>
                                          <p:spTgt spid="21">
                                            <p:txEl>
                                              <p:pRg end="0" st="0"/>
                                            </p:txEl>
                                          </p:spTgt>
                                        </p:tgtEl>
                                        <p:attrNameLst>
                                          <p:attrName>style.visibility</p:attrName>
                                        </p:attrNameLst>
                                      </p:cBhvr>
                                      <p:to>
                                        <p:strVal val="visible"/>
                                      </p:to>
                                    </p:set>
                                    <p:anim calcmode="lin" valueType="num">
                                      <p:cBhvr>
                                        <p:cTn dur="500" fill="hold" id="10"/>
                                        <p:tgtEl>
                                          <p:spTgt spid="21">
                                            <p:txEl>
                                              <p:pRg end="0" st="0"/>
                                            </p:txEl>
                                          </p:spTgt>
                                        </p:tgtEl>
                                        <p:attrNameLst>
                                          <p:attrName>ppt_w</p:attrName>
                                        </p:attrNameLst>
                                      </p:cBhvr>
                                      <p:tavLst>
                                        <p:tav tm="0">
                                          <p:val>
                                            <p:fltVal val="0"/>
                                          </p:val>
                                        </p:tav>
                                        <p:tav tm="100000">
                                          <p:val>
                                            <p:strVal val="#ppt_w"/>
                                          </p:val>
                                        </p:tav>
                                      </p:tavLst>
                                    </p:anim>
                                    <p:anim calcmode="lin" valueType="num">
                                      <p:cBhvr>
                                        <p:cTn dur="500" fill="hold" id="11"/>
                                        <p:tgtEl>
                                          <p:spTgt spid="21">
                                            <p:txEl>
                                              <p:pRg end="0" st="0"/>
                                            </p:txEl>
                                          </p:spTgt>
                                        </p:tgtEl>
                                        <p:attrNameLst>
                                          <p:attrName>ppt_h</p:attrName>
                                        </p:attrNameLst>
                                      </p:cBhvr>
                                      <p:tavLst>
                                        <p:tav tm="0">
                                          <p:val>
                                            <p:fltVal val="0"/>
                                          </p:val>
                                        </p:tav>
                                        <p:tav tm="100000">
                                          <p:val>
                                            <p:strVal val="#ppt_h"/>
                                          </p:val>
                                        </p:tav>
                                      </p:tavLst>
                                    </p:anim>
                                    <p:animEffect filter="fade" transition="in">
                                      <p:cBhvr>
                                        <p:cTn dur="500" id="12"/>
                                        <p:tgtEl>
                                          <p:spTgt spid="21">
                                            <p:txEl>
                                              <p:pRg end="0" st="0"/>
                                            </p:txEl>
                                          </p:spTgt>
                                        </p:tgtEl>
                                      </p:cBhvr>
                                    </p:animEffect>
                                  </p:childTnLst>
                                </p:cTn>
                              </p:par>
                              <p:par>
                                <p:cTn fill="hold" grpId="0" id="13" nodeType="withEffect" presetClass="entr" presetID="23" presetSubtype="16">
                                  <p:stCondLst>
                                    <p:cond delay="200"/>
                                  </p:stCondLst>
                                  <p:childTnLst>
                                    <p:set>
                                      <p:cBhvr>
                                        <p:cTn dur="1" fill="hold" id="14">
                                          <p:stCondLst>
                                            <p:cond delay="0"/>
                                          </p:stCondLst>
                                        </p:cTn>
                                        <p:tgtEl>
                                          <p:spTgt spid="22">
                                            <p:txEl>
                                              <p:pRg end="0" st="0"/>
                                            </p:txEl>
                                          </p:spTgt>
                                        </p:tgtEl>
                                        <p:attrNameLst>
                                          <p:attrName>style.visibility</p:attrName>
                                        </p:attrNameLst>
                                      </p:cBhvr>
                                      <p:to>
                                        <p:strVal val="visible"/>
                                      </p:to>
                                    </p:set>
                                    <p:anim calcmode="lin" valueType="num">
                                      <p:cBhvr>
                                        <p:cTn dur="500" fill="hold" id="15"/>
                                        <p:tgtEl>
                                          <p:spTgt spid="22">
                                            <p:txEl>
                                              <p:pRg end="0" st="0"/>
                                            </p:txEl>
                                          </p:spTgt>
                                        </p:tgtEl>
                                        <p:attrNameLst>
                                          <p:attrName>ppt_w</p:attrName>
                                        </p:attrNameLst>
                                      </p:cBhvr>
                                      <p:tavLst>
                                        <p:tav tm="0">
                                          <p:val>
                                            <p:fltVal val="0"/>
                                          </p:val>
                                        </p:tav>
                                        <p:tav tm="100000">
                                          <p:val>
                                            <p:strVal val="#ppt_w"/>
                                          </p:val>
                                        </p:tav>
                                      </p:tavLst>
                                    </p:anim>
                                    <p:anim calcmode="lin" valueType="num">
                                      <p:cBhvr>
                                        <p:cTn dur="500" fill="hold" id="16"/>
                                        <p:tgtEl>
                                          <p:spTgt spid="22">
                                            <p:txEl>
                                              <p:pRg end="0" st="0"/>
                                            </p:txEl>
                                          </p:spTgt>
                                        </p:tgtEl>
                                        <p:attrNameLst>
                                          <p:attrName>ppt_h</p:attrName>
                                        </p:attrNameLst>
                                      </p:cBhvr>
                                      <p:tavLst>
                                        <p:tav tm="0">
                                          <p:val>
                                            <p:fltVal val="0"/>
                                          </p:val>
                                        </p:tav>
                                        <p:tav tm="100000">
                                          <p:val>
                                            <p:strVal val="#ppt_h"/>
                                          </p:val>
                                        </p:tav>
                                      </p:tavLst>
                                    </p:anim>
                                  </p:childTnLst>
                                </p:cTn>
                              </p:par>
                              <p:par>
                                <p:cTn fill="hold" grpId="0" id="17" nodeType="withEffect" presetClass="entr" presetID="53" presetSubtype="0">
                                  <p:stCondLst>
                                    <p:cond delay="200"/>
                                  </p:stCondLst>
                                  <p:childTnLst>
                                    <p:set>
                                      <p:cBhvr>
                                        <p:cTn dur="1" fill="hold" id="18">
                                          <p:stCondLst>
                                            <p:cond delay="0"/>
                                          </p:stCondLst>
                                        </p:cTn>
                                        <p:tgtEl>
                                          <p:spTgt spid="23"/>
                                        </p:tgtEl>
                                        <p:attrNameLst>
                                          <p:attrName>style.visibility</p:attrName>
                                        </p:attrNameLst>
                                      </p:cBhvr>
                                      <p:to>
                                        <p:strVal val="visible"/>
                                      </p:to>
                                    </p:set>
                                    <p:anim calcmode="lin" valueType="num">
                                      <p:cBhvr>
                                        <p:cTn dur="500" fill="hold" id="19"/>
                                        <p:tgtEl>
                                          <p:spTgt spid="23"/>
                                        </p:tgtEl>
                                        <p:attrNameLst>
                                          <p:attrName>ppt_w</p:attrName>
                                        </p:attrNameLst>
                                      </p:cBhvr>
                                      <p:tavLst>
                                        <p:tav tm="0">
                                          <p:val>
                                            <p:fltVal val="0"/>
                                          </p:val>
                                        </p:tav>
                                        <p:tav tm="100000">
                                          <p:val>
                                            <p:strVal val="#ppt_w"/>
                                          </p:val>
                                        </p:tav>
                                      </p:tavLst>
                                    </p:anim>
                                    <p:anim calcmode="lin" valueType="num">
                                      <p:cBhvr>
                                        <p:cTn dur="500" fill="hold" id="20"/>
                                        <p:tgtEl>
                                          <p:spTgt spid="23"/>
                                        </p:tgtEl>
                                        <p:attrNameLst>
                                          <p:attrName>ppt_h</p:attrName>
                                        </p:attrNameLst>
                                      </p:cBhvr>
                                      <p:tavLst>
                                        <p:tav tm="0">
                                          <p:val>
                                            <p:fltVal val="0"/>
                                          </p:val>
                                        </p:tav>
                                        <p:tav tm="100000">
                                          <p:val>
                                            <p:strVal val="#ppt_h"/>
                                          </p:val>
                                        </p:tav>
                                      </p:tavLst>
                                    </p:anim>
                                    <p:animEffect filter="fade" transition="in">
                                      <p:cBhvr>
                                        <p:cTn dur="500" id="21"/>
                                        <p:tgtEl>
                                          <p:spTgt spid="23"/>
                                        </p:tgtEl>
                                      </p:cBhvr>
                                    </p:animEffect>
                                  </p:childTnLst>
                                </p:cTn>
                              </p:par>
                              <p:par>
                                <p:cTn fill="hold" grpId="0" id="22" nodeType="withEffect" presetClass="entr" presetID="53" presetSubtype="0">
                                  <p:stCondLst>
                                    <p:cond delay="200"/>
                                  </p:stCondLst>
                                  <p:childTnLst>
                                    <p:set>
                                      <p:cBhvr>
                                        <p:cTn dur="1" fill="hold" id="23">
                                          <p:stCondLst>
                                            <p:cond delay="0"/>
                                          </p:stCondLst>
                                        </p:cTn>
                                        <p:tgtEl>
                                          <p:spTgt spid="24">
                                            <p:txEl>
                                              <p:pRg end="0" st="0"/>
                                            </p:txEl>
                                          </p:spTgt>
                                        </p:tgtEl>
                                        <p:attrNameLst>
                                          <p:attrName>style.visibility</p:attrName>
                                        </p:attrNameLst>
                                      </p:cBhvr>
                                      <p:to>
                                        <p:strVal val="visible"/>
                                      </p:to>
                                    </p:set>
                                    <p:anim calcmode="lin" valueType="num">
                                      <p:cBhvr>
                                        <p:cTn dur="500" fill="hold" id="24"/>
                                        <p:tgtEl>
                                          <p:spTgt spid="24">
                                            <p:txEl>
                                              <p:pRg end="0" st="0"/>
                                            </p:txEl>
                                          </p:spTgt>
                                        </p:tgtEl>
                                        <p:attrNameLst>
                                          <p:attrName>ppt_w</p:attrName>
                                        </p:attrNameLst>
                                      </p:cBhvr>
                                      <p:tavLst>
                                        <p:tav tm="0">
                                          <p:val>
                                            <p:fltVal val="0"/>
                                          </p:val>
                                        </p:tav>
                                        <p:tav tm="100000">
                                          <p:val>
                                            <p:strVal val="#ppt_w"/>
                                          </p:val>
                                        </p:tav>
                                      </p:tavLst>
                                    </p:anim>
                                    <p:anim calcmode="lin" valueType="num">
                                      <p:cBhvr>
                                        <p:cTn dur="500" fill="hold" id="25"/>
                                        <p:tgtEl>
                                          <p:spTgt spid="24">
                                            <p:txEl>
                                              <p:pRg end="0" st="0"/>
                                            </p:txEl>
                                          </p:spTgt>
                                        </p:tgtEl>
                                        <p:attrNameLst>
                                          <p:attrName>ppt_h</p:attrName>
                                        </p:attrNameLst>
                                      </p:cBhvr>
                                      <p:tavLst>
                                        <p:tav tm="0">
                                          <p:val>
                                            <p:fltVal val="0"/>
                                          </p:val>
                                        </p:tav>
                                        <p:tav tm="100000">
                                          <p:val>
                                            <p:strVal val="#ppt_h"/>
                                          </p:val>
                                        </p:tav>
                                      </p:tavLst>
                                    </p:anim>
                                    <p:animEffect filter="fade" transition="in">
                                      <p:cBhvr>
                                        <p:cTn dur="500" id="26"/>
                                        <p:tgtEl>
                                          <p:spTgt spid="24">
                                            <p:txEl>
                                              <p:pRg end="0" st="0"/>
                                            </p:txEl>
                                          </p:spTgt>
                                        </p:tgtEl>
                                      </p:cBhvr>
                                    </p:animEffect>
                                  </p:childTnLst>
                                </p:cTn>
                              </p:par>
                              <p:par>
                                <p:cTn fill="hold" grpId="0" id="27" nodeType="withEffect" presetClass="entr" presetID="53" presetSubtype="0">
                                  <p:stCondLst>
                                    <p:cond delay="200"/>
                                  </p:stCondLst>
                                  <p:childTnLst>
                                    <p:set>
                                      <p:cBhvr>
                                        <p:cTn dur="1" fill="hold" id="28">
                                          <p:stCondLst>
                                            <p:cond delay="0"/>
                                          </p:stCondLst>
                                        </p:cTn>
                                        <p:tgtEl>
                                          <p:spTgt spid="25">
                                            <p:txEl>
                                              <p:pRg end="0" st="0"/>
                                            </p:txEl>
                                          </p:spTgt>
                                        </p:tgtEl>
                                        <p:attrNameLst>
                                          <p:attrName>style.visibility</p:attrName>
                                        </p:attrNameLst>
                                      </p:cBhvr>
                                      <p:to>
                                        <p:strVal val="visible"/>
                                      </p:to>
                                    </p:set>
                                    <p:anim calcmode="lin" valueType="num">
                                      <p:cBhvr>
                                        <p:cTn dur="500" fill="hold" id="29"/>
                                        <p:tgtEl>
                                          <p:spTgt spid="25">
                                            <p:txEl>
                                              <p:pRg end="0" st="0"/>
                                            </p:txEl>
                                          </p:spTgt>
                                        </p:tgtEl>
                                        <p:attrNameLst>
                                          <p:attrName>ppt_w</p:attrName>
                                        </p:attrNameLst>
                                      </p:cBhvr>
                                      <p:tavLst>
                                        <p:tav tm="0">
                                          <p:val>
                                            <p:fltVal val="0"/>
                                          </p:val>
                                        </p:tav>
                                        <p:tav tm="100000">
                                          <p:val>
                                            <p:strVal val="#ppt_w"/>
                                          </p:val>
                                        </p:tav>
                                      </p:tavLst>
                                    </p:anim>
                                    <p:anim calcmode="lin" valueType="num">
                                      <p:cBhvr>
                                        <p:cTn dur="500" fill="hold" id="30"/>
                                        <p:tgtEl>
                                          <p:spTgt spid="25">
                                            <p:txEl>
                                              <p:pRg end="0" st="0"/>
                                            </p:txEl>
                                          </p:spTgt>
                                        </p:tgtEl>
                                        <p:attrNameLst>
                                          <p:attrName>ppt_h</p:attrName>
                                        </p:attrNameLst>
                                      </p:cBhvr>
                                      <p:tavLst>
                                        <p:tav tm="0">
                                          <p:val>
                                            <p:fltVal val="0"/>
                                          </p:val>
                                        </p:tav>
                                        <p:tav tm="100000">
                                          <p:val>
                                            <p:strVal val="#ppt_h"/>
                                          </p:val>
                                        </p:tav>
                                      </p:tavLst>
                                    </p:anim>
                                    <p:animEffect filter="fade" transition="in">
                                      <p:cBhvr>
                                        <p:cTn dur="500" id="31"/>
                                        <p:tgtEl>
                                          <p:spTgt spid="25">
                                            <p:txEl>
                                              <p:pRg end="0" st="0"/>
                                            </p:txEl>
                                          </p:spTgt>
                                        </p:tgtEl>
                                      </p:cBhvr>
                                    </p:animEffect>
                                  </p:childTnLst>
                                </p:cTn>
                              </p:par>
                              <p:par>
                                <p:cTn fill="hold" grpId="0" id="32" nodeType="withEffect" presetClass="entr" presetID="23" presetSubtype="16">
                                  <p:stCondLst>
                                    <p:cond delay="200"/>
                                  </p:stCondLst>
                                  <p:childTnLst>
                                    <p:set>
                                      <p:cBhvr>
                                        <p:cTn dur="1" fill="hold" id="33">
                                          <p:stCondLst>
                                            <p:cond delay="0"/>
                                          </p:stCondLst>
                                        </p:cTn>
                                        <p:tgtEl>
                                          <p:spTgt spid="26">
                                            <p:txEl>
                                              <p:pRg end="0" st="0"/>
                                            </p:txEl>
                                          </p:spTgt>
                                        </p:tgtEl>
                                        <p:attrNameLst>
                                          <p:attrName>style.visibility</p:attrName>
                                        </p:attrNameLst>
                                      </p:cBhvr>
                                      <p:to>
                                        <p:strVal val="visible"/>
                                      </p:to>
                                    </p:set>
                                    <p:anim calcmode="lin" valueType="num">
                                      <p:cBhvr>
                                        <p:cTn dur="500" fill="hold" id="34"/>
                                        <p:tgtEl>
                                          <p:spTgt spid="26">
                                            <p:txEl>
                                              <p:pRg end="0" st="0"/>
                                            </p:txEl>
                                          </p:spTgt>
                                        </p:tgtEl>
                                        <p:attrNameLst>
                                          <p:attrName>ppt_w</p:attrName>
                                        </p:attrNameLst>
                                      </p:cBhvr>
                                      <p:tavLst>
                                        <p:tav tm="0">
                                          <p:val>
                                            <p:fltVal val="0"/>
                                          </p:val>
                                        </p:tav>
                                        <p:tav tm="100000">
                                          <p:val>
                                            <p:strVal val="#ppt_w"/>
                                          </p:val>
                                        </p:tav>
                                      </p:tavLst>
                                    </p:anim>
                                    <p:anim calcmode="lin" valueType="num">
                                      <p:cBhvr>
                                        <p:cTn dur="500" fill="hold" id="35"/>
                                        <p:tgtEl>
                                          <p:spTgt spid="26">
                                            <p:txEl>
                                              <p:pRg end="0" st="0"/>
                                            </p:txEl>
                                          </p:spTgt>
                                        </p:tgtEl>
                                        <p:attrNameLst>
                                          <p:attrName>ppt_h</p:attrName>
                                        </p:attrNameLst>
                                      </p:cBhvr>
                                      <p:tavLst>
                                        <p:tav tm="0">
                                          <p:val>
                                            <p:fltVal val="0"/>
                                          </p:val>
                                        </p:tav>
                                        <p:tav tm="100000">
                                          <p:val>
                                            <p:strVal val="#ppt_h"/>
                                          </p:val>
                                        </p:tav>
                                      </p:tavLst>
                                    </p:anim>
                                  </p:childTnLst>
                                </p:cTn>
                              </p:par>
                              <p:par>
                                <p:cTn fill="hold" grpId="0" id="36" nodeType="withEffect" presetClass="entr" presetID="53" presetSubtype="0">
                                  <p:stCondLst>
                                    <p:cond delay="200"/>
                                  </p:stCondLst>
                                  <p:childTnLst>
                                    <p:set>
                                      <p:cBhvr>
                                        <p:cTn dur="1" fill="hold" id="37">
                                          <p:stCondLst>
                                            <p:cond delay="0"/>
                                          </p:stCondLst>
                                        </p:cTn>
                                        <p:tgtEl>
                                          <p:spTgt spid="27"/>
                                        </p:tgtEl>
                                        <p:attrNameLst>
                                          <p:attrName>style.visibility</p:attrName>
                                        </p:attrNameLst>
                                      </p:cBhvr>
                                      <p:to>
                                        <p:strVal val="visible"/>
                                      </p:to>
                                    </p:set>
                                    <p:anim calcmode="lin" valueType="num">
                                      <p:cBhvr>
                                        <p:cTn dur="500" fill="hold" id="38"/>
                                        <p:tgtEl>
                                          <p:spTgt spid="27"/>
                                        </p:tgtEl>
                                        <p:attrNameLst>
                                          <p:attrName>ppt_w</p:attrName>
                                        </p:attrNameLst>
                                      </p:cBhvr>
                                      <p:tavLst>
                                        <p:tav tm="0">
                                          <p:val>
                                            <p:fltVal val="0"/>
                                          </p:val>
                                        </p:tav>
                                        <p:tav tm="100000">
                                          <p:val>
                                            <p:strVal val="#ppt_w"/>
                                          </p:val>
                                        </p:tav>
                                      </p:tavLst>
                                    </p:anim>
                                    <p:anim calcmode="lin" valueType="num">
                                      <p:cBhvr>
                                        <p:cTn dur="500" fill="hold" id="39"/>
                                        <p:tgtEl>
                                          <p:spTgt spid="27"/>
                                        </p:tgtEl>
                                        <p:attrNameLst>
                                          <p:attrName>ppt_h</p:attrName>
                                        </p:attrNameLst>
                                      </p:cBhvr>
                                      <p:tavLst>
                                        <p:tav tm="0">
                                          <p:val>
                                            <p:fltVal val="0"/>
                                          </p:val>
                                        </p:tav>
                                        <p:tav tm="100000">
                                          <p:val>
                                            <p:strVal val="#ppt_h"/>
                                          </p:val>
                                        </p:tav>
                                      </p:tavLst>
                                    </p:anim>
                                    <p:animEffect filter="fade" transition="in">
                                      <p:cBhvr>
                                        <p:cTn dur="500" id="40"/>
                                        <p:tgtEl>
                                          <p:spTgt spid="27"/>
                                        </p:tgtEl>
                                      </p:cBhvr>
                                    </p:animEffect>
                                  </p:childTnLst>
                                </p:cTn>
                              </p:par>
                              <p:par>
                                <p:cTn fill="hold" grpId="0" id="41" nodeType="withEffect" presetClass="entr" presetID="53" presetSubtype="0">
                                  <p:stCondLst>
                                    <p:cond delay="200"/>
                                  </p:stCondLst>
                                  <p:childTnLst>
                                    <p:set>
                                      <p:cBhvr>
                                        <p:cTn dur="1" fill="hold" id="42">
                                          <p:stCondLst>
                                            <p:cond delay="0"/>
                                          </p:stCondLst>
                                        </p:cTn>
                                        <p:tgtEl>
                                          <p:spTgt spid="28">
                                            <p:txEl>
                                              <p:pRg end="0" st="0"/>
                                            </p:txEl>
                                          </p:spTgt>
                                        </p:tgtEl>
                                        <p:attrNameLst>
                                          <p:attrName>style.visibility</p:attrName>
                                        </p:attrNameLst>
                                      </p:cBhvr>
                                      <p:to>
                                        <p:strVal val="visible"/>
                                      </p:to>
                                    </p:set>
                                    <p:anim calcmode="lin" valueType="num">
                                      <p:cBhvr>
                                        <p:cTn dur="500" fill="hold" id="43"/>
                                        <p:tgtEl>
                                          <p:spTgt spid="28">
                                            <p:txEl>
                                              <p:pRg end="0" st="0"/>
                                            </p:txEl>
                                          </p:spTgt>
                                        </p:tgtEl>
                                        <p:attrNameLst>
                                          <p:attrName>ppt_w</p:attrName>
                                        </p:attrNameLst>
                                      </p:cBhvr>
                                      <p:tavLst>
                                        <p:tav tm="0">
                                          <p:val>
                                            <p:fltVal val="0"/>
                                          </p:val>
                                        </p:tav>
                                        <p:tav tm="100000">
                                          <p:val>
                                            <p:strVal val="#ppt_w"/>
                                          </p:val>
                                        </p:tav>
                                      </p:tavLst>
                                    </p:anim>
                                    <p:anim calcmode="lin" valueType="num">
                                      <p:cBhvr>
                                        <p:cTn dur="500" fill="hold" id="44"/>
                                        <p:tgtEl>
                                          <p:spTgt spid="28">
                                            <p:txEl>
                                              <p:pRg end="0" st="0"/>
                                            </p:txEl>
                                          </p:spTgt>
                                        </p:tgtEl>
                                        <p:attrNameLst>
                                          <p:attrName>ppt_h</p:attrName>
                                        </p:attrNameLst>
                                      </p:cBhvr>
                                      <p:tavLst>
                                        <p:tav tm="0">
                                          <p:val>
                                            <p:fltVal val="0"/>
                                          </p:val>
                                        </p:tav>
                                        <p:tav tm="100000">
                                          <p:val>
                                            <p:strVal val="#ppt_h"/>
                                          </p:val>
                                        </p:tav>
                                      </p:tavLst>
                                    </p:anim>
                                    <p:animEffect filter="fade" transition="in">
                                      <p:cBhvr>
                                        <p:cTn dur="500" id="45"/>
                                        <p:tgtEl>
                                          <p:spTgt spid="28">
                                            <p:txEl>
                                              <p:pRg end="0" st="0"/>
                                            </p:txEl>
                                          </p:spTgt>
                                        </p:tgtEl>
                                      </p:cBhvr>
                                    </p:animEffect>
                                  </p:childTnLst>
                                </p:cTn>
                              </p:par>
                              <p:par>
                                <p:cTn fill="hold" grpId="0" id="46" nodeType="withEffect" presetClass="entr" presetID="53" presetSubtype="0">
                                  <p:stCondLst>
                                    <p:cond delay="200"/>
                                  </p:stCondLst>
                                  <p:childTnLst>
                                    <p:set>
                                      <p:cBhvr>
                                        <p:cTn dur="1" fill="hold" id="47">
                                          <p:stCondLst>
                                            <p:cond delay="0"/>
                                          </p:stCondLst>
                                        </p:cTn>
                                        <p:tgtEl>
                                          <p:spTgt spid="29">
                                            <p:txEl>
                                              <p:pRg end="0" st="0"/>
                                            </p:txEl>
                                          </p:spTgt>
                                        </p:tgtEl>
                                        <p:attrNameLst>
                                          <p:attrName>style.visibility</p:attrName>
                                        </p:attrNameLst>
                                      </p:cBhvr>
                                      <p:to>
                                        <p:strVal val="visible"/>
                                      </p:to>
                                    </p:set>
                                    <p:anim calcmode="lin" valueType="num">
                                      <p:cBhvr>
                                        <p:cTn dur="500" fill="hold" id="48"/>
                                        <p:tgtEl>
                                          <p:spTgt spid="29">
                                            <p:txEl>
                                              <p:pRg end="0" st="0"/>
                                            </p:txEl>
                                          </p:spTgt>
                                        </p:tgtEl>
                                        <p:attrNameLst>
                                          <p:attrName>ppt_w</p:attrName>
                                        </p:attrNameLst>
                                      </p:cBhvr>
                                      <p:tavLst>
                                        <p:tav tm="0">
                                          <p:val>
                                            <p:fltVal val="0"/>
                                          </p:val>
                                        </p:tav>
                                        <p:tav tm="100000">
                                          <p:val>
                                            <p:strVal val="#ppt_w"/>
                                          </p:val>
                                        </p:tav>
                                      </p:tavLst>
                                    </p:anim>
                                    <p:anim calcmode="lin" valueType="num">
                                      <p:cBhvr>
                                        <p:cTn dur="500" fill="hold" id="49"/>
                                        <p:tgtEl>
                                          <p:spTgt spid="29">
                                            <p:txEl>
                                              <p:pRg end="0" st="0"/>
                                            </p:txEl>
                                          </p:spTgt>
                                        </p:tgtEl>
                                        <p:attrNameLst>
                                          <p:attrName>ppt_h</p:attrName>
                                        </p:attrNameLst>
                                      </p:cBhvr>
                                      <p:tavLst>
                                        <p:tav tm="0">
                                          <p:val>
                                            <p:fltVal val="0"/>
                                          </p:val>
                                        </p:tav>
                                        <p:tav tm="100000">
                                          <p:val>
                                            <p:strVal val="#ppt_h"/>
                                          </p:val>
                                        </p:tav>
                                      </p:tavLst>
                                    </p:anim>
                                    <p:animEffect filter="fade" transition="in">
                                      <p:cBhvr>
                                        <p:cTn dur="500" id="50"/>
                                        <p:tgtEl>
                                          <p:spTgt spid="29">
                                            <p:txEl>
                                              <p:pRg end="0" st="0"/>
                                            </p:txEl>
                                          </p:spTgt>
                                        </p:tgtEl>
                                      </p:cBhvr>
                                    </p:animEffect>
                                  </p:childTnLst>
                                </p:cTn>
                              </p:par>
                              <p:par>
                                <p:cTn fill="hold" grpId="0" id="51" nodeType="withEffect" presetClass="entr" presetID="23" presetSubtype="16">
                                  <p:stCondLst>
                                    <p:cond delay="200"/>
                                  </p:stCondLst>
                                  <p:childTnLst>
                                    <p:set>
                                      <p:cBhvr>
                                        <p:cTn dur="1" fill="hold" id="52">
                                          <p:stCondLst>
                                            <p:cond delay="0"/>
                                          </p:stCondLst>
                                        </p:cTn>
                                        <p:tgtEl>
                                          <p:spTgt spid="30">
                                            <p:txEl>
                                              <p:pRg end="0" st="0"/>
                                            </p:txEl>
                                          </p:spTgt>
                                        </p:tgtEl>
                                        <p:attrNameLst>
                                          <p:attrName>style.visibility</p:attrName>
                                        </p:attrNameLst>
                                      </p:cBhvr>
                                      <p:to>
                                        <p:strVal val="visible"/>
                                      </p:to>
                                    </p:set>
                                    <p:anim calcmode="lin" valueType="num">
                                      <p:cBhvr>
                                        <p:cTn dur="500" fill="hold" id="53"/>
                                        <p:tgtEl>
                                          <p:spTgt spid="30">
                                            <p:txEl>
                                              <p:pRg end="0" st="0"/>
                                            </p:txEl>
                                          </p:spTgt>
                                        </p:tgtEl>
                                        <p:attrNameLst>
                                          <p:attrName>ppt_w</p:attrName>
                                        </p:attrNameLst>
                                      </p:cBhvr>
                                      <p:tavLst>
                                        <p:tav tm="0">
                                          <p:val>
                                            <p:fltVal val="0"/>
                                          </p:val>
                                        </p:tav>
                                        <p:tav tm="100000">
                                          <p:val>
                                            <p:strVal val="#ppt_w"/>
                                          </p:val>
                                        </p:tav>
                                      </p:tavLst>
                                    </p:anim>
                                    <p:anim calcmode="lin" valueType="num">
                                      <p:cBhvr>
                                        <p:cTn dur="500" fill="hold" id="54"/>
                                        <p:tgtEl>
                                          <p:spTgt spid="30">
                                            <p:txEl>
                                              <p:pRg end="0" st="0"/>
                                            </p:txEl>
                                          </p:spTgt>
                                        </p:tgtEl>
                                        <p:attrNameLst>
                                          <p:attrName>ppt_h</p:attrName>
                                        </p:attrNameLst>
                                      </p:cBhvr>
                                      <p:tavLst>
                                        <p:tav tm="0">
                                          <p:val>
                                            <p:fltVal val="0"/>
                                          </p:val>
                                        </p:tav>
                                        <p:tav tm="100000">
                                          <p:val>
                                            <p:strVal val="#ppt_h"/>
                                          </p:val>
                                        </p:tav>
                                      </p:tavLst>
                                    </p:anim>
                                  </p:childTnLst>
                                </p:cTn>
                              </p:par>
                              <p:par>
                                <p:cTn fill="hold" grpId="0" id="55" nodeType="withEffect" presetClass="entr" presetID="53" presetSubtype="0">
                                  <p:stCondLst>
                                    <p:cond delay="200"/>
                                  </p:stCondLst>
                                  <p:childTnLst>
                                    <p:set>
                                      <p:cBhvr>
                                        <p:cTn dur="1" fill="hold" id="56">
                                          <p:stCondLst>
                                            <p:cond delay="0"/>
                                          </p:stCondLst>
                                        </p:cTn>
                                        <p:tgtEl>
                                          <p:spTgt spid="31"/>
                                        </p:tgtEl>
                                        <p:attrNameLst>
                                          <p:attrName>style.visibility</p:attrName>
                                        </p:attrNameLst>
                                      </p:cBhvr>
                                      <p:to>
                                        <p:strVal val="visible"/>
                                      </p:to>
                                    </p:set>
                                    <p:anim calcmode="lin" valueType="num">
                                      <p:cBhvr>
                                        <p:cTn dur="500" fill="hold" id="57"/>
                                        <p:tgtEl>
                                          <p:spTgt spid="31"/>
                                        </p:tgtEl>
                                        <p:attrNameLst>
                                          <p:attrName>ppt_w</p:attrName>
                                        </p:attrNameLst>
                                      </p:cBhvr>
                                      <p:tavLst>
                                        <p:tav tm="0">
                                          <p:val>
                                            <p:fltVal val="0"/>
                                          </p:val>
                                        </p:tav>
                                        <p:tav tm="100000">
                                          <p:val>
                                            <p:strVal val="#ppt_w"/>
                                          </p:val>
                                        </p:tav>
                                      </p:tavLst>
                                    </p:anim>
                                    <p:anim calcmode="lin" valueType="num">
                                      <p:cBhvr>
                                        <p:cTn dur="500" fill="hold" id="58"/>
                                        <p:tgtEl>
                                          <p:spTgt spid="31"/>
                                        </p:tgtEl>
                                        <p:attrNameLst>
                                          <p:attrName>ppt_h</p:attrName>
                                        </p:attrNameLst>
                                      </p:cBhvr>
                                      <p:tavLst>
                                        <p:tav tm="0">
                                          <p:val>
                                            <p:fltVal val="0"/>
                                          </p:val>
                                        </p:tav>
                                        <p:tav tm="100000">
                                          <p:val>
                                            <p:strVal val="#ppt_h"/>
                                          </p:val>
                                        </p:tav>
                                      </p:tavLst>
                                    </p:anim>
                                    <p:animEffect filter="fade" transition="in">
                                      <p:cBhvr>
                                        <p:cTn dur="500" id="59"/>
                                        <p:tgtEl>
                                          <p:spTgt spid="31"/>
                                        </p:tgtEl>
                                      </p:cBhvr>
                                    </p:animEffect>
                                  </p:childTnLst>
                                </p:cTn>
                              </p:par>
                              <p:par>
                                <p:cTn fill="hold" grpId="0" id="60" nodeType="withEffect" presetClass="entr" presetID="53" presetSubtype="0">
                                  <p:stCondLst>
                                    <p:cond delay="200"/>
                                  </p:stCondLst>
                                  <p:childTnLst>
                                    <p:set>
                                      <p:cBhvr>
                                        <p:cTn dur="1" fill="hold" id="61">
                                          <p:stCondLst>
                                            <p:cond delay="0"/>
                                          </p:stCondLst>
                                        </p:cTn>
                                        <p:tgtEl>
                                          <p:spTgt spid="32">
                                            <p:txEl>
                                              <p:pRg end="0" st="0"/>
                                            </p:txEl>
                                          </p:spTgt>
                                        </p:tgtEl>
                                        <p:attrNameLst>
                                          <p:attrName>style.visibility</p:attrName>
                                        </p:attrNameLst>
                                      </p:cBhvr>
                                      <p:to>
                                        <p:strVal val="visible"/>
                                      </p:to>
                                    </p:set>
                                    <p:anim calcmode="lin" valueType="num">
                                      <p:cBhvr>
                                        <p:cTn dur="500" fill="hold" id="62"/>
                                        <p:tgtEl>
                                          <p:spTgt spid="32">
                                            <p:txEl>
                                              <p:pRg end="0" st="0"/>
                                            </p:txEl>
                                          </p:spTgt>
                                        </p:tgtEl>
                                        <p:attrNameLst>
                                          <p:attrName>ppt_w</p:attrName>
                                        </p:attrNameLst>
                                      </p:cBhvr>
                                      <p:tavLst>
                                        <p:tav tm="0">
                                          <p:val>
                                            <p:fltVal val="0"/>
                                          </p:val>
                                        </p:tav>
                                        <p:tav tm="100000">
                                          <p:val>
                                            <p:strVal val="#ppt_w"/>
                                          </p:val>
                                        </p:tav>
                                      </p:tavLst>
                                    </p:anim>
                                    <p:anim calcmode="lin" valueType="num">
                                      <p:cBhvr>
                                        <p:cTn dur="500" fill="hold" id="63"/>
                                        <p:tgtEl>
                                          <p:spTgt spid="32">
                                            <p:txEl>
                                              <p:pRg end="0" st="0"/>
                                            </p:txEl>
                                          </p:spTgt>
                                        </p:tgtEl>
                                        <p:attrNameLst>
                                          <p:attrName>ppt_h</p:attrName>
                                        </p:attrNameLst>
                                      </p:cBhvr>
                                      <p:tavLst>
                                        <p:tav tm="0">
                                          <p:val>
                                            <p:fltVal val="0"/>
                                          </p:val>
                                        </p:tav>
                                        <p:tav tm="100000">
                                          <p:val>
                                            <p:strVal val="#ppt_h"/>
                                          </p:val>
                                        </p:tav>
                                      </p:tavLst>
                                    </p:anim>
                                    <p:animEffect filter="fade" transition="in">
                                      <p:cBhvr>
                                        <p:cTn dur="500" id="64"/>
                                        <p:tgtEl>
                                          <p:spTgt spid="32">
                                            <p:txEl>
                                              <p:pRg end="0" st="0"/>
                                            </p:txEl>
                                          </p:spTgt>
                                        </p:tgtEl>
                                      </p:cBhvr>
                                    </p:animEffect>
                                  </p:childTnLst>
                                </p:cTn>
                              </p:par>
                              <p:par>
                                <p:cTn fill="hold" grpId="0" id="65" nodeType="withEffect" presetClass="entr" presetID="53" presetSubtype="0">
                                  <p:stCondLst>
                                    <p:cond delay="200"/>
                                  </p:stCondLst>
                                  <p:childTnLst>
                                    <p:set>
                                      <p:cBhvr>
                                        <p:cTn dur="1" fill="hold" id="66">
                                          <p:stCondLst>
                                            <p:cond delay="0"/>
                                          </p:stCondLst>
                                        </p:cTn>
                                        <p:tgtEl>
                                          <p:spTgt spid="33">
                                            <p:txEl>
                                              <p:pRg end="0" st="0"/>
                                            </p:txEl>
                                          </p:spTgt>
                                        </p:tgtEl>
                                        <p:attrNameLst>
                                          <p:attrName>style.visibility</p:attrName>
                                        </p:attrNameLst>
                                      </p:cBhvr>
                                      <p:to>
                                        <p:strVal val="visible"/>
                                      </p:to>
                                    </p:set>
                                    <p:anim calcmode="lin" valueType="num">
                                      <p:cBhvr>
                                        <p:cTn dur="500" fill="hold" id="67"/>
                                        <p:tgtEl>
                                          <p:spTgt spid="33">
                                            <p:txEl>
                                              <p:pRg end="0" st="0"/>
                                            </p:txEl>
                                          </p:spTgt>
                                        </p:tgtEl>
                                        <p:attrNameLst>
                                          <p:attrName>ppt_w</p:attrName>
                                        </p:attrNameLst>
                                      </p:cBhvr>
                                      <p:tavLst>
                                        <p:tav tm="0">
                                          <p:val>
                                            <p:fltVal val="0"/>
                                          </p:val>
                                        </p:tav>
                                        <p:tav tm="100000">
                                          <p:val>
                                            <p:strVal val="#ppt_w"/>
                                          </p:val>
                                        </p:tav>
                                      </p:tavLst>
                                    </p:anim>
                                    <p:anim calcmode="lin" valueType="num">
                                      <p:cBhvr>
                                        <p:cTn dur="500" fill="hold" id="68"/>
                                        <p:tgtEl>
                                          <p:spTgt spid="33">
                                            <p:txEl>
                                              <p:pRg end="0" st="0"/>
                                            </p:txEl>
                                          </p:spTgt>
                                        </p:tgtEl>
                                        <p:attrNameLst>
                                          <p:attrName>ppt_h</p:attrName>
                                        </p:attrNameLst>
                                      </p:cBhvr>
                                      <p:tavLst>
                                        <p:tav tm="0">
                                          <p:val>
                                            <p:fltVal val="0"/>
                                          </p:val>
                                        </p:tav>
                                        <p:tav tm="100000">
                                          <p:val>
                                            <p:strVal val="#ppt_h"/>
                                          </p:val>
                                        </p:tav>
                                      </p:tavLst>
                                    </p:anim>
                                    <p:animEffect filter="fade" transition="in">
                                      <p:cBhvr>
                                        <p:cTn dur="500" id="69"/>
                                        <p:tgtEl>
                                          <p:spTgt spid="33">
                                            <p:txEl>
                                              <p:pRg end="0" st="0"/>
                                            </p:txEl>
                                          </p:spTgt>
                                        </p:tgtEl>
                                      </p:cBhvr>
                                    </p:animEffect>
                                  </p:childTnLst>
                                </p:cTn>
                              </p:par>
                              <p:par>
                                <p:cTn fill="hold" grpId="0" id="70" nodeType="withEffect" presetClass="entr" presetID="23" presetSubtype="16">
                                  <p:stCondLst>
                                    <p:cond delay="200"/>
                                  </p:stCondLst>
                                  <p:childTnLst>
                                    <p:set>
                                      <p:cBhvr>
                                        <p:cTn dur="1" fill="hold" id="71">
                                          <p:stCondLst>
                                            <p:cond delay="0"/>
                                          </p:stCondLst>
                                        </p:cTn>
                                        <p:tgtEl>
                                          <p:spTgt spid="34">
                                            <p:txEl>
                                              <p:pRg end="0" st="0"/>
                                            </p:txEl>
                                          </p:spTgt>
                                        </p:tgtEl>
                                        <p:attrNameLst>
                                          <p:attrName>style.visibility</p:attrName>
                                        </p:attrNameLst>
                                      </p:cBhvr>
                                      <p:to>
                                        <p:strVal val="visible"/>
                                      </p:to>
                                    </p:set>
                                    <p:anim calcmode="lin" valueType="num">
                                      <p:cBhvr>
                                        <p:cTn dur="500" fill="hold" id="72"/>
                                        <p:tgtEl>
                                          <p:spTgt spid="34">
                                            <p:txEl>
                                              <p:pRg end="0" st="0"/>
                                            </p:txEl>
                                          </p:spTgt>
                                        </p:tgtEl>
                                        <p:attrNameLst>
                                          <p:attrName>ppt_w</p:attrName>
                                        </p:attrNameLst>
                                      </p:cBhvr>
                                      <p:tavLst>
                                        <p:tav tm="0">
                                          <p:val>
                                            <p:fltVal val="0"/>
                                          </p:val>
                                        </p:tav>
                                        <p:tav tm="100000">
                                          <p:val>
                                            <p:strVal val="#ppt_w"/>
                                          </p:val>
                                        </p:tav>
                                      </p:tavLst>
                                    </p:anim>
                                    <p:anim calcmode="lin" valueType="num">
                                      <p:cBhvr>
                                        <p:cTn dur="500" fill="hold" id="73"/>
                                        <p:tgtEl>
                                          <p:spTgt spid="34">
                                            <p:txEl>
                                              <p:pRg end="0" st="0"/>
                                            </p:txEl>
                                          </p:spTgt>
                                        </p:tgtEl>
                                        <p:attrNameLst>
                                          <p:attrName>ppt_h</p:attrName>
                                        </p:attrNameLst>
                                      </p:cBhvr>
                                      <p:tavLst>
                                        <p:tav tm="0">
                                          <p:val>
                                            <p:fltVal val="0"/>
                                          </p:val>
                                        </p:tav>
                                        <p:tav tm="100000">
                                          <p:val>
                                            <p:strVal val="#ppt_h"/>
                                          </p:val>
                                        </p:tav>
                                      </p:tavLst>
                                    </p:anim>
                                  </p:childTnLst>
                                </p:cTn>
                              </p:par>
                              <p:par>
                                <p:cTn fill="hold" grpId="0" id="74" nodeType="withEffect" presetClass="entr" presetID="53" presetSubtype="0">
                                  <p:stCondLst>
                                    <p:cond delay="200"/>
                                  </p:stCondLst>
                                  <p:childTnLst>
                                    <p:set>
                                      <p:cBhvr>
                                        <p:cTn dur="1" fill="hold" id="75">
                                          <p:stCondLst>
                                            <p:cond delay="0"/>
                                          </p:stCondLst>
                                        </p:cTn>
                                        <p:tgtEl>
                                          <p:spTgt spid="35"/>
                                        </p:tgtEl>
                                        <p:attrNameLst>
                                          <p:attrName>style.visibility</p:attrName>
                                        </p:attrNameLst>
                                      </p:cBhvr>
                                      <p:to>
                                        <p:strVal val="visible"/>
                                      </p:to>
                                    </p:set>
                                    <p:anim calcmode="lin" valueType="num">
                                      <p:cBhvr>
                                        <p:cTn dur="500" fill="hold" id="76"/>
                                        <p:tgtEl>
                                          <p:spTgt spid="35"/>
                                        </p:tgtEl>
                                        <p:attrNameLst>
                                          <p:attrName>ppt_w</p:attrName>
                                        </p:attrNameLst>
                                      </p:cBhvr>
                                      <p:tavLst>
                                        <p:tav tm="0">
                                          <p:val>
                                            <p:fltVal val="0"/>
                                          </p:val>
                                        </p:tav>
                                        <p:tav tm="100000">
                                          <p:val>
                                            <p:strVal val="#ppt_w"/>
                                          </p:val>
                                        </p:tav>
                                      </p:tavLst>
                                    </p:anim>
                                    <p:anim calcmode="lin" valueType="num">
                                      <p:cBhvr>
                                        <p:cTn dur="500" fill="hold" id="77"/>
                                        <p:tgtEl>
                                          <p:spTgt spid="35"/>
                                        </p:tgtEl>
                                        <p:attrNameLst>
                                          <p:attrName>ppt_h</p:attrName>
                                        </p:attrNameLst>
                                      </p:cBhvr>
                                      <p:tavLst>
                                        <p:tav tm="0">
                                          <p:val>
                                            <p:fltVal val="0"/>
                                          </p:val>
                                        </p:tav>
                                        <p:tav tm="100000">
                                          <p:val>
                                            <p:strVal val="#ppt_h"/>
                                          </p:val>
                                        </p:tav>
                                      </p:tavLst>
                                    </p:anim>
                                    <p:animEffect filter="fade" transition="in">
                                      <p:cBhvr>
                                        <p:cTn dur="500" id="78"/>
                                        <p:tgtEl>
                                          <p:spTgt spid="35"/>
                                        </p:tgtEl>
                                      </p:cBhvr>
                                    </p:animEffect>
                                  </p:childTnLst>
                                </p:cTn>
                              </p:par>
                              <p:par>
                                <p:cTn fill="hold" grpId="0" id="79" nodeType="withEffect" presetClass="entr" presetID="53" presetSubtype="0">
                                  <p:stCondLst>
                                    <p:cond delay="200"/>
                                  </p:stCondLst>
                                  <p:childTnLst>
                                    <p:set>
                                      <p:cBhvr>
                                        <p:cTn dur="1" fill="hold" id="80">
                                          <p:stCondLst>
                                            <p:cond delay="0"/>
                                          </p:stCondLst>
                                        </p:cTn>
                                        <p:tgtEl>
                                          <p:spTgt spid="36">
                                            <p:txEl>
                                              <p:pRg end="0" st="0"/>
                                            </p:txEl>
                                          </p:spTgt>
                                        </p:tgtEl>
                                        <p:attrNameLst>
                                          <p:attrName>style.visibility</p:attrName>
                                        </p:attrNameLst>
                                      </p:cBhvr>
                                      <p:to>
                                        <p:strVal val="visible"/>
                                      </p:to>
                                    </p:set>
                                    <p:anim calcmode="lin" valueType="num">
                                      <p:cBhvr>
                                        <p:cTn dur="500" fill="hold" id="81"/>
                                        <p:tgtEl>
                                          <p:spTgt spid="36">
                                            <p:txEl>
                                              <p:pRg end="0" st="0"/>
                                            </p:txEl>
                                          </p:spTgt>
                                        </p:tgtEl>
                                        <p:attrNameLst>
                                          <p:attrName>ppt_w</p:attrName>
                                        </p:attrNameLst>
                                      </p:cBhvr>
                                      <p:tavLst>
                                        <p:tav tm="0">
                                          <p:val>
                                            <p:fltVal val="0"/>
                                          </p:val>
                                        </p:tav>
                                        <p:tav tm="100000">
                                          <p:val>
                                            <p:strVal val="#ppt_w"/>
                                          </p:val>
                                        </p:tav>
                                      </p:tavLst>
                                    </p:anim>
                                    <p:anim calcmode="lin" valueType="num">
                                      <p:cBhvr>
                                        <p:cTn dur="500" fill="hold" id="82"/>
                                        <p:tgtEl>
                                          <p:spTgt spid="36">
                                            <p:txEl>
                                              <p:pRg end="0" st="0"/>
                                            </p:txEl>
                                          </p:spTgt>
                                        </p:tgtEl>
                                        <p:attrNameLst>
                                          <p:attrName>ppt_h</p:attrName>
                                        </p:attrNameLst>
                                      </p:cBhvr>
                                      <p:tavLst>
                                        <p:tav tm="0">
                                          <p:val>
                                            <p:fltVal val="0"/>
                                          </p:val>
                                        </p:tav>
                                        <p:tav tm="100000">
                                          <p:val>
                                            <p:strVal val="#ppt_h"/>
                                          </p:val>
                                        </p:tav>
                                      </p:tavLst>
                                    </p:anim>
                                    <p:animEffect filter="fade" transition="in">
                                      <p:cBhvr>
                                        <p:cTn dur="500" id="83"/>
                                        <p:tgtEl>
                                          <p:spTgt spid="36">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1"/>
      <p:bldP build="p" grpId="0" spid="22"/>
      <p:bldP grpId="0" spid="23"/>
      <p:bldP build="p" grpId="0" spid="24"/>
      <p:bldP build="p" grpId="0" spid="25"/>
      <p:bldP build="p" grpId="0" spid="26"/>
      <p:bldP grpId="0" spid="27"/>
      <p:bldP build="p" grpId="0" spid="28"/>
      <p:bldP build="p" grpId="0" spid="29"/>
      <p:bldP build="p" grpId="0" spid="30"/>
      <p:bldP grpId="0" spid="31"/>
      <p:bldP build="p" grpId="0" spid="32"/>
      <p:bldP build="p" grpId="0" spid="33"/>
      <p:bldP build="p" grpId="0" spid="34"/>
      <p:bldP grpId="0" spid="35"/>
      <p:bldP build="p" grpId="0" spid="3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0"/>
            <a:ext cx="12858750" cy="72326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259"/>
          <p:cNvSpPr>
            <a:spLocks noChangeArrowheads="1"/>
          </p:cNvSpPr>
          <p:nvPr/>
        </p:nvSpPr>
        <p:spPr bwMode="auto">
          <a:xfrm>
            <a:off x="4485159" y="3112269"/>
            <a:ext cx="7883878" cy="1005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cap="all" lang="zh-CN" smtClean="0" sz="5999">
                <a:solidFill>
                  <a:srgbClr val="EC206C"/>
                </a:solidFill>
                <a:latin charset="-122" panose="02000000000000000000" pitchFamily="2" typeface="方正正准黑简体"/>
                <a:ea charset="-122" panose="02000000000000000000" pitchFamily="2" typeface="方正正准黑简体"/>
                <a:cs charset="0" panose="020b0604020202020204" pitchFamily="34" typeface="Arial"/>
              </a:rPr>
              <a:t>感谢聆听 批评指导</a:t>
            </a:r>
          </a:p>
        </p:txBody>
      </p:sp>
      <p:sp>
        <p:nvSpPr>
          <p:cNvPr id="7" name="矩形 259"/>
          <p:cNvSpPr>
            <a:spLocks noChangeArrowheads="1"/>
          </p:cNvSpPr>
          <p:nvPr/>
        </p:nvSpPr>
        <p:spPr bwMode="auto">
          <a:xfrm>
            <a:off x="6406892" y="4139192"/>
            <a:ext cx="404041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z="2000">
                <a:solidFill>
                  <a:srgbClr val="EC206C"/>
                </a:solidFill>
                <a:latin charset="0" panose="020b0503020202020204" pitchFamily="34" typeface="Agency FB"/>
                <a:cs charset="0" panose="020b0604020202020204" pitchFamily="34" typeface="Arial"/>
              </a:rPr>
              <a:t>High-end business enterprise general template</a:t>
            </a:r>
          </a:p>
        </p:txBody>
      </p:sp>
      <p:sp>
        <p:nvSpPr>
          <p:cNvPr id="9" name="矩形 259"/>
          <p:cNvSpPr>
            <a:spLocks noChangeArrowheads="1"/>
          </p:cNvSpPr>
          <p:nvPr/>
        </p:nvSpPr>
        <p:spPr bwMode="auto">
          <a:xfrm>
            <a:off x="6141409" y="4558236"/>
            <a:ext cx="457137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cap="all" lang="en-US" sz="1600">
                <a:solidFill>
                  <a:srgbClr val="EC206C"/>
                </a:solidFill>
                <a:cs charset="0" panose="020b0604020202020204" pitchFamily="34" typeface="Arial"/>
              </a:rPr>
              <a:t>|适用于述职报告|个人简介|工作总结|会议报告等|</a:t>
            </a:r>
          </a:p>
        </p:txBody>
      </p:sp>
    </p:spTree>
    <p:extLst>
      <p:ext uri="{BB962C8B-B14F-4D97-AF65-F5344CB8AC3E}">
        <p14:creationId val="308774642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6"/>
                                        </p:tgtEl>
                                        <p:attrNameLst>
                                          <p:attrName>ppt_y</p:attrName>
                                        </p:attrNameLst>
                                      </p:cBhvr>
                                      <p:tavLst>
                                        <p:tav tm="0">
                                          <p:val>
                                            <p:strVal val="#ppt_y"/>
                                          </p:val>
                                        </p:tav>
                                        <p:tav tm="100000">
                                          <p:val>
                                            <p:strVal val="#ppt_y"/>
                                          </p:val>
                                        </p:tav>
                                      </p:tavLst>
                                    </p:anim>
                                    <p:anim calcmode="lin" valueType="num">
                                      <p:cBhvr>
                                        <p:cTn dur="500" fill="hold" id="15"/>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6"/>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6"/>
                                        </p:tgtEl>
                                      </p:cBhvr>
                                    </p:animEffect>
                                    <p:animScale>
                                      <p:cBhvr>
                                        <p:cTn autoRev="1" dur="250" fill="hold" id="21"/>
                                        <p:tgtEl>
                                          <p:spTgt spid="6"/>
                                        </p:tgtEl>
                                      </p:cBhvr>
                                      <p:by x="105000" y="105000"/>
                                    </p:animScale>
                                  </p:childTnLst>
                                </p:cTn>
                              </p:par>
                            </p:childTnLst>
                          </p:cTn>
                        </p:par>
                        <p:par>
                          <p:cTn fill="hold" id="22" nodeType="afterGroup">
                            <p:stCondLst>
                              <p:cond delay="20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7"/>
                                        </p:tgtEl>
                                        <p:attrNameLst>
                                          <p:attrName>ppt_y</p:attrName>
                                        </p:attrNameLst>
                                      </p:cBhvr>
                                      <p:tavLst>
                                        <p:tav tm="0">
                                          <p:val>
                                            <p:strVal val="#ppt_y"/>
                                          </p:val>
                                        </p:tav>
                                        <p:tav tm="100000">
                                          <p:val>
                                            <p:strVal val="#ppt_y"/>
                                          </p:val>
                                        </p:tav>
                                      </p:tavLst>
                                    </p:anim>
                                    <p:anim calcmode="lin" valueType="num">
                                      <p:cBhvr>
                                        <p:cTn dur="500" fill="hold" id="27"/>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7"/>
                                        </p:tgtEl>
                                      </p:cBhvr>
                                    </p:animEffect>
                                  </p:childTnLst>
                                </p:cTn>
                              </p:par>
                            </p:childTnLst>
                          </p:cTn>
                        </p:par>
                        <p:par>
                          <p:cTn fill="hold" id="30" nodeType="afterGroup">
                            <p:stCondLst>
                              <p:cond delay="2500"/>
                            </p:stCondLst>
                            <p:childTnLst>
                              <p:par>
                                <p:cTn fill="hold" grpId="1" id="31" nodeType="afterEffect" presetClass="emph" presetID="26" presetSubtype="0">
                                  <p:stCondLst>
                                    <p:cond delay="0"/>
                                  </p:stCondLst>
                                  <p:iterate type="lt">
                                    <p:tmPct val="0"/>
                                  </p:iterate>
                                  <p:childTnLst>
                                    <p:animEffect filter="fade" transition="out">
                                      <p:cBhvr>
                                        <p:cTn dur="500" id="32" tmFilter="0, 0; .2, .5; .8, .5; 1, 0"/>
                                        <p:tgtEl>
                                          <p:spTgt spid="7"/>
                                        </p:tgtEl>
                                      </p:cBhvr>
                                    </p:animEffect>
                                    <p:animScale>
                                      <p:cBhvr>
                                        <p:cTn autoRev="1" dur="250" fill="hold" id="33"/>
                                        <p:tgtEl>
                                          <p:spTgt spid="7"/>
                                        </p:tgtEl>
                                      </p:cBhvr>
                                      <p:by x="105000" y="105000"/>
                                    </p:animScale>
                                  </p:childTnLst>
                                </p:cTn>
                              </p:par>
                            </p:childTnLst>
                          </p:cTn>
                        </p:par>
                        <p:par>
                          <p:cTn fill="hold" id="34" nodeType="afterGroup">
                            <p:stCondLst>
                              <p:cond delay="3000"/>
                            </p:stCondLst>
                            <p:childTnLst>
                              <p:par>
                                <p:cTn fill="hold" grpId="0" id="35" nodeType="afterEffect" presetClass="entr" presetID="41" presetSubtype="0">
                                  <p:stCondLst>
                                    <p:cond delay="0"/>
                                  </p:stCondLst>
                                  <p:iterate type="lt">
                                    <p:tmPct val="10000"/>
                                  </p:iterate>
                                  <p:childTnLst>
                                    <p:set>
                                      <p:cBhvr>
                                        <p:cTn dur="1" fill="hold" id="36">
                                          <p:stCondLst>
                                            <p:cond delay="0"/>
                                          </p:stCondLst>
                                        </p:cTn>
                                        <p:tgtEl>
                                          <p:spTgt spid="9"/>
                                        </p:tgtEl>
                                        <p:attrNameLst>
                                          <p:attrName>style.visibility</p:attrName>
                                        </p:attrNameLst>
                                      </p:cBhvr>
                                      <p:to>
                                        <p:strVal val="visible"/>
                                      </p:to>
                                    </p:set>
                                    <p:anim calcmode="lin" valueType="num">
                                      <p:cBhvr>
                                        <p:cTn dur="500" fill="hold" id="3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9"/>
                                        </p:tgtEl>
                                        <p:attrNameLst>
                                          <p:attrName>ppt_y</p:attrName>
                                        </p:attrNameLst>
                                      </p:cBhvr>
                                      <p:tavLst>
                                        <p:tav tm="0">
                                          <p:val>
                                            <p:strVal val="#ppt_y"/>
                                          </p:val>
                                        </p:tav>
                                        <p:tav tm="100000">
                                          <p:val>
                                            <p:strVal val="#ppt_y"/>
                                          </p:val>
                                        </p:tav>
                                      </p:tavLst>
                                    </p:anim>
                                    <p:anim calcmode="lin" valueType="num">
                                      <p:cBhvr>
                                        <p:cTn dur="500" fill="hold" id="3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9"/>
                                        </p:tgtEl>
                                      </p:cBhvr>
                                    </p:animEffect>
                                  </p:childTnLst>
                                </p:cTn>
                              </p:par>
                            </p:childTnLst>
                          </p:cTn>
                        </p:par>
                        <p:par>
                          <p:cTn fill="hold" id="42" nodeType="afterGroup">
                            <p:stCondLst>
                              <p:cond delay="3500"/>
                            </p:stCondLst>
                            <p:childTnLst>
                              <p:par>
                                <p:cTn fill="hold" grpId="1" id="43" nodeType="afterEffect" presetClass="emph" presetID="26" presetSubtype="0">
                                  <p:stCondLst>
                                    <p:cond delay="0"/>
                                  </p:stCondLst>
                                  <p:iterate type="lt">
                                    <p:tmPct val="0"/>
                                  </p:iterate>
                                  <p:childTnLst>
                                    <p:animEffect filter="fade" transition="out">
                                      <p:cBhvr>
                                        <p:cTn dur="500" id="44" tmFilter="0, 0; .2, .5; .8, .5; 1, 0"/>
                                        <p:tgtEl>
                                          <p:spTgt spid="9"/>
                                        </p:tgtEl>
                                      </p:cBhvr>
                                    </p:animEffect>
                                    <p:animScale>
                                      <p:cBhvr>
                                        <p:cTn autoRev="1" dur="250" fill="hold" id="45"/>
                                        <p:tgtEl>
                                          <p:spTgt spid="9"/>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1" spid="6"/>
      <p:bldP grpId="0" spid="7"/>
      <p:bldP grpId="1" spid="7"/>
      <p:bldP grpId="0" spid="9"/>
      <p:bldP grpId="1"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858750" cy="72326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1"/>
          <p:cNvSpPr txBox="1"/>
          <p:nvPr/>
        </p:nvSpPr>
        <p:spPr>
          <a:xfrm>
            <a:off x="3128965" y="3832349"/>
            <a:ext cx="1911667" cy="691591"/>
          </a:xfrm>
          <a:prstGeom prst="rect">
            <a:avLst/>
          </a:prstGeom>
          <a:noFill/>
        </p:spPr>
        <p:txBody>
          <a:bodyPr rtlCol="0" wrap="none">
            <a:spAutoFit/>
          </a:bodyPr>
          <a:lstStyle/>
          <a:p>
            <a:pPr lvl="1" marL="0"/>
            <a:r>
              <a:rPr altLang="en-US" b="1" lang="zh-CN" sz="1969">
                <a:solidFill>
                  <a:srgbClr val="080808"/>
                </a:solidFill>
                <a:latin charset="-122" panose="020b0503020204020204" pitchFamily="34" typeface="微软雅黑"/>
                <a:ea charset="-122" panose="020b0503020204020204" pitchFamily="34" typeface="微软雅黑"/>
              </a:rPr>
              <a:t> 第一部分</a:t>
            </a:r>
          </a:p>
          <a:p>
            <a:pPr lvl="1" marL="0"/>
            <a:r>
              <a:rPr altLang="en-US" b="1" lang="zh-CN" sz="1969">
                <a:solidFill>
                  <a:srgbClr val="080808"/>
                </a:solidFill>
                <a:latin charset="-122" panose="020b0503020204020204" pitchFamily="34" typeface="微软雅黑"/>
                <a:ea charset="-122" panose="020b0503020204020204" pitchFamily="34" typeface="微软雅黑"/>
              </a:rPr>
              <a:t>   标题文字内容</a:t>
            </a:r>
          </a:p>
        </p:txBody>
      </p:sp>
      <p:cxnSp>
        <p:nvCxnSpPr>
          <p:cNvPr id="17" name="直接连接符 16"/>
          <p:cNvCxnSpPr/>
          <p:nvPr/>
        </p:nvCxnSpPr>
        <p:spPr>
          <a:xfrm flipH="1" flipV="1">
            <a:off x="2939483" y="3694367"/>
            <a:ext cx="0" cy="1997601"/>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3"/>
          <p:cNvSpPr txBox="1"/>
          <p:nvPr/>
        </p:nvSpPr>
        <p:spPr>
          <a:xfrm>
            <a:off x="1176132" y="5345761"/>
            <a:ext cx="1269401" cy="342900"/>
          </a:xfrm>
          <a:prstGeom prst="rect">
            <a:avLst/>
          </a:prstGeom>
          <a:noFill/>
        </p:spPr>
        <p:txBody>
          <a:bodyPr bIns="0" lIns="0" rIns="0" rtlCol="0" tIns="0" wrap="square">
            <a:spAutoFit/>
          </a:bodyPr>
          <a:lstStyle/>
          <a:p>
            <a:r>
              <a:rPr altLang="zh-CN" lang="en-US" sz="2250">
                <a:solidFill>
                  <a:schemeClr val="tx1">
                    <a:lumMod val="65000"/>
                    <a:lumOff val="35000"/>
                  </a:schemeClr>
                </a:solidFill>
                <a:latin charset="0" panose="020b0604020202020204" pitchFamily="34" typeface="Arial"/>
                <a:ea typeface="+mj-ea"/>
                <a:cs charset="0" panose="020b0604020202020204" pitchFamily="34" typeface="Arial"/>
              </a:rPr>
              <a:t>PART 01</a:t>
            </a:r>
          </a:p>
        </p:txBody>
      </p:sp>
      <p:grpSp>
        <p:nvGrpSpPr>
          <p:cNvPr id="19" name="组合 18"/>
          <p:cNvGrpSpPr/>
          <p:nvPr/>
        </p:nvGrpSpPr>
        <p:grpSpPr>
          <a:xfrm>
            <a:off x="968706" y="3657577"/>
            <a:ext cx="1476826" cy="1476826"/>
            <a:chOff x="304800" y="673100"/>
            <a:chExt cx="4000500" cy="4000500"/>
          </a:xfrm>
          <a:effectLst>
            <a:outerShdw algn="tr" blurRad="444500" dir="8100000" dist="254000" rotWithShape="0">
              <a:prstClr val="black">
                <a:alpha val="50000"/>
              </a:prstClr>
            </a:outerShdw>
          </a:effectLst>
        </p:grpSpPr>
        <p:sp>
          <p:nvSpPr>
            <p:cNvPr id="20" name="同心圆 1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sp>
        <p:nvSpPr>
          <p:cNvPr id="22" name="TextBox 24"/>
          <p:cNvSpPr txBox="1"/>
          <p:nvPr/>
        </p:nvSpPr>
        <p:spPr>
          <a:xfrm>
            <a:off x="3379134" y="5217766"/>
            <a:ext cx="1497013"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01 点击添加相关标题文字</a:t>
            </a:r>
          </a:p>
        </p:txBody>
      </p:sp>
      <p:sp>
        <p:nvSpPr>
          <p:cNvPr id="23" name="TextBox 25"/>
          <p:cNvSpPr txBox="1"/>
          <p:nvPr/>
        </p:nvSpPr>
        <p:spPr>
          <a:xfrm>
            <a:off x="4859189" y="5217766"/>
            <a:ext cx="1563861"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02 点击添加相关标题文字</a:t>
            </a:r>
          </a:p>
        </p:txBody>
      </p:sp>
      <p:sp>
        <p:nvSpPr>
          <p:cNvPr id="24" name="TextBox 13"/>
          <p:cNvSpPr txBox="1"/>
          <p:nvPr/>
        </p:nvSpPr>
        <p:spPr>
          <a:xfrm>
            <a:off x="1150489" y="3889497"/>
            <a:ext cx="1269401" cy="1071372"/>
          </a:xfrm>
          <a:prstGeom prst="rect">
            <a:avLst/>
          </a:prstGeom>
          <a:noFill/>
        </p:spPr>
        <p:txBody>
          <a:bodyPr bIns="0" lIns="0" rIns="0" rtlCol="0" tIns="0" wrap="square">
            <a:spAutoFit/>
          </a:bodyPr>
          <a:lstStyle/>
          <a:p>
            <a:r>
              <a:rPr altLang="zh-CN" b="1" lang="en-US" sz="7030">
                <a:solidFill>
                  <a:srgbClr val="C00000"/>
                </a:solidFill>
                <a:latin charset="0" panose="020b0604020202020204" pitchFamily="34" typeface="Arial"/>
                <a:ea typeface="+mj-ea"/>
                <a:cs charset="0" panose="020b0604020202020204" pitchFamily="34" typeface="Arial"/>
              </a:rPr>
              <a:t>01</a:t>
            </a:r>
          </a:p>
        </p:txBody>
      </p:sp>
      <p:sp>
        <p:nvSpPr>
          <p:cNvPr id="25" name="TextBox 24"/>
          <p:cNvSpPr txBox="1"/>
          <p:nvPr/>
        </p:nvSpPr>
        <p:spPr>
          <a:xfrm>
            <a:off x="3379134" y="5507441"/>
            <a:ext cx="1497013"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03 点击添加相关标题文字</a:t>
            </a:r>
          </a:p>
        </p:txBody>
      </p:sp>
      <p:sp>
        <p:nvSpPr>
          <p:cNvPr id="26" name="TextBox 25"/>
          <p:cNvSpPr txBox="1"/>
          <p:nvPr/>
        </p:nvSpPr>
        <p:spPr>
          <a:xfrm>
            <a:off x="4859189" y="5507441"/>
            <a:ext cx="1563861"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04 点击添加相关标题文字</a:t>
            </a:r>
          </a:p>
        </p:txBody>
      </p:sp>
    </p:spTree>
    <p:extLst>
      <p:ext uri="{BB962C8B-B14F-4D97-AF65-F5344CB8AC3E}">
        <p14:creationId val="63085770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17"/>
                                        </p:tgtEl>
                                        <p:attrNameLst>
                                          <p:attrName>style.visibility</p:attrName>
                                        </p:attrNameLst>
                                      </p:cBhvr>
                                      <p:to>
                                        <p:strVal val="visible"/>
                                      </p:to>
                                    </p:set>
                                    <p:animEffect filter="wipe(down)" transition="in">
                                      <p:cBhvr>
                                        <p:cTn dur="500" id="12"/>
                                        <p:tgtEl>
                                          <p:spTgt spid="17"/>
                                        </p:tgtEl>
                                      </p:cBhvr>
                                    </p:animEffect>
                                  </p:childTnLst>
                                </p:cTn>
                              </p:par>
                            </p:childTnLst>
                          </p:cTn>
                        </p:par>
                        <p:par>
                          <p:cTn fill="hold" id="13" nodeType="afterGroup">
                            <p:stCondLst>
                              <p:cond delay="1000"/>
                            </p:stCondLst>
                            <p:childTnLst>
                              <p:par>
                                <p:cTn fill="hold" id="14" nodeType="afterEffect" presetClass="entr" presetID="10" presetSubtype="0">
                                  <p:stCondLst>
                                    <p:cond delay="0"/>
                                  </p:stCondLst>
                                  <p:childTnLst>
                                    <p:set>
                                      <p:cBhvr>
                                        <p:cTn dur="1" fill="hold" id="15">
                                          <p:stCondLst>
                                            <p:cond delay="0"/>
                                          </p:stCondLst>
                                        </p:cTn>
                                        <p:tgtEl>
                                          <p:spTgt spid="19"/>
                                        </p:tgtEl>
                                        <p:attrNameLst>
                                          <p:attrName>style.visibility</p:attrName>
                                        </p:attrNameLst>
                                      </p:cBhvr>
                                      <p:to>
                                        <p:strVal val="visible"/>
                                      </p:to>
                                    </p:set>
                                    <p:animEffect filter="fade" transition="in">
                                      <p:cBhvr>
                                        <p:cTn dur="500" id="16"/>
                                        <p:tgtEl>
                                          <p:spTgt spid="19"/>
                                        </p:tgtEl>
                                      </p:cBhvr>
                                    </p:animEffect>
                                  </p:childTnLst>
                                </p:cTn>
                              </p:par>
                            </p:childTnLst>
                          </p:cTn>
                        </p:par>
                        <p:par>
                          <p:cTn fill="hold" id="17" nodeType="afterGroup">
                            <p:stCondLst>
                              <p:cond delay="1500"/>
                            </p:stCondLst>
                            <p:childTnLst>
                              <p:par>
                                <p:cTn fill="hold" grpId="0" id="18" nodeType="afterEffect" presetClass="entr" presetID="47"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500" id="20"/>
                                        <p:tgtEl>
                                          <p:spTgt spid="24"/>
                                        </p:tgtEl>
                                      </p:cBhvr>
                                    </p:animEffect>
                                    <p:anim calcmode="lin" valueType="num">
                                      <p:cBhvr>
                                        <p:cTn dur="500" fill="hold" id="21"/>
                                        <p:tgtEl>
                                          <p:spTgt spid="24"/>
                                        </p:tgtEl>
                                        <p:attrNameLst>
                                          <p:attrName>ppt_x</p:attrName>
                                        </p:attrNameLst>
                                      </p:cBhvr>
                                      <p:tavLst>
                                        <p:tav tm="0">
                                          <p:val>
                                            <p:strVal val="#ppt_x"/>
                                          </p:val>
                                        </p:tav>
                                        <p:tav tm="100000">
                                          <p:val>
                                            <p:strVal val="#ppt_x"/>
                                          </p:val>
                                        </p:tav>
                                      </p:tavLst>
                                    </p:anim>
                                    <p:anim calcmode="lin" valueType="num">
                                      <p:cBhvr>
                                        <p:cTn dur="500" fill="hold" id="22"/>
                                        <p:tgtEl>
                                          <p:spTgt spid="2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12" presetSubtype="8">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500" id="26"/>
                                        <p:tgtEl>
                                          <p:spTgt spid="16"/>
                                        </p:tgtEl>
                                        <p:attrNameLst>
                                          <p:attrName>ppt_x</p:attrName>
                                        </p:attrNameLst>
                                      </p:cBhvr>
                                      <p:tavLst>
                                        <p:tav tm="0">
                                          <p:val>
                                            <p:strVal val="#ppt_x-#ppt_w*1.125000"/>
                                          </p:val>
                                        </p:tav>
                                        <p:tav tm="100000">
                                          <p:val>
                                            <p:strVal val="#ppt_x"/>
                                          </p:val>
                                        </p:tav>
                                      </p:tavLst>
                                    </p:anim>
                                    <p:animEffect filter="wipe(right)"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47"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anim calcmode="lin" valueType="num">
                                      <p:cBhvr>
                                        <p:cTn dur="500" fill="hold" id="32"/>
                                        <p:tgtEl>
                                          <p:spTgt spid="18"/>
                                        </p:tgtEl>
                                        <p:attrNameLst>
                                          <p:attrName>ppt_x</p:attrName>
                                        </p:attrNameLst>
                                      </p:cBhvr>
                                      <p:tavLst>
                                        <p:tav tm="0">
                                          <p:val>
                                            <p:strVal val="#ppt_x"/>
                                          </p:val>
                                        </p:tav>
                                        <p:tav tm="100000">
                                          <p:val>
                                            <p:strVal val="#ppt_x"/>
                                          </p:val>
                                        </p:tav>
                                      </p:tavLst>
                                    </p:anim>
                                    <p:anim calcmode="lin" valueType="num">
                                      <p:cBhvr>
                                        <p:cTn dur="500" fill="hold" id="33"/>
                                        <p:tgtEl>
                                          <p:spTgt spid="1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additive="base">
                                        <p:cTn dur="500" fill="hold" id="37"/>
                                        <p:tgtEl>
                                          <p:spTgt spid="22"/>
                                        </p:tgtEl>
                                        <p:attrNameLst>
                                          <p:attrName>ppt_x</p:attrName>
                                        </p:attrNameLst>
                                      </p:cBhvr>
                                      <p:tavLst>
                                        <p:tav tm="0">
                                          <p:val>
                                            <p:strVal val="#ppt_x"/>
                                          </p:val>
                                        </p:tav>
                                        <p:tav tm="100000">
                                          <p:val>
                                            <p:strVal val="#ppt_x"/>
                                          </p:val>
                                        </p:tav>
                                      </p:tavLst>
                                    </p:anim>
                                    <p:anim calcmode="lin" valueType="num">
                                      <p:cBhvr additive="base">
                                        <p:cTn dur="500" fill="hold" id="38"/>
                                        <p:tgtEl>
                                          <p:spTgt spid="22"/>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20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500" fill="hold" id="41"/>
                                        <p:tgtEl>
                                          <p:spTgt spid="23"/>
                                        </p:tgtEl>
                                        <p:attrNameLst>
                                          <p:attrName>ppt_x</p:attrName>
                                        </p:attrNameLst>
                                      </p:cBhvr>
                                      <p:tavLst>
                                        <p:tav tm="0">
                                          <p:val>
                                            <p:strVal val="#ppt_x"/>
                                          </p:val>
                                        </p:tav>
                                        <p:tav tm="100000">
                                          <p:val>
                                            <p:strVal val="#ppt_x"/>
                                          </p:val>
                                        </p:tav>
                                      </p:tavLst>
                                    </p:anim>
                                    <p:anim calcmode="lin" valueType="num">
                                      <p:cBhvr additive="base">
                                        <p:cTn dur="500" fill="hold" id="42"/>
                                        <p:tgtEl>
                                          <p:spTgt spid="23"/>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700"/>
                            </p:stCondLst>
                            <p:childTnLst>
                              <p:par>
                                <p:cTn fill="hold" grpId="0" id="44" nodeType="afterEffect" presetClass="entr" presetID="2" presetSubtype="4">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500" fill="hold" id="46"/>
                                        <p:tgtEl>
                                          <p:spTgt spid="25"/>
                                        </p:tgtEl>
                                        <p:attrNameLst>
                                          <p:attrName>ppt_x</p:attrName>
                                        </p:attrNameLst>
                                      </p:cBhvr>
                                      <p:tavLst>
                                        <p:tav tm="0">
                                          <p:val>
                                            <p:strVal val="#ppt_x"/>
                                          </p:val>
                                        </p:tav>
                                        <p:tav tm="100000">
                                          <p:val>
                                            <p:strVal val="#ppt_x"/>
                                          </p:val>
                                        </p:tav>
                                      </p:tavLst>
                                    </p:anim>
                                    <p:anim calcmode="lin" valueType="num">
                                      <p:cBhvr additive="base">
                                        <p:cTn dur="500" fill="hold" id="47"/>
                                        <p:tgtEl>
                                          <p:spTgt spid="25"/>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20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500" fill="hold" id="50"/>
                                        <p:tgtEl>
                                          <p:spTgt spid="26"/>
                                        </p:tgtEl>
                                        <p:attrNameLst>
                                          <p:attrName>ppt_x</p:attrName>
                                        </p:attrNameLst>
                                      </p:cBhvr>
                                      <p:tavLst>
                                        <p:tav tm="0">
                                          <p:val>
                                            <p:strVal val="#ppt_x"/>
                                          </p:val>
                                        </p:tav>
                                        <p:tav tm="100000">
                                          <p:val>
                                            <p:strVal val="#ppt_x"/>
                                          </p:val>
                                        </p:tav>
                                      </p:tavLst>
                                    </p:anim>
                                    <p:anim calcmode="lin" valueType="num">
                                      <p:cBhvr additive="base">
                                        <p:cTn dur="500" fill="hold" id="51"/>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6"/>
      <p:bldP grpId="0" spid="18"/>
      <p:bldP grpId="0" spid="22"/>
      <p:bldP grpId="0" spid="23"/>
      <p:bldP grpId="0" spid="24"/>
      <p:bldP grpId="0" spid="25"/>
      <p:bldP grpId="0" spid="2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Group 12"/>
          <p:cNvGrpSpPr/>
          <p:nvPr/>
        </p:nvGrpSpPr>
        <p:grpSpPr>
          <a:xfrm>
            <a:off x="8549393" y="3544317"/>
            <a:ext cx="1801497" cy="1553016"/>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Freeform 8"/>
            <p:cNvSpPr>
              <a:spLocks noEditPoints="1"/>
            </p:cNvSpPr>
            <p:nvPr/>
          </p:nvSpPr>
          <p:spPr bwMode="auto">
            <a:xfrm>
              <a:off x="9142723" y="3462849"/>
              <a:ext cx="387918" cy="438719"/>
            </a:xfrm>
            <a:custGeom>
              <a:gdLst>
                <a:gd fmla="*/ 20 w 78" name="T0"/>
                <a:gd fmla="*/ 7 h 88" name="T1"/>
                <a:gd fmla="*/ 20 w 78" name="T2"/>
                <a:gd fmla="*/ 11 h 88" name="T3"/>
                <a:gd fmla="*/ 5 w 78" name="T4"/>
                <a:gd fmla="*/ 6 h 88" name="T5"/>
                <a:gd fmla="*/ 1 w 78" name="T6"/>
                <a:gd fmla="*/ 8 h 88" name="T7"/>
                <a:gd fmla="*/ 0 w 78" name="T8"/>
                <a:gd fmla="*/ 20 h 88" name="T9"/>
                <a:gd fmla="*/ 3 w 78" name="T10"/>
                <a:gd fmla="*/ 38 h 88" name="T11"/>
                <a:gd fmla="*/ 17 w 78" name="T12"/>
                <a:gd fmla="*/ 49 h 88" name="T13"/>
                <a:gd fmla="*/ 20 w 78" name="T14"/>
                <a:gd fmla="*/ 50 h 88" name="T15"/>
                <a:gd fmla="*/ 20 w 78" name="T16"/>
                <a:gd fmla="*/ 49 h 88" name="T17"/>
                <a:gd fmla="*/ 31 w 78" name="T18"/>
                <a:gd fmla="*/ 52 h 88" name="T19"/>
                <a:gd fmla="*/ 31 w 78" name="T20"/>
                <a:gd fmla="*/ 64 h 88" name="T21"/>
                <a:gd fmla="*/ 27 w 78" name="T22"/>
                <a:gd fmla="*/ 64 h 88" name="T23"/>
                <a:gd fmla="*/ 27 w 78" name="T24"/>
                <a:gd fmla="*/ 68 h 88" name="T25"/>
                <a:gd fmla="*/ 15 w 78" name="T26"/>
                <a:gd fmla="*/ 68 h 88" name="T27"/>
                <a:gd fmla="*/ 15 w 78" name="T28"/>
                <a:gd fmla="*/ 88 h 88" name="T29"/>
                <a:gd fmla="*/ 64 w 78" name="T30"/>
                <a:gd fmla="*/ 88 h 88" name="T31"/>
                <a:gd fmla="*/ 64 w 78" name="T32"/>
                <a:gd fmla="*/ 68 h 88" name="T33"/>
                <a:gd fmla="*/ 52 w 78" name="T34"/>
                <a:gd fmla="*/ 68 h 88" name="T35"/>
                <a:gd fmla="*/ 52 w 78" name="T36"/>
                <a:gd fmla="*/ 64 h 88" name="T37"/>
                <a:gd fmla="*/ 47 w 78" name="T38"/>
                <a:gd fmla="*/ 64 h 88" name="T39"/>
                <a:gd fmla="*/ 47 w 78" name="T40"/>
                <a:gd fmla="*/ 52 h 88" name="T41"/>
                <a:gd fmla="*/ 58 w 78" name="T42"/>
                <a:gd fmla="*/ 49 h 88" name="T43"/>
                <a:gd fmla="*/ 58 w 78" name="T44"/>
                <a:gd fmla="*/ 50 h 88" name="T45"/>
                <a:gd fmla="*/ 61 w 78" name="T46"/>
                <a:gd fmla="*/ 49 h 88" name="T47"/>
                <a:gd fmla="*/ 75 w 78" name="T48"/>
                <a:gd fmla="*/ 38 h 88" name="T49"/>
                <a:gd fmla="*/ 78 w 78" name="T50"/>
                <a:gd fmla="*/ 20 h 88" name="T51"/>
                <a:gd fmla="*/ 77 w 78" name="T52"/>
                <a:gd fmla="*/ 8 h 88" name="T53"/>
                <a:gd fmla="*/ 73 w 78" name="T54"/>
                <a:gd fmla="*/ 6 h 88" name="T55"/>
                <a:gd fmla="*/ 58 w 78" name="T56"/>
                <a:gd fmla="*/ 11 h 88" name="T57"/>
                <a:gd fmla="*/ 58 w 78" name="T58"/>
                <a:gd fmla="*/ 7 h 88" name="T59"/>
                <a:gd fmla="*/ 60 w 78" name="T60"/>
                <a:gd fmla="*/ 7 h 88" name="T61"/>
                <a:gd fmla="*/ 60 w 78" name="T62"/>
                <a:gd fmla="*/ 0 h 88" name="T63"/>
                <a:gd fmla="*/ 17 w 78" name="T64"/>
                <a:gd fmla="*/ 0 h 88" name="T65"/>
                <a:gd fmla="*/ 17 w 78" name="T66"/>
                <a:gd fmla="*/ 7 h 88" name="T67"/>
                <a:gd fmla="*/ 20 w 78" name="T68"/>
                <a:gd fmla="*/ 7 h 88" name="T69"/>
                <a:gd fmla="*/ 63 w 78" name="T70"/>
                <a:gd fmla="*/ 42 h 88" name="T71"/>
                <a:gd fmla="*/ 59 w 78" name="T72"/>
                <a:gd fmla="*/ 20 h 88" name="T73"/>
                <a:gd fmla="*/ 61 w 78" name="T74"/>
                <a:gd fmla="*/ 22 h 88" name="T75"/>
                <a:gd fmla="*/ 66 w 78" name="T76"/>
                <a:gd fmla="*/ 18 h 88" name="T77"/>
                <a:gd fmla="*/ 64 w 78" name="T78"/>
                <a:gd fmla="*/ 16 h 88" name="T79"/>
                <a:gd fmla="*/ 71 w 78" name="T80"/>
                <a:gd fmla="*/ 13 h 88" name="T81"/>
                <a:gd fmla="*/ 72 w 78" name="T82"/>
                <a:gd fmla="*/ 20 h 88" name="T83"/>
                <a:gd fmla="*/ 69 w 78" name="T84"/>
                <a:gd fmla="*/ 36 h 88" name="T85"/>
                <a:gd fmla="*/ 63 w 78" name="T86"/>
                <a:gd fmla="*/ 42 h 88" name="T87"/>
                <a:gd fmla="*/ 19 w 78" name="T88"/>
                <a:gd fmla="*/ 20 h 88" name="T89"/>
                <a:gd fmla="*/ 15 w 78" name="T90"/>
                <a:gd fmla="*/ 42 h 88" name="T91"/>
                <a:gd fmla="*/ 9 w 78" name="T92"/>
                <a:gd fmla="*/ 36 h 88" name="T93"/>
                <a:gd fmla="*/ 6 w 78" name="T94"/>
                <a:gd fmla="*/ 20 h 88" name="T95"/>
                <a:gd fmla="*/ 7 w 78" name="T96"/>
                <a:gd fmla="*/ 13 h 88" name="T97"/>
                <a:gd fmla="*/ 14 w 78" name="T98"/>
                <a:gd fmla="*/ 16 h 88" name="T99"/>
                <a:gd fmla="*/ 12 w 78" name="T100"/>
                <a:gd fmla="*/ 18 h 88" name="T101"/>
                <a:gd fmla="*/ 17 w 78" name="T102"/>
                <a:gd fmla="*/ 22 h 88" name="T103"/>
                <a:gd fmla="*/ 19 w 78" name="T104"/>
                <a:gd fmla="*/ 20 h 88" name="T105"/>
                <a:gd fmla="*/ 32 w 78" name="T106"/>
                <a:gd fmla="*/ 10 h 88" name="T107"/>
                <a:gd fmla="*/ 32 w 78" name="T108"/>
                <a:gd fmla="*/ 45 h 88" name="T109"/>
                <a:gd fmla="*/ 25 w 78" name="T110"/>
                <a:gd fmla="*/ 41 h 88" name="T111"/>
                <a:gd fmla="*/ 28 w 78" name="T112"/>
                <a:gd fmla="*/ 14 h 88" name="T113"/>
                <a:gd fmla="*/ 28 w 78" name="T114"/>
                <a:gd fmla="*/ 10 h 88" name="T115"/>
                <a:gd fmla="*/ 32 w 78" name="T116"/>
                <a:gd fmla="*/ 10 h 8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8" w="7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 name="Group 7"/>
          <p:cNvGrpSpPr/>
          <p:nvPr/>
        </p:nvGrpSpPr>
        <p:grpSpPr>
          <a:xfrm>
            <a:off x="8549393" y="1903433"/>
            <a:ext cx="1801497" cy="1553016"/>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Freeform 9"/>
            <p:cNvSpPr>
              <a:spLocks noEditPoints="1"/>
            </p:cNvSpPr>
            <p:nvPr/>
          </p:nvSpPr>
          <p:spPr bwMode="auto">
            <a:xfrm>
              <a:off x="9147137" y="2296328"/>
              <a:ext cx="366395" cy="389292"/>
            </a:xfrm>
            <a:custGeom>
              <a:gdLst>
                <a:gd fmla="*/ 75 w 89" name="T0"/>
                <a:gd fmla="*/ 22 h 95" name="T1"/>
                <a:gd fmla="*/ 89 w 89" name="T2"/>
                <a:gd fmla="*/ 53 h 95" name="T3"/>
                <a:gd fmla="*/ 78 w 89" name="T4"/>
                <a:gd fmla="*/ 80 h 95" name="T5"/>
                <a:gd fmla="*/ 47 w 89" name="T6"/>
                <a:gd fmla="*/ 53 h 95" name="T7"/>
                <a:gd fmla="*/ 75 w 89" name="T8"/>
                <a:gd fmla="*/ 22 h 95" name="T9"/>
                <a:gd fmla="*/ 76 w 89" name="T10"/>
                <a:gd fmla="*/ 83 h 95" name="T11"/>
                <a:gd fmla="*/ 69 w 89" name="T12"/>
                <a:gd fmla="*/ 88 h 95" name="T13"/>
                <a:gd fmla="*/ 74 w 89" name="T14"/>
                <a:gd fmla="*/ 81 h 95" name="T15"/>
                <a:gd fmla="*/ 76 w 89" name="T16"/>
                <a:gd fmla="*/ 83 h 95" name="T17"/>
                <a:gd fmla="*/ 64 w 89" name="T18"/>
                <a:gd fmla="*/ 92 h 95" name="T19"/>
                <a:gd fmla="*/ 72 w 89" name="T20"/>
                <a:gd fmla="*/ 79 h 95" name="T21"/>
                <a:gd fmla="*/ 70 w 89" name="T22"/>
                <a:gd fmla="*/ 77 h 95" name="T23"/>
                <a:gd fmla="*/ 60 w 89" name="T24"/>
                <a:gd fmla="*/ 94 h 95" name="T25"/>
                <a:gd fmla="*/ 64 w 89" name="T26"/>
                <a:gd fmla="*/ 92 h 95" name="T27"/>
                <a:gd fmla="*/ 58 w 89" name="T28"/>
                <a:gd fmla="*/ 91 h 95" name="T29"/>
                <a:gd fmla="*/ 67 w 89" name="T30"/>
                <a:gd fmla="*/ 75 h 95" name="T31"/>
                <a:gd fmla="*/ 65 w 89" name="T32"/>
                <a:gd fmla="*/ 74 h 95" name="T33"/>
                <a:gd fmla="*/ 57 w 89" name="T34"/>
                <a:gd fmla="*/ 88 h 95" name="T35"/>
                <a:gd fmla="*/ 58 w 89" name="T36"/>
                <a:gd fmla="*/ 91 h 95" name="T37"/>
                <a:gd fmla="*/ 56 w 89" name="T38"/>
                <a:gd fmla="*/ 84 h 95" name="T39"/>
                <a:gd fmla="*/ 63 w 89" name="T40"/>
                <a:gd fmla="*/ 72 h 95" name="T41"/>
                <a:gd fmla="*/ 61 w 89" name="T42"/>
                <a:gd fmla="*/ 70 h 95" name="T43"/>
                <a:gd fmla="*/ 55 w 89" name="T44"/>
                <a:gd fmla="*/ 81 h 95" name="T45"/>
                <a:gd fmla="*/ 56 w 89" name="T46"/>
                <a:gd fmla="*/ 84 h 95" name="T47"/>
                <a:gd fmla="*/ 53 w 89" name="T48"/>
                <a:gd fmla="*/ 78 h 95" name="T49"/>
                <a:gd fmla="*/ 59 w 89" name="T50"/>
                <a:gd fmla="*/ 68 h 95" name="T51"/>
                <a:gd fmla="*/ 57 w 89" name="T52"/>
                <a:gd fmla="*/ 66 h 95" name="T53"/>
                <a:gd fmla="*/ 52 w 89" name="T54"/>
                <a:gd fmla="*/ 75 h 95" name="T55"/>
                <a:gd fmla="*/ 53 w 89" name="T56"/>
                <a:gd fmla="*/ 78 h 95" name="T57"/>
                <a:gd fmla="*/ 51 w 89" name="T58"/>
                <a:gd fmla="*/ 71 h 95" name="T59"/>
                <a:gd fmla="*/ 55 w 89" name="T60"/>
                <a:gd fmla="*/ 64 h 95" name="T61"/>
                <a:gd fmla="*/ 53 w 89" name="T62"/>
                <a:gd fmla="*/ 62 h 95" name="T63"/>
                <a:gd fmla="*/ 50 w 89" name="T64"/>
                <a:gd fmla="*/ 68 h 95" name="T65"/>
                <a:gd fmla="*/ 51 w 89" name="T66"/>
                <a:gd fmla="*/ 71 h 95" name="T67"/>
                <a:gd fmla="*/ 48 w 89" name="T68"/>
                <a:gd fmla="*/ 65 h 95" name="T69"/>
                <a:gd fmla="*/ 51 w 89" name="T70"/>
                <a:gd fmla="*/ 61 h 95" name="T71"/>
                <a:gd fmla="*/ 49 w 89" name="T72"/>
                <a:gd fmla="*/ 59 h 95" name="T73"/>
                <a:gd fmla="*/ 47 w 89" name="T74"/>
                <a:gd fmla="*/ 61 h 95" name="T75"/>
                <a:gd fmla="*/ 48 w 89" name="T76"/>
                <a:gd fmla="*/ 65 h 95" name="T77"/>
                <a:gd fmla="*/ 46 w 89" name="T78"/>
                <a:gd fmla="*/ 58 h 95" name="T79"/>
                <a:gd fmla="*/ 45 w 89" name="T80"/>
                <a:gd fmla="*/ 55 h 95" name="T81"/>
                <a:gd fmla="*/ 47 w 89" name="T82"/>
                <a:gd fmla="*/ 57 h 95" name="T83"/>
                <a:gd fmla="*/ 46 w 89" name="T84"/>
                <a:gd fmla="*/ 58 h 95" name="T85"/>
                <a:gd fmla="*/ 59 w 89" name="T86"/>
                <a:gd fmla="*/ 17 h 95" name="T87"/>
                <a:gd fmla="*/ 41 w 89" name="T88"/>
                <a:gd fmla="*/ 54 h 95" name="T89"/>
                <a:gd fmla="*/ 36 w 89" name="T90"/>
                <a:gd fmla="*/ 13 h 95" name="T91"/>
                <a:gd fmla="*/ 0 w 89" name="T92"/>
                <a:gd fmla="*/ 54 h 95" name="T93"/>
                <a:gd fmla="*/ 41 w 89" name="T94"/>
                <a:gd fmla="*/ 95 h 95" name="T95"/>
                <a:gd fmla="*/ 55 w 89" name="T96"/>
                <a:gd fmla="*/ 93 h 95" name="T97"/>
                <a:gd fmla="*/ 41 w 89" name="T98"/>
                <a:gd fmla="*/ 54 h 95" name="T99"/>
                <a:gd fmla="*/ 68 w 89" name="T100"/>
                <a:gd fmla="*/ 23 h 95" name="T101"/>
                <a:gd fmla="*/ 59 w 89" name="T102"/>
                <a:gd fmla="*/ 17 h 95" name="T103"/>
                <a:gd fmla="*/ 43 w 89" name="T104"/>
                <a:gd fmla="*/ 0 h 95" name="T105"/>
                <a:gd fmla="*/ 38 w 89" name="T106"/>
                <a:gd fmla="*/ 0 h 95" name="T107"/>
                <a:gd fmla="*/ 43 w 89" name="T108"/>
                <a:gd fmla="*/ 41 h 95" name="T109"/>
                <a:gd fmla="*/ 61 w 89" name="T110"/>
                <a:gd fmla="*/ 4 h 95" name="T111"/>
                <a:gd fmla="*/ 43 w 89" name="T112"/>
                <a:gd fmla="*/ 0 h 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5" w="89">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4" name="Group 13"/>
          <p:cNvGrpSpPr/>
          <p:nvPr/>
        </p:nvGrpSpPr>
        <p:grpSpPr>
          <a:xfrm>
            <a:off x="9544549" y="3588824"/>
            <a:ext cx="1801497" cy="1553016"/>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Freeform 10"/>
            <p:cNvSpPr>
              <a:spLocks noEditPoints="1"/>
            </p:cNvSpPr>
            <p:nvPr/>
          </p:nvSpPr>
          <p:spPr bwMode="auto">
            <a:xfrm>
              <a:off x="10049769" y="3919769"/>
              <a:ext cx="448449" cy="362577"/>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5" name="Group 14"/>
          <p:cNvGrpSpPr/>
          <p:nvPr/>
        </p:nvGrpSpPr>
        <p:grpSpPr>
          <a:xfrm>
            <a:off x="7554236" y="3588824"/>
            <a:ext cx="1801497" cy="1553016"/>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Freeform 11"/>
            <p:cNvSpPr>
              <a:spLocks noEditPoints="1"/>
            </p:cNvSpPr>
            <p:nvPr/>
          </p:nvSpPr>
          <p:spPr bwMode="auto">
            <a:xfrm>
              <a:off x="8248324" y="3965852"/>
              <a:ext cx="276702" cy="43700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9"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Rectangle 23"/>
          <p:cNvSpPr/>
          <p:nvPr/>
        </p:nvSpPr>
        <p:spPr>
          <a:xfrm>
            <a:off x="1408157" y="5849234"/>
            <a:ext cx="1686555" cy="676656"/>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5" name="Rectangle 24"/>
          <p:cNvSpPr/>
          <p:nvPr/>
        </p:nvSpPr>
        <p:spPr>
          <a:xfrm>
            <a:off x="4093468" y="5849234"/>
            <a:ext cx="1686555" cy="676656"/>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6" name="Rectangle 25"/>
          <p:cNvSpPr/>
          <p:nvPr/>
        </p:nvSpPr>
        <p:spPr>
          <a:xfrm>
            <a:off x="6778778" y="5849234"/>
            <a:ext cx="1686555" cy="676656"/>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8" name="Rectangle 27"/>
          <p:cNvSpPr/>
          <p:nvPr/>
        </p:nvSpPr>
        <p:spPr>
          <a:xfrm>
            <a:off x="9464091" y="5849234"/>
            <a:ext cx="1686555" cy="676656"/>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9" name="TextBox 28"/>
          <p:cNvSpPr txBox="1"/>
          <p:nvPr/>
        </p:nvSpPr>
        <p:spPr>
          <a:xfrm>
            <a:off x="1374936" y="3519746"/>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0" name="Rectangle 29"/>
          <p:cNvSpPr/>
          <p:nvPr/>
        </p:nvSpPr>
        <p:spPr>
          <a:xfrm>
            <a:off x="1374936" y="3818320"/>
            <a:ext cx="5589567" cy="530352"/>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27"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31645844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ecel="100000" dur="900" fill="hold" id="9"/>
                                        <p:tgtEl>
                                          <p:spTgt spid="8"/>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37" presetSubtype="0">
                                  <p:stCondLst>
                                    <p:cond delay="0"/>
                                  </p:stCondLst>
                                  <p:childTnLst>
                                    <p:set>
                                      <p:cBhvr>
                                        <p:cTn dur="1" fill="hold" id="13">
                                          <p:stCondLst>
                                            <p:cond delay="0"/>
                                          </p:stCondLst>
                                        </p:cTn>
                                        <p:tgtEl>
                                          <p:spTgt spid="13"/>
                                        </p:tgtEl>
                                        <p:attrNameLst>
                                          <p:attrName>style.visibility</p:attrName>
                                        </p:attrNameLst>
                                      </p:cBhvr>
                                      <p:to>
                                        <p:strVal val="visible"/>
                                      </p:to>
                                    </p:set>
                                    <p:animEffect filter="fade" transition="in">
                                      <p:cBhvr>
                                        <p:cTn dur="1000" id="14"/>
                                        <p:tgtEl>
                                          <p:spTgt spid="13"/>
                                        </p:tgtEl>
                                      </p:cBhvr>
                                    </p:animEffect>
                                    <p:anim calcmode="lin" valueType="num">
                                      <p:cBhvr>
                                        <p:cTn dur="1000" fill="hold" id="15"/>
                                        <p:tgtEl>
                                          <p:spTgt spid="13"/>
                                        </p:tgtEl>
                                        <p:attrNameLst>
                                          <p:attrName>ppt_x</p:attrName>
                                        </p:attrNameLst>
                                      </p:cBhvr>
                                      <p:tavLst>
                                        <p:tav tm="0">
                                          <p:val>
                                            <p:strVal val="#ppt_x"/>
                                          </p:val>
                                        </p:tav>
                                        <p:tav tm="100000">
                                          <p:val>
                                            <p:strVal val="#ppt_x"/>
                                          </p:val>
                                        </p:tav>
                                      </p:tavLst>
                                    </p:anim>
                                    <p:anim calcmode="lin" valueType="num">
                                      <p:cBhvr>
                                        <p:cTn decel="100000" dur="900" fill="hold" id="16"/>
                                        <p:tgtEl>
                                          <p:spTgt spid="13"/>
                                        </p:tgtEl>
                                        <p:attrNameLst>
                                          <p:attrName>ppt_y</p:attrName>
                                        </p:attrNameLst>
                                      </p:cBhvr>
                                      <p:tavLst>
                                        <p:tav tm="0">
                                          <p:val>
                                            <p:strVal val="#ppt_y+1"/>
                                          </p:val>
                                        </p:tav>
                                        <p:tav tm="100000">
                                          <p:val>
                                            <p:strVal val="#ppt_y-.03"/>
                                          </p:val>
                                        </p:tav>
                                      </p:tavLst>
                                    </p:anim>
                                    <p:anim calcmode="lin" valueType="num">
                                      <p:cBhvr>
                                        <p:cTn accel="100000" dur="100" fill="hold" id="17">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fill="hold" id="18" nodeType="afterGroup">
                            <p:stCondLst>
                              <p:cond delay="2000"/>
                            </p:stCondLst>
                            <p:childTnLst>
                              <p:par>
                                <p:cTn fill="hold" id="19" nodeType="afterEffect" presetClass="entr" presetID="37"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1000" id="21"/>
                                        <p:tgtEl>
                                          <p:spTgt spid="14"/>
                                        </p:tgtEl>
                                      </p:cBhvr>
                                    </p:animEffect>
                                    <p:anim calcmode="lin" valueType="num">
                                      <p:cBhvr>
                                        <p:cTn dur="1000" fill="hold" id="22"/>
                                        <p:tgtEl>
                                          <p:spTgt spid="14"/>
                                        </p:tgtEl>
                                        <p:attrNameLst>
                                          <p:attrName>ppt_x</p:attrName>
                                        </p:attrNameLst>
                                      </p:cBhvr>
                                      <p:tavLst>
                                        <p:tav tm="0">
                                          <p:val>
                                            <p:strVal val="#ppt_x"/>
                                          </p:val>
                                        </p:tav>
                                        <p:tav tm="100000">
                                          <p:val>
                                            <p:strVal val="#ppt_x"/>
                                          </p:val>
                                        </p:tav>
                                      </p:tavLst>
                                    </p:anim>
                                    <p:anim calcmode="lin" valueType="num">
                                      <p:cBhvr>
                                        <p:cTn decel="100000" dur="900" fill="hold" id="23"/>
                                        <p:tgtEl>
                                          <p:spTgt spid="14"/>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fill="hold" id="25" nodeType="afterGroup">
                            <p:stCondLst>
                              <p:cond delay="3000"/>
                            </p:stCondLst>
                            <p:childTnLst>
                              <p:par>
                                <p:cTn fill="hold" id="26" nodeType="afterEffect" presetClass="entr" presetID="37"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1000" id="28"/>
                                        <p:tgtEl>
                                          <p:spTgt spid="15"/>
                                        </p:tgtEl>
                                      </p:cBhvr>
                                    </p:animEffect>
                                    <p:anim calcmode="lin" valueType="num">
                                      <p:cBhvr>
                                        <p:cTn dur="1000" fill="hold" id="29"/>
                                        <p:tgtEl>
                                          <p:spTgt spid="15"/>
                                        </p:tgtEl>
                                        <p:attrNameLst>
                                          <p:attrName>ppt_x</p:attrName>
                                        </p:attrNameLst>
                                      </p:cBhvr>
                                      <p:tavLst>
                                        <p:tav tm="0">
                                          <p:val>
                                            <p:strVal val="#ppt_x"/>
                                          </p:val>
                                        </p:tav>
                                        <p:tav tm="100000">
                                          <p:val>
                                            <p:strVal val="#ppt_x"/>
                                          </p:val>
                                        </p:tav>
                                      </p:tavLst>
                                    </p:anim>
                                    <p:anim calcmode="lin" valueType="num">
                                      <p:cBhvr>
                                        <p:cTn decel="100000" dur="900" fill="hold" id="30"/>
                                        <p:tgtEl>
                                          <p:spTgt spid="15"/>
                                        </p:tgtEl>
                                        <p:attrNameLst>
                                          <p:attrName>ppt_y</p:attrName>
                                        </p:attrNameLst>
                                      </p:cBhvr>
                                      <p:tavLst>
                                        <p:tav tm="0">
                                          <p:val>
                                            <p:strVal val="#ppt_y+1"/>
                                          </p:val>
                                        </p:tav>
                                        <p:tav tm="100000">
                                          <p:val>
                                            <p:strVal val="#ppt_y-.03"/>
                                          </p:val>
                                        </p:tav>
                                      </p:tavLst>
                                    </p:anim>
                                    <p:anim calcmode="lin" valueType="num">
                                      <p:cBhvr>
                                        <p:cTn accel="100000" dur="100" fill="hold" id="31">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29"/>
                                        </p:tgtEl>
                                        <p:attrNameLst>
                                          <p:attrName>style.visibility</p:attrName>
                                        </p:attrNameLst>
                                      </p:cBhvr>
                                      <p:to>
                                        <p:strVal val="visible"/>
                                      </p:to>
                                    </p:set>
                                    <p:animEffect filter="wipe(left)" transition="in">
                                      <p:cBhvr>
                                        <p:cTn dur="500" id="35"/>
                                        <p:tgtEl>
                                          <p:spTgt spid="29"/>
                                        </p:tgtEl>
                                      </p:cBhvr>
                                    </p:animEffect>
                                  </p:childTnLst>
                                </p:cTn>
                              </p:par>
                            </p:childTnLst>
                          </p:cTn>
                        </p:par>
                        <p:par>
                          <p:cTn fill="hold" id="36" nodeType="afterGroup">
                            <p:stCondLst>
                              <p:cond delay="4500"/>
                            </p:stCondLst>
                            <p:childTnLst>
                              <p:par>
                                <p:cTn fill="hold" grpId="0" id="37" nodeType="afterEffect" presetClass="entr" presetID="22" presetSubtype="8">
                                  <p:stCondLst>
                                    <p:cond delay="0"/>
                                  </p:stCondLst>
                                  <p:childTnLst>
                                    <p:set>
                                      <p:cBhvr>
                                        <p:cTn dur="1" fill="hold" id="38">
                                          <p:stCondLst>
                                            <p:cond delay="0"/>
                                          </p:stCondLst>
                                        </p:cTn>
                                        <p:tgtEl>
                                          <p:spTgt spid="30"/>
                                        </p:tgtEl>
                                        <p:attrNameLst>
                                          <p:attrName>style.visibility</p:attrName>
                                        </p:attrNameLst>
                                      </p:cBhvr>
                                      <p:to>
                                        <p:strVal val="visible"/>
                                      </p:to>
                                    </p:set>
                                    <p:animEffect filter="wipe(left)" transition="in">
                                      <p:cBhvr>
                                        <p:cTn dur="500" id="39"/>
                                        <p:tgtEl>
                                          <p:spTgt spid="30"/>
                                        </p:tgtEl>
                                      </p:cBhvr>
                                    </p:animEffect>
                                  </p:childTnLst>
                                </p:cTn>
                              </p:par>
                            </p:childTnLst>
                          </p:cTn>
                        </p:par>
                        <p:par>
                          <p:cTn fill="hold" id="40" nodeType="afterGroup">
                            <p:stCondLst>
                              <p:cond delay="5000"/>
                            </p:stCondLst>
                            <p:childTnLst>
                              <p:par>
                                <p:cTn fill="hold" grpId="0" id="41" nodeType="afterEffect" presetClass="entr" presetID="2" presetSubtype="4">
                                  <p:stCondLst>
                                    <p:cond delay="0"/>
                                  </p:stCondLst>
                                  <p:childTnLst>
                                    <p:set>
                                      <p:cBhvr>
                                        <p:cTn dur="1" fill="hold" id="42">
                                          <p:stCondLst>
                                            <p:cond delay="0"/>
                                          </p:stCondLst>
                                        </p:cTn>
                                        <p:tgtEl>
                                          <p:spTgt spid="19"/>
                                        </p:tgtEl>
                                        <p:attrNameLst>
                                          <p:attrName>style.visibility</p:attrName>
                                        </p:attrNameLst>
                                      </p:cBhvr>
                                      <p:to>
                                        <p:strVal val="visible"/>
                                      </p:to>
                                    </p:set>
                                    <p:anim calcmode="lin" valueType="num">
                                      <p:cBhvr additive="base">
                                        <p:cTn dur="500" fill="hold" id="43"/>
                                        <p:tgtEl>
                                          <p:spTgt spid="19"/>
                                        </p:tgtEl>
                                        <p:attrNameLst>
                                          <p:attrName>ppt_x</p:attrName>
                                        </p:attrNameLst>
                                      </p:cBhvr>
                                      <p:tavLst>
                                        <p:tav tm="0">
                                          <p:val>
                                            <p:strVal val="#ppt_x"/>
                                          </p:val>
                                        </p:tav>
                                        <p:tav tm="100000">
                                          <p:val>
                                            <p:strVal val="#ppt_x"/>
                                          </p:val>
                                        </p:tav>
                                      </p:tavLst>
                                    </p:anim>
                                    <p:anim calcmode="lin" valueType="num">
                                      <p:cBhvr additive="base">
                                        <p:cTn dur="500" fill="hold" id="44"/>
                                        <p:tgtEl>
                                          <p:spTgt spid="19"/>
                                        </p:tgtEl>
                                        <p:attrNameLst>
                                          <p:attrName>ppt_y</p:attrName>
                                        </p:attrNameLst>
                                      </p:cBhvr>
                                      <p:tavLst>
                                        <p:tav tm="0">
                                          <p:val>
                                            <p:strVal val="1+#ppt_h/2"/>
                                          </p:val>
                                        </p:tav>
                                        <p:tav tm="100000">
                                          <p:val>
                                            <p:strVal val="#ppt_y"/>
                                          </p:val>
                                        </p:tav>
                                      </p:tavLst>
                                    </p:anim>
                                  </p:childTnLst>
                                </p:cTn>
                              </p:par>
                              <p:par>
                                <p:cTn fill="hold" grpId="0" id="45" nodeType="withEffect" presetClass="entr" presetID="12" presetSubtype="1">
                                  <p:stCondLst>
                                    <p:cond delay="0"/>
                                  </p:stCondLst>
                                  <p:childTnLst>
                                    <p:set>
                                      <p:cBhvr>
                                        <p:cTn dur="1" fill="hold" id="46">
                                          <p:stCondLst>
                                            <p:cond delay="0"/>
                                          </p:stCondLst>
                                        </p:cTn>
                                        <p:tgtEl>
                                          <p:spTgt spid="24"/>
                                        </p:tgtEl>
                                        <p:attrNameLst>
                                          <p:attrName>style.visibility</p:attrName>
                                        </p:attrNameLst>
                                      </p:cBhvr>
                                      <p:to>
                                        <p:strVal val="visible"/>
                                      </p:to>
                                    </p:set>
                                    <p:anim calcmode="lin" valueType="num">
                                      <p:cBhvr additive="base">
                                        <p:cTn dur="500" id="47"/>
                                        <p:tgtEl>
                                          <p:spTgt spid="24"/>
                                        </p:tgtEl>
                                        <p:attrNameLst>
                                          <p:attrName>ppt_y</p:attrName>
                                        </p:attrNameLst>
                                      </p:cBhvr>
                                      <p:tavLst>
                                        <p:tav tm="0">
                                          <p:val>
                                            <p:strVal val="#ppt_y-#ppt_h*1.125000"/>
                                          </p:val>
                                        </p:tav>
                                        <p:tav tm="100000">
                                          <p:val>
                                            <p:strVal val="#ppt_y"/>
                                          </p:val>
                                        </p:tav>
                                      </p:tavLst>
                                    </p:anim>
                                    <p:animEffect filter="wipe(down)" transition="in">
                                      <p:cBhvr>
                                        <p:cTn dur="500" id="48"/>
                                        <p:tgtEl>
                                          <p:spTgt spid="24"/>
                                        </p:tgtEl>
                                      </p:cBhvr>
                                    </p:animEffect>
                                  </p:childTnLst>
                                </p:cTn>
                              </p:par>
                            </p:childTnLst>
                          </p:cTn>
                        </p:par>
                        <p:par>
                          <p:cTn fill="hold" id="49" nodeType="afterGroup">
                            <p:stCondLst>
                              <p:cond delay="5500"/>
                            </p:stCondLst>
                            <p:childTnLst>
                              <p:par>
                                <p:cTn fill="hold" grpId="0" id="50" nodeType="afterEffect" presetClass="entr" presetID="2" presetSubtype="4">
                                  <p:stCondLst>
                                    <p:cond delay="0"/>
                                  </p:stCondLst>
                                  <p:childTnLst>
                                    <p:set>
                                      <p:cBhvr>
                                        <p:cTn dur="1" fill="hold" id="51">
                                          <p:stCondLst>
                                            <p:cond delay="0"/>
                                          </p:stCondLst>
                                        </p:cTn>
                                        <p:tgtEl>
                                          <p:spTgt spid="20"/>
                                        </p:tgtEl>
                                        <p:attrNameLst>
                                          <p:attrName>style.visibility</p:attrName>
                                        </p:attrNameLst>
                                      </p:cBhvr>
                                      <p:to>
                                        <p:strVal val="visible"/>
                                      </p:to>
                                    </p:set>
                                    <p:anim calcmode="lin" valueType="num">
                                      <p:cBhvr additive="base">
                                        <p:cTn dur="500" fill="hold" id="52"/>
                                        <p:tgtEl>
                                          <p:spTgt spid="20"/>
                                        </p:tgtEl>
                                        <p:attrNameLst>
                                          <p:attrName>ppt_x</p:attrName>
                                        </p:attrNameLst>
                                      </p:cBhvr>
                                      <p:tavLst>
                                        <p:tav tm="0">
                                          <p:val>
                                            <p:strVal val="#ppt_x"/>
                                          </p:val>
                                        </p:tav>
                                        <p:tav tm="100000">
                                          <p:val>
                                            <p:strVal val="#ppt_x"/>
                                          </p:val>
                                        </p:tav>
                                      </p:tavLst>
                                    </p:anim>
                                    <p:anim calcmode="lin" valueType="num">
                                      <p:cBhvr additive="base">
                                        <p:cTn dur="500" fill="hold" id="53"/>
                                        <p:tgtEl>
                                          <p:spTgt spid="20"/>
                                        </p:tgtEl>
                                        <p:attrNameLst>
                                          <p:attrName>ppt_y</p:attrName>
                                        </p:attrNameLst>
                                      </p:cBhvr>
                                      <p:tavLst>
                                        <p:tav tm="0">
                                          <p:val>
                                            <p:strVal val="1+#ppt_h/2"/>
                                          </p:val>
                                        </p:tav>
                                        <p:tav tm="100000">
                                          <p:val>
                                            <p:strVal val="#ppt_y"/>
                                          </p:val>
                                        </p:tav>
                                      </p:tavLst>
                                    </p:anim>
                                  </p:childTnLst>
                                </p:cTn>
                              </p:par>
                              <p:par>
                                <p:cTn fill="hold" grpId="0" id="54" nodeType="withEffect" presetClass="entr" presetID="12" presetSubtype="1">
                                  <p:stCondLst>
                                    <p:cond delay="0"/>
                                  </p:stCondLst>
                                  <p:childTnLst>
                                    <p:set>
                                      <p:cBhvr>
                                        <p:cTn dur="1" fill="hold" id="55">
                                          <p:stCondLst>
                                            <p:cond delay="0"/>
                                          </p:stCondLst>
                                        </p:cTn>
                                        <p:tgtEl>
                                          <p:spTgt spid="25"/>
                                        </p:tgtEl>
                                        <p:attrNameLst>
                                          <p:attrName>style.visibility</p:attrName>
                                        </p:attrNameLst>
                                      </p:cBhvr>
                                      <p:to>
                                        <p:strVal val="visible"/>
                                      </p:to>
                                    </p:set>
                                    <p:anim calcmode="lin" valueType="num">
                                      <p:cBhvr additive="base">
                                        <p:cTn dur="500" id="56"/>
                                        <p:tgtEl>
                                          <p:spTgt spid="25"/>
                                        </p:tgtEl>
                                        <p:attrNameLst>
                                          <p:attrName>ppt_y</p:attrName>
                                        </p:attrNameLst>
                                      </p:cBhvr>
                                      <p:tavLst>
                                        <p:tav tm="0">
                                          <p:val>
                                            <p:strVal val="#ppt_y-#ppt_h*1.125000"/>
                                          </p:val>
                                        </p:tav>
                                        <p:tav tm="100000">
                                          <p:val>
                                            <p:strVal val="#ppt_y"/>
                                          </p:val>
                                        </p:tav>
                                      </p:tavLst>
                                    </p:anim>
                                    <p:animEffect filter="wipe(down)" transition="in">
                                      <p:cBhvr>
                                        <p:cTn dur="500" id="57"/>
                                        <p:tgtEl>
                                          <p:spTgt spid="25"/>
                                        </p:tgtEl>
                                      </p:cBhvr>
                                    </p:animEffect>
                                  </p:childTnLst>
                                </p:cTn>
                              </p:par>
                            </p:childTnLst>
                          </p:cTn>
                        </p:par>
                        <p:par>
                          <p:cTn fill="hold" id="58" nodeType="afterGroup">
                            <p:stCondLst>
                              <p:cond delay="6000"/>
                            </p:stCondLst>
                            <p:childTnLst>
                              <p:par>
                                <p:cTn fill="hold" grpId="0" id="59" nodeType="afterEffect" presetClass="entr" presetID="2" presetSubtype="4">
                                  <p:stCondLst>
                                    <p:cond delay="0"/>
                                  </p:stCondLst>
                                  <p:childTnLst>
                                    <p:set>
                                      <p:cBhvr>
                                        <p:cTn dur="1" fill="hold" id="60">
                                          <p:stCondLst>
                                            <p:cond delay="0"/>
                                          </p:stCondLst>
                                        </p:cTn>
                                        <p:tgtEl>
                                          <p:spTgt spid="21"/>
                                        </p:tgtEl>
                                        <p:attrNameLst>
                                          <p:attrName>style.visibility</p:attrName>
                                        </p:attrNameLst>
                                      </p:cBhvr>
                                      <p:to>
                                        <p:strVal val="visible"/>
                                      </p:to>
                                    </p:set>
                                    <p:anim calcmode="lin" valueType="num">
                                      <p:cBhvr additive="base">
                                        <p:cTn dur="500" fill="hold" id="61"/>
                                        <p:tgtEl>
                                          <p:spTgt spid="21"/>
                                        </p:tgtEl>
                                        <p:attrNameLst>
                                          <p:attrName>ppt_x</p:attrName>
                                        </p:attrNameLst>
                                      </p:cBhvr>
                                      <p:tavLst>
                                        <p:tav tm="0">
                                          <p:val>
                                            <p:strVal val="#ppt_x"/>
                                          </p:val>
                                        </p:tav>
                                        <p:tav tm="100000">
                                          <p:val>
                                            <p:strVal val="#ppt_x"/>
                                          </p:val>
                                        </p:tav>
                                      </p:tavLst>
                                    </p:anim>
                                    <p:anim calcmode="lin" valueType="num">
                                      <p:cBhvr additive="base">
                                        <p:cTn dur="500" fill="hold" id="62"/>
                                        <p:tgtEl>
                                          <p:spTgt spid="21"/>
                                        </p:tgtEl>
                                        <p:attrNameLst>
                                          <p:attrName>ppt_y</p:attrName>
                                        </p:attrNameLst>
                                      </p:cBhvr>
                                      <p:tavLst>
                                        <p:tav tm="0">
                                          <p:val>
                                            <p:strVal val="1+#ppt_h/2"/>
                                          </p:val>
                                        </p:tav>
                                        <p:tav tm="100000">
                                          <p:val>
                                            <p:strVal val="#ppt_y"/>
                                          </p:val>
                                        </p:tav>
                                      </p:tavLst>
                                    </p:anim>
                                  </p:childTnLst>
                                </p:cTn>
                              </p:par>
                              <p:par>
                                <p:cTn fill="hold" grpId="0" id="63" nodeType="withEffect" presetClass="entr" presetID="12" presetSubtype="1">
                                  <p:stCondLst>
                                    <p:cond delay="0"/>
                                  </p:stCondLst>
                                  <p:childTnLst>
                                    <p:set>
                                      <p:cBhvr>
                                        <p:cTn dur="1" fill="hold" id="64">
                                          <p:stCondLst>
                                            <p:cond delay="0"/>
                                          </p:stCondLst>
                                        </p:cTn>
                                        <p:tgtEl>
                                          <p:spTgt spid="26"/>
                                        </p:tgtEl>
                                        <p:attrNameLst>
                                          <p:attrName>style.visibility</p:attrName>
                                        </p:attrNameLst>
                                      </p:cBhvr>
                                      <p:to>
                                        <p:strVal val="visible"/>
                                      </p:to>
                                    </p:set>
                                    <p:anim calcmode="lin" valueType="num">
                                      <p:cBhvr additive="base">
                                        <p:cTn dur="500" id="65"/>
                                        <p:tgtEl>
                                          <p:spTgt spid="26"/>
                                        </p:tgtEl>
                                        <p:attrNameLst>
                                          <p:attrName>ppt_y</p:attrName>
                                        </p:attrNameLst>
                                      </p:cBhvr>
                                      <p:tavLst>
                                        <p:tav tm="0">
                                          <p:val>
                                            <p:strVal val="#ppt_y-#ppt_h*1.125000"/>
                                          </p:val>
                                        </p:tav>
                                        <p:tav tm="100000">
                                          <p:val>
                                            <p:strVal val="#ppt_y"/>
                                          </p:val>
                                        </p:tav>
                                      </p:tavLst>
                                    </p:anim>
                                    <p:animEffect filter="wipe(down)" transition="in">
                                      <p:cBhvr>
                                        <p:cTn dur="500" id="66"/>
                                        <p:tgtEl>
                                          <p:spTgt spid="26"/>
                                        </p:tgtEl>
                                      </p:cBhvr>
                                    </p:animEffect>
                                  </p:childTnLst>
                                </p:cTn>
                              </p:par>
                            </p:childTnLst>
                          </p:cTn>
                        </p:par>
                        <p:par>
                          <p:cTn fill="hold" id="67" nodeType="afterGroup">
                            <p:stCondLst>
                              <p:cond delay="6500"/>
                            </p:stCondLst>
                            <p:childTnLst>
                              <p:par>
                                <p:cTn fill="hold" grpId="0" id="68" nodeType="afterEffect" presetClass="entr" presetID="2" presetSubtype="4">
                                  <p:stCondLst>
                                    <p:cond delay="0"/>
                                  </p:stCondLst>
                                  <p:childTnLst>
                                    <p:set>
                                      <p:cBhvr>
                                        <p:cTn dur="1" fill="hold" id="69">
                                          <p:stCondLst>
                                            <p:cond delay="0"/>
                                          </p:stCondLst>
                                        </p:cTn>
                                        <p:tgtEl>
                                          <p:spTgt spid="22"/>
                                        </p:tgtEl>
                                        <p:attrNameLst>
                                          <p:attrName>style.visibility</p:attrName>
                                        </p:attrNameLst>
                                      </p:cBhvr>
                                      <p:to>
                                        <p:strVal val="visible"/>
                                      </p:to>
                                    </p:set>
                                    <p:anim calcmode="lin" valueType="num">
                                      <p:cBhvr additive="base">
                                        <p:cTn dur="500" fill="hold" id="70"/>
                                        <p:tgtEl>
                                          <p:spTgt spid="22"/>
                                        </p:tgtEl>
                                        <p:attrNameLst>
                                          <p:attrName>ppt_x</p:attrName>
                                        </p:attrNameLst>
                                      </p:cBhvr>
                                      <p:tavLst>
                                        <p:tav tm="0">
                                          <p:val>
                                            <p:strVal val="#ppt_x"/>
                                          </p:val>
                                        </p:tav>
                                        <p:tav tm="100000">
                                          <p:val>
                                            <p:strVal val="#ppt_x"/>
                                          </p:val>
                                        </p:tav>
                                      </p:tavLst>
                                    </p:anim>
                                    <p:anim calcmode="lin" valueType="num">
                                      <p:cBhvr additive="base">
                                        <p:cTn dur="500" fill="hold" id="71"/>
                                        <p:tgtEl>
                                          <p:spTgt spid="22"/>
                                        </p:tgtEl>
                                        <p:attrNameLst>
                                          <p:attrName>ppt_y</p:attrName>
                                        </p:attrNameLst>
                                      </p:cBhvr>
                                      <p:tavLst>
                                        <p:tav tm="0">
                                          <p:val>
                                            <p:strVal val="1+#ppt_h/2"/>
                                          </p:val>
                                        </p:tav>
                                        <p:tav tm="100000">
                                          <p:val>
                                            <p:strVal val="#ppt_y"/>
                                          </p:val>
                                        </p:tav>
                                      </p:tavLst>
                                    </p:anim>
                                  </p:childTnLst>
                                </p:cTn>
                              </p:par>
                              <p:par>
                                <p:cTn fill="hold" grpId="0" id="72" nodeType="withEffect" presetClass="entr" presetID="12" presetSubtype="1">
                                  <p:stCondLst>
                                    <p:cond delay="0"/>
                                  </p:stCondLst>
                                  <p:childTnLst>
                                    <p:set>
                                      <p:cBhvr>
                                        <p:cTn dur="1" fill="hold" id="73">
                                          <p:stCondLst>
                                            <p:cond delay="0"/>
                                          </p:stCondLst>
                                        </p:cTn>
                                        <p:tgtEl>
                                          <p:spTgt spid="28"/>
                                        </p:tgtEl>
                                        <p:attrNameLst>
                                          <p:attrName>style.visibility</p:attrName>
                                        </p:attrNameLst>
                                      </p:cBhvr>
                                      <p:to>
                                        <p:strVal val="visible"/>
                                      </p:to>
                                    </p:set>
                                    <p:anim calcmode="lin" valueType="num">
                                      <p:cBhvr additive="base">
                                        <p:cTn dur="500" id="74"/>
                                        <p:tgtEl>
                                          <p:spTgt spid="28"/>
                                        </p:tgtEl>
                                        <p:attrNameLst>
                                          <p:attrName>ppt_y</p:attrName>
                                        </p:attrNameLst>
                                      </p:cBhvr>
                                      <p:tavLst>
                                        <p:tav tm="0">
                                          <p:val>
                                            <p:strVal val="#ppt_y-#ppt_h*1.125000"/>
                                          </p:val>
                                        </p:tav>
                                        <p:tav tm="100000">
                                          <p:val>
                                            <p:strVal val="#ppt_y"/>
                                          </p:val>
                                        </p:tav>
                                      </p:tavLst>
                                    </p:anim>
                                    <p:animEffect filter="wipe(down)" transition="in">
                                      <p:cBhvr>
                                        <p:cTn dur="500" id="7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4"/>
      <p:bldP grpId="0" spid="25"/>
      <p:bldP grpId="0" spid="26"/>
      <p:bldP grpId="0" spid="28"/>
      <p:bldP grpId="0" spid="29"/>
      <p:bldP grpId="0" spid="3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anchor="t" anchorCtr="0" bIns="39705" compatLnSpc="1" lIns="79409" numCol="1" rIns="79409" tIns="39705" vert="horz" wrap="square">
              <a:prstTxWarp prst="textNoShape">
                <a:avLst/>
              </a:prstTxWarp>
            </a:bodyPr>
            <a:lstStyle/>
            <a:p>
              <a:endParaRPr lang="id-ID" sz="1050">
                <a:ln>
                  <a:solidFill>
                    <a:schemeClr val="bg2"/>
                  </a:solidFill>
                </a:ln>
                <a:latin charset="0" panose="020b0604020202020204" pitchFamily="34" typeface="Arial"/>
                <a:ea charset="-122" panose="020b0503020204020204" pitchFamily="34" typeface="微软雅黑"/>
                <a:sym charset="0" panose="020b0604020202020204" pitchFamily="34" typeface="Arial"/>
              </a:endParaRPr>
            </a:p>
          </p:txBody>
        </p:sp>
        <p:sp>
          <p:nvSpPr>
            <p:cNvPr id="20" name="Freeform 31"/>
            <p:cNvSpPr/>
            <p:nvPr/>
          </p:nvSpPr>
          <p:spPr bwMode="auto">
            <a:xfrm rot="2700000">
              <a:off x="3093668" y="5003263"/>
              <a:ext cx="330801" cy="525991"/>
            </a:xfrm>
            <a:custGeom>
              <a:gdLst>
                <a:gd fmla="*/ 0 w 161" name="T0"/>
                <a:gd fmla="*/ 0 h 256" name="T1"/>
                <a:gd fmla="*/ 0 w 161" name="T2"/>
                <a:gd fmla="*/ 256 h 256" name="T3"/>
                <a:gd fmla="*/ 161 w 161" name="T4"/>
                <a:gd fmla="*/ 128 h 256" name="T5"/>
                <a:gd fmla="*/ 0 w 161" name="T6"/>
                <a:gd fmla="*/ 0 h 256" name="T7"/>
              </a:gdLst>
              <a:cxnLst>
                <a:cxn ang="0">
                  <a:pos x="T0" y="T1"/>
                </a:cxn>
                <a:cxn ang="0">
                  <a:pos x="T2" y="T3"/>
                </a:cxn>
                <a:cxn ang="0">
                  <a:pos x="T4" y="T5"/>
                </a:cxn>
                <a:cxn ang="0">
                  <a:pos x="T6" y="T7"/>
                </a:cxn>
              </a:cxnLst>
              <a:rect b="b" l="0" r="r" t="0"/>
              <a:pathLst>
                <a:path h="256" w="161">
                  <a:moveTo>
                    <a:pt x="0" y="0"/>
                  </a:moveTo>
                  <a:lnTo>
                    <a:pt x="0" y="256"/>
                  </a:lnTo>
                  <a:lnTo>
                    <a:pt x="161" y="128"/>
                  </a:lnTo>
                  <a:lnTo>
                    <a:pt x="0" y="0"/>
                  </a:lnTo>
                  <a:close/>
                </a:path>
              </a:pathLst>
            </a:custGeom>
            <a:grpFill/>
            <a:ln>
              <a:noFill/>
            </a:ln>
          </p:spPr>
          <p:txBody>
            <a:bodyPr anchor="t" anchorCtr="0" bIns="39705" compatLnSpc="1" lIns="79409" numCol="1" rIns="79409" tIns="39705" vert="horz" wrap="square">
              <a:prstTxWarp prst="textNoShape">
                <a:avLst/>
              </a:prstTxWarp>
            </a:bodyPr>
            <a:lstStyle/>
            <a:p>
              <a:endParaRPr lang="id-ID" sz="1050">
                <a:ln>
                  <a:solidFill>
                    <a:schemeClr val="bg2"/>
                  </a:solidFill>
                </a:l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anchor="t" anchorCtr="0" bIns="39705" compatLnSpc="1" lIns="79409" numCol="1" rIns="79409" tIns="39705" vert="horz" wrap="square">
              <a:prstTxWarp prst="textNoShape">
                <a:avLst/>
              </a:prstTxWarp>
            </a:bodyPr>
            <a:lstStyle/>
            <a:p>
              <a:endParaRPr lang="id-ID" sz="1050">
                <a:ln>
                  <a:solidFill>
                    <a:schemeClr val="bg2"/>
                  </a:solidFill>
                </a:ln>
                <a:latin charset="0" panose="020b0604020202020204" pitchFamily="34" typeface="Arial"/>
                <a:ea charset="-122" panose="020b0503020204020204" pitchFamily="34" typeface="微软雅黑"/>
                <a:sym charset="0" panose="020b0604020202020204" pitchFamily="34" typeface="Arial"/>
              </a:endParaRPr>
            </a:p>
          </p:txBody>
        </p:sp>
        <p:sp>
          <p:nvSpPr>
            <p:cNvPr id="23" name="Freeform 31"/>
            <p:cNvSpPr/>
            <p:nvPr/>
          </p:nvSpPr>
          <p:spPr bwMode="auto">
            <a:xfrm rot="2700000">
              <a:off x="3093668" y="5003263"/>
              <a:ext cx="330801" cy="525991"/>
            </a:xfrm>
            <a:custGeom>
              <a:gdLst>
                <a:gd fmla="*/ 0 w 161" name="T0"/>
                <a:gd fmla="*/ 0 h 256" name="T1"/>
                <a:gd fmla="*/ 0 w 161" name="T2"/>
                <a:gd fmla="*/ 256 h 256" name="T3"/>
                <a:gd fmla="*/ 161 w 161" name="T4"/>
                <a:gd fmla="*/ 128 h 256" name="T5"/>
                <a:gd fmla="*/ 0 w 161" name="T6"/>
                <a:gd fmla="*/ 0 h 256" name="T7"/>
              </a:gdLst>
              <a:cxnLst>
                <a:cxn ang="0">
                  <a:pos x="T0" y="T1"/>
                </a:cxn>
                <a:cxn ang="0">
                  <a:pos x="T2" y="T3"/>
                </a:cxn>
                <a:cxn ang="0">
                  <a:pos x="T4" y="T5"/>
                </a:cxn>
                <a:cxn ang="0">
                  <a:pos x="T6" y="T7"/>
                </a:cxn>
              </a:cxnLst>
              <a:rect b="b" l="0" r="r" t="0"/>
              <a:pathLst>
                <a:path h="256" w="161">
                  <a:moveTo>
                    <a:pt x="0" y="0"/>
                  </a:moveTo>
                  <a:lnTo>
                    <a:pt x="0" y="256"/>
                  </a:lnTo>
                  <a:lnTo>
                    <a:pt x="161" y="128"/>
                  </a:lnTo>
                  <a:lnTo>
                    <a:pt x="0" y="0"/>
                  </a:lnTo>
                  <a:close/>
                </a:path>
              </a:pathLst>
            </a:custGeom>
            <a:grpFill/>
            <a:ln>
              <a:noFill/>
            </a:ln>
          </p:spPr>
          <p:txBody>
            <a:bodyPr anchor="t" anchorCtr="0" bIns="39705" compatLnSpc="1" lIns="79409" numCol="1" rIns="79409" tIns="39705" vert="horz" wrap="square">
              <a:prstTxWarp prst="textNoShape">
                <a:avLst/>
              </a:prstTxWarp>
            </a:bodyPr>
            <a:lstStyle/>
            <a:p>
              <a:endParaRPr lang="id-ID" sz="1050">
                <a:ln>
                  <a:solidFill>
                    <a:schemeClr val="bg2"/>
                  </a:solidFill>
                </a:l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anchor="t" anchorCtr="0" bIns="39705" compatLnSpc="1" lIns="79409" numCol="1" rIns="79409" tIns="39705" vert="horz" wrap="square">
              <a:prstTxWarp prst="textNoShape">
                <a:avLst/>
              </a:prstTxWarp>
            </a:bodyPr>
            <a:lstStyle/>
            <a:p>
              <a:endParaRPr lang="id-ID" sz="1050">
                <a:ln>
                  <a:solidFill>
                    <a:schemeClr val="bg2"/>
                  </a:solidFill>
                </a:ln>
                <a:latin charset="0" panose="020b0604020202020204" pitchFamily="34" typeface="Arial"/>
                <a:ea charset="-122" panose="020b0503020204020204" pitchFamily="34" typeface="微软雅黑"/>
                <a:sym charset="0" panose="020b0604020202020204" pitchFamily="34" typeface="Arial"/>
              </a:endParaRPr>
            </a:p>
          </p:txBody>
        </p:sp>
        <p:sp>
          <p:nvSpPr>
            <p:cNvPr id="40" name="Freeform 31"/>
            <p:cNvSpPr/>
            <p:nvPr/>
          </p:nvSpPr>
          <p:spPr bwMode="auto">
            <a:xfrm rot="2700000">
              <a:off x="3093668" y="5003263"/>
              <a:ext cx="330801" cy="525991"/>
            </a:xfrm>
            <a:custGeom>
              <a:gdLst>
                <a:gd fmla="*/ 0 w 161" name="T0"/>
                <a:gd fmla="*/ 0 h 256" name="T1"/>
                <a:gd fmla="*/ 0 w 161" name="T2"/>
                <a:gd fmla="*/ 256 h 256" name="T3"/>
                <a:gd fmla="*/ 161 w 161" name="T4"/>
                <a:gd fmla="*/ 128 h 256" name="T5"/>
                <a:gd fmla="*/ 0 w 161" name="T6"/>
                <a:gd fmla="*/ 0 h 256" name="T7"/>
              </a:gdLst>
              <a:cxnLst>
                <a:cxn ang="0">
                  <a:pos x="T0" y="T1"/>
                </a:cxn>
                <a:cxn ang="0">
                  <a:pos x="T2" y="T3"/>
                </a:cxn>
                <a:cxn ang="0">
                  <a:pos x="T4" y="T5"/>
                </a:cxn>
                <a:cxn ang="0">
                  <a:pos x="T6" y="T7"/>
                </a:cxn>
              </a:cxnLst>
              <a:rect b="b" l="0" r="r" t="0"/>
              <a:pathLst>
                <a:path h="256" w="161">
                  <a:moveTo>
                    <a:pt x="0" y="0"/>
                  </a:moveTo>
                  <a:lnTo>
                    <a:pt x="0" y="256"/>
                  </a:lnTo>
                  <a:lnTo>
                    <a:pt x="161" y="128"/>
                  </a:lnTo>
                  <a:lnTo>
                    <a:pt x="0" y="0"/>
                  </a:lnTo>
                  <a:close/>
                </a:path>
              </a:pathLst>
            </a:custGeom>
            <a:grpFill/>
            <a:ln>
              <a:noFill/>
            </a:ln>
          </p:spPr>
          <p:txBody>
            <a:bodyPr anchor="t" anchorCtr="0" bIns="39705" compatLnSpc="1" lIns="79409" numCol="1" rIns="79409" tIns="39705" vert="horz" wrap="square">
              <a:prstTxWarp prst="textNoShape">
                <a:avLst/>
              </a:prstTxWarp>
            </a:bodyPr>
            <a:lstStyle/>
            <a:p>
              <a:endParaRPr lang="id-ID" sz="1050">
                <a:ln>
                  <a:solidFill>
                    <a:schemeClr val="bg2"/>
                  </a:solidFill>
                </a:l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anchor="t" anchorCtr="0" bIns="39705" compatLnSpc="1" lIns="79409" numCol="1" rIns="79409" tIns="39705" vert="horz" wrap="square">
              <a:prstTxWarp prst="textNoShape">
                <a:avLst/>
              </a:prstTxWarp>
            </a:bodyPr>
            <a:lstStyle/>
            <a:p>
              <a:endParaRPr lang="id-ID" sz="1050">
                <a:ln>
                  <a:solidFill>
                    <a:schemeClr val="bg2"/>
                  </a:solidFill>
                </a:ln>
                <a:latin charset="0" panose="020b0604020202020204" pitchFamily="34" typeface="Arial"/>
                <a:ea charset="-122" panose="020b0503020204020204" pitchFamily="34" typeface="微软雅黑"/>
                <a:sym charset="0" panose="020b0604020202020204" pitchFamily="34" typeface="Arial"/>
              </a:endParaRPr>
            </a:p>
          </p:txBody>
        </p:sp>
        <p:sp>
          <p:nvSpPr>
            <p:cNvPr id="43" name="Freeform 31"/>
            <p:cNvSpPr/>
            <p:nvPr/>
          </p:nvSpPr>
          <p:spPr bwMode="auto">
            <a:xfrm rot="2700000">
              <a:off x="3093668" y="5003263"/>
              <a:ext cx="330801" cy="525991"/>
            </a:xfrm>
            <a:custGeom>
              <a:gdLst>
                <a:gd fmla="*/ 0 w 161" name="T0"/>
                <a:gd fmla="*/ 0 h 256" name="T1"/>
                <a:gd fmla="*/ 0 w 161" name="T2"/>
                <a:gd fmla="*/ 256 h 256" name="T3"/>
                <a:gd fmla="*/ 161 w 161" name="T4"/>
                <a:gd fmla="*/ 128 h 256" name="T5"/>
                <a:gd fmla="*/ 0 w 161" name="T6"/>
                <a:gd fmla="*/ 0 h 256" name="T7"/>
              </a:gdLst>
              <a:cxnLst>
                <a:cxn ang="0">
                  <a:pos x="T0" y="T1"/>
                </a:cxn>
                <a:cxn ang="0">
                  <a:pos x="T2" y="T3"/>
                </a:cxn>
                <a:cxn ang="0">
                  <a:pos x="T4" y="T5"/>
                </a:cxn>
                <a:cxn ang="0">
                  <a:pos x="T6" y="T7"/>
                </a:cxn>
              </a:cxnLst>
              <a:rect b="b" l="0" r="r" t="0"/>
              <a:pathLst>
                <a:path h="256" w="161">
                  <a:moveTo>
                    <a:pt x="0" y="0"/>
                  </a:moveTo>
                  <a:lnTo>
                    <a:pt x="0" y="256"/>
                  </a:lnTo>
                  <a:lnTo>
                    <a:pt x="161" y="128"/>
                  </a:lnTo>
                  <a:lnTo>
                    <a:pt x="0" y="0"/>
                  </a:lnTo>
                  <a:close/>
                </a:path>
              </a:pathLst>
            </a:custGeom>
            <a:solidFill>
              <a:schemeClr val="accent1"/>
            </a:solidFill>
            <a:ln>
              <a:noFill/>
            </a:ln>
          </p:spPr>
          <p:txBody>
            <a:bodyPr anchor="t" anchorCtr="0" bIns="39705" compatLnSpc="1" lIns="79409" numCol="1" rIns="79409" tIns="39705" vert="horz" wrap="square">
              <a:prstTxWarp prst="textNoShape">
                <a:avLst/>
              </a:prstTxWarp>
            </a:bodyPr>
            <a:lstStyle/>
            <a:p>
              <a:endParaRPr lang="id-ID" sz="1050">
                <a:ln>
                  <a:solidFill>
                    <a:schemeClr val="bg2"/>
                  </a:solidFill>
                </a:ln>
                <a:latin charset="0" panose="020b0604020202020204" pitchFamily="34" typeface="Arial"/>
                <a:ea charset="-122" panose="020b0503020204020204" pitchFamily="34" typeface="微软雅黑"/>
                <a:sym charset="0" panose="020b0604020202020204" pitchFamily="34" typeface="Arial"/>
              </a:endParaRPr>
            </a:p>
          </p:txBody>
        </p:sp>
      </p:grpSp>
      <p:sp>
        <p:nvSpPr>
          <p:cNvPr id="44" name="Text Placeholder 7"/>
          <p:cNvSpPr txBox="1"/>
          <p:nvPr/>
        </p:nvSpPr>
        <p:spPr>
          <a:xfrm>
            <a:off x="4254035" y="2567853"/>
            <a:ext cx="624041" cy="484740"/>
          </a:xfrm>
          <a:prstGeom prst="rect">
            <a:avLst/>
          </a:prstGeom>
        </p:spPr>
        <p:txBody>
          <a:bodyPr anchor="ctr" bIns="90216" lIns="0" rIns="0" tIns="90216" vert="horz"/>
          <a:lstStyle>
            <a:lvl1pPr algn="ctr" defTabSz="914476" eaLnBrk="1" hangingPunct="1" indent="0" latinLnBrk="0" marL="0" rtl="0">
              <a:lnSpc>
                <a:spcPct val="100000"/>
              </a:lnSpc>
              <a:spcBef>
                <a:spcPct val="0"/>
              </a:spcBef>
              <a:buFont charset="0" panose="020b0604020202020204" pitchFamily="34" typeface="Arial"/>
              <a:buNone/>
              <a:defRPr b="1" kern="1200" sz="2966">
                <a:ln>
                  <a:noFill/>
                </a:ln>
                <a:solidFill>
                  <a:schemeClr val="bg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0" lang="es-ES_tradnl" sz="1800">
                <a:latin charset="0" panose="020b0604020202020204" pitchFamily="34" typeface="Arial"/>
                <a:ea charset="-122" panose="020b0503020204020204" pitchFamily="34" typeface="微软雅黑"/>
                <a:sym charset="0" panose="020b0604020202020204" pitchFamily="34" typeface="Arial"/>
              </a:rPr>
              <a:t>01</a:t>
            </a:r>
          </a:p>
        </p:txBody>
      </p:sp>
      <p:sp>
        <p:nvSpPr>
          <p:cNvPr id="45" name="Text Placeholder 2"/>
          <p:cNvSpPr txBox="1"/>
          <p:nvPr/>
        </p:nvSpPr>
        <p:spPr>
          <a:xfrm>
            <a:off x="1964879" y="2524373"/>
            <a:ext cx="2055981" cy="438912"/>
          </a:xfrm>
          <a:prstGeom prst="rect">
            <a:avLst/>
          </a:prstGeom>
        </p:spPr>
        <p:txBody>
          <a:bodyPr bIns="0" lIns="0" rIns="0" tIns="0" vert="horz" wrap="square">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890">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46" name="Text Placeholder 7"/>
          <p:cNvSpPr txBox="1"/>
          <p:nvPr/>
        </p:nvSpPr>
        <p:spPr>
          <a:xfrm>
            <a:off x="4212515" y="5330420"/>
            <a:ext cx="624041" cy="484740"/>
          </a:xfrm>
          <a:prstGeom prst="rect">
            <a:avLst/>
          </a:prstGeom>
        </p:spPr>
        <p:txBody>
          <a:bodyPr anchor="ctr" bIns="90216" lIns="0" rIns="0" tIns="90216" vert="horz"/>
          <a:lstStyle>
            <a:lvl1pPr algn="ctr" defTabSz="914476" eaLnBrk="1" hangingPunct="1" indent="0" latinLnBrk="0" marL="0" rtl="0">
              <a:lnSpc>
                <a:spcPct val="100000"/>
              </a:lnSpc>
              <a:spcBef>
                <a:spcPct val="0"/>
              </a:spcBef>
              <a:buFont charset="0" panose="020b0604020202020204" pitchFamily="34" typeface="Arial"/>
              <a:buNone/>
              <a:defRPr b="1" kern="1200" sz="2966">
                <a:solidFill>
                  <a:schemeClr val="bg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0" lang="es-ES_tradnl" sz="1800">
                <a:latin charset="0" panose="020b0604020202020204" pitchFamily="34" typeface="Arial"/>
                <a:ea charset="-122" panose="020b0503020204020204" pitchFamily="34" typeface="微软雅黑"/>
                <a:sym charset="0" panose="020b0604020202020204" pitchFamily="34" typeface="Arial"/>
              </a:rPr>
              <a:t>03</a:t>
            </a:r>
          </a:p>
        </p:txBody>
      </p:sp>
      <p:sp>
        <p:nvSpPr>
          <p:cNvPr id="47" name="Text Placeholder 2"/>
          <p:cNvSpPr txBox="1"/>
          <p:nvPr/>
        </p:nvSpPr>
        <p:spPr>
          <a:xfrm>
            <a:off x="1964879" y="5274660"/>
            <a:ext cx="2055981" cy="438912"/>
          </a:xfrm>
          <a:prstGeom prst="rect">
            <a:avLst/>
          </a:prstGeom>
        </p:spPr>
        <p:txBody>
          <a:bodyPr bIns="0" lIns="0" rIns="0" tIns="0" vert="horz" wrap="square">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890">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48" name="Text Placeholder 7"/>
          <p:cNvSpPr txBox="1"/>
          <p:nvPr/>
        </p:nvSpPr>
        <p:spPr>
          <a:xfrm>
            <a:off x="7849723" y="2567853"/>
            <a:ext cx="624041" cy="484740"/>
          </a:xfrm>
          <a:prstGeom prst="rect">
            <a:avLst/>
          </a:prstGeom>
        </p:spPr>
        <p:txBody>
          <a:bodyPr anchor="ctr" bIns="90216" lIns="0" rIns="0" tIns="90216" vert="horz"/>
          <a:lstStyle>
            <a:lvl1pPr algn="ctr" defTabSz="914476" eaLnBrk="1" hangingPunct="1" indent="0" latinLnBrk="0" marL="0" rtl="0">
              <a:lnSpc>
                <a:spcPct val="100000"/>
              </a:lnSpc>
              <a:spcBef>
                <a:spcPct val="0"/>
              </a:spcBef>
              <a:buFont charset="0" panose="020b0604020202020204" pitchFamily="34" typeface="Arial"/>
              <a:buNone/>
              <a:defRPr b="1" kern="1200" sz="2966">
                <a:solidFill>
                  <a:schemeClr val="bg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0" lang="es-ES_tradnl" sz="1800">
                <a:latin charset="0" panose="020b0604020202020204" pitchFamily="34" typeface="Arial"/>
                <a:ea charset="-122" panose="020b0503020204020204" pitchFamily="34" typeface="微软雅黑"/>
                <a:sym charset="0" panose="020b0604020202020204" pitchFamily="34" typeface="Arial"/>
              </a:rPr>
              <a:t>02</a:t>
            </a:r>
          </a:p>
        </p:txBody>
      </p:sp>
      <p:sp>
        <p:nvSpPr>
          <p:cNvPr id="49" name="Text Placeholder 2"/>
          <p:cNvSpPr txBox="1"/>
          <p:nvPr/>
        </p:nvSpPr>
        <p:spPr>
          <a:xfrm>
            <a:off x="8760114" y="2518843"/>
            <a:ext cx="2100598" cy="438912"/>
          </a:xfrm>
          <a:prstGeom prst="rect">
            <a:avLst/>
          </a:prstGeom>
        </p:spPr>
        <p:txBody>
          <a:bodyPr bIns="0" lIns="0" rIns="0" tIns="0" vert="horz" wrap="square">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890">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50" name="Text Placeholder 7"/>
          <p:cNvSpPr txBox="1"/>
          <p:nvPr/>
        </p:nvSpPr>
        <p:spPr>
          <a:xfrm>
            <a:off x="7932663" y="5297155"/>
            <a:ext cx="624041" cy="484740"/>
          </a:xfrm>
          <a:prstGeom prst="rect">
            <a:avLst/>
          </a:prstGeom>
        </p:spPr>
        <p:txBody>
          <a:bodyPr anchor="ctr" bIns="90216" lIns="0" rIns="0" tIns="90216" vert="horz"/>
          <a:lstStyle>
            <a:lvl1pPr algn="ctr" defTabSz="914476" eaLnBrk="1" hangingPunct="1" indent="0" latinLnBrk="0" marL="0" rtl="0">
              <a:lnSpc>
                <a:spcPct val="100000"/>
              </a:lnSpc>
              <a:spcBef>
                <a:spcPct val="0"/>
              </a:spcBef>
              <a:buFont charset="0" panose="020b0604020202020204" pitchFamily="34" typeface="Arial"/>
              <a:buNone/>
              <a:defRPr b="1" kern="1200" sz="2966">
                <a:solidFill>
                  <a:schemeClr val="bg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0" lang="es-ES_tradnl" sz="1800">
                <a:latin charset="0" panose="020b0604020202020204" pitchFamily="34" typeface="Arial"/>
                <a:ea charset="-122" panose="020b0503020204020204" pitchFamily="34" typeface="微软雅黑"/>
                <a:sym charset="0" panose="020b0604020202020204" pitchFamily="34" typeface="Arial"/>
              </a:rPr>
              <a:t>04</a:t>
            </a:r>
          </a:p>
        </p:txBody>
      </p:sp>
      <p:sp>
        <p:nvSpPr>
          <p:cNvPr id="51" name="Text Placeholder 2"/>
          <p:cNvSpPr txBox="1"/>
          <p:nvPr/>
        </p:nvSpPr>
        <p:spPr>
          <a:xfrm>
            <a:off x="8760114" y="5274660"/>
            <a:ext cx="2100598" cy="438912"/>
          </a:xfrm>
          <a:prstGeom prst="rect">
            <a:avLst/>
          </a:prstGeom>
        </p:spPr>
        <p:txBody>
          <a:bodyPr bIns="0" lIns="0" rIns="0" tIns="0" vert="horz" wrap="square">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890">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52" name="Shape 1719"/>
          <p:cNvSpPr/>
          <p:nvPr/>
        </p:nvSpPr>
        <p:spPr>
          <a:xfrm>
            <a:off x="4796125" y="3874359"/>
            <a:ext cx="1558843" cy="1870406"/>
          </a:xfrm>
          <a:custGeom>
            <a:cxnLst>
              <a:cxn ang="0">
                <a:pos x="wd2" y="hd2"/>
              </a:cxn>
              <a:cxn ang="5400000">
                <a:pos x="wd2" y="hd2"/>
              </a:cxn>
              <a:cxn ang="10800000">
                <a:pos x="wd2" y="hd2"/>
              </a:cxn>
              <a:cxn ang="16200000">
                <a:pos x="wd2" y="hd2"/>
              </a:cxn>
            </a:cxnLst>
            <a:rect b="b" l="0" r="r" t="0"/>
            <a:pathLst>
              <a:path extrusionOk="0" h="21600" w="2160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anchor="ctr" bIns="9813" lIns="9813" rIns="9813" tIns="9813"/>
          <a:lstStyle/>
          <a:p>
            <a:pPr defTabSz="11775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800">
              <a:latin charset="0" panose="020b0604020202020204" pitchFamily="34" typeface="Arial"/>
              <a:ea charset="-122" panose="020b0503020204020204" pitchFamily="34" typeface="微软雅黑"/>
              <a:sym charset="0" panose="020b0604020202020204" pitchFamily="34" typeface="Arial"/>
            </a:endParaRPr>
          </a:p>
        </p:txBody>
      </p:sp>
      <p:sp>
        <p:nvSpPr>
          <p:cNvPr id="53" name="Shape 1720"/>
          <p:cNvSpPr/>
          <p:nvPr/>
        </p:nvSpPr>
        <p:spPr>
          <a:xfrm>
            <a:off x="6166927" y="4188007"/>
            <a:ext cx="1870348" cy="1559044"/>
          </a:xfrm>
          <a:custGeom>
            <a:cxnLst>
              <a:cxn ang="0">
                <a:pos x="wd2" y="hd2"/>
              </a:cxn>
              <a:cxn ang="5400000">
                <a:pos x="wd2" y="hd2"/>
              </a:cxn>
              <a:cxn ang="10800000">
                <a:pos x="wd2" y="hd2"/>
              </a:cxn>
              <a:cxn ang="16200000">
                <a:pos x="wd2" y="hd2"/>
              </a:cxn>
            </a:cxnLst>
            <a:rect b="b" l="0" r="r" t="0"/>
            <a:pathLst>
              <a:path extrusionOk="0" h="21600" w="2160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anchor="ctr" bIns="9813" lIns="9813" rIns="9813" tIns="9813"/>
          <a:lstStyle/>
          <a:p>
            <a:pPr defTabSz="11775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800">
              <a:latin charset="0" panose="020b0604020202020204" pitchFamily="34" typeface="Arial"/>
              <a:ea charset="-122" panose="020b0503020204020204" pitchFamily="34" typeface="微软雅黑"/>
              <a:sym charset="0" panose="020b0604020202020204" pitchFamily="34" typeface="Arial"/>
            </a:endParaRPr>
          </a:p>
        </p:txBody>
      </p:sp>
      <p:sp>
        <p:nvSpPr>
          <p:cNvPr id="54" name="Shape 1721"/>
          <p:cNvSpPr/>
          <p:nvPr/>
        </p:nvSpPr>
        <p:spPr>
          <a:xfrm>
            <a:off x="6468922" y="2520901"/>
            <a:ext cx="1558843" cy="1870406"/>
          </a:xfrm>
          <a:custGeom>
            <a:cxnLst>
              <a:cxn ang="0">
                <a:pos x="wd2" y="hd2"/>
              </a:cxn>
              <a:cxn ang="5400000">
                <a:pos x="wd2" y="hd2"/>
              </a:cxn>
              <a:cxn ang="10800000">
                <a:pos x="wd2" y="hd2"/>
              </a:cxn>
              <a:cxn ang="16200000">
                <a:pos x="wd2" y="hd2"/>
              </a:cxn>
            </a:cxnLst>
            <a:rect b="b" l="0" r="r" t="0"/>
            <a:pathLst>
              <a:path extrusionOk="0" h="21600" w="2160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anchor="ctr" bIns="9813" lIns="9813" rIns="9813" tIns="9813"/>
          <a:lstStyle/>
          <a:p>
            <a:pPr defTabSz="11775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800">
              <a:latin charset="0" panose="020b0604020202020204" pitchFamily="34" typeface="Arial"/>
              <a:ea charset="-122" panose="020b0503020204020204" pitchFamily="34" typeface="微软雅黑"/>
              <a:sym charset="0" panose="020b0604020202020204" pitchFamily="34" typeface="Arial"/>
            </a:endParaRPr>
          </a:p>
        </p:txBody>
      </p:sp>
      <p:sp>
        <p:nvSpPr>
          <p:cNvPr id="55" name="Shape 1722"/>
          <p:cNvSpPr/>
          <p:nvPr/>
        </p:nvSpPr>
        <p:spPr>
          <a:xfrm>
            <a:off x="4796124" y="2520903"/>
            <a:ext cx="1870348" cy="1558961"/>
          </a:xfrm>
          <a:custGeom>
            <a:cxnLst>
              <a:cxn ang="0">
                <a:pos x="wd2" y="hd2"/>
              </a:cxn>
              <a:cxn ang="5400000">
                <a:pos x="wd2" y="hd2"/>
              </a:cxn>
              <a:cxn ang="10800000">
                <a:pos x="wd2" y="hd2"/>
              </a:cxn>
              <a:cxn ang="16200000">
                <a:pos x="wd2" y="hd2"/>
              </a:cxn>
            </a:cxnLst>
            <a:rect b="b" l="0" r="r" t="0"/>
            <a:pathLst>
              <a:path extrusionOk="0" h="21600" w="2160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anchor="ctr" bIns="9813" lIns="9813" rIns="9813" tIns="9813"/>
          <a:lstStyle/>
          <a:p>
            <a:pPr defTabSz="11775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800">
              <a:latin charset="0" panose="020b0604020202020204" pitchFamily="34" typeface="Arial"/>
              <a:ea charset="-122" panose="020b0503020204020204" pitchFamily="34" typeface="微软雅黑"/>
              <a:sym charset="0" panose="020b0604020202020204" pitchFamily="34" typeface="Arial"/>
            </a:endParaRPr>
          </a:p>
        </p:txBody>
      </p:sp>
      <p:sp>
        <p:nvSpPr>
          <p:cNvPr id="56" name="Text Placeholder 7"/>
          <p:cNvSpPr txBox="1"/>
          <p:nvPr/>
        </p:nvSpPr>
        <p:spPr>
          <a:xfrm>
            <a:off x="5460257" y="2946309"/>
            <a:ext cx="503766" cy="677727"/>
          </a:xfrm>
          <a:prstGeom prst="rect">
            <a:avLst/>
          </a:prstGeom>
        </p:spPr>
        <p:txBody>
          <a:bodyPr anchor="ctr" bIns="0" lIns="0" rIns="0" tIns="0" vert="horz" wrap="square"/>
          <a:lstStyle>
            <a:lvl1pPr algn="ctr" defTabSz="914476" eaLnBrk="1" hangingPunct="1" indent="0" latinLnBrk="0" marL="0" rtl="0">
              <a:lnSpc>
                <a:spcPct val="100000"/>
              </a:lnSpc>
              <a:spcBef>
                <a:spcPct val="0"/>
              </a:spcBef>
              <a:buFont charset="0" panose="020b0604020202020204" pitchFamily="34" typeface="Arial"/>
              <a:buNone/>
              <a:defRPr b="0" i="0" kern="1200" sz="2669">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z="1400">
                <a:latin charset="0" panose="020b0604020202020204" pitchFamily="34" typeface="Arial"/>
                <a:ea charset="-122" panose="020b0503020204020204" pitchFamily="34" typeface="微软雅黑"/>
                <a:sym charset="0" panose="020b0604020202020204" pitchFamily="34" typeface="Arial"/>
              </a:rPr>
              <a:t>文字内容</a:t>
            </a:r>
          </a:p>
        </p:txBody>
      </p:sp>
      <p:sp>
        <p:nvSpPr>
          <p:cNvPr id="57" name="Text Placeholder 7"/>
          <p:cNvSpPr txBox="1"/>
          <p:nvPr/>
        </p:nvSpPr>
        <p:spPr>
          <a:xfrm>
            <a:off x="5215688" y="4418415"/>
            <a:ext cx="503766" cy="677727"/>
          </a:xfrm>
          <a:prstGeom prst="rect">
            <a:avLst/>
          </a:prstGeom>
        </p:spPr>
        <p:txBody>
          <a:bodyPr anchor="ctr" bIns="0" lIns="0" rIns="0" tIns="0" vert="horz" wrap="square"/>
          <a:lstStyle>
            <a:lvl1pPr algn="ctr" defTabSz="914476" eaLnBrk="1" hangingPunct="1" indent="0" latinLnBrk="0" marL="0" rtl="0">
              <a:lnSpc>
                <a:spcPct val="100000"/>
              </a:lnSpc>
              <a:spcBef>
                <a:spcPct val="0"/>
              </a:spcBef>
              <a:buFont charset="0" panose="020b0604020202020204" pitchFamily="34" typeface="Arial"/>
              <a:buNone/>
              <a:defRPr b="0" i="0" kern="1200" sz="2669">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z="1400">
                <a:latin charset="0" panose="020b0604020202020204" pitchFamily="34" typeface="Arial"/>
                <a:ea charset="-122" panose="020b0503020204020204" pitchFamily="34" typeface="微软雅黑"/>
                <a:sym charset="0" panose="020b0604020202020204" pitchFamily="34" typeface="Arial"/>
              </a:rPr>
              <a:t>文字内容</a:t>
            </a:r>
          </a:p>
        </p:txBody>
      </p:sp>
      <p:sp>
        <p:nvSpPr>
          <p:cNvPr id="58" name="Text Placeholder 7"/>
          <p:cNvSpPr txBox="1"/>
          <p:nvPr/>
        </p:nvSpPr>
        <p:spPr>
          <a:xfrm>
            <a:off x="7118389" y="3236217"/>
            <a:ext cx="508825" cy="679618"/>
          </a:xfrm>
          <a:prstGeom prst="rect">
            <a:avLst/>
          </a:prstGeom>
        </p:spPr>
        <p:txBody>
          <a:bodyPr anchor="ctr" bIns="0" lIns="0" rIns="0" tIns="0" vert="horz" wrap="square"/>
          <a:lstStyle>
            <a:lvl1pPr algn="ctr" defTabSz="914476" eaLnBrk="1" hangingPunct="1" indent="0" latinLnBrk="0" marL="0" rtl="0">
              <a:lnSpc>
                <a:spcPct val="100000"/>
              </a:lnSpc>
              <a:spcBef>
                <a:spcPct val="0"/>
              </a:spcBef>
              <a:buFont charset="0" panose="020b0604020202020204" pitchFamily="34" typeface="Arial"/>
              <a:buNone/>
              <a:defRPr b="0" i="0" kern="1200" sz="2669">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z="1400">
                <a:latin charset="0" panose="020b0604020202020204" pitchFamily="34" typeface="Arial"/>
                <a:ea charset="-122" panose="020b0503020204020204" pitchFamily="34" typeface="微软雅黑"/>
                <a:sym charset="0" panose="020b0604020202020204" pitchFamily="34" typeface="Arial"/>
              </a:rPr>
              <a:t>文字内容</a:t>
            </a:r>
          </a:p>
        </p:txBody>
      </p:sp>
      <p:sp>
        <p:nvSpPr>
          <p:cNvPr id="59" name="Text Placeholder 7"/>
          <p:cNvSpPr txBox="1"/>
          <p:nvPr/>
        </p:nvSpPr>
        <p:spPr>
          <a:xfrm>
            <a:off x="6874397" y="4650801"/>
            <a:ext cx="508825" cy="679618"/>
          </a:xfrm>
          <a:prstGeom prst="rect">
            <a:avLst/>
          </a:prstGeom>
        </p:spPr>
        <p:txBody>
          <a:bodyPr anchor="ctr" bIns="0" lIns="0" rIns="0" tIns="0" vert="horz" wrap="square"/>
          <a:lstStyle>
            <a:lvl1pPr algn="ctr" defTabSz="914476" eaLnBrk="1" hangingPunct="1" indent="0" latinLnBrk="0" marL="0" rtl="0">
              <a:lnSpc>
                <a:spcPct val="100000"/>
              </a:lnSpc>
              <a:spcBef>
                <a:spcPct val="0"/>
              </a:spcBef>
              <a:buFont charset="0" panose="020b0604020202020204" pitchFamily="34" typeface="Arial"/>
              <a:buNone/>
              <a:defRPr b="0" i="0" kern="1200" sz="2669">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z="1400">
                <a:latin charset="0" panose="020b0604020202020204" pitchFamily="34" typeface="Arial"/>
                <a:ea charset="-122" panose="020b0503020204020204" pitchFamily="34" typeface="微软雅黑"/>
                <a:sym charset="0" panose="020b0604020202020204" pitchFamily="34" typeface="Arial"/>
              </a:rPr>
              <a:t>文字内容</a:t>
            </a:r>
          </a:p>
        </p:txBody>
      </p:sp>
      <p:sp>
        <p:nvSpPr>
          <p:cNvPr id="30"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240695103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200"/>
                                  </p:stCondLst>
                                  <p:childTnLst>
                                    <p:set>
                                      <p:cBhvr>
                                        <p:cTn dur="1" fill="hold" id="6">
                                          <p:stCondLst>
                                            <p:cond delay="0"/>
                                          </p:stCondLst>
                                        </p:cTn>
                                        <p:tgtEl>
                                          <p:spTgt spid="44">
                                            <p:txEl>
                                              <p:pRg end="0" st="0"/>
                                            </p:txEl>
                                          </p:spTgt>
                                        </p:tgtEl>
                                        <p:attrNameLst>
                                          <p:attrName>style.visibility</p:attrName>
                                        </p:attrNameLst>
                                      </p:cBhvr>
                                      <p:to>
                                        <p:strVal val="visible"/>
                                      </p:to>
                                    </p:set>
                                    <p:animEffect filter="fade" transition="in">
                                      <p:cBhvr>
                                        <p:cTn dur="400" id="7"/>
                                        <p:tgtEl>
                                          <p:spTgt spid="44">
                                            <p:txEl>
                                              <p:pRg end="0" st="0"/>
                                            </p:txEl>
                                          </p:spTgt>
                                        </p:tgtEl>
                                      </p:cBhvr>
                                    </p:animEffect>
                                    <p:anim calcmode="lin" valueType="num">
                                      <p:cBhvr>
                                        <p:cTn dur="400" fill="hold" id="8"/>
                                        <p:tgtEl>
                                          <p:spTgt spid="44">
                                            <p:txEl>
                                              <p:pRg end="0" st="0"/>
                                            </p:txEl>
                                          </p:spTgt>
                                        </p:tgtEl>
                                        <p:attrNameLst>
                                          <p:attrName>ppt_x</p:attrName>
                                        </p:attrNameLst>
                                      </p:cBhvr>
                                      <p:tavLst>
                                        <p:tav tm="0">
                                          <p:val>
                                            <p:strVal val="#ppt_x"/>
                                          </p:val>
                                        </p:tav>
                                        <p:tav tm="100000">
                                          <p:val>
                                            <p:strVal val="#ppt_x"/>
                                          </p:val>
                                        </p:tav>
                                      </p:tavLst>
                                    </p:anim>
                                    <p:anim calcmode="lin" valueType="num">
                                      <p:cBhvr>
                                        <p:cTn dur="400" fill="hold" id="9"/>
                                        <p:tgtEl>
                                          <p:spTgt spid="44">
                                            <p:txEl>
                                              <p:pRg end="0" st="0"/>
                                            </p:txEl>
                                          </p:spTgt>
                                        </p:tgtEl>
                                        <p:attrNameLst>
                                          <p:attrName>ppt_y</p:attrName>
                                        </p:attrNameLst>
                                      </p:cBhvr>
                                      <p:tavLst>
                                        <p:tav tm="0">
                                          <p:val>
                                            <p:strVal val="#ppt_y+.1"/>
                                          </p:val>
                                        </p:tav>
                                        <p:tav tm="100000">
                                          <p:val>
                                            <p:strVal val="#ppt_y"/>
                                          </p:val>
                                        </p:tav>
                                      </p:tavLst>
                                    </p:anim>
                                  </p:childTnLst>
                                </p:cTn>
                              </p:par>
                              <p:par>
                                <p:cTn fill="hold" grpId="0" id="10" nodeType="withEffect" presetClass="entr" presetID="23" presetSubtype="16">
                                  <p:stCondLst>
                                    <p:cond delay="200"/>
                                  </p:stCondLst>
                                  <p:childTnLst>
                                    <p:set>
                                      <p:cBhvr>
                                        <p:cTn dur="1" fill="hold" id="11">
                                          <p:stCondLst>
                                            <p:cond delay="0"/>
                                          </p:stCondLst>
                                        </p:cTn>
                                        <p:tgtEl>
                                          <p:spTgt spid="45">
                                            <p:txEl>
                                              <p:pRg end="0" st="0"/>
                                            </p:txEl>
                                          </p:spTgt>
                                        </p:tgtEl>
                                        <p:attrNameLst>
                                          <p:attrName>style.visibility</p:attrName>
                                        </p:attrNameLst>
                                      </p:cBhvr>
                                      <p:to>
                                        <p:strVal val="visible"/>
                                      </p:to>
                                    </p:set>
                                    <p:anim calcmode="lin" valueType="num">
                                      <p:cBhvr>
                                        <p:cTn dur="500" fill="hold" id="12"/>
                                        <p:tgtEl>
                                          <p:spTgt spid="45">
                                            <p:txEl>
                                              <p:pRg end="0" st="0"/>
                                            </p:txEl>
                                          </p:spTgt>
                                        </p:tgtEl>
                                        <p:attrNameLst>
                                          <p:attrName>ppt_w</p:attrName>
                                        </p:attrNameLst>
                                      </p:cBhvr>
                                      <p:tavLst>
                                        <p:tav tm="0">
                                          <p:val>
                                            <p:fltVal val="0"/>
                                          </p:val>
                                        </p:tav>
                                        <p:tav tm="100000">
                                          <p:val>
                                            <p:strVal val="#ppt_w"/>
                                          </p:val>
                                        </p:tav>
                                      </p:tavLst>
                                    </p:anim>
                                    <p:anim calcmode="lin" valueType="num">
                                      <p:cBhvr>
                                        <p:cTn dur="500" fill="hold" id="13"/>
                                        <p:tgtEl>
                                          <p:spTgt spid="45">
                                            <p:txEl>
                                              <p:pRg end="0" st="0"/>
                                            </p:txEl>
                                          </p:spTgt>
                                        </p:tgtEl>
                                        <p:attrNameLst>
                                          <p:attrName>ppt_h</p:attrName>
                                        </p:attrNameLst>
                                      </p:cBhvr>
                                      <p:tavLst>
                                        <p:tav tm="0">
                                          <p:val>
                                            <p:fltVal val="0"/>
                                          </p:val>
                                        </p:tav>
                                        <p:tav tm="100000">
                                          <p:val>
                                            <p:strVal val="#ppt_h"/>
                                          </p:val>
                                        </p:tav>
                                      </p:tavLst>
                                    </p:anim>
                                  </p:childTnLst>
                                </p:cTn>
                              </p:par>
                              <p:par>
                                <p:cTn fill="hold" grpId="0" id="14" nodeType="withEffect" presetClass="entr" presetID="42" presetSubtype="0">
                                  <p:stCondLst>
                                    <p:cond delay="200"/>
                                  </p:stCondLst>
                                  <p:childTnLst>
                                    <p:set>
                                      <p:cBhvr>
                                        <p:cTn dur="1" fill="hold" id="15">
                                          <p:stCondLst>
                                            <p:cond delay="0"/>
                                          </p:stCondLst>
                                        </p:cTn>
                                        <p:tgtEl>
                                          <p:spTgt spid="46">
                                            <p:txEl>
                                              <p:pRg end="0" st="0"/>
                                            </p:txEl>
                                          </p:spTgt>
                                        </p:tgtEl>
                                        <p:attrNameLst>
                                          <p:attrName>style.visibility</p:attrName>
                                        </p:attrNameLst>
                                      </p:cBhvr>
                                      <p:to>
                                        <p:strVal val="visible"/>
                                      </p:to>
                                    </p:set>
                                    <p:animEffect filter="fade" transition="in">
                                      <p:cBhvr>
                                        <p:cTn dur="400" id="16"/>
                                        <p:tgtEl>
                                          <p:spTgt spid="46">
                                            <p:txEl>
                                              <p:pRg end="0" st="0"/>
                                            </p:txEl>
                                          </p:spTgt>
                                        </p:tgtEl>
                                      </p:cBhvr>
                                    </p:animEffect>
                                    <p:anim calcmode="lin" valueType="num">
                                      <p:cBhvr>
                                        <p:cTn dur="400" fill="hold" id="17"/>
                                        <p:tgtEl>
                                          <p:spTgt spid="46">
                                            <p:txEl>
                                              <p:pRg end="0" st="0"/>
                                            </p:txEl>
                                          </p:spTgt>
                                        </p:tgtEl>
                                        <p:attrNameLst>
                                          <p:attrName>ppt_x</p:attrName>
                                        </p:attrNameLst>
                                      </p:cBhvr>
                                      <p:tavLst>
                                        <p:tav tm="0">
                                          <p:val>
                                            <p:strVal val="#ppt_x"/>
                                          </p:val>
                                        </p:tav>
                                        <p:tav tm="100000">
                                          <p:val>
                                            <p:strVal val="#ppt_x"/>
                                          </p:val>
                                        </p:tav>
                                      </p:tavLst>
                                    </p:anim>
                                    <p:anim calcmode="lin" valueType="num">
                                      <p:cBhvr>
                                        <p:cTn dur="400" fill="hold" id="18"/>
                                        <p:tgtEl>
                                          <p:spTgt spid="46">
                                            <p:txEl>
                                              <p:pRg end="0" st="0"/>
                                            </p:txEl>
                                          </p:spTgt>
                                        </p:tgtEl>
                                        <p:attrNameLst>
                                          <p:attrName>ppt_y</p:attrName>
                                        </p:attrNameLst>
                                      </p:cBhvr>
                                      <p:tavLst>
                                        <p:tav tm="0">
                                          <p:val>
                                            <p:strVal val="#ppt_y+.1"/>
                                          </p:val>
                                        </p:tav>
                                        <p:tav tm="100000">
                                          <p:val>
                                            <p:strVal val="#ppt_y"/>
                                          </p:val>
                                        </p:tav>
                                      </p:tavLst>
                                    </p:anim>
                                  </p:childTnLst>
                                </p:cTn>
                              </p:par>
                              <p:par>
                                <p:cTn fill="hold" grpId="0" id="19" nodeType="withEffect" presetClass="entr" presetID="23" presetSubtype="16">
                                  <p:stCondLst>
                                    <p:cond delay="200"/>
                                  </p:stCondLst>
                                  <p:childTnLst>
                                    <p:set>
                                      <p:cBhvr>
                                        <p:cTn dur="1" fill="hold" id="20">
                                          <p:stCondLst>
                                            <p:cond delay="0"/>
                                          </p:stCondLst>
                                        </p:cTn>
                                        <p:tgtEl>
                                          <p:spTgt spid="47">
                                            <p:txEl>
                                              <p:pRg end="0" st="0"/>
                                            </p:txEl>
                                          </p:spTgt>
                                        </p:tgtEl>
                                        <p:attrNameLst>
                                          <p:attrName>style.visibility</p:attrName>
                                        </p:attrNameLst>
                                      </p:cBhvr>
                                      <p:to>
                                        <p:strVal val="visible"/>
                                      </p:to>
                                    </p:set>
                                    <p:anim calcmode="lin" valueType="num">
                                      <p:cBhvr>
                                        <p:cTn dur="500" fill="hold" id="21"/>
                                        <p:tgtEl>
                                          <p:spTgt spid="47">
                                            <p:txEl>
                                              <p:pRg end="0" st="0"/>
                                            </p:txEl>
                                          </p:spTgt>
                                        </p:tgtEl>
                                        <p:attrNameLst>
                                          <p:attrName>ppt_w</p:attrName>
                                        </p:attrNameLst>
                                      </p:cBhvr>
                                      <p:tavLst>
                                        <p:tav tm="0">
                                          <p:val>
                                            <p:fltVal val="0"/>
                                          </p:val>
                                        </p:tav>
                                        <p:tav tm="100000">
                                          <p:val>
                                            <p:strVal val="#ppt_w"/>
                                          </p:val>
                                        </p:tav>
                                      </p:tavLst>
                                    </p:anim>
                                    <p:anim calcmode="lin" valueType="num">
                                      <p:cBhvr>
                                        <p:cTn dur="500" fill="hold" id="22"/>
                                        <p:tgtEl>
                                          <p:spTgt spid="47">
                                            <p:txEl>
                                              <p:pRg end="0" st="0"/>
                                            </p:txEl>
                                          </p:spTgt>
                                        </p:tgtEl>
                                        <p:attrNameLst>
                                          <p:attrName>ppt_h</p:attrName>
                                        </p:attrNameLst>
                                      </p:cBhvr>
                                      <p:tavLst>
                                        <p:tav tm="0">
                                          <p:val>
                                            <p:fltVal val="0"/>
                                          </p:val>
                                        </p:tav>
                                        <p:tav tm="100000">
                                          <p:val>
                                            <p:strVal val="#ppt_h"/>
                                          </p:val>
                                        </p:tav>
                                      </p:tavLst>
                                    </p:anim>
                                  </p:childTnLst>
                                </p:cTn>
                              </p:par>
                              <p:par>
                                <p:cTn fill="hold" grpId="0" id="23" nodeType="withEffect" presetClass="entr" presetID="42" presetSubtype="0">
                                  <p:stCondLst>
                                    <p:cond delay="200"/>
                                  </p:stCondLst>
                                  <p:childTnLst>
                                    <p:set>
                                      <p:cBhvr>
                                        <p:cTn dur="1" fill="hold" id="24">
                                          <p:stCondLst>
                                            <p:cond delay="0"/>
                                          </p:stCondLst>
                                        </p:cTn>
                                        <p:tgtEl>
                                          <p:spTgt spid="48">
                                            <p:txEl>
                                              <p:pRg end="0" st="0"/>
                                            </p:txEl>
                                          </p:spTgt>
                                        </p:tgtEl>
                                        <p:attrNameLst>
                                          <p:attrName>style.visibility</p:attrName>
                                        </p:attrNameLst>
                                      </p:cBhvr>
                                      <p:to>
                                        <p:strVal val="visible"/>
                                      </p:to>
                                    </p:set>
                                    <p:animEffect filter="fade" transition="in">
                                      <p:cBhvr>
                                        <p:cTn dur="400" id="25"/>
                                        <p:tgtEl>
                                          <p:spTgt spid="48">
                                            <p:txEl>
                                              <p:pRg end="0" st="0"/>
                                            </p:txEl>
                                          </p:spTgt>
                                        </p:tgtEl>
                                      </p:cBhvr>
                                    </p:animEffect>
                                    <p:anim calcmode="lin" valueType="num">
                                      <p:cBhvr>
                                        <p:cTn dur="400" fill="hold" id="26"/>
                                        <p:tgtEl>
                                          <p:spTgt spid="48">
                                            <p:txEl>
                                              <p:pRg end="0" st="0"/>
                                            </p:txEl>
                                          </p:spTgt>
                                        </p:tgtEl>
                                        <p:attrNameLst>
                                          <p:attrName>ppt_x</p:attrName>
                                        </p:attrNameLst>
                                      </p:cBhvr>
                                      <p:tavLst>
                                        <p:tav tm="0">
                                          <p:val>
                                            <p:strVal val="#ppt_x"/>
                                          </p:val>
                                        </p:tav>
                                        <p:tav tm="100000">
                                          <p:val>
                                            <p:strVal val="#ppt_x"/>
                                          </p:val>
                                        </p:tav>
                                      </p:tavLst>
                                    </p:anim>
                                    <p:anim calcmode="lin" valueType="num">
                                      <p:cBhvr>
                                        <p:cTn dur="400" fill="hold" id="27"/>
                                        <p:tgtEl>
                                          <p:spTgt spid="48">
                                            <p:txEl>
                                              <p:pRg end="0" st="0"/>
                                            </p:txEl>
                                          </p:spTgt>
                                        </p:tgtEl>
                                        <p:attrNameLst>
                                          <p:attrName>ppt_y</p:attrName>
                                        </p:attrNameLst>
                                      </p:cBhvr>
                                      <p:tavLst>
                                        <p:tav tm="0">
                                          <p:val>
                                            <p:strVal val="#ppt_y+.1"/>
                                          </p:val>
                                        </p:tav>
                                        <p:tav tm="100000">
                                          <p:val>
                                            <p:strVal val="#ppt_y"/>
                                          </p:val>
                                        </p:tav>
                                      </p:tavLst>
                                    </p:anim>
                                  </p:childTnLst>
                                </p:cTn>
                              </p:par>
                              <p:par>
                                <p:cTn fill="hold" grpId="0" id="28" nodeType="withEffect" presetClass="entr" presetID="23" presetSubtype="16">
                                  <p:stCondLst>
                                    <p:cond delay="200"/>
                                  </p:stCondLst>
                                  <p:childTnLst>
                                    <p:set>
                                      <p:cBhvr>
                                        <p:cTn dur="1" fill="hold" id="29">
                                          <p:stCondLst>
                                            <p:cond delay="0"/>
                                          </p:stCondLst>
                                        </p:cTn>
                                        <p:tgtEl>
                                          <p:spTgt spid="49">
                                            <p:txEl>
                                              <p:pRg end="0" st="0"/>
                                            </p:txEl>
                                          </p:spTgt>
                                        </p:tgtEl>
                                        <p:attrNameLst>
                                          <p:attrName>style.visibility</p:attrName>
                                        </p:attrNameLst>
                                      </p:cBhvr>
                                      <p:to>
                                        <p:strVal val="visible"/>
                                      </p:to>
                                    </p:set>
                                    <p:anim calcmode="lin" valueType="num">
                                      <p:cBhvr>
                                        <p:cTn dur="500" fill="hold" id="30"/>
                                        <p:tgtEl>
                                          <p:spTgt spid="49">
                                            <p:txEl>
                                              <p:pRg end="0" st="0"/>
                                            </p:txEl>
                                          </p:spTgt>
                                        </p:tgtEl>
                                        <p:attrNameLst>
                                          <p:attrName>ppt_w</p:attrName>
                                        </p:attrNameLst>
                                      </p:cBhvr>
                                      <p:tavLst>
                                        <p:tav tm="0">
                                          <p:val>
                                            <p:fltVal val="0"/>
                                          </p:val>
                                        </p:tav>
                                        <p:tav tm="100000">
                                          <p:val>
                                            <p:strVal val="#ppt_w"/>
                                          </p:val>
                                        </p:tav>
                                      </p:tavLst>
                                    </p:anim>
                                    <p:anim calcmode="lin" valueType="num">
                                      <p:cBhvr>
                                        <p:cTn dur="500" fill="hold" id="31"/>
                                        <p:tgtEl>
                                          <p:spTgt spid="49">
                                            <p:txEl>
                                              <p:pRg end="0" st="0"/>
                                            </p:txEl>
                                          </p:spTgt>
                                        </p:tgtEl>
                                        <p:attrNameLst>
                                          <p:attrName>ppt_h</p:attrName>
                                        </p:attrNameLst>
                                      </p:cBhvr>
                                      <p:tavLst>
                                        <p:tav tm="0">
                                          <p:val>
                                            <p:fltVal val="0"/>
                                          </p:val>
                                        </p:tav>
                                        <p:tav tm="100000">
                                          <p:val>
                                            <p:strVal val="#ppt_h"/>
                                          </p:val>
                                        </p:tav>
                                      </p:tavLst>
                                    </p:anim>
                                  </p:childTnLst>
                                </p:cTn>
                              </p:par>
                              <p:par>
                                <p:cTn fill="hold" grpId="0" id="32" nodeType="withEffect" presetClass="entr" presetID="42" presetSubtype="0">
                                  <p:stCondLst>
                                    <p:cond delay="200"/>
                                  </p:stCondLst>
                                  <p:childTnLst>
                                    <p:set>
                                      <p:cBhvr>
                                        <p:cTn dur="1" fill="hold" id="33">
                                          <p:stCondLst>
                                            <p:cond delay="0"/>
                                          </p:stCondLst>
                                        </p:cTn>
                                        <p:tgtEl>
                                          <p:spTgt spid="50">
                                            <p:txEl>
                                              <p:pRg end="0" st="0"/>
                                            </p:txEl>
                                          </p:spTgt>
                                        </p:tgtEl>
                                        <p:attrNameLst>
                                          <p:attrName>style.visibility</p:attrName>
                                        </p:attrNameLst>
                                      </p:cBhvr>
                                      <p:to>
                                        <p:strVal val="visible"/>
                                      </p:to>
                                    </p:set>
                                    <p:animEffect filter="fade" transition="in">
                                      <p:cBhvr>
                                        <p:cTn dur="400" id="34"/>
                                        <p:tgtEl>
                                          <p:spTgt spid="50">
                                            <p:txEl>
                                              <p:pRg end="0" st="0"/>
                                            </p:txEl>
                                          </p:spTgt>
                                        </p:tgtEl>
                                      </p:cBhvr>
                                    </p:animEffect>
                                    <p:anim calcmode="lin" valueType="num">
                                      <p:cBhvr>
                                        <p:cTn dur="400" fill="hold" id="35"/>
                                        <p:tgtEl>
                                          <p:spTgt spid="50">
                                            <p:txEl>
                                              <p:pRg end="0" st="0"/>
                                            </p:txEl>
                                          </p:spTgt>
                                        </p:tgtEl>
                                        <p:attrNameLst>
                                          <p:attrName>ppt_x</p:attrName>
                                        </p:attrNameLst>
                                      </p:cBhvr>
                                      <p:tavLst>
                                        <p:tav tm="0">
                                          <p:val>
                                            <p:strVal val="#ppt_x"/>
                                          </p:val>
                                        </p:tav>
                                        <p:tav tm="100000">
                                          <p:val>
                                            <p:strVal val="#ppt_x"/>
                                          </p:val>
                                        </p:tav>
                                      </p:tavLst>
                                    </p:anim>
                                    <p:anim calcmode="lin" valueType="num">
                                      <p:cBhvr>
                                        <p:cTn dur="400" fill="hold" id="36"/>
                                        <p:tgtEl>
                                          <p:spTgt spid="50">
                                            <p:txEl>
                                              <p:pRg end="0" st="0"/>
                                            </p:txEl>
                                          </p:spTgt>
                                        </p:tgtEl>
                                        <p:attrNameLst>
                                          <p:attrName>ppt_y</p:attrName>
                                        </p:attrNameLst>
                                      </p:cBhvr>
                                      <p:tavLst>
                                        <p:tav tm="0">
                                          <p:val>
                                            <p:strVal val="#ppt_y+.1"/>
                                          </p:val>
                                        </p:tav>
                                        <p:tav tm="100000">
                                          <p:val>
                                            <p:strVal val="#ppt_y"/>
                                          </p:val>
                                        </p:tav>
                                      </p:tavLst>
                                    </p:anim>
                                  </p:childTnLst>
                                </p:cTn>
                              </p:par>
                              <p:par>
                                <p:cTn fill="hold" grpId="0" id="37" nodeType="withEffect" presetClass="entr" presetID="23" presetSubtype="16">
                                  <p:stCondLst>
                                    <p:cond delay="200"/>
                                  </p:stCondLst>
                                  <p:childTnLst>
                                    <p:set>
                                      <p:cBhvr>
                                        <p:cTn dur="1" fill="hold" id="38">
                                          <p:stCondLst>
                                            <p:cond delay="0"/>
                                          </p:stCondLst>
                                        </p:cTn>
                                        <p:tgtEl>
                                          <p:spTgt spid="51">
                                            <p:txEl>
                                              <p:pRg end="0" st="0"/>
                                            </p:txEl>
                                          </p:spTgt>
                                        </p:tgtEl>
                                        <p:attrNameLst>
                                          <p:attrName>style.visibility</p:attrName>
                                        </p:attrNameLst>
                                      </p:cBhvr>
                                      <p:to>
                                        <p:strVal val="visible"/>
                                      </p:to>
                                    </p:set>
                                    <p:anim calcmode="lin" valueType="num">
                                      <p:cBhvr>
                                        <p:cTn dur="500" fill="hold" id="39"/>
                                        <p:tgtEl>
                                          <p:spTgt spid="51">
                                            <p:txEl>
                                              <p:pRg end="0" st="0"/>
                                            </p:txEl>
                                          </p:spTgt>
                                        </p:tgtEl>
                                        <p:attrNameLst>
                                          <p:attrName>ppt_w</p:attrName>
                                        </p:attrNameLst>
                                      </p:cBhvr>
                                      <p:tavLst>
                                        <p:tav tm="0">
                                          <p:val>
                                            <p:fltVal val="0"/>
                                          </p:val>
                                        </p:tav>
                                        <p:tav tm="100000">
                                          <p:val>
                                            <p:strVal val="#ppt_w"/>
                                          </p:val>
                                        </p:tav>
                                      </p:tavLst>
                                    </p:anim>
                                    <p:anim calcmode="lin" valueType="num">
                                      <p:cBhvr>
                                        <p:cTn dur="500" fill="hold" id="40"/>
                                        <p:tgtEl>
                                          <p:spTgt spid="51">
                                            <p:txEl>
                                              <p:pRg end="0" st="0"/>
                                            </p:txEl>
                                          </p:spTgt>
                                        </p:tgtEl>
                                        <p:attrNameLst>
                                          <p:attrName>ppt_h</p:attrName>
                                        </p:attrNameLst>
                                      </p:cBhvr>
                                      <p:tavLst>
                                        <p:tav tm="0">
                                          <p:val>
                                            <p:fltVal val="0"/>
                                          </p:val>
                                        </p:tav>
                                        <p:tav tm="100000">
                                          <p:val>
                                            <p:strVal val="#ppt_h"/>
                                          </p:val>
                                        </p:tav>
                                      </p:tavLst>
                                    </p:anim>
                                  </p:childTnLst>
                                </p:cTn>
                              </p:par>
                            </p:childTnLst>
                          </p:cTn>
                        </p:par>
                        <p:par>
                          <p:cTn fill="hold" id="41" nodeType="afterGroup">
                            <p:stCondLst>
                              <p:cond delay="700"/>
                            </p:stCondLst>
                            <p:childTnLst>
                              <p:par>
                                <p:cTn fill="hold" id="42" nodeType="afterEffect" presetClass="entr" presetID="10" presetSubtype="0">
                                  <p:stCondLst>
                                    <p:cond delay="0"/>
                                  </p:stCondLst>
                                  <p:childTnLst>
                                    <p:set>
                                      <p:cBhvr>
                                        <p:cTn dur="1" fill="hold" id="43">
                                          <p:stCondLst>
                                            <p:cond delay="0"/>
                                          </p:stCondLst>
                                        </p:cTn>
                                        <p:tgtEl>
                                          <p:spTgt spid="41"/>
                                        </p:tgtEl>
                                        <p:attrNameLst>
                                          <p:attrName>style.visibility</p:attrName>
                                        </p:attrNameLst>
                                      </p:cBhvr>
                                      <p:to>
                                        <p:strVal val="visible"/>
                                      </p:to>
                                    </p:set>
                                    <p:animEffect filter="fade" transition="in">
                                      <p:cBhvr>
                                        <p:cTn dur="500" id="44"/>
                                        <p:tgtEl>
                                          <p:spTgt spid="41"/>
                                        </p:tgtEl>
                                      </p:cBhvr>
                                    </p:animEffect>
                                  </p:childTnLst>
                                </p:cTn>
                              </p:par>
                            </p:childTnLst>
                          </p:cTn>
                        </p:par>
                        <p:par>
                          <p:cTn fill="hold" id="45" nodeType="afterGroup">
                            <p:stCondLst>
                              <p:cond delay="1200"/>
                            </p:stCondLst>
                            <p:childTnLst>
                              <p:par>
                                <p:cTn fill="hold" id="46" nodeType="afterEffect" presetClass="entr" presetID="10" presetSubtype="0">
                                  <p:stCondLst>
                                    <p:cond delay="0"/>
                                  </p:stCondLst>
                                  <p:childTnLst>
                                    <p:set>
                                      <p:cBhvr>
                                        <p:cTn dur="1" fill="hold" id="47">
                                          <p:stCondLst>
                                            <p:cond delay="0"/>
                                          </p:stCondLst>
                                        </p:cTn>
                                        <p:tgtEl>
                                          <p:spTgt spid="24"/>
                                        </p:tgtEl>
                                        <p:attrNameLst>
                                          <p:attrName>style.visibility</p:attrName>
                                        </p:attrNameLst>
                                      </p:cBhvr>
                                      <p:to>
                                        <p:strVal val="visible"/>
                                      </p:to>
                                    </p:set>
                                    <p:animEffect filter="fade" transition="in">
                                      <p:cBhvr>
                                        <p:cTn dur="500" id="48"/>
                                        <p:tgtEl>
                                          <p:spTgt spid="24"/>
                                        </p:tgtEl>
                                      </p:cBhvr>
                                    </p:animEffect>
                                  </p:childTnLst>
                                </p:cTn>
                              </p:par>
                            </p:childTnLst>
                          </p:cTn>
                        </p:par>
                        <p:par>
                          <p:cTn fill="hold" id="49" nodeType="afterGroup">
                            <p:stCondLst>
                              <p:cond delay="1700"/>
                            </p:stCondLst>
                            <p:childTnLst>
                              <p:par>
                                <p:cTn fill="hold" id="50" nodeType="afterEffect" presetClass="entr" presetID="10" presetSubtype="0">
                                  <p:stCondLst>
                                    <p:cond delay="0"/>
                                  </p:stCondLst>
                                  <p:childTnLst>
                                    <p:set>
                                      <p:cBhvr>
                                        <p:cTn dur="1" fill="hold" id="51">
                                          <p:stCondLst>
                                            <p:cond delay="0"/>
                                          </p:stCondLst>
                                        </p:cTn>
                                        <p:tgtEl>
                                          <p:spTgt spid="21"/>
                                        </p:tgtEl>
                                        <p:attrNameLst>
                                          <p:attrName>style.visibility</p:attrName>
                                        </p:attrNameLst>
                                      </p:cBhvr>
                                      <p:to>
                                        <p:strVal val="visible"/>
                                      </p:to>
                                    </p:set>
                                    <p:animEffect filter="fade" transition="in">
                                      <p:cBhvr>
                                        <p:cTn dur="500" id="52"/>
                                        <p:tgtEl>
                                          <p:spTgt spid="21"/>
                                        </p:tgtEl>
                                      </p:cBhvr>
                                    </p:animEffect>
                                  </p:childTnLst>
                                </p:cTn>
                              </p:par>
                            </p:childTnLst>
                          </p:cTn>
                        </p:par>
                        <p:par>
                          <p:cTn fill="hold" id="53" nodeType="afterGroup">
                            <p:stCondLst>
                              <p:cond delay="2200"/>
                            </p:stCondLst>
                            <p:childTnLst>
                              <p:par>
                                <p:cTn fill="hold" id="54" nodeType="afterEffect" presetClass="entr" presetID="10" presetSubtype="0">
                                  <p:stCondLst>
                                    <p:cond delay="0"/>
                                  </p:stCondLst>
                                  <p:childTnLst>
                                    <p:set>
                                      <p:cBhvr>
                                        <p:cTn dur="1" fill="hold" id="55">
                                          <p:stCondLst>
                                            <p:cond delay="0"/>
                                          </p:stCondLst>
                                        </p:cTn>
                                        <p:tgtEl>
                                          <p:spTgt spid="18"/>
                                        </p:tgtEl>
                                        <p:attrNameLst>
                                          <p:attrName>style.visibility</p:attrName>
                                        </p:attrNameLst>
                                      </p:cBhvr>
                                      <p:to>
                                        <p:strVal val="visible"/>
                                      </p:to>
                                    </p:set>
                                    <p:animEffect filter="fade" transition="in">
                                      <p:cBhvr>
                                        <p:cTn dur="500" id="56"/>
                                        <p:tgtEl>
                                          <p:spTgt spid="18"/>
                                        </p:tgtEl>
                                      </p:cBhvr>
                                    </p:animEffect>
                                  </p:childTnLst>
                                </p:cTn>
                              </p:par>
                            </p:childTnLst>
                          </p:cTn>
                        </p:par>
                        <p:par>
                          <p:cTn fill="hold" id="57" nodeType="afterGroup">
                            <p:stCondLst>
                              <p:cond delay="2700"/>
                            </p:stCondLst>
                            <p:childTnLst>
                              <p:par>
                                <p:cTn fill="hold" grpId="0" id="58" nodeType="afterEffect" presetClass="entr" presetID="9" presetSubtype="0">
                                  <p:stCondLst>
                                    <p:cond delay="100"/>
                                  </p:stCondLst>
                                  <p:childTnLst>
                                    <p:set>
                                      <p:cBhvr>
                                        <p:cTn fill="hold" id="59"/>
                                        <p:tgtEl>
                                          <p:spTgt spid="55"/>
                                        </p:tgtEl>
                                        <p:attrNameLst>
                                          <p:attrName>style.visibility</p:attrName>
                                        </p:attrNameLst>
                                      </p:cBhvr>
                                      <p:to>
                                        <p:strVal val="visible"/>
                                      </p:to>
                                    </p:set>
                                    <p:animEffect filter="dissolve(in)" transition="in">
                                      <p:cBhvr>
                                        <p:cTn dur="750" id="60"/>
                                        <p:tgtEl>
                                          <p:spTgt spid="55"/>
                                        </p:tgtEl>
                                      </p:cBhvr>
                                    </p:animEffect>
                                  </p:childTnLst>
                                </p:cTn>
                              </p:par>
                            </p:childTnLst>
                          </p:cTn>
                        </p:par>
                        <p:par>
                          <p:cTn fill="hold" id="61" nodeType="afterGroup">
                            <p:stCondLst>
                              <p:cond delay="3550"/>
                            </p:stCondLst>
                            <p:childTnLst>
                              <p:par>
                                <p:cTn fill="hold" grpId="0" id="62" nodeType="afterEffect" presetClass="entr" presetID="9" presetSubtype="0">
                                  <p:stCondLst>
                                    <p:cond delay="100"/>
                                  </p:stCondLst>
                                  <p:childTnLst>
                                    <p:set>
                                      <p:cBhvr>
                                        <p:cTn fill="hold" id="63"/>
                                        <p:tgtEl>
                                          <p:spTgt spid="54"/>
                                        </p:tgtEl>
                                        <p:attrNameLst>
                                          <p:attrName>style.visibility</p:attrName>
                                        </p:attrNameLst>
                                      </p:cBhvr>
                                      <p:to>
                                        <p:strVal val="visible"/>
                                      </p:to>
                                    </p:set>
                                    <p:animEffect filter="dissolve(in)" transition="in">
                                      <p:cBhvr>
                                        <p:cTn dur="750" id="64"/>
                                        <p:tgtEl>
                                          <p:spTgt spid="54"/>
                                        </p:tgtEl>
                                      </p:cBhvr>
                                    </p:animEffect>
                                  </p:childTnLst>
                                </p:cTn>
                              </p:par>
                            </p:childTnLst>
                          </p:cTn>
                        </p:par>
                        <p:par>
                          <p:cTn fill="hold" id="65" nodeType="afterGroup">
                            <p:stCondLst>
                              <p:cond delay="4400"/>
                            </p:stCondLst>
                            <p:childTnLst>
                              <p:par>
                                <p:cTn fill="hold" grpId="0" id="66" nodeType="afterEffect" presetClass="entr" presetID="9" presetSubtype="0">
                                  <p:stCondLst>
                                    <p:cond delay="100"/>
                                  </p:stCondLst>
                                  <p:childTnLst>
                                    <p:set>
                                      <p:cBhvr>
                                        <p:cTn fill="hold" id="67"/>
                                        <p:tgtEl>
                                          <p:spTgt spid="52"/>
                                        </p:tgtEl>
                                        <p:attrNameLst>
                                          <p:attrName>style.visibility</p:attrName>
                                        </p:attrNameLst>
                                      </p:cBhvr>
                                      <p:to>
                                        <p:strVal val="visible"/>
                                      </p:to>
                                    </p:set>
                                    <p:animEffect filter="dissolve(in)" transition="in">
                                      <p:cBhvr>
                                        <p:cTn dur="750" id="68"/>
                                        <p:tgtEl>
                                          <p:spTgt spid="52"/>
                                        </p:tgtEl>
                                      </p:cBhvr>
                                    </p:animEffect>
                                  </p:childTnLst>
                                </p:cTn>
                              </p:par>
                            </p:childTnLst>
                          </p:cTn>
                        </p:par>
                        <p:par>
                          <p:cTn fill="hold" id="69" nodeType="afterGroup">
                            <p:stCondLst>
                              <p:cond delay="5250"/>
                            </p:stCondLst>
                            <p:childTnLst>
                              <p:par>
                                <p:cTn fill="hold" grpId="0" id="70" nodeType="afterEffect" presetClass="entr" presetID="9" presetSubtype="0">
                                  <p:stCondLst>
                                    <p:cond delay="100"/>
                                  </p:stCondLst>
                                  <p:childTnLst>
                                    <p:set>
                                      <p:cBhvr>
                                        <p:cTn fill="hold" id="71"/>
                                        <p:tgtEl>
                                          <p:spTgt spid="53"/>
                                        </p:tgtEl>
                                        <p:attrNameLst>
                                          <p:attrName>style.visibility</p:attrName>
                                        </p:attrNameLst>
                                      </p:cBhvr>
                                      <p:to>
                                        <p:strVal val="visible"/>
                                      </p:to>
                                    </p:set>
                                    <p:animEffect filter="dissolve(in)" transition="in">
                                      <p:cBhvr>
                                        <p:cTn dur="750" id="72"/>
                                        <p:tgtEl>
                                          <p:spTgt spid="53"/>
                                        </p:tgtEl>
                                      </p:cBhvr>
                                    </p:animEffect>
                                  </p:childTnLst>
                                </p:cTn>
                              </p:par>
                            </p:childTnLst>
                          </p:cTn>
                        </p:par>
                        <p:par>
                          <p:cTn fill="hold" id="73" nodeType="afterGroup">
                            <p:stCondLst>
                              <p:cond delay="6100"/>
                            </p:stCondLst>
                            <p:childTnLst>
                              <p:par>
                                <p:cTn fill="hold" grpId="0" id="74" nodeType="afterEffect" presetClass="entr" presetID="53" presetSubtype="0">
                                  <p:stCondLst>
                                    <p:cond delay="0"/>
                                  </p:stCondLst>
                                  <p:childTnLst>
                                    <p:set>
                                      <p:cBhvr>
                                        <p:cTn dur="1" fill="hold" id="75">
                                          <p:stCondLst>
                                            <p:cond delay="0"/>
                                          </p:stCondLst>
                                        </p:cTn>
                                        <p:tgtEl>
                                          <p:spTgt spid="56">
                                            <p:txEl>
                                              <p:pRg end="0" st="0"/>
                                            </p:txEl>
                                          </p:spTgt>
                                        </p:tgtEl>
                                        <p:attrNameLst>
                                          <p:attrName>style.visibility</p:attrName>
                                        </p:attrNameLst>
                                      </p:cBhvr>
                                      <p:to>
                                        <p:strVal val="visible"/>
                                      </p:to>
                                    </p:set>
                                    <p:anim calcmode="lin" valueType="num">
                                      <p:cBhvr>
                                        <p:cTn dur="500" fill="hold" id="76"/>
                                        <p:tgtEl>
                                          <p:spTgt spid="56">
                                            <p:txEl>
                                              <p:pRg end="0" st="0"/>
                                            </p:txEl>
                                          </p:spTgt>
                                        </p:tgtEl>
                                        <p:attrNameLst>
                                          <p:attrName>ppt_w</p:attrName>
                                        </p:attrNameLst>
                                      </p:cBhvr>
                                      <p:tavLst>
                                        <p:tav tm="0">
                                          <p:val>
                                            <p:fltVal val="0"/>
                                          </p:val>
                                        </p:tav>
                                        <p:tav tm="100000">
                                          <p:val>
                                            <p:strVal val="#ppt_w"/>
                                          </p:val>
                                        </p:tav>
                                      </p:tavLst>
                                    </p:anim>
                                    <p:anim calcmode="lin" valueType="num">
                                      <p:cBhvr>
                                        <p:cTn dur="500" fill="hold" id="77"/>
                                        <p:tgtEl>
                                          <p:spTgt spid="56">
                                            <p:txEl>
                                              <p:pRg end="0" st="0"/>
                                            </p:txEl>
                                          </p:spTgt>
                                        </p:tgtEl>
                                        <p:attrNameLst>
                                          <p:attrName>ppt_h</p:attrName>
                                        </p:attrNameLst>
                                      </p:cBhvr>
                                      <p:tavLst>
                                        <p:tav tm="0">
                                          <p:val>
                                            <p:fltVal val="0"/>
                                          </p:val>
                                        </p:tav>
                                        <p:tav tm="100000">
                                          <p:val>
                                            <p:strVal val="#ppt_h"/>
                                          </p:val>
                                        </p:tav>
                                      </p:tavLst>
                                    </p:anim>
                                    <p:animEffect filter="fade" transition="in">
                                      <p:cBhvr>
                                        <p:cTn dur="500" id="78"/>
                                        <p:tgtEl>
                                          <p:spTgt spid="56">
                                            <p:txEl>
                                              <p:pRg end="0" st="0"/>
                                            </p:txEl>
                                          </p:spTgt>
                                        </p:tgtEl>
                                      </p:cBhvr>
                                    </p:animEffect>
                                  </p:childTnLst>
                                </p:cTn>
                              </p:par>
                            </p:childTnLst>
                          </p:cTn>
                        </p:par>
                        <p:par>
                          <p:cTn fill="hold" id="79" nodeType="afterGroup">
                            <p:stCondLst>
                              <p:cond delay="6600"/>
                            </p:stCondLst>
                            <p:childTnLst>
                              <p:par>
                                <p:cTn fill="hold" grpId="0" id="80" nodeType="afterEffect" presetClass="entr" presetID="53" presetSubtype="0">
                                  <p:stCondLst>
                                    <p:cond delay="0"/>
                                  </p:stCondLst>
                                  <p:childTnLst>
                                    <p:set>
                                      <p:cBhvr>
                                        <p:cTn dur="1" fill="hold" id="81">
                                          <p:stCondLst>
                                            <p:cond delay="0"/>
                                          </p:stCondLst>
                                        </p:cTn>
                                        <p:tgtEl>
                                          <p:spTgt spid="57">
                                            <p:txEl>
                                              <p:pRg end="0" st="0"/>
                                            </p:txEl>
                                          </p:spTgt>
                                        </p:tgtEl>
                                        <p:attrNameLst>
                                          <p:attrName>style.visibility</p:attrName>
                                        </p:attrNameLst>
                                      </p:cBhvr>
                                      <p:to>
                                        <p:strVal val="visible"/>
                                      </p:to>
                                    </p:set>
                                    <p:anim calcmode="lin" valueType="num">
                                      <p:cBhvr>
                                        <p:cTn dur="500" fill="hold" id="82"/>
                                        <p:tgtEl>
                                          <p:spTgt spid="57">
                                            <p:txEl>
                                              <p:pRg end="0" st="0"/>
                                            </p:txEl>
                                          </p:spTgt>
                                        </p:tgtEl>
                                        <p:attrNameLst>
                                          <p:attrName>ppt_w</p:attrName>
                                        </p:attrNameLst>
                                      </p:cBhvr>
                                      <p:tavLst>
                                        <p:tav tm="0">
                                          <p:val>
                                            <p:fltVal val="0"/>
                                          </p:val>
                                        </p:tav>
                                        <p:tav tm="100000">
                                          <p:val>
                                            <p:strVal val="#ppt_w"/>
                                          </p:val>
                                        </p:tav>
                                      </p:tavLst>
                                    </p:anim>
                                    <p:anim calcmode="lin" valueType="num">
                                      <p:cBhvr>
                                        <p:cTn dur="500" fill="hold" id="83"/>
                                        <p:tgtEl>
                                          <p:spTgt spid="57">
                                            <p:txEl>
                                              <p:pRg end="0" st="0"/>
                                            </p:txEl>
                                          </p:spTgt>
                                        </p:tgtEl>
                                        <p:attrNameLst>
                                          <p:attrName>ppt_h</p:attrName>
                                        </p:attrNameLst>
                                      </p:cBhvr>
                                      <p:tavLst>
                                        <p:tav tm="0">
                                          <p:val>
                                            <p:fltVal val="0"/>
                                          </p:val>
                                        </p:tav>
                                        <p:tav tm="100000">
                                          <p:val>
                                            <p:strVal val="#ppt_h"/>
                                          </p:val>
                                        </p:tav>
                                      </p:tavLst>
                                    </p:anim>
                                    <p:animEffect filter="fade" transition="in">
                                      <p:cBhvr>
                                        <p:cTn dur="500" id="84"/>
                                        <p:tgtEl>
                                          <p:spTgt spid="57">
                                            <p:txEl>
                                              <p:pRg end="0" st="0"/>
                                            </p:txEl>
                                          </p:spTgt>
                                        </p:tgtEl>
                                      </p:cBhvr>
                                    </p:animEffect>
                                  </p:childTnLst>
                                </p:cTn>
                              </p:par>
                            </p:childTnLst>
                          </p:cTn>
                        </p:par>
                        <p:par>
                          <p:cTn fill="hold" id="85" nodeType="afterGroup">
                            <p:stCondLst>
                              <p:cond delay="7100"/>
                            </p:stCondLst>
                            <p:childTnLst>
                              <p:par>
                                <p:cTn fill="hold" grpId="0" id="86" nodeType="afterEffect" presetClass="entr" presetID="53" presetSubtype="0">
                                  <p:stCondLst>
                                    <p:cond delay="0"/>
                                  </p:stCondLst>
                                  <p:childTnLst>
                                    <p:set>
                                      <p:cBhvr>
                                        <p:cTn dur="1" fill="hold" id="87">
                                          <p:stCondLst>
                                            <p:cond delay="0"/>
                                          </p:stCondLst>
                                        </p:cTn>
                                        <p:tgtEl>
                                          <p:spTgt spid="58">
                                            <p:txEl>
                                              <p:pRg end="0" st="0"/>
                                            </p:txEl>
                                          </p:spTgt>
                                        </p:tgtEl>
                                        <p:attrNameLst>
                                          <p:attrName>style.visibility</p:attrName>
                                        </p:attrNameLst>
                                      </p:cBhvr>
                                      <p:to>
                                        <p:strVal val="visible"/>
                                      </p:to>
                                    </p:set>
                                    <p:anim calcmode="lin" valueType="num">
                                      <p:cBhvr>
                                        <p:cTn dur="500" fill="hold" id="88"/>
                                        <p:tgtEl>
                                          <p:spTgt spid="58">
                                            <p:txEl>
                                              <p:pRg end="0" st="0"/>
                                            </p:txEl>
                                          </p:spTgt>
                                        </p:tgtEl>
                                        <p:attrNameLst>
                                          <p:attrName>ppt_w</p:attrName>
                                        </p:attrNameLst>
                                      </p:cBhvr>
                                      <p:tavLst>
                                        <p:tav tm="0">
                                          <p:val>
                                            <p:fltVal val="0"/>
                                          </p:val>
                                        </p:tav>
                                        <p:tav tm="100000">
                                          <p:val>
                                            <p:strVal val="#ppt_w"/>
                                          </p:val>
                                        </p:tav>
                                      </p:tavLst>
                                    </p:anim>
                                    <p:anim calcmode="lin" valueType="num">
                                      <p:cBhvr>
                                        <p:cTn dur="500" fill="hold" id="89"/>
                                        <p:tgtEl>
                                          <p:spTgt spid="58">
                                            <p:txEl>
                                              <p:pRg end="0" st="0"/>
                                            </p:txEl>
                                          </p:spTgt>
                                        </p:tgtEl>
                                        <p:attrNameLst>
                                          <p:attrName>ppt_h</p:attrName>
                                        </p:attrNameLst>
                                      </p:cBhvr>
                                      <p:tavLst>
                                        <p:tav tm="0">
                                          <p:val>
                                            <p:fltVal val="0"/>
                                          </p:val>
                                        </p:tav>
                                        <p:tav tm="100000">
                                          <p:val>
                                            <p:strVal val="#ppt_h"/>
                                          </p:val>
                                        </p:tav>
                                      </p:tavLst>
                                    </p:anim>
                                    <p:animEffect filter="fade" transition="in">
                                      <p:cBhvr>
                                        <p:cTn dur="500" id="90"/>
                                        <p:tgtEl>
                                          <p:spTgt spid="58">
                                            <p:txEl>
                                              <p:pRg end="0" st="0"/>
                                            </p:txEl>
                                          </p:spTgt>
                                        </p:tgtEl>
                                      </p:cBhvr>
                                    </p:animEffect>
                                  </p:childTnLst>
                                </p:cTn>
                              </p:par>
                            </p:childTnLst>
                          </p:cTn>
                        </p:par>
                        <p:par>
                          <p:cTn fill="hold" id="91" nodeType="afterGroup">
                            <p:stCondLst>
                              <p:cond delay="7600"/>
                            </p:stCondLst>
                            <p:childTnLst>
                              <p:par>
                                <p:cTn fill="hold" grpId="0" id="92" nodeType="afterEffect" presetClass="entr" presetID="53" presetSubtype="0">
                                  <p:stCondLst>
                                    <p:cond delay="0"/>
                                  </p:stCondLst>
                                  <p:childTnLst>
                                    <p:set>
                                      <p:cBhvr>
                                        <p:cTn dur="1" fill="hold" id="93">
                                          <p:stCondLst>
                                            <p:cond delay="0"/>
                                          </p:stCondLst>
                                        </p:cTn>
                                        <p:tgtEl>
                                          <p:spTgt spid="59">
                                            <p:txEl>
                                              <p:pRg end="0" st="0"/>
                                            </p:txEl>
                                          </p:spTgt>
                                        </p:tgtEl>
                                        <p:attrNameLst>
                                          <p:attrName>style.visibility</p:attrName>
                                        </p:attrNameLst>
                                      </p:cBhvr>
                                      <p:to>
                                        <p:strVal val="visible"/>
                                      </p:to>
                                    </p:set>
                                    <p:anim calcmode="lin" valueType="num">
                                      <p:cBhvr>
                                        <p:cTn dur="500" fill="hold" id="94"/>
                                        <p:tgtEl>
                                          <p:spTgt spid="59">
                                            <p:txEl>
                                              <p:pRg end="0" st="0"/>
                                            </p:txEl>
                                          </p:spTgt>
                                        </p:tgtEl>
                                        <p:attrNameLst>
                                          <p:attrName>ppt_w</p:attrName>
                                        </p:attrNameLst>
                                      </p:cBhvr>
                                      <p:tavLst>
                                        <p:tav tm="0">
                                          <p:val>
                                            <p:fltVal val="0"/>
                                          </p:val>
                                        </p:tav>
                                        <p:tav tm="100000">
                                          <p:val>
                                            <p:strVal val="#ppt_w"/>
                                          </p:val>
                                        </p:tav>
                                      </p:tavLst>
                                    </p:anim>
                                    <p:anim calcmode="lin" valueType="num">
                                      <p:cBhvr>
                                        <p:cTn dur="500" fill="hold" id="95"/>
                                        <p:tgtEl>
                                          <p:spTgt spid="59">
                                            <p:txEl>
                                              <p:pRg end="0" st="0"/>
                                            </p:txEl>
                                          </p:spTgt>
                                        </p:tgtEl>
                                        <p:attrNameLst>
                                          <p:attrName>ppt_h</p:attrName>
                                        </p:attrNameLst>
                                      </p:cBhvr>
                                      <p:tavLst>
                                        <p:tav tm="0">
                                          <p:val>
                                            <p:fltVal val="0"/>
                                          </p:val>
                                        </p:tav>
                                        <p:tav tm="100000">
                                          <p:val>
                                            <p:strVal val="#ppt_h"/>
                                          </p:val>
                                        </p:tav>
                                      </p:tavLst>
                                    </p:anim>
                                    <p:animEffect filter="fade" transition="in">
                                      <p:cBhvr>
                                        <p:cTn dur="500" id="96"/>
                                        <p:tgtEl>
                                          <p:spTgt spid="5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44"/>
      <p:bldP build="p" grpId="0" spid="45"/>
      <p:bldP build="p" grpId="0" spid="46"/>
      <p:bldP build="p" grpId="0" spid="47"/>
      <p:bldP build="p" grpId="0" spid="48"/>
      <p:bldP build="p" grpId="0" spid="49"/>
      <p:bldP build="p" grpId="0" spid="50"/>
      <p:bldP build="p" grpId="0" spid="51"/>
      <p:bldP advAuto="0" grpId="0" spid="52"/>
      <p:bldP advAuto="0" grpId="0" spid="53"/>
      <p:bldP advAuto="0" grpId="0" spid="54"/>
      <p:bldP advAuto="0" grpId="0" spid="55"/>
      <p:bldP build="p" grpId="0" spid="56"/>
      <p:bldP build="p" grpId="0" spid="57"/>
      <p:bldP build="p" grpId="0" spid="58"/>
      <p:bldP build="p" grpId="0" spid="5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294"/>
          <p:cNvGrpSpPr/>
          <p:nvPr/>
        </p:nvGrpSpPr>
        <p:grpSpPr>
          <a:xfrm>
            <a:off x="2296957" y="2069245"/>
            <a:ext cx="559901" cy="559901"/>
            <a:chExt cx="1243363" cy="1243363"/>
          </a:xfrm>
        </p:grpSpPr>
        <p:sp>
          <p:nvSpPr>
            <p:cNvPr id="3" name="Shape 1290"/>
            <p:cNvSpPr/>
            <p:nvPr/>
          </p:nvSpPr>
          <p:spPr>
            <a:xfrm>
              <a:off x="0" y="0"/>
              <a:ext cx="1243364" cy="1243364"/>
            </a:xfrm>
            <a:prstGeom prst="rect">
              <a:avLst/>
            </a:prstGeom>
            <a:solidFill>
              <a:schemeClr val="accent1"/>
            </a:soli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 name="Group 1293"/>
            <p:cNvGrpSpPr/>
            <p:nvPr/>
          </p:nvGrpSpPr>
          <p:grpSpPr>
            <a:xfrm>
              <a:off x="374055" y="351222"/>
              <a:ext cx="495253" cy="540919"/>
              <a:chExt cx="495252" cy="540918"/>
            </a:xfrm>
          </p:grpSpPr>
          <p:sp>
            <p:nvSpPr>
              <p:cNvPr id="5" name="Shape 1291"/>
              <p:cNvSpPr/>
              <p:nvPr/>
            </p:nvSpPr>
            <p:spPr>
              <a:xfrm>
                <a:off x="107933" y="0"/>
                <a:ext cx="270131" cy="270131"/>
              </a:xfrm>
              <a:custGeom>
                <a:cxnLst>
                  <a:cxn ang="0">
                    <a:pos x="wd2" y="hd2"/>
                  </a:cxn>
                  <a:cxn ang="5400000">
                    <a:pos x="wd2" y="hd2"/>
                  </a:cxn>
                  <a:cxn ang="10800000">
                    <a:pos x="wd2" y="hd2"/>
                  </a:cxn>
                  <a:cxn ang="16200000">
                    <a:pos x="wd2" y="hd2"/>
                  </a:cxn>
                </a:cxnLst>
                <a:rect b="b" l="0" r="r" t="0"/>
                <a:pathLst>
                  <a:path extrusionOk="0" h="21600" w="2160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Shape 1292"/>
              <p:cNvSpPr/>
              <p:nvPr/>
            </p:nvSpPr>
            <p:spPr>
              <a:xfrm>
                <a:off x="0" y="248248"/>
                <a:ext cx="495253" cy="292671"/>
              </a:xfrm>
              <a:custGeom>
                <a:cxnLst>
                  <a:cxn ang="0">
                    <a:pos x="wd2" y="hd2"/>
                  </a:cxn>
                  <a:cxn ang="5400000">
                    <a:pos x="wd2" y="hd2"/>
                  </a:cxn>
                  <a:cxn ang="10800000">
                    <a:pos x="wd2" y="hd2"/>
                  </a:cxn>
                  <a:cxn ang="16200000">
                    <a:pos x="wd2" y="hd2"/>
                  </a:cxn>
                </a:cxnLst>
                <a:rect b="b" l="0" r="r" t="0"/>
                <a:pathLst>
                  <a:path extrusionOk="0" h="21600" w="2160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7" name="Shape 1319"/>
          <p:cNvSpPr/>
          <p:nvPr/>
        </p:nvSpPr>
        <p:spPr>
          <a:xfrm flipV="1">
            <a:off x="2855201" y="2348193"/>
            <a:ext cx="1382673"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Shape 1320"/>
          <p:cNvSpPr/>
          <p:nvPr/>
        </p:nvSpPr>
        <p:spPr>
          <a:xfrm flipV="1">
            <a:off x="5073916" y="2348193"/>
            <a:ext cx="1382673"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Shape 1321"/>
          <p:cNvSpPr/>
          <p:nvPr/>
        </p:nvSpPr>
        <p:spPr>
          <a:xfrm flipV="1">
            <a:off x="7292633" y="2348193"/>
            <a:ext cx="1382673"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Shape 1322"/>
          <p:cNvSpPr/>
          <p:nvPr/>
        </p:nvSpPr>
        <p:spPr>
          <a:xfrm flipH="1">
            <a:off x="3134655" y="4755195"/>
            <a:ext cx="1382673"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Shape 1323"/>
          <p:cNvSpPr/>
          <p:nvPr/>
        </p:nvSpPr>
        <p:spPr>
          <a:xfrm flipH="1">
            <a:off x="5353370" y="4755195"/>
            <a:ext cx="1382673"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Shape 1324"/>
          <p:cNvSpPr/>
          <p:nvPr/>
        </p:nvSpPr>
        <p:spPr>
          <a:xfrm flipH="1">
            <a:off x="7572085" y="4755195"/>
            <a:ext cx="1381019"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Shape 1325"/>
          <p:cNvSpPr/>
          <p:nvPr/>
        </p:nvSpPr>
        <p:spPr>
          <a:xfrm flipV="1">
            <a:off x="9510565" y="2348193"/>
            <a:ext cx="1696855" cy="0"/>
          </a:xfrm>
          <a:prstGeom prst="line">
            <a:avLst/>
          </a:prstGeom>
          <a:ln w="12700">
            <a:solidFill>
              <a:schemeClr val="bg1">
                <a:lumMod val="65000"/>
              </a:schemeClr>
            </a:solidFill>
            <a:miter lim="400000"/>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Shape 1326"/>
          <p:cNvSpPr/>
          <p:nvPr/>
        </p:nvSpPr>
        <p:spPr>
          <a:xfrm flipH="1">
            <a:off x="11206238" y="2358750"/>
            <a:ext cx="0" cy="2402167"/>
          </a:xfrm>
          <a:prstGeom prst="line">
            <a:avLst/>
          </a:prstGeom>
          <a:ln w="12700">
            <a:solidFill>
              <a:schemeClr val="bg1">
                <a:lumMod val="65000"/>
              </a:schemeClr>
            </a:solidFill>
            <a:miter lim="400000"/>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Shape 1327"/>
          <p:cNvSpPr/>
          <p:nvPr/>
        </p:nvSpPr>
        <p:spPr>
          <a:xfrm flipH="1">
            <a:off x="9790802" y="4755195"/>
            <a:ext cx="1415669"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Shape 1328"/>
          <p:cNvSpPr/>
          <p:nvPr/>
        </p:nvSpPr>
        <p:spPr>
          <a:xfrm flipH="1">
            <a:off x="1600506" y="4755195"/>
            <a:ext cx="702212" cy="0"/>
          </a:xfrm>
          <a:prstGeom prst="line">
            <a:avLst/>
          </a:prstGeom>
          <a:ln w="12700">
            <a:solidFill>
              <a:schemeClr val="bg1">
                <a:lumMod val="65000"/>
              </a:schemeClr>
            </a:solidFill>
            <a:miter lim="400000"/>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Shape 1329"/>
          <p:cNvSpPr/>
          <p:nvPr/>
        </p:nvSpPr>
        <p:spPr>
          <a:xfrm flipH="1" flipV="1">
            <a:off x="1602994" y="2348194"/>
            <a:ext cx="0" cy="2412723"/>
          </a:xfrm>
          <a:prstGeom prst="line">
            <a:avLst/>
          </a:prstGeom>
          <a:ln w="12700">
            <a:solidFill>
              <a:schemeClr val="bg1">
                <a:lumMod val="65000"/>
              </a:schemeClr>
            </a:solidFill>
            <a:miter lim="400000"/>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Shape 1330"/>
          <p:cNvSpPr/>
          <p:nvPr/>
        </p:nvSpPr>
        <p:spPr>
          <a:xfrm>
            <a:off x="1596984" y="2348193"/>
            <a:ext cx="422175" cy="0"/>
          </a:xfrm>
          <a:prstGeom prst="line">
            <a:avLst/>
          </a:prstGeom>
          <a:ln w="12700">
            <a:solidFill>
              <a:schemeClr val="bg1">
                <a:lumMod val="65000"/>
              </a:schemeClr>
            </a:solidFill>
            <a:miter lim="400000"/>
            <a:tailEnd type="triangle"/>
          </a:ln>
        </p:spPr>
        <p:txBody>
          <a:bodyPr anchor="ctr" bIns="53572" lIns="53572" rIns="53572" tIns="53572"/>
          <a:lstStyle/>
          <a:p>
            <a:pPr lvl="0">
              <a:defRPr sz="3200">
                <a:solidFill>
                  <a:srgbClr val="000000"/>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9" name="Group 1335"/>
          <p:cNvGrpSpPr/>
          <p:nvPr/>
        </p:nvGrpSpPr>
        <p:grpSpPr>
          <a:xfrm>
            <a:off x="4515671" y="2069245"/>
            <a:ext cx="559901" cy="559901"/>
            <a:chExt cx="1243363" cy="1243363"/>
          </a:xfrm>
        </p:grpSpPr>
        <p:sp>
          <p:nvSpPr>
            <p:cNvPr id="20" name="Shape 1331"/>
            <p:cNvSpPr/>
            <p:nvPr/>
          </p:nvSpPr>
          <p:spPr>
            <a:xfrm>
              <a:off x="0" y="0"/>
              <a:ext cx="1243364" cy="1243364"/>
            </a:xfrm>
            <a:prstGeom prst="rect">
              <a:avLst/>
            </a:prstGeom>
            <a:solidFill>
              <a:schemeClr val="accent2"/>
            </a:soli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1" name="Group 1334"/>
            <p:cNvGrpSpPr/>
            <p:nvPr/>
          </p:nvGrpSpPr>
          <p:grpSpPr>
            <a:xfrm>
              <a:off x="452618" y="384509"/>
              <a:ext cx="335923" cy="474346"/>
              <a:chExt cx="335921" cy="474344"/>
            </a:xfrm>
          </p:grpSpPr>
          <p:sp>
            <p:nvSpPr>
              <p:cNvPr id="22" name="Shape 1332"/>
              <p:cNvSpPr/>
              <p:nvPr/>
            </p:nvSpPr>
            <p:spPr>
              <a:xfrm>
                <a:off x="0" y="42435"/>
                <a:ext cx="335922" cy="431910"/>
              </a:xfrm>
              <a:custGeom>
                <a:cxnLst>
                  <a:cxn ang="0">
                    <a:pos x="wd2" y="hd2"/>
                  </a:cxn>
                  <a:cxn ang="5400000">
                    <a:pos x="wd2" y="hd2"/>
                  </a:cxn>
                  <a:cxn ang="10800000">
                    <a:pos x="wd2" y="hd2"/>
                  </a:cxn>
                  <a:cxn ang="16200000">
                    <a:pos x="wd2" y="hd2"/>
                  </a:cxn>
                </a:cxnLst>
                <a:rect b="b" l="0" r="r" t="0"/>
                <a:pathLst>
                  <a:path extrusionOk="0" h="21600" w="2160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Shape 1333"/>
              <p:cNvSpPr/>
              <p:nvPr/>
            </p:nvSpPr>
            <p:spPr>
              <a:xfrm>
                <a:off x="59175" y="0"/>
                <a:ext cx="215954" cy="95985"/>
              </a:xfrm>
              <a:custGeom>
                <a:cxnLst>
                  <a:cxn ang="0">
                    <a:pos x="wd2" y="hd2"/>
                  </a:cxn>
                  <a:cxn ang="5400000">
                    <a:pos x="wd2" y="hd2"/>
                  </a:cxn>
                  <a:cxn ang="10800000">
                    <a:pos x="wd2" y="hd2"/>
                  </a:cxn>
                  <a:cxn ang="16200000">
                    <a:pos x="wd2" y="hd2"/>
                  </a:cxn>
                </a:cxnLst>
                <a:rect b="b" l="0" r="r" t="0"/>
                <a:pathLst>
                  <a:path extrusionOk="0" h="21600" w="2160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24" name="Group 1338"/>
          <p:cNvGrpSpPr/>
          <p:nvPr/>
        </p:nvGrpSpPr>
        <p:grpSpPr>
          <a:xfrm>
            <a:off x="6734387" y="2069245"/>
            <a:ext cx="559901" cy="559901"/>
            <a:chExt cx="1243363" cy="1243363"/>
          </a:xfrm>
        </p:grpSpPr>
        <p:sp>
          <p:nvSpPr>
            <p:cNvPr id="25" name="Shape 1336"/>
            <p:cNvSpPr/>
            <p:nvPr/>
          </p:nvSpPr>
          <p:spPr>
            <a:xfrm>
              <a:off x="0" y="0"/>
              <a:ext cx="1243364" cy="1243364"/>
            </a:xfrm>
            <a:prstGeom prst="rect">
              <a:avLst/>
            </a:prstGeom>
            <a:solidFill>
              <a:schemeClr val="accent3"/>
            </a:soli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Shape 1337"/>
            <p:cNvSpPr/>
            <p:nvPr/>
          </p:nvSpPr>
          <p:spPr>
            <a:xfrm>
              <a:off x="384508" y="384509"/>
              <a:ext cx="474347" cy="474346"/>
            </a:xfrm>
            <a:custGeom>
              <a:cxnLst>
                <a:cxn ang="0">
                  <a:pos x="wd2" y="hd2"/>
                </a:cxn>
                <a:cxn ang="5400000">
                  <a:pos x="wd2" y="hd2"/>
                </a:cxn>
                <a:cxn ang="10800000">
                  <a:pos x="wd2" y="hd2"/>
                </a:cxn>
                <a:cxn ang="16200000">
                  <a:pos x="wd2" y="hd2"/>
                </a:cxn>
              </a:cxnLst>
              <a:rect b="b" l="0" r="r" t="0"/>
              <a:pathLst>
                <a:path extrusionOk="0" h="20814" w="20814">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7" name="Group 1341"/>
          <p:cNvGrpSpPr/>
          <p:nvPr/>
        </p:nvGrpSpPr>
        <p:grpSpPr>
          <a:xfrm>
            <a:off x="8953103" y="2069245"/>
            <a:ext cx="559901" cy="559901"/>
            <a:chExt cx="1243363" cy="1243363"/>
          </a:xfrm>
        </p:grpSpPr>
        <p:sp>
          <p:nvSpPr>
            <p:cNvPr id="28" name="Shape 1339"/>
            <p:cNvSpPr/>
            <p:nvPr/>
          </p:nvSpPr>
          <p:spPr>
            <a:xfrm>
              <a:off x="0" y="0"/>
              <a:ext cx="1243364" cy="1243364"/>
            </a:xfrm>
            <a:prstGeom prst="rect">
              <a:avLst/>
            </a:prstGeom>
            <a:solidFill>
              <a:schemeClr val="accent4"/>
            </a:soli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Shape 1340"/>
            <p:cNvSpPr/>
            <p:nvPr/>
          </p:nvSpPr>
          <p:spPr>
            <a:xfrm>
              <a:off x="383421" y="384509"/>
              <a:ext cx="474315" cy="474346"/>
            </a:xfrm>
            <a:custGeom>
              <a:cxnLst>
                <a:cxn ang="0">
                  <a:pos x="wd2" y="hd2"/>
                </a:cxn>
                <a:cxn ang="5400000">
                  <a:pos x="wd2" y="hd2"/>
                </a:cxn>
                <a:cxn ang="10800000">
                  <a:pos x="wd2" y="hd2"/>
                </a:cxn>
                <a:cxn ang="16200000">
                  <a:pos x="wd2" y="hd2"/>
                </a:cxn>
              </a:cxnLst>
              <a:rect b="b" l="0" r="r" t="0"/>
              <a:pathLst>
                <a:path extrusionOk="0" h="21320" w="21318">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0" name="Group 1344"/>
          <p:cNvGrpSpPr/>
          <p:nvPr/>
        </p:nvGrpSpPr>
        <p:grpSpPr>
          <a:xfrm>
            <a:off x="8953103" y="4474998"/>
            <a:ext cx="559901" cy="559901"/>
            <a:chExt cx="1243363" cy="1243363"/>
          </a:xfrm>
        </p:grpSpPr>
        <p:sp>
          <p:nvSpPr>
            <p:cNvPr id="31" name="Shape 1342"/>
            <p:cNvSpPr/>
            <p:nvPr/>
          </p:nvSpPr>
          <p:spPr>
            <a:xfrm>
              <a:off x="0" y="0"/>
              <a:ext cx="1243364" cy="1243364"/>
            </a:xfrm>
            <a:prstGeom prst="rect">
              <a:avLst/>
            </a:prstGeom>
            <a:solidFill>
              <a:schemeClr val="accent4"/>
            </a:soli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Shape 1343"/>
            <p:cNvSpPr/>
            <p:nvPr/>
          </p:nvSpPr>
          <p:spPr>
            <a:xfrm>
              <a:off x="431257" y="349682"/>
              <a:ext cx="378644" cy="540919"/>
            </a:xfrm>
            <a:custGeom>
              <a:cxnLst>
                <a:cxn ang="0">
                  <a:pos x="wd2" y="hd2"/>
                </a:cxn>
                <a:cxn ang="5400000">
                  <a:pos x="wd2" y="hd2"/>
                </a:cxn>
                <a:cxn ang="10800000">
                  <a:pos x="wd2" y="hd2"/>
                </a:cxn>
                <a:cxn ang="16200000">
                  <a:pos x="wd2" y="hd2"/>
                </a:cxn>
              </a:cxnLst>
              <a:rect b="b" l="0" r="r" t="0"/>
              <a:pathLst>
                <a:path extrusionOk="0" h="21276" w="20957">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3" name="Group 1347"/>
          <p:cNvGrpSpPr/>
          <p:nvPr/>
        </p:nvGrpSpPr>
        <p:grpSpPr>
          <a:xfrm>
            <a:off x="6734387" y="4474998"/>
            <a:ext cx="559901" cy="559901"/>
            <a:chExt cx="1243363" cy="1243363"/>
          </a:xfrm>
        </p:grpSpPr>
        <p:sp>
          <p:nvSpPr>
            <p:cNvPr id="34" name="Shape 1345"/>
            <p:cNvSpPr/>
            <p:nvPr/>
          </p:nvSpPr>
          <p:spPr>
            <a:xfrm>
              <a:off x="0" y="0"/>
              <a:ext cx="1243364" cy="1243364"/>
            </a:xfrm>
            <a:prstGeom prst="rect">
              <a:avLst/>
            </a:prstGeom>
            <a:solidFill>
              <a:schemeClr val="accent3"/>
            </a:soli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Shape 1346"/>
            <p:cNvSpPr/>
            <p:nvPr/>
          </p:nvSpPr>
          <p:spPr>
            <a:xfrm>
              <a:off x="351222" y="372464"/>
              <a:ext cx="540919" cy="540920"/>
            </a:xfrm>
            <a:custGeom>
              <a:cxnLst>
                <a:cxn ang="0">
                  <a:pos x="wd2" y="hd2"/>
                </a:cxn>
                <a:cxn ang="5400000">
                  <a:pos x="wd2" y="hd2"/>
                </a:cxn>
                <a:cxn ang="10800000">
                  <a:pos x="wd2" y="hd2"/>
                </a:cxn>
                <a:cxn ang="16200000">
                  <a:pos x="wd2" y="hd2"/>
                </a:cxn>
              </a:cxnLst>
              <a:rect b="b" l="0" r="r" t="0"/>
              <a:pathLst>
                <a:path extrusionOk="0" h="21474" w="21395">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6" name="Group 1350"/>
          <p:cNvGrpSpPr/>
          <p:nvPr/>
        </p:nvGrpSpPr>
        <p:grpSpPr>
          <a:xfrm>
            <a:off x="4515672" y="4474998"/>
            <a:ext cx="559901" cy="559901"/>
            <a:chExt cx="1243363" cy="1243363"/>
          </a:xfrm>
        </p:grpSpPr>
        <p:sp>
          <p:nvSpPr>
            <p:cNvPr id="37" name="Shape 1348"/>
            <p:cNvSpPr/>
            <p:nvPr/>
          </p:nvSpPr>
          <p:spPr>
            <a:xfrm>
              <a:off x="0" y="0"/>
              <a:ext cx="1243364" cy="1243364"/>
            </a:xfrm>
            <a:prstGeom prst="rect">
              <a:avLst/>
            </a:prstGeom>
            <a:solidFill>
              <a:schemeClr val="accent2"/>
            </a:soli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Shape 1349"/>
            <p:cNvSpPr/>
            <p:nvPr/>
          </p:nvSpPr>
          <p:spPr>
            <a:xfrm>
              <a:off x="351222" y="393269"/>
              <a:ext cx="540919" cy="499310"/>
            </a:xfrm>
            <a:custGeom>
              <a:cxnLst>
                <a:cxn ang="0">
                  <a:pos x="wd2" y="hd2"/>
                </a:cxn>
                <a:cxn ang="5400000">
                  <a:pos x="wd2" y="hd2"/>
                </a:cxn>
                <a:cxn ang="10800000">
                  <a:pos x="wd2" y="hd2"/>
                </a:cxn>
                <a:cxn ang="16200000">
                  <a:pos x="wd2" y="hd2"/>
                </a:cxn>
              </a:cxnLst>
              <a:rect b="b" l="0" r="r" t="0"/>
              <a:pathLst>
                <a:path extrusionOk="0" h="21600" w="2160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9" name="Group 1356"/>
          <p:cNvGrpSpPr/>
          <p:nvPr/>
        </p:nvGrpSpPr>
        <p:grpSpPr>
          <a:xfrm>
            <a:off x="2296957" y="4474998"/>
            <a:ext cx="559901" cy="559901"/>
            <a:chExt cx="1243363" cy="1243363"/>
          </a:xfrm>
        </p:grpSpPr>
        <p:sp>
          <p:nvSpPr>
            <p:cNvPr id="40" name="Shape 1351"/>
            <p:cNvSpPr/>
            <p:nvPr/>
          </p:nvSpPr>
          <p:spPr>
            <a:xfrm>
              <a:off x="0" y="0"/>
              <a:ext cx="1243364" cy="1243364"/>
            </a:xfrm>
            <a:prstGeom prst="rect">
              <a:avLst/>
            </a:prstGeom>
            <a:solidFill>
              <a:schemeClr val="accent1"/>
            </a:solidFill>
            <a:ln cap="flat" w="12700">
              <a:noFill/>
              <a:miter lim="400000"/>
            </a:ln>
            <a:effectLst/>
          </p:spPr>
          <p:txBody>
            <a:bodyPr anchor="ctr" bIns="71430" lIns="71430" numCol="1" rIns="71430" tIns="71430"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1" name="Group 1355"/>
            <p:cNvGrpSpPr/>
            <p:nvPr/>
          </p:nvGrpSpPr>
          <p:grpSpPr>
            <a:xfrm>
              <a:off x="356142" y="391541"/>
              <a:ext cx="533285" cy="457201"/>
              <a:chExt cx="533283" cy="457200"/>
            </a:xfrm>
          </p:grpSpPr>
          <p:sp>
            <p:nvSpPr>
              <p:cNvPr id="42" name="Shape 1352"/>
              <p:cNvSpPr/>
              <p:nvPr/>
            </p:nvSpPr>
            <p:spPr>
              <a:xfrm>
                <a:off x="0" y="76178"/>
                <a:ext cx="85718" cy="381010"/>
              </a:xfrm>
              <a:custGeom>
                <a:cxnLst>
                  <a:cxn ang="0">
                    <a:pos x="wd2" y="hd2"/>
                  </a:cxn>
                  <a:cxn ang="5400000">
                    <a:pos x="wd2" y="hd2"/>
                  </a:cxn>
                  <a:cxn ang="10800000">
                    <a:pos x="wd2" y="hd2"/>
                  </a:cxn>
                  <a:cxn ang="16200000">
                    <a:pos x="wd2" y="hd2"/>
                  </a:cxn>
                </a:cxnLst>
                <a:rect b="b" l="0" r="r" t="0"/>
                <a:pathLst>
                  <a:path extrusionOk="0" h="21600" w="2160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3" name="Shape 1353"/>
              <p:cNvSpPr/>
              <p:nvPr/>
            </p:nvSpPr>
            <p:spPr>
              <a:xfrm>
                <a:off x="113393" y="0"/>
                <a:ext cx="304819" cy="457200"/>
              </a:xfrm>
              <a:custGeom>
                <a:cxnLst>
                  <a:cxn ang="0">
                    <a:pos x="wd2" y="hd2"/>
                  </a:cxn>
                  <a:cxn ang="5400000">
                    <a:pos x="wd2" y="hd2"/>
                  </a:cxn>
                  <a:cxn ang="10800000">
                    <a:pos x="wd2" y="hd2"/>
                  </a:cxn>
                  <a:cxn ang="16200000">
                    <a:pos x="wd2" y="hd2"/>
                  </a:cxn>
                </a:cxnLst>
                <a:rect b="b" l="0" r="r" t="0"/>
                <a:pathLst>
                  <a:path extrusionOk="0" h="21600" w="2160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4" name="Shape 1354"/>
              <p:cNvSpPr/>
              <p:nvPr/>
            </p:nvSpPr>
            <p:spPr>
              <a:xfrm>
                <a:off x="447548" y="76178"/>
                <a:ext cx="85736" cy="381010"/>
              </a:xfrm>
              <a:custGeom>
                <a:cxnLst>
                  <a:cxn ang="0">
                    <a:pos x="wd2" y="hd2"/>
                  </a:cxn>
                  <a:cxn ang="5400000">
                    <a:pos x="wd2" y="hd2"/>
                  </a:cxn>
                  <a:cxn ang="10800000">
                    <a:pos x="wd2" y="hd2"/>
                  </a:cxn>
                  <a:cxn ang="16200000">
                    <a:pos x="wd2" y="hd2"/>
                  </a:cxn>
                </a:cxnLst>
                <a:rect b="b" l="0" r="r" t="0"/>
                <a:pathLst>
                  <a:path extrusionOk="0" h="21600" w="2160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cap="flat" w="12700">
                <a:noFill/>
                <a:miter lim="400000"/>
              </a:ln>
              <a:effectLst/>
            </p:spPr>
            <p:txBody>
              <a:bodyPr anchor="ctr" bIns="53572" lIns="53572" numCol="1" rIns="53572" tIns="53572" wrap="square">
                <a:noAutofit/>
              </a:bodyPr>
              <a:lstStyle/>
              <a:p>
                <a:pPr lvl="0">
                  <a:lnSpc>
                    <a:spcPct val="120000"/>
                  </a:lnSpc>
                  <a:defRPr sz="3200">
                    <a:solidFill>
                      <a:srgbClr val="FFFFFF"/>
                    </a:solidFill>
                    <a:latin typeface="+mn-lt"/>
                    <a:ea typeface="+mn-ea"/>
                    <a:cs typeface="+mn-cs"/>
                    <a:sym typeface="Helvetica Light"/>
                  </a:defRPr>
                </a:pPr>
                <a:endParaRPr sz="4499">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45" name="TextBox 44"/>
          <p:cNvSpPr txBox="1"/>
          <p:nvPr/>
        </p:nvSpPr>
        <p:spPr>
          <a:xfrm>
            <a:off x="2296960" y="3077023"/>
            <a:ext cx="1845526" cy="438912"/>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6" name="Text Placeholder 4"/>
          <p:cNvSpPr txBox="1"/>
          <p:nvPr/>
        </p:nvSpPr>
        <p:spPr>
          <a:xfrm>
            <a:off x="2324324" y="2773463"/>
            <a:ext cx="2274568" cy="256032"/>
          </a:xfrm>
          <a:prstGeom prst="rect">
            <a:avLst/>
          </a:prstGeom>
        </p:spPr>
        <p:txBody>
          <a:bodyPr anchor="t" anchorCtr="0" bIns="0" lIns="0" rIns="0" tIns="0" wrap="square">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点击请替换文字内容</a:t>
            </a:r>
          </a:p>
        </p:txBody>
      </p:sp>
      <p:sp>
        <p:nvSpPr>
          <p:cNvPr id="47" name="TextBox 46"/>
          <p:cNvSpPr txBox="1"/>
          <p:nvPr/>
        </p:nvSpPr>
        <p:spPr>
          <a:xfrm>
            <a:off x="4515675" y="3077023"/>
            <a:ext cx="1845526" cy="438912"/>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8" name="Text Placeholder 4"/>
          <p:cNvSpPr txBox="1"/>
          <p:nvPr/>
        </p:nvSpPr>
        <p:spPr>
          <a:xfrm>
            <a:off x="4543039" y="2773463"/>
            <a:ext cx="2384661" cy="256032"/>
          </a:xfrm>
          <a:prstGeom prst="rect">
            <a:avLst/>
          </a:prstGeom>
        </p:spPr>
        <p:txBody>
          <a:bodyPr anchor="t" anchorCtr="0" bIns="0" lIns="0" rIns="0" tIns="0" wrap="square">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点击请替换文字内容</a:t>
            </a:r>
          </a:p>
        </p:txBody>
      </p:sp>
      <p:sp>
        <p:nvSpPr>
          <p:cNvPr id="49" name="TextBox 48"/>
          <p:cNvSpPr txBox="1"/>
          <p:nvPr/>
        </p:nvSpPr>
        <p:spPr>
          <a:xfrm>
            <a:off x="6734391" y="3077023"/>
            <a:ext cx="1845526" cy="438912"/>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0" name="Text Placeholder 4"/>
          <p:cNvSpPr txBox="1"/>
          <p:nvPr/>
        </p:nvSpPr>
        <p:spPr>
          <a:xfrm>
            <a:off x="6761756" y="2773463"/>
            <a:ext cx="2274568" cy="256032"/>
          </a:xfrm>
          <a:prstGeom prst="rect">
            <a:avLst/>
          </a:prstGeom>
        </p:spPr>
        <p:txBody>
          <a:bodyPr anchor="t" anchorCtr="0" bIns="0" lIns="0" rIns="0" tIns="0" wrap="square">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点击请替换文字内容</a:t>
            </a:r>
          </a:p>
        </p:txBody>
      </p:sp>
      <p:sp>
        <p:nvSpPr>
          <p:cNvPr id="51" name="TextBox 50"/>
          <p:cNvSpPr txBox="1"/>
          <p:nvPr/>
        </p:nvSpPr>
        <p:spPr>
          <a:xfrm>
            <a:off x="8953104" y="3077023"/>
            <a:ext cx="1845526" cy="438912"/>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2" name="Text Placeholder 4"/>
          <p:cNvSpPr txBox="1"/>
          <p:nvPr/>
        </p:nvSpPr>
        <p:spPr>
          <a:xfrm>
            <a:off x="8980470" y="2773463"/>
            <a:ext cx="2274568" cy="256032"/>
          </a:xfrm>
          <a:prstGeom prst="rect">
            <a:avLst/>
          </a:prstGeom>
        </p:spPr>
        <p:txBody>
          <a:bodyPr anchor="t" anchorCtr="0" bIns="0" lIns="0" rIns="0" tIns="0" wrap="square">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点击请替换文字内容</a:t>
            </a:r>
          </a:p>
        </p:txBody>
      </p:sp>
      <p:sp>
        <p:nvSpPr>
          <p:cNvPr id="53" name="TextBox 52"/>
          <p:cNvSpPr txBox="1"/>
          <p:nvPr/>
        </p:nvSpPr>
        <p:spPr>
          <a:xfrm>
            <a:off x="2296960" y="5513824"/>
            <a:ext cx="1845526" cy="438912"/>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4" name="Text Placeholder 4"/>
          <p:cNvSpPr txBox="1"/>
          <p:nvPr/>
        </p:nvSpPr>
        <p:spPr>
          <a:xfrm>
            <a:off x="2324324" y="5210261"/>
            <a:ext cx="2274568" cy="256032"/>
          </a:xfrm>
          <a:prstGeom prst="rect">
            <a:avLst/>
          </a:prstGeom>
        </p:spPr>
        <p:txBody>
          <a:bodyPr anchor="t" anchorCtr="0" bIns="0" lIns="0" rIns="0" tIns="0" wrap="square">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点击请替换文字内容</a:t>
            </a:r>
          </a:p>
        </p:txBody>
      </p:sp>
      <p:sp>
        <p:nvSpPr>
          <p:cNvPr id="55" name="TextBox 54"/>
          <p:cNvSpPr txBox="1"/>
          <p:nvPr/>
        </p:nvSpPr>
        <p:spPr>
          <a:xfrm>
            <a:off x="4515675" y="5513824"/>
            <a:ext cx="1845526" cy="438912"/>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6" name="Text Placeholder 4"/>
          <p:cNvSpPr txBox="1"/>
          <p:nvPr/>
        </p:nvSpPr>
        <p:spPr>
          <a:xfrm>
            <a:off x="4543039" y="5210261"/>
            <a:ext cx="2384661" cy="256032"/>
          </a:xfrm>
          <a:prstGeom prst="rect">
            <a:avLst/>
          </a:prstGeom>
        </p:spPr>
        <p:txBody>
          <a:bodyPr anchor="t" anchorCtr="0" bIns="0" lIns="0" rIns="0" tIns="0" wrap="square">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点击请替换文字内容</a:t>
            </a:r>
          </a:p>
        </p:txBody>
      </p:sp>
      <p:sp>
        <p:nvSpPr>
          <p:cNvPr id="57" name="TextBox 56"/>
          <p:cNvSpPr txBox="1"/>
          <p:nvPr/>
        </p:nvSpPr>
        <p:spPr>
          <a:xfrm>
            <a:off x="6734391" y="5513824"/>
            <a:ext cx="1845526" cy="438912"/>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8" name="Text Placeholder 4"/>
          <p:cNvSpPr txBox="1"/>
          <p:nvPr/>
        </p:nvSpPr>
        <p:spPr>
          <a:xfrm>
            <a:off x="6761756" y="5210261"/>
            <a:ext cx="2274568" cy="256032"/>
          </a:xfrm>
          <a:prstGeom prst="rect">
            <a:avLst/>
          </a:prstGeom>
        </p:spPr>
        <p:txBody>
          <a:bodyPr anchor="t" anchorCtr="0" bIns="0" lIns="0" rIns="0" tIns="0" wrap="square">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点击请替换文字内容</a:t>
            </a:r>
          </a:p>
        </p:txBody>
      </p:sp>
      <p:sp>
        <p:nvSpPr>
          <p:cNvPr id="59" name="TextBox 58"/>
          <p:cNvSpPr txBox="1"/>
          <p:nvPr/>
        </p:nvSpPr>
        <p:spPr>
          <a:xfrm>
            <a:off x="8953104" y="5513824"/>
            <a:ext cx="1845526" cy="438912"/>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60" name="Text Placeholder 4"/>
          <p:cNvSpPr txBox="1"/>
          <p:nvPr/>
        </p:nvSpPr>
        <p:spPr>
          <a:xfrm>
            <a:off x="8980470" y="5210261"/>
            <a:ext cx="2274568" cy="256032"/>
          </a:xfrm>
          <a:prstGeom prst="rect">
            <a:avLst/>
          </a:prstGeom>
        </p:spPr>
        <p:txBody>
          <a:bodyPr anchor="t" anchorCtr="0" bIns="0" lIns="0" rIns="0" tIns="0" wrap="square">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点击请替换文字内容</a:t>
            </a:r>
          </a:p>
        </p:txBody>
      </p:sp>
      <p:sp>
        <p:nvSpPr>
          <p:cNvPr id="61"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233357244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9"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dissolv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6">
                                            <p:txEl>
                                              <p:pRg end="0" st="0"/>
                                            </p:txEl>
                                          </p:spTgt>
                                        </p:tgtEl>
                                        <p:attrNameLst>
                                          <p:attrName>style.visibility</p:attrName>
                                        </p:attrNameLst>
                                      </p:cBhvr>
                                      <p:to>
                                        <p:strVal val="visible"/>
                                      </p:to>
                                    </p:set>
                                    <p:animEffect filter="fade" transition="in">
                                      <p:cBhvr>
                                        <p:cTn dur="500" id="11"/>
                                        <p:tgtEl>
                                          <p:spTgt spid="46">
                                            <p:txEl>
                                              <p:pRg end="0" st="0"/>
                                            </p:txEl>
                                          </p:spTgt>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45"/>
                                        </p:tgtEl>
                                        <p:attrNameLst>
                                          <p:attrName>style.visibility</p:attrName>
                                        </p:attrNameLst>
                                      </p:cBhvr>
                                      <p:to>
                                        <p:strVal val="visible"/>
                                      </p:to>
                                    </p:set>
                                    <p:animEffect filter="strips(downRight)" transition="in">
                                      <p:cBhvr>
                                        <p:cTn dur="500" id="15"/>
                                        <p:tgtEl>
                                          <p:spTgt spid="45"/>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9" presetSubtype="0">
                                  <p:stCondLst>
                                    <p:cond delay="0"/>
                                  </p:stCondLst>
                                  <p:childTnLst>
                                    <p:set>
                                      <p:cBhvr>
                                        <p:cTn dur="1" fill="hold" id="22">
                                          <p:stCondLst>
                                            <p:cond delay="0"/>
                                          </p:stCondLst>
                                        </p:cTn>
                                        <p:tgtEl>
                                          <p:spTgt spid="19"/>
                                        </p:tgtEl>
                                        <p:attrNameLst>
                                          <p:attrName>style.visibility</p:attrName>
                                        </p:attrNameLst>
                                      </p:cBhvr>
                                      <p:to>
                                        <p:strVal val="visible"/>
                                      </p:to>
                                    </p:set>
                                    <p:animEffect filter="dissolve" transition="in">
                                      <p:cBhvr>
                                        <p:cTn dur="500" id="23"/>
                                        <p:tgtEl>
                                          <p:spTgt spid="19"/>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48">
                                            <p:txEl>
                                              <p:pRg end="0" st="0"/>
                                            </p:txEl>
                                          </p:spTgt>
                                        </p:tgtEl>
                                        <p:attrNameLst>
                                          <p:attrName>style.visibility</p:attrName>
                                        </p:attrNameLst>
                                      </p:cBhvr>
                                      <p:to>
                                        <p:strVal val="visible"/>
                                      </p:to>
                                    </p:set>
                                    <p:animEffect filter="fade" transition="in">
                                      <p:cBhvr>
                                        <p:cTn dur="500" id="27"/>
                                        <p:tgtEl>
                                          <p:spTgt spid="48">
                                            <p:txEl>
                                              <p:pRg end="0" st="0"/>
                                            </p:txEl>
                                          </p:spTgt>
                                        </p:tgtEl>
                                      </p:cBhvr>
                                    </p:animEffect>
                                  </p:childTnLst>
                                </p:cTn>
                              </p:par>
                            </p:childTnLst>
                          </p:cTn>
                        </p:par>
                        <p:par>
                          <p:cTn fill="hold" id="28" nodeType="afterGroup">
                            <p:stCondLst>
                              <p:cond delay="3000"/>
                            </p:stCondLst>
                            <p:childTnLst>
                              <p:par>
                                <p:cTn fill="hold" grpId="0" id="29" nodeType="afterEffect" presetClass="entr" presetID="18" presetSubtype="6">
                                  <p:stCondLst>
                                    <p:cond delay="0"/>
                                  </p:stCondLst>
                                  <p:childTnLst>
                                    <p:set>
                                      <p:cBhvr>
                                        <p:cTn dur="1" fill="hold" id="30">
                                          <p:stCondLst>
                                            <p:cond delay="0"/>
                                          </p:stCondLst>
                                        </p:cTn>
                                        <p:tgtEl>
                                          <p:spTgt spid="47"/>
                                        </p:tgtEl>
                                        <p:attrNameLst>
                                          <p:attrName>style.visibility</p:attrName>
                                        </p:attrNameLst>
                                      </p:cBhvr>
                                      <p:to>
                                        <p:strVal val="visible"/>
                                      </p:to>
                                    </p:set>
                                    <p:animEffect filter="strips(downRight)" transition="in">
                                      <p:cBhvr>
                                        <p:cTn dur="500" id="31"/>
                                        <p:tgtEl>
                                          <p:spTgt spid="47"/>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8"/>
                                        </p:tgtEl>
                                        <p:attrNameLst>
                                          <p:attrName>style.visibility</p:attrName>
                                        </p:attrNameLst>
                                      </p:cBhvr>
                                      <p:to>
                                        <p:strVal val="visible"/>
                                      </p:to>
                                    </p:set>
                                    <p:animEffect filter="wipe(left)" transition="in">
                                      <p:cBhvr>
                                        <p:cTn dur="500" id="35"/>
                                        <p:tgtEl>
                                          <p:spTgt spid="8"/>
                                        </p:tgtEl>
                                      </p:cBhvr>
                                    </p:animEffect>
                                  </p:childTnLst>
                                </p:cTn>
                              </p:par>
                            </p:childTnLst>
                          </p:cTn>
                        </p:par>
                        <p:par>
                          <p:cTn fill="hold" id="36" nodeType="afterGroup">
                            <p:stCondLst>
                              <p:cond delay="4000"/>
                            </p:stCondLst>
                            <p:childTnLst>
                              <p:par>
                                <p:cTn fill="hold" id="37" nodeType="afterEffect" presetClass="entr" presetID="9" presetSubtype="0">
                                  <p:stCondLst>
                                    <p:cond delay="0"/>
                                  </p:stCondLst>
                                  <p:childTnLst>
                                    <p:set>
                                      <p:cBhvr>
                                        <p:cTn dur="1" fill="hold" id="38">
                                          <p:stCondLst>
                                            <p:cond delay="0"/>
                                          </p:stCondLst>
                                        </p:cTn>
                                        <p:tgtEl>
                                          <p:spTgt spid="24"/>
                                        </p:tgtEl>
                                        <p:attrNameLst>
                                          <p:attrName>style.visibility</p:attrName>
                                        </p:attrNameLst>
                                      </p:cBhvr>
                                      <p:to>
                                        <p:strVal val="visible"/>
                                      </p:to>
                                    </p:set>
                                    <p:animEffect filter="dissolve" transition="in">
                                      <p:cBhvr>
                                        <p:cTn dur="500" id="39"/>
                                        <p:tgtEl>
                                          <p:spTgt spid="24"/>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50">
                                            <p:txEl>
                                              <p:pRg end="0" st="0"/>
                                            </p:txEl>
                                          </p:spTgt>
                                        </p:tgtEl>
                                        <p:attrNameLst>
                                          <p:attrName>style.visibility</p:attrName>
                                        </p:attrNameLst>
                                      </p:cBhvr>
                                      <p:to>
                                        <p:strVal val="visible"/>
                                      </p:to>
                                    </p:set>
                                    <p:animEffect filter="fade" transition="in">
                                      <p:cBhvr>
                                        <p:cTn dur="500" id="43"/>
                                        <p:tgtEl>
                                          <p:spTgt spid="50">
                                            <p:txEl>
                                              <p:pRg end="0" st="0"/>
                                            </p:txEl>
                                          </p:spTgt>
                                        </p:tgtEl>
                                      </p:cBhvr>
                                    </p:animEffect>
                                  </p:childTnLst>
                                </p:cTn>
                              </p:par>
                            </p:childTnLst>
                          </p:cTn>
                        </p:par>
                        <p:par>
                          <p:cTn fill="hold" id="44" nodeType="afterGroup">
                            <p:stCondLst>
                              <p:cond delay="5000"/>
                            </p:stCondLst>
                            <p:childTnLst>
                              <p:par>
                                <p:cTn fill="hold" grpId="0" id="45" nodeType="afterEffect" presetClass="entr" presetID="18" presetSubtype="6">
                                  <p:stCondLst>
                                    <p:cond delay="0"/>
                                  </p:stCondLst>
                                  <p:childTnLst>
                                    <p:set>
                                      <p:cBhvr>
                                        <p:cTn dur="1" fill="hold" id="46">
                                          <p:stCondLst>
                                            <p:cond delay="0"/>
                                          </p:stCondLst>
                                        </p:cTn>
                                        <p:tgtEl>
                                          <p:spTgt spid="49"/>
                                        </p:tgtEl>
                                        <p:attrNameLst>
                                          <p:attrName>style.visibility</p:attrName>
                                        </p:attrNameLst>
                                      </p:cBhvr>
                                      <p:to>
                                        <p:strVal val="visible"/>
                                      </p:to>
                                    </p:set>
                                    <p:animEffect filter="strips(downRight)" transition="in">
                                      <p:cBhvr>
                                        <p:cTn dur="500" id="47"/>
                                        <p:tgtEl>
                                          <p:spTgt spid="49"/>
                                        </p:tgtEl>
                                      </p:cBhvr>
                                    </p:animEffect>
                                  </p:childTnLst>
                                </p:cTn>
                              </p:par>
                            </p:childTnLst>
                          </p:cTn>
                        </p:par>
                        <p:par>
                          <p:cTn fill="hold" id="48" nodeType="afterGroup">
                            <p:stCondLst>
                              <p:cond delay="5500"/>
                            </p:stCondLst>
                            <p:childTnLst>
                              <p:par>
                                <p:cTn fill="hold" grpId="0" id="49" nodeType="afterEffect" presetClass="entr" presetID="22" presetSubtype="8">
                                  <p:stCondLst>
                                    <p:cond delay="0"/>
                                  </p:stCondLst>
                                  <p:childTnLst>
                                    <p:set>
                                      <p:cBhvr>
                                        <p:cTn dur="1" fill="hold" id="50">
                                          <p:stCondLst>
                                            <p:cond delay="0"/>
                                          </p:stCondLst>
                                        </p:cTn>
                                        <p:tgtEl>
                                          <p:spTgt spid="9"/>
                                        </p:tgtEl>
                                        <p:attrNameLst>
                                          <p:attrName>style.visibility</p:attrName>
                                        </p:attrNameLst>
                                      </p:cBhvr>
                                      <p:to>
                                        <p:strVal val="visible"/>
                                      </p:to>
                                    </p:set>
                                    <p:animEffect filter="wipe(left)" transition="in">
                                      <p:cBhvr>
                                        <p:cTn dur="500" id="51"/>
                                        <p:tgtEl>
                                          <p:spTgt spid="9"/>
                                        </p:tgtEl>
                                      </p:cBhvr>
                                    </p:animEffect>
                                  </p:childTnLst>
                                </p:cTn>
                              </p:par>
                            </p:childTnLst>
                          </p:cTn>
                        </p:par>
                        <p:par>
                          <p:cTn fill="hold" id="52" nodeType="afterGroup">
                            <p:stCondLst>
                              <p:cond delay="6000"/>
                            </p:stCondLst>
                            <p:childTnLst>
                              <p:par>
                                <p:cTn fill="hold" id="53" nodeType="afterEffect" presetClass="entr" presetID="9" presetSubtype="0">
                                  <p:stCondLst>
                                    <p:cond delay="0"/>
                                  </p:stCondLst>
                                  <p:childTnLst>
                                    <p:set>
                                      <p:cBhvr>
                                        <p:cTn dur="1" fill="hold" id="54">
                                          <p:stCondLst>
                                            <p:cond delay="0"/>
                                          </p:stCondLst>
                                        </p:cTn>
                                        <p:tgtEl>
                                          <p:spTgt spid="27"/>
                                        </p:tgtEl>
                                        <p:attrNameLst>
                                          <p:attrName>style.visibility</p:attrName>
                                        </p:attrNameLst>
                                      </p:cBhvr>
                                      <p:to>
                                        <p:strVal val="visible"/>
                                      </p:to>
                                    </p:set>
                                    <p:animEffect filter="dissolve" transition="in">
                                      <p:cBhvr>
                                        <p:cTn dur="500" id="55"/>
                                        <p:tgtEl>
                                          <p:spTgt spid="27"/>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52">
                                            <p:txEl>
                                              <p:pRg end="0" st="0"/>
                                            </p:txEl>
                                          </p:spTgt>
                                        </p:tgtEl>
                                        <p:attrNameLst>
                                          <p:attrName>style.visibility</p:attrName>
                                        </p:attrNameLst>
                                      </p:cBhvr>
                                      <p:to>
                                        <p:strVal val="visible"/>
                                      </p:to>
                                    </p:set>
                                    <p:animEffect filter="fade" transition="in">
                                      <p:cBhvr>
                                        <p:cTn dur="500" id="59"/>
                                        <p:tgtEl>
                                          <p:spTgt spid="52">
                                            <p:txEl>
                                              <p:pRg end="0" st="0"/>
                                            </p:txEl>
                                          </p:spTgt>
                                        </p:tgtEl>
                                      </p:cBhvr>
                                    </p:animEffect>
                                  </p:childTnLst>
                                </p:cTn>
                              </p:par>
                            </p:childTnLst>
                          </p:cTn>
                        </p:par>
                        <p:par>
                          <p:cTn fill="hold" id="60" nodeType="afterGroup">
                            <p:stCondLst>
                              <p:cond delay="7000"/>
                            </p:stCondLst>
                            <p:childTnLst>
                              <p:par>
                                <p:cTn fill="hold" grpId="0" id="61" nodeType="afterEffect" presetClass="entr" presetID="18" presetSubtype="6">
                                  <p:stCondLst>
                                    <p:cond delay="0"/>
                                  </p:stCondLst>
                                  <p:childTnLst>
                                    <p:set>
                                      <p:cBhvr>
                                        <p:cTn dur="1" fill="hold" id="62">
                                          <p:stCondLst>
                                            <p:cond delay="0"/>
                                          </p:stCondLst>
                                        </p:cTn>
                                        <p:tgtEl>
                                          <p:spTgt spid="51"/>
                                        </p:tgtEl>
                                        <p:attrNameLst>
                                          <p:attrName>style.visibility</p:attrName>
                                        </p:attrNameLst>
                                      </p:cBhvr>
                                      <p:to>
                                        <p:strVal val="visible"/>
                                      </p:to>
                                    </p:set>
                                    <p:animEffect filter="strips(downRight)" transition="in">
                                      <p:cBhvr>
                                        <p:cTn dur="500" id="63"/>
                                        <p:tgtEl>
                                          <p:spTgt spid="51"/>
                                        </p:tgtEl>
                                      </p:cBhvr>
                                    </p:animEffect>
                                  </p:childTnLst>
                                </p:cTn>
                              </p:par>
                            </p:childTnLst>
                          </p:cTn>
                        </p:par>
                        <p:par>
                          <p:cTn fill="hold" id="64" nodeType="afterGroup">
                            <p:stCondLst>
                              <p:cond delay="7500"/>
                            </p:stCondLst>
                            <p:childTnLst>
                              <p:par>
                                <p:cTn fill="hold" grpId="0" id="65" nodeType="afterEffect" presetClass="entr" presetID="22" presetSubtype="8">
                                  <p:stCondLst>
                                    <p:cond delay="0"/>
                                  </p:stCondLst>
                                  <p:childTnLst>
                                    <p:set>
                                      <p:cBhvr>
                                        <p:cTn dur="1" fill="hold" id="66">
                                          <p:stCondLst>
                                            <p:cond delay="0"/>
                                          </p:stCondLst>
                                        </p:cTn>
                                        <p:tgtEl>
                                          <p:spTgt spid="13"/>
                                        </p:tgtEl>
                                        <p:attrNameLst>
                                          <p:attrName>style.visibility</p:attrName>
                                        </p:attrNameLst>
                                      </p:cBhvr>
                                      <p:to>
                                        <p:strVal val="visible"/>
                                      </p:to>
                                    </p:set>
                                    <p:animEffect filter="wipe(left)" transition="in">
                                      <p:cBhvr>
                                        <p:cTn dur="500" id="67"/>
                                        <p:tgtEl>
                                          <p:spTgt spid="13"/>
                                        </p:tgtEl>
                                      </p:cBhvr>
                                    </p:animEffect>
                                  </p:childTnLst>
                                </p:cTn>
                              </p:par>
                            </p:childTnLst>
                          </p:cTn>
                        </p:par>
                        <p:par>
                          <p:cTn fill="hold" id="68" nodeType="afterGroup">
                            <p:stCondLst>
                              <p:cond delay="8000"/>
                            </p:stCondLst>
                            <p:childTnLst>
                              <p:par>
                                <p:cTn fill="hold" grpId="0" id="69" nodeType="afterEffect" presetClass="entr" presetID="22" presetSubtype="1">
                                  <p:stCondLst>
                                    <p:cond delay="0"/>
                                  </p:stCondLst>
                                  <p:childTnLst>
                                    <p:set>
                                      <p:cBhvr>
                                        <p:cTn dur="1" fill="hold" id="70">
                                          <p:stCondLst>
                                            <p:cond delay="0"/>
                                          </p:stCondLst>
                                        </p:cTn>
                                        <p:tgtEl>
                                          <p:spTgt spid="14"/>
                                        </p:tgtEl>
                                        <p:attrNameLst>
                                          <p:attrName>style.visibility</p:attrName>
                                        </p:attrNameLst>
                                      </p:cBhvr>
                                      <p:to>
                                        <p:strVal val="visible"/>
                                      </p:to>
                                    </p:set>
                                    <p:animEffect filter="wipe(up)" transition="in">
                                      <p:cBhvr>
                                        <p:cTn dur="500" id="71"/>
                                        <p:tgtEl>
                                          <p:spTgt spid="14"/>
                                        </p:tgtEl>
                                      </p:cBhvr>
                                    </p:animEffect>
                                  </p:childTnLst>
                                </p:cTn>
                              </p:par>
                            </p:childTnLst>
                          </p:cTn>
                        </p:par>
                        <p:par>
                          <p:cTn fill="hold" id="72" nodeType="afterGroup">
                            <p:stCondLst>
                              <p:cond delay="8500"/>
                            </p:stCondLst>
                            <p:childTnLst>
                              <p:par>
                                <p:cTn fill="hold" grpId="0" id="73" nodeType="afterEffect" presetClass="entr" presetID="22" presetSubtype="2">
                                  <p:stCondLst>
                                    <p:cond delay="0"/>
                                  </p:stCondLst>
                                  <p:childTnLst>
                                    <p:set>
                                      <p:cBhvr>
                                        <p:cTn dur="1" fill="hold" id="74">
                                          <p:stCondLst>
                                            <p:cond delay="0"/>
                                          </p:stCondLst>
                                        </p:cTn>
                                        <p:tgtEl>
                                          <p:spTgt spid="15"/>
                                        </p:tgtEl>
                                        <p:attrNameLst>
                                          <p:attrName>style.visibility</p:attrName>
                                        </p:attrNameLst>
                                      </p:cBhvr>
                                      <p:to>
                                        <p:strVal val="visible"/>
                                      </p:to>
                                    </p:set>
                                    <p:animEffect filter="wipe(right)" transition="in">
                                      <p:cBhvr>
                                        <p:cTn dur="500" id="75"/>
                                        <p:tgtEl>
                                          <p:spTgt spid="15"/>
                                        </p:tgtEl>
                                      </p:cBhvr>
                                    </p:animEffect>
                                  </p:childTnLst>
                                </p:cTn>
                              </p:par>
                            </p:childTnLst>
                          </p:cTn>
                        </p:par>
                        <p:par>
                          <p:cTn fill="hold" id="76" nodeType="afterGroup">
                            <p:stCondLst>
                              <p:cond delay="9000"/>
                            </p:stCondLst>
                            <p:childTnLst>
                              <p:par>
                                <p:cTn fill="hold" id="77" nodeType="afterEffect" presetClass="entr" presetID="9" presetSubtype="0">
                                  <p:stCondLst>
                                    <p:cond delay="0"/>
                                  </p:stCondLst>
                                  <p:childTnLst>
                                    <p:set>
                                      <p:cBhvr>
                                        <p:cTn dur="1" fill="hold" id="78">
                                          <p:stCondLst>
                                            <p:cond delay="0"/>
                                          </p:stCondLst>
                                        </p:cTn>
                                        <p:tgtEl>
                                          <p:spTgt spid="30"/>
                                        </p:tgtEl>
                                        <p:attrNameLst>
                                          <p:attrName>style.visibility</p:attrName>
                                        </p:attrNameLst>
                                      </p:cBhvr>
                                      <p:to>
                                        <p:strVal val="visible"/>
                                      </p:to>
                                    </p:set>
                                    <p:animEffect filter="dissolve" transition="in">
                                      <p:cBhvr>
                                        <p:cTn dur="500" id="79"/>
                                        <p:tgtEl>
                                          <p:spTgt spid="30"/>
                                        </p:tgtEl>
                                      </p:cBhvr>
                                    </p:animEffect>
                                  </p:childTnLst>
                                </p:cTn>
                              </p:par>
                            </p:childTnLst>
                          </p:cTn>
                        </p:par>
                        <p:par>
                          <p:cTn fill="hold" id="80" nodeType="afterGroup">
                            <p:stCondLst>
                              <p:cond delay="9500"/>
                            </p:stCondLst>
                            <p:childTnLst>
                              <p:par>
                                <p:cTn fill="hold" grpId="0" id="81" nodeType="afterEffect" presetClass="entr" presetID="10" presetSubtype="0">
                                  <p:stCondLst>
                                    <p:cond delay="0"/>
                                  </p:stCondLst>
                                  <p:childTnLst>
                                    <p:set>
                                      <p:cBhvr>
                                        <p:cTn dur="1" fill="hold" id="82">
                                          <p:stCondLst>
                                            <p:cond delay="0"/>
                                          </p:stCondLst>
                                        </p:cTn>
                                        <p:tgtEl>
                                          <p:spTgt spid="60">
                                            <p:txEl>
                                              <p:pRg end="0" st="0"/>
                                            </p:txEl>
                                          </p:spTgt>
                                        </p:tgtEl>
                                        <p:attrNameLst>
                                          <p:attrName>style.visibility</p:attrName>
                                        </p:attrNameLst>
                                      </p:cBhvr>
                                      <p:to>
                                        <p:strVal val="visible"/>
                                      </p:to>
                                    </p:set>
                                    <p:animEffect filter="fade" transition="in">
                                      <p:cBhvr>
                                        <p:cTn dur="500" id="83"/>
                                        <p:tgtEl>
                                          <p:spTgt spid="60">
                                            <p:txEl>
                                              <p:pRg end="0" st="0"/>
                                            </p:txEl>
                                          </p:spTgt>
                                        </p:tgtEl>
                                      </p:cBhvr>
                                    </p:animEffect>
                                  </p:childTnLst>
                                </p:cTn>
                              </p:par>
                            </p:childTnLst>
                          </p:cTn>
                        </p:par>
                        <p:par>
                          <p:cTn fill="hold" id="84" nodeType="afterGroup">
                            <p:stCondLst>
                              <p:cond delay="10000"/>
                            </p:stCondLst>
                            <p:childTnLst>
                              <p:par>
                                <p:cTn fill="hold" grpId="0" id="85" nodeType="afterEffect" presetClass="entr" presetID="18" presetSubtype="6">
                                  <p:stCondLst>
                                    <p:cond delay="0"/>
                                  </p:stCondLst>
                                  <p:childTnLst>
                                    <p:set>
                                      <p:cBhvr>
                                        <p:cTn dur="1" fill="hold" id="86">
                                          <p:stCondLst>
                                            <p:cond delay="0"/>
                                          </p:stCondLst>
                                        </p:cTn>
                                        <p:tgtEl>
                                          <p:spTgt spid="59"/>
                                        </p:tgtEl>
                                        <p:attrNameLst>
                                          <p:attrName>style.visibility</p:attrName>
                                        </p:attrNameLst>
                                      </p:cBhvr>
                                      <p:to>
                                        <p:strVal val="visible"/>
                                      </p:to>
                                    </p:set>
                                    <p:animEffect filter="strips(downRight)" transition="in">
                                      <p:cBhvr>
                                        <p:cTn dur="500" id="87"/>
                                        <p:tgtEl>
                                          <p:spTgt spid="59"/>
                                        </p:tgtEl>
                                      </p:cBhvr>
                                    </p:animEffect>
                                  </p:childTnLst>
                                </p:cTn>
                              </p:par>
                            </p:childTnLst>
                          </p:cTn>
                        </p:par>
                        <p:par>
                          <p:cTn fill="hold" id="88" nodeType="afterGroup">
                            <p:stCondLst>
                              <p:cond delay="10500"/>
                            </p:stCondLst>
                            <p:childTnLst>
                              <p:par>
                                <p:cTn fill="hold" grpId="0" id="89" nodeType="afterEffect" presetClass="entr" presetID="22" presetSubtype="2">
                                  <p:stCondLst>
                                    <p:cond delay="0"/>
                                  </p:stCondLst>
                                  <p:childTnLst>
                                    <p:set>
                                      <p:cBhvr>
                                        <p:cTn dur="1" fill="hold" id="90">
                                          <p:stCondLst>
                                            <p:cond delay="0"/>
                                          </p:stCondLst>
                                        </p:cTn>
                                        <p:tgtEl>
                                          <p:spTgt spid="12"/>
                                        </p:tgtEl>
                                        <p:attrNameLst>
                                          <p:attrName>style.visibility</p:attrName>
                                        </p:attrNameLst>
                                      </p:cBhvr>
                                      <p:to>
                                        <p:strVal val="visible"/>
                                      </p:to>
                                    </p:set>
                                    <p:animEffect filter="wipe(right)" transition="in">
                                      <p:cBhvr>
                                        <p:cTn dur="500" id="91"/>
                                        <p:tgtEl>
                                          <p:spTgt spid="12"/>
                                        </p:tgtEl>
                                      </p:cBhvr>
                                    </p:animEffect>
                                  </p:childTnLst>
                                </p:cTn>
                              </p:par>
                            </p:childTnLst>
                          </p:cTn>
                        </p:par>
                        <p:par>
                          <p:cTn fill="hold" id="92" nodeType="afterGroup">
                            <p:stCondLst>
                              <p:cond delay="11000"/>
                            </p:stCondLst>
                            <p:childTnLst>
                              <p:par>
                                <p:cTn fill="hold" id="93" nodeType="afterEffect" presetClass="entr" presetID="9" presetSubtype="0">
                                  <p:stCondLst>
                                    <p:cond delay="0"/>
                                  </p:stCondLst>
                                  <p:childTnLst>
                                    <p:set>
                                      <p:cBhvr>
                                        <p:cTn dur="1" fill="hold" id="94">
                                          <p:stCondLst>
                                            <p:cond delay="0"/>
                                          </p:stCondLst>
                                        </p:cTn>
                                        <p:tgtEl>
                                          <p:spTgt spid="33"/>
                                        </p:tgtEl>
                                        <p:attrNameLst>
                                          <p:attrName>style.visibility</p:attrName>
                                        </p:attrNameLst>
                                      </p:cBhvr>
                                      <p:to>
                                        <p:strVal val="visible"/>
                                      </p:to>
                                    </p:set>
                                    <p:animEffect filter="dissolve" transition="in">
                                      <p:cBhvr>
                                        <p:cTn dur="500" id="95"/>
                                        <p:tgtEl>
                                          <p:spTgt spid="33"/>
                                        </p:tgtEl>
                                      </p:cBhvr>
                                    </p:animEffect>
                                  </p:childTnLst>
                                </p:cTn>
                              </p:par>
                            </p:childTnLst>
                          </p:cTn>
                        </p:par>
                        <p:par>
                          <p:cTn fill="hold" id="96" nodeType="afterGroup">
                            <p:stCondLst>
                              <p:cond delay="11500"/>
                            </p:stCondLst>
                            <p:childTnLst>
                              <p:par>
                                <p:cTn fill="hold" grpId="0" id="97" nodeType="afterEffect" presetClass="entr" presetID="10" presetSubtype="0">
                                  <p:stCondLst>
                                    <p:cond delay="0"/>
                                  </p:stCondLst>
                                  <p:childTnLst>
                                    <p:set>
                                      <p:cBhvr>
                                        <p:cTn dur="1" fill="hold" id="98">
                                          <p:stCondLst>
                                            <p:cond delay="0"/>
                                          </p:stCondLst>
                                        </p:cTn>
                                        <p:tgtEl>
                                          <p:spTgt spid="58">
                                            <p:txEl>
                                              <p:pRg end="0" st="0"/>
                                            </p:txEl>
                                          </p:spTgt>
                                        </p:tgtEl>
                                        <p:attrNameLst>
                                          <p:attrName>style.visibility</p:attrName>
                                        </p:attrNameLst>
                                      </p:cBhvr>
                                      <p:to>
                                        <p:strVal val="visible"/>
                                      </p:to>
                                    </p:set>
                                    <p:animEffect filter="fade" transition="in">
                                      <p:cBhvr>
                                        <p:cTn dur="500" id="99"/>
                                        <p:tgtEl>
                                          <p:spTgt spid="58">
                                            <p:txEl>
                                              <p:pRg end="0" st="0"/>
                                            </p:txEl>
                                          </p:spTgt>
                                        </p:tgtEl>
                                      </p:cBhvr>
                                    </p:animEffect>
                                  </p:childTnLst>
                                </p:cTn>
                              </p:par>
                            </p:childTnLst>
                          </p:cTn>
                        </p:par>
                        <p:par>
                          <p:cTn fill="hold" id="100" nodeType="afterGroup">
                            <p:stCondLst>
                              <p:cond delay="12000"/>
                            </p:stCondLst>
                            <p:childTnLst>
                              <p:par>
                                <p:cTn fill="hold" grpId="0" id="101" nodeType="afterEffect" presetClass="entr" presetID="18" presetSubtype="6">
                                  <p:stCondLst>
                                    <p:cond delay="0"/>
                                  </p:stCondLst>
                                  <p:childTnLst>
                                    <p:set>
                                      <p:cBhvr>
                                        <p:cTn dur="1" fill="hold" id="102">
                                          <p:stCondLst>
                                            <p:cond delay="0"/>
                                          </p:stCondLst>
                                        </p:cTn>
                                        <p:tgtEl>
                                          <p:spTgt spid="57"/>
                                        </p:tgtEl>
                                        <p:attrNameLst>
                                          <p:attrName>style.visibility</p:attrName>
                                        </p:attrNameLst>
                                      </p:cBhvr>
                                      <p:to>
                                        <p:strVal val="visible"/>
                                      </p:to>
                                    </p:set>
                                    <p:animEffect filter="strips(downRight)" transition="in">
                                      <p:cBhvr>
                                        <p:cTn dur="500" id="103"/>
                                        <p:tgtEl>
                                          <p:spTgt spid="57"/>
                                        </p:tgtEl>
                                      </p:cBhvr>
                                    </p:animEffect>
                                  </p:childTnLst>
                                </p:cTn>
                              </p:par>
                            </p:childTnLst>
                          </p:cTn>
                        </p:par>
                        <p:par>
                          <p:cTn fill="hold" id="104" nodeType="afterGroup">
                            <p:stCondLst>
                              <p:cond delay="12500"/>
                            </p:stCondLst>
                            <p:childTnLst>
                              <p:par>
                                <p:cTn fill="hold" grpId="0" id="105" nodeType="afterEffect" presetClass="entr" presetID="22" presetSubtype="2">
                                  <p:stCondLst>
                                    <p:cond delay="0"/>
                                  </p:stCondLst>
                                  <p:childTnLst>
                                    <p:set>
                                      <p:cBhvr>
                                        <p:cTn dur="1" fill="hold" id="106">
                                          <p:stCondLst>
                                            <p:cond delay="0"/>
                                          </p:stCondLst>
                                        </p:cTn>
                                        <p:tgtEl>
                                          <p:spTgt spid="11"/>
                                        </p:tgtEl>
                                        <p:attrNameLst>
                                          <p:attrName>style.visibility</p:attrName>
                                        </p:attrNameLst>
                                      </p:cBhvr>
                                      <p:to>
                                        <p:strVal val="visible"/>
                                      </p:to>
                                    </p:set>
                                    <p:animEffect filter="wipe(right)" transition="in">
                                      <p:cBhvr>
                                        <p:cTn dur="500" id="107"/>
                                        <p:tgtEl>
                                          <p:spTgt spid="11"/>
                                        </p:tgtEl>
                                      </p:cBhvr>
                                    </p:animEffect>
                                  </p:childTnLst>
                                </p:cTn>
                              </p:par>
                            </p:childTnLst>
                          </p:cTn>
                        </p:par>
                        <p:par>
                          <p:cTn fill="hold" id="108" nodeType="afterGroup">
                            <p:stCondLst>
                              <p:cond delay="13000"/>
                            </p:stCondLst>
                            <p:childTnLst>
                              <p:par>
                                <p:cTn fill="hold" id="109" nodeType="afterEffect" presetClass="entr" presetID="9" presetSubtype="0">
                                  <p:stCondLst>
                                    <p:cond delay="0"/>
                                  </p:stCondLst>
                                  <p:childTnLst>
                                    <p:set>
                                      <p:cBhvr>
                                        <p:cTn dur="1" fill="hold" id="110">
                                          <p:stCondLst>
                                            <p:cond delay="0"/>
                                          </p:stCondLst>
                                        </p:cTn>
                                        <p:tgtEl>
                                          <p:spTgt spid="36"/>
                                        </p:tgtEl>
                                        <p:attrNameLst>
                                          <p:attrName>style.visibility</p:attrName>
                                        </p:attrNameLst>
                                      </p:cBhvr>
                                      <p:to>
                                        <p:strVal val="visible"/>
                                      </p:to>
                                    </p:set>
                                    <p:animEffect filter="dissolve" transition="in">
                                      <p:cBhvr>
                                        <p:cTn dur="500" id="111"/>
                                        <p:tgtEl>
                                          <p:spTgt spid="36"/>
                                        </p:tgtEl>
                                      </p:cBhvr>
                                    </p:animEffect>
                                  </p:childTnLst>
                                </p:cTn>
                              </p:par>
                            </p:childTnLst>
                          </p:cTn>
                        </p:par>
                        <p:par>
                          <p:cTn fill="hold" id="112" nodeType="afterGroup">
                            <p:stCondLst>
                              <p:cond delay="13500"/>
                            </p:stCondLst>
                            <p:childTnLst>
                              <p:par>
                                <p:cTn fill="hold" grpId="0" id="113" nodeType="afterEffect" presetClass="entr" presetID="10" presetSubtype="0">
                                  <p:stCondLst>
                                    <p:cond delay="0"/>
                                  </p:stCondLst>
                                  <p:childTnLst>
                                    <p:set>
                                      <p:cBhvr>
                                        <p:cTn dur="1" fill="hold" id="114">
                                          <p:stCondLst>
                                            <p:cond delay="0"/>
                                          </p:stCondLst>
                                        </p:cTn>
                                        <p:tgtEl>
                                          <p:spTgt spid="56">
                                            <p:txEl>
                                              <p:pRg end="0" st="0"/>
                                            </p:txEl>
                                          </p:spTgt>
                                        </p:tgtEl>
                                        <p:attrNameLst>
                                          <p:attrName>style.visibility</p:attrName>
                                        </p:attrNameLst>
                                      </p:cBhvr>
                                      <p:to>
                                        <p:strVal val="visible"/>
                                      </p:to>
                                    </p:set>
                                    <p:animEffect filter="fade" transition="in">
                                      <p:cBhvr>
                                        <p:cTn dur="500" id="115"/>
                                        <p:tgtEl>
                                          <p:spTgt spid="56">
                                            <p:txEl>
                                              <p:pRg end="0" st="0"/>
                                            </p:txEl>
                                          </p:spTgt>
                                        </p:tgtEl>
                                      </p:cBhvr>
                                    </p:animEffect>
                                  </p:childTnLst>
                                </p:cTn>
                              </p:par>
                            </p:childTnLst>
                          </p:cTn>
                        </p:par>
                        <p:par>
                          <p:cTn fill="hold" id="116" nodeType="afterGroup">
                            <p:stCondLst>
                              <p:cond delay="14000"/>
                            </p:stCondLst>
                            <p:childTnLst>
                              <p:par>
                                <p:cTn fill="hold" grpId="0" id="117" nodeType="afterEffect" presetClass="entr" presetID="18" presetSubtype="6">
                                  <p:stCondLst>
                                    <p:cond delay="0"/>
                                  </p:stCondLst>
                                  <p:childTnLst>
                                    <p:set>
                                      <p:cBhvr>
                                        <p:cTn dur="1" fill="hold" id="118">
                                          <p:stCondLst>
                                            <p:cond delay="0"/>
                                          </p:stCondLst>
                                        </p:cTn>
                                        <p:tgtEl>
                                          <p:spTgt spid="55"/>
                                        </p:tgtEl>
                                        <p:attrNameLst>
                                          <p:attrName>style.visibility</p:attrName>
                                        </p:attrNameLst>
                                      </p:cBhvr>
                                      <p:to>
                                        <p:strVal val="visible"/>
                                      </p:to>
                                    </p:set>
                                    <p:animEffect filter="strips(downRight)" transition="in">
                                      <p:cBhvr>
                                        <p:cTn dur="500" id="119"/>
                                        <p:tgtEl>
                                          <p:spTgt spid="55"/>
                                        </p:tgtEl>
                                      </p:cBhvr>
                                    </p:animEffect>
                                  </p:childTnLst>
                                </p:cTn>
                              </p:par>
                            </p:childTnLst>
                          </p:cTn>
                        </p:par>
                        <p:par>
                          <p:cTn fill="hold" id="120" nodeType="afterGroup">
                            <p:stCondLst>
                              <p:cond delay="14500"/>
                            </p:stCondLst>
                            <p:childTnLst>
                              <p:par>
                                <p:cTn fill="hold" grpId="0" id="121" nodeType="afterEffect" presetClass="entr" presetID="22" presetSubtype="2">
                                  <p:stCondLst>
                                    <p:cond delay="0"/>
                                  </p:stCondLst>
                                  <p:childTnLst>
                                    <p:set>
                                      <p:cBhvr>
                                        <p:cTn dur="1" fill="hold" id="122">
                                          <p:stCondLst>
                                            <p:cond delay="0"/>
                                          </p:stCondLst>
                                        </p:cTn>
                                        <p:tgtEl>
                                          <p:spTgt spid="10"/>
                                        </p:tgtEl>
                                        <p:attrNameLst>
                                          <p:attrName>style.visibility</p:attrName>
                                        </p:attrNameLst>
                                      </p:cBhvr>
                                      <p:to>
                                        <p:strVal val="visible"/>
                                      </p:to>
                                    </p:set>
                                    <p:animEffect filter="wipe(right)" transition="in">
                                      <p:cBhvr>
                                        <p:cTn dur="500" id="123"/>
                                        <p:tgtEl>
                                          <p:spTgt spid="10"/>
                                        </p:tgtEl>
                                      </p:cBhvr>
                                    </p:animEffect>
                                  </p:childTnLst>
                                </p:cTn>
                              </p:par>
                            </p:childTnLst>
                          </p:cTn>
                        </p:par>
                        <p:par>
                          <p:cTn fill="hold" id="124" nodeType="afterGroup">
                            <p:stCondLst>
                              <p:cond delay="15000"/>
                            </p:stCondLst>
                            <p:childTnLst>
                              <p:par>
                                <p:cTn fill="hold" id="125" nodeType="afterEffect" presetClass="entr" presetID="9" presetSubtype="0">
                                  <p:stCondLst>
                                    <p:cond delay="0"/>
                                  </p:stCondLst>
                                  <p:childTnLst>
                                    <p:set>
                                      <p:cBhvr>
                                        <p:cTn dur="1" fill="hold" id="126">
                                          <p:stCondLst>
                                            <p:cond delay="0"/>
                                          </p:stCondLst>
                                        </p:cTn>
                                        <p:tgtEl>
                                          <p:spTgt spid="39"/>
                                        </p:tgtEl>
                                        <p:attrNameLst>
                                          <p:attrName>style.visibility</p:attrName>
                                        </p:attrNameLst>
                                      </p:cBhvr>
                                      <p:to>
                                        <p:strVal val="visible"/>
                                      </p:to>
                                    </p:set>
                                    <p:animEffect filter="dissolve" transition="in">
                                      <p:cBhvr>
                                        <p:cTn dur="500" id="127"/>
                                        <p:tgtEl>
                                          <p:spTgt spid="39"/>
                                        </p:tgtEl>
                                      </p:cBhvr>
                                    </p:animEffect>
                                  </p:childTnLst>
                                </p:cTn>
                              </p:par>
                            </p:childTnLst>
                          </p:cTn>
                        </p:par>
                        <p:par>
                          <p:cTn fill="hold" id="128" nodeType="afterGroup">
                            <p:stCondLst>
                              <p:cond delay="15500"/>
                            </p:stCondLst>
                            <p:childTnLst>
                              <p:par>
                                <p:cTn fill="hold" grpId="0" id="129" nodeType="afterEffect" presetClass="entr" presetID="10" presetSubtype="0">
                                  <p:stCondLst>
                                    <p:cond delay="0"/>
                                  </p:stCondLst>
                                  <p:childTnLst>
                                    <p:set>
                                      <p:cBhvr>
                                        <p:cTn dur="1" fill="hold" id="130">
                                          <p:stCondLst>
                                            <p:cond delay="0"/>
                                          </p:stCondLst>
                                        </p:cTn>
                                        <p:tgtEl>
                                          <p:spTgt spid="54">
                                            <p:txEl>
                                              <p:pRg end="0" st="0"/>
                                            </p:txEl>
                                          </p:spTgt>
                                        </p:tgtEl>
                                        <p:attrNameLst>
                                          <p:attrName>style.visibility</p:attrName>
                                        </p:attrNameLst>
                                      </p:cBhvr>
                                      <p:to>
                                        <p:strVal val="visible"/>
                                      </p:to>
                                    </p:set>
                                    <p:animEffect filter="fade" transition="in">
                                      <p:cBhvr>
                                        <p:cTn dur="500" id="131"/>
                                        <p:tgtEl>
                                          <p:spTgt spid="54">
                                            <p:txEl>
                                              <p:pRg end="0" st="0"/>
                                            </p:txEl>
                                          </p:spTgt>
                                        </p:tgtEl>
                                      </p:cBhvr>
                                    </p:animEffect>
                                  </p:childTnLst>
                                </p:cTn>
                              </p:par>
                            </p:childTnLst>
                          </p:cTn>
                        </p:par>
                        <p:par>
                          <p:cTn fill="hold" id="132" nodeType="afterGroup">
                            <p:stCondLst>
                              <p:cond delay="16000"/>
                            </p:stCondLst>
                            <p:childTnLst>
                              <p:par>
                                <p:cTn fill="hold" grpId="0" id="133" nodeType="afterEffect" presetClass="entr" presetID="18" presetSubtype="6">
                                  <p:stCondLst>
                                    <p:cond delay="0"/>
                                  </p:stCondLst>
                                  <p:childTnLst>
                                    <p:set>
                                      <p:cBhvr>
                                        <p:cTn dur="1" fill="hold" id="134">
                                          <p:stCondLst>
                                            <p:cond delay="0"/>
                                          </p:stCondLst>
                                        </p:cTn>
                                        <p:tgtEl>
                                          <p:spTgt spid="53"/>
                                        </p:tgtEl>
                                        <p:attrNameLst>
                                          <p:attrName>style.visibility</p:attrName>
                                        </p:attrNameLst>
                                      </p:cBhvr>
                                      <p:to>
                                        <p:strVal val="visible"/>
                                      </p:to>
                                    </p:set>
                                    <p:animEffect filter="strips(downRight)" transition="in">
                                      <p:cBhvr>
                                        <p:cTn dur="500" id="135"/>
                                        <p:tgtEl>
                                          <p:spTgt spid="53"/>
                                        </p:tgtEl>
                                      </p:cBhvr>
                                    </p:animEffect>
                                  </p:childTnLst>
                                </p:cTn>
                              </p:par>
                            </p:childTnLst>
                          </p:cTn>
                        </p:par>
                        <p:par>
                          <p:cTn fill="hold" id="136" nodeType="afterGroup">
                            <p:stCondLst>
                              <p:cond delay="16500"/>
                            </p:stCondLst>
                            <p:childTnLst>
                              <p:par>
                                <p:cTn fill="hold" grpId="0" id="137" nodeType="afterEffect" presetClass="entr" presetID="22" presetSubtype="2">
                                  <p:stCondLst>
                                    <p:cond delay="0"/>
                                  </p:stCondLst>
                                  <p:childTnLst>
                                    <p:set>
                                      <p:cBhvr>
                                        <p:cTn dur="1" fill="hold" id="138">
                                          <p:stCondLst>
                                            <p:cond delay="0"/>
                                          </p:stCondLst>
                                        </p:cTn>
                                        <p:tgtEl>
                                          <p:spTgt spid="16"/>
                                        </p:tgtEl>
                                        <p:attrNameLst>
                                          <p:attrName>style.visibility</p:attrName>
                                        </p:attrNameLst>
                                      </p:cBhvr>
                                      <p:to>
                                        <p:strVal val="visible"/>
                                      </p:to>
                                    </p:set>
                                    <p:animEffect filter="wipe(right)" transition="in">
                                      <p:cBhvr>
                                        <p:cTn dur="500" id="139"/>
                                        <p:tgtEl>
                                          <p:spTgt spid="16"/>
                                        </p:tgtEl>
                                      </p:cBhvr>
                                    </p:animEffect>
                                  </p:childTnLst>
                                </p:cTn>
                              </p:par>
                            </p:childTnLst>
                          </p:cTn>
                        </p:par>
                        <p:par>
                          <p:cTn fill="hold" id="140" nodeType="afterGroup">
                            <p:stCondLst>
                              <p:cond delay="17000"/>
                            </p:stCondLst>
                            <p:childTnLst>
                              <p:par>
                                <p:cTn fill="hold" grpId="0" id="141" nodeType="afterEffect" presetClass="entr" presetID="22" presetSubtype="4">
                                  <p:stCondLst>
                                    <p:cond delay="0"/>
                                  </p:stCondLst>
                                  <p:childTnLst>
                                    <p:set>
                                      <p:cBhvr>
                                        <p:cTn dur="1" fill="hold" id="142">
                                          <p:stCondLst>
                                            <p:cond delay="0"/>
                                          </p:stCondLst>
                                        </p:cTn>
                                        <p:tgtEl>
                                          <p:spTgt spid="17"/>
                                        </p:tgtEl>
                                        <p:attrNameLst>
                                          <p:attrName>style.visibility</p:attrName>
                                        </p:attrNameLst>
                                      </p:cBhvr>
                                      <p:to>
                                        <p:strVal val="visible"/>
                                      </p:to>
                                    </p:set>
                                    <p:animEffect filter="wipe(down)" transition="in">
                                      <p:cBhvr>
                                        <p:cTn dur="500" id="143"/>
                                        <p:tgtEl>
                                          <p:spTgt spid="17"/>
                                        </p:tgtEl>
                                      </p:cBhvr>
                                    </p:animEffect>
                                  </p:childTnLst>
                                </p:cTn>
                              </p:par>
                            </p:childTnLst>
                          </p:cTn>
                        </p:par>
                        <p:par>
                          <p:cTn fill="hold" id="144" nodeType="afterGroup">
                            <p:stCondLst>
                              <p:cond delay="17500"/>
                            </p:stCondLst>
                            <p:childTnLst>
                              <p:par>
                                <p:cTn fill="hold" grpId="0" id="145" nodeType="afterEffect" presetClass="entr" presetID="22" presetSubtype="8">
                                  <p:stCondLst>
                                    <p:cond delay="0"/>
                                  </p:stCondLst>
                                  <p:childTnLst>
                                    <p:set>
                                      <p:cBhvr>
                                        <p:cTn dur="1" fill="hold" id="146">
                                          <p:stCondLst>
                                            <p:cond delay="0"/>
                                          </p:stCondLst>
                                        </p:cTn>
                                        <p:tgtEl>
                                          <p:spTgt spid="18"/>
                                        </p:tgtEl>
                                        <p:attrNameLst>
                                          <p:attrName>style.visibility</p:attrName>
                                        </p:attrNameLst>
                                      </p:cBhvr>
                                      <p:to>
                                        <p:strVal val="visible"/>
                                      </p:to>
                                    </p:set>
                                    <p:animEffect filter="wipe(left)" transition="in">
                                      <p:cBhvr>
                                        <p:cTn dur="500" id="14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P grpId="0" spid="45"/>
      <p:bldP build="p" grpId="0" spid="46"/>
      <p:bldP grpId="0" spid="47"/>
      <p:bldP build="p" grpId="0" spid="48"/>
      <p:bldP grpId="0" spid="49"/>
      <p:bldP build="p" grpId="0" spid="50"/>
      <p:bldP grpId="0" spid="51"/>
      <p:bldP build="p" grpId="0" spid="52"/>
      <p:bldP grpId="0" spid="53"/>
      <p:bldP build="p" grpId="0" spid="54"/>
      <p:bldP grpId="0" spid="55"/>
      <p:bldP build="p" grpId="0" spid="56"/>
      <p:bldP grpId="0" spid="57"/>
      <p:bldP build="p" grpId="0" spid="58"/>
      <p:bldP grpId="0" spid="59"/>
      <p:bldP build="p" grpId="0" spid="6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9" name="TextBox 18"/>
          <p:cNvSpPr txBox="1"/>
          <p:nvPr/>
        </p:nvSpPr>
        <p:spPr>
          <a:xfrm>
            <a:off x="1585991" y="2376806"/>
            <a:ext cx="1579977" cy="347472"/>
          </a:xfrm>
          <a:prstGeom prst="rect">
            <a:avLst/>
          </a:prstGeom>
          <a:noFill/>
        </p:spPr>
        <p:txBody>
          <a:bodyPr rtlCol="0" wrap="square">
            <a:spAutoFit/>
          </a:bodyPr>
          <a:lstStyle/>
          <a:p>
            <a:pPr>
              <a:lnSpc>
                <a:spcPct val="120000"/>
              </a:lnSpc>
              <a:spcBef>
                <a:spcPct val="0"/>
              </a:spcBef>
              <a:spcAft>
                <a:spcPct val="0"/>
              </a:spcAft>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0" name="TextBox 19"/>
          <p:cNvSpPr txBox="1"/>
          <p:nvPr/>
        </p:nvSpPr>
        <p:spPr>
          <a:xfrm>
            <a:off x="1957122" y="3621973"/>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1" name="TextBox 20"/>
          <p:cNvSpPr txBox="1"/>
          <p:nvPr/>
        </p:nvSpPr>
        <p:spPr>
          <a:xfrm>
            <a:off x="1957122" y="3390983"/>
            <a:ext cx="1579977" cy="347472"/>
          </a:xfrm>
          <a:prstGeom prst="rect">
            <a:avLst/>
          </a:prstGeom>
          <a:noFill/>
        </p:spPr>
        <p:txBody>
          <a:bodyPr rtlCol="0" wrap="square">
            <a:spAutoFit/>
          </a:bodyPr>
          <a:lstStyle/>
          <a:p>
            <a:pPr>
              <a:lnSpc>
                <a:spcPct val="120000"/>
              </a:lnSpc>
              <a:spcBef>
                <a:spcPct val="0"/>
              </a:spcBef>
              <a:spcAft>
                <a:spcPct val="0"/>
              </a:spcAft>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6" name="TextBox 25"/>
          <p:cNvSpPr txBox="1"/>
          <p:nvPr/>
        </p:nvSpPr>
        <p:spPr>
          <a:xfrm>
            <a:off x="2320013" y="4249342"/>
            <a:ext cx="1579977" cy="347472"/>
          </a:xfrm>
          <a:prstGeom prst="rect">
            <a:avLst/>
          </a:prstGeom>
          <a:noFill/>
        </p:spPr>
        <p:txBody>
          <a:bodyPr rtlCol="0" wrap="square">
            <a:spAutoFit/>
          </a:bodyPr>
          <a:lstStyle/>
          <a:p>
            <a:pPr>
              <a:lnSpc>
                <a:spcPct val="120000"/>
              </a:lnSpc>
              <a:spcBef>
                <a:spcPct val="0"/>
              </a:spcBef>
              <a:spcAft>
                <a:spcPct val="0"/>
              </a:spcAft>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7" name="TextBox 26"/>
          <p:cNvSpPr txBox="1"/>
          <p:nvPr/>
        </p:nvSpPr>
        <p:spPr>
          <a:xfrm>
            <a:off x="2834746" y="5494507"/>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8" name="TextBox 27"/>
          <p:cNvSpPr txBox="1"/>
          <p:nvPr/>
        </p:nvSpPr>
        <p:spPr>
          <a:xfrm>
            <a:off x="2834746" y="5263517"/>
            <a:ext cx="1579977" cy="347472"/>
          </a:xfrm>
          <a:prstGeom prst="rect">
            <a:avLst/>
          </a:prstGeom>
          <a:noFill/>
        </p:spPr>
        <p:txBody>
          <a:bodyPr rtlCol="0" wrap="square">
            <a:spAutoFit/>
          </a:bodyPr>
          <a:lstStyle/>
          <a:p>
            <a:pPr>
              <a:lnSpc>
                <a:spcPct val="120000"/>
              </a:lnSpc>
              <a:spcBef>
                <a:spcPct val="0"/>
              </a:spcBef>
              <a:spcAft>
                <a:spcPct val="0"/>
              </a:spcAft>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86265579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25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50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75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1000"/>
                                  </p:stCondLst>
                                  <p:childTnLst>
                                    <p:set>
                                      <p:cBhvr>
                                        <p:cTn dur="1" fill="hold" id="21">
                                          <p:stCondLst>
                                            <p:cond delay="0"/>
                                          </p:stCondLst>
                                        </p:cTn>
                                        <p:tgtEl>
                                          <p:spTgt spid="12"/>
                                        </p:tgtEl>
                                        <p:attrNameLst>
                                          <p:attrName>style.visibility</p:attrName>
                                        </p:attrNameLst>
                                      </p:cBhvr>
                                      <p:to>
                                        <p:strVal val="visible"/>
                                      </p:to>
                                    </p:set>
                                    <p:animEffect filter="fade" transition="in">
                                      <p:cBhvr>
                                        <p:cTn dur="1000" id="22"/>
                                        <p:tgtEl>
                                          <p:spTgt spid="12"/>
                                        </p:tgtEl>
                                      </p:cBhvr>
                                    </p:animEffect>
                                    <p:anim calcmode="lin" valueType="num">
                                      <p:cBhvr>
                                        <p:cTn dur="1000" fill="hold" id="23"/>
                                        <p:tgtEl>
                                          <p:spTgt spid="12"/>
                                        </p:tgtEl>
                                        <p:attrNameLst>
                                          <p:attrName>ppt_x</p:attrName>
                                        </p:attrNameLst>
                                      </p:cBhvr>
                                      <p:tavLst>
                                        <p:tav tm="0">
                                          <p:val>
                                            <p:strVal val="#ppt_x"/>
                                          </p:val>
                                        </p:tav>
                                        <p:tav tm="100000">
                                          <p:val>
                                            <p:strVal val="#ppt_x"/>
                                          </p:val>
                                        </p:tav>
                                      </p:tavLst>
                                    </p:anim>
                                    <p:anim calcmode="lin" valueType="num">
                                      <p:cBhvr>
                                        <p:cTn dur="1000" fill="hold" id="24"/>
                                        <p:tgtEl>
                                          <p:spTgt spid="1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22" presetSubtype="2">
                                  <p:stCondLst>
                                    <p:cond delay="0"/>
                                  </p:stCondLst>
                                  <p:childTnLst>
                                    <p:set>
                                      <p:cBhvr>
                                        <p:cTn dur="1" fill="hold" id="27">
                                          <p:stCondLst>
                                            <p:cond delay="0"/>
                                          </p:stCondLst>
                                        </p:cTn>
                                        <p:tgtEl>
                                          <p:spTgt spid="15"/>
                                        </p:tgtEl>
                                        <p:attrNameLst>
                                          <p:attrName>style.visibility</p:attrName>
                                        </p:attrNameLst>
                                      </p:cBhvr>
                                      <p:to>
                                        <p:strVal val="visible"/>
                                      </p:to>
                                    </p:set>
                                    <p:animEffect filter="wipe(right)" transition="in">
                                      <p:cBhvr>
                                        <p:cTn dur="500" id="28"/>
                                        <p:tgtEl>
                                          <p:spTgt spid="15"/>
                                        </p:tgtEl>
                                      </p:cBhvr>
                                    </p:animEffect>
                                  </p:childTnLst>
                                </p:cTn>
                              </p:par>
                              <p:par>
                                <p:cTn fill="hold" id="29" nodeType="withEffect" presetClass="entr" presetID="22" presetSubtype="2">
                                  <p:stCondLst>
                                    <p:cond delay="0"/>
                                  </p:stCondLst>
                                  <p:childTnLst>
                                    <p:set>
                                      <p:cBhvr>
                                        <p:cTn dur="1" fill="hold" id="30">
                                          <p:stCondLst>
                                            <p:cond delay="0"/>
                                          </p:stCondLst>
                                        </p:cTn>
                                        <p:tgtEl>
                                          <p:spTgt spid="22"/>
                                        </p:tgtEl>
                                        <p:attrNameLst>
                                          <p:attrName>style.visibility</p:attrName>
                                        </p:attrNameLst>
                                      </p:cBhvr>
                                      <p:to>
                                        <p:strVal val="visible"/>
                                      </p:to>
                                    </p:set>
                                    <p:animEffect filter="wipe(right)" transition="in">
                                      <p:cBhvr>
                                        <p:cTn dur="500" id="31"/>
                                        <p:tgtEl>
                                          <p:spTgt spid="22"/>
                                        </p:tgtEl>
                                      </p:cBhvr>
                                    </p:animEffect>
                                  </p:childTnLst>
                                </p:cTn>
                              </p:par>
                              <p:par>
                                <p:cTn fill="hold" id="32" nodeType="withEffect" presetClass="entr" presetID="22" presetSubtype="2">
                                  <p:stCondLst>
                                    <p:cond delay="0"/>
                                  </p:stCondLst>
                                  <p:childTnLst>
                                    <p:set>
                                      <p:cBhvr>
                                        <p:cTn dur="1" fill="hold" id="33">
                                          <p:stCondLst>
                                            <p:cond delay="0"/>
                                          </p:stCondLst>
                                        </p:cTn>
                                        <p:tgtEl>
                                          <p:spTgt spid="29"/>
                                        </p:tgtEl>
                                        <p:attrNameLst>
                                          <p:attrName>style.visibility</p:attrName>
                                        </p:attrNameLst>
                                      </p:cBhvr>
                                      <p:to>
                                        <p:strVal val="visible"/>
                                      </p:to>
                                    </p:set>
                                    <p:animEffect filter="wipe(right)" transition="in">
                                      <p:cBhvr>
                                        <p:cTn dur="500" id="34"/>
                                        <p:tgtEl>
                                          <p:spTgt spid="29"/>
                                        </p:tgtEl>
                                      </p:cBhvr>
                                    </p:animEffect>
                                  </p:childTnLst>
                                </p:cTn>
                              </p:par>
                              <p:par>
                                <p:cTn fill="hold" id="35" nodeType="withEffect" presetClass="entr" presetID="22" presetSubtype="2">
                                  <p:stCondLst>
                                    <p:cond delay="0"/>
                                  </p:stCondLst>
                                  <p:childTnLst>
                                    <p:set>
                                      <p:cBhvr>
                                        <p:cTn dur="1" fill="hold" id="36">
                                          <p:stCondLst>
                                            <p:cond delay="0"/>
                                          </p:stCondLst>
                                        </p:cTn>
                                        <p:tgtEl>
                                          <p:spTgt spid="30"/>
                                        </p:tgtEl>
                                        <p:attrNameLst>
                                          <p:attrName>style.visibility</p:attrName>
                                        </p:attrNameLst>
                                      </p:cBhvr>
                                      <p:to>
                                        <p:strVal val="visible"/>
                                      </p:to>
                                    </p:set>
                                    <p:animEffect filter="wipe(right)" transition="in">
                                      <p:cBhvr>
                                        <p:cTn dur="500" id="37"/>
                                        <p:tgtEl>
                                          <p:spTgt spid="30"/>
                                        </p:tgtEl>
                                      </p:cBhvr>
                                    </p:animEffect>
                                  </p:childTnLst>
                                </p:cTn>
                              </p:par>
                            </p:childTnLst>
                          </p:cTn>
                        </p:par>
                        <p:par>
                          <p:cTn fill="hold" id="38" nodeType="afterGroup">
                            <p:stCondLst>
                              <p:cond delay="2500"/>
                            </p:stCondLst>
                            <p:childTnLst>
                              <p:par>
                                <p:cTn fill="hold" grpId="0" id="39" nodeType="afterEffect" presetClass="entr" presetID="10"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500" id="41"/>
                                        <p:tgtEl>
                                          <p:spTgt spid="19"/>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8"/>
                                        </p:tgtEl>
                                        <p:attrNameLst>
                                          <p:attrName>style.visibility</p:attrName>
                                        </p:attrNameLst>
                                      </p:cBhvr>
                                      <p:to>
                                        <p:strVal val="visible"/>
                                      </p:to>
                                    </p:set>
                                    <p:animEffect filter="fade" transition="in">
                                      <p:cBhvr>
                                        <p:cTn dur="500" id="44"/>
                                        <p:tgtEl>
                                          <p:spTgt spid="18"/>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20"/>
                                        </p:tgtEl>
                                        <p:attrNameLst>
                                          <p:attrName>style.visibility</p:attrName>
                                        </p:attrNameLst>
                                      </p:cBhvr>
                                      <p:to>
                                        <p:strVal val="visible"/>
                                      </p:to>
                                    </p:set>
                                    <p:animEffect filter="fade" transition="in">
                                      <p:cBhvr>
                                        <p:cTn dur="500" id="50"/>
                                        <p:tgtEl>
                                          <p:spTgt spid="20"/>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26"/>
                                        </p:tgtEl>
                                        <p:attrNameLst>
                                          <p:attrName>style.visibility</p:attrName>
                                        </p:attrNameLst>
                                      </p:cBhvr>
                                      <p:to>
                                        <p:strVal val="visible"/>
                                      </p:to>
                                    </p:set>
                                    <p:animEffect filter="fade" transition="in">
                                      <p:cBhvr>
                                        <p:cTn dur="500" id="53"/>
                                        <p:tgtEl>
                                          <p:spTgt spid="26"/>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25"/>
                                        </p:tgtEl>
                                        <p:attrNameLst>
                                          <p:attrName>style.visibility</p:attrName>
                                        </p:attrNameLst>
                                      </p:cBhvr>
                                      <p:to>
                                        <p:strVal val="visible"/>
                                      </p:to>
                                    </p:set>
                                    <p:animEffect filter="fade" transition="in">
                                      <p:cBhvr>
                                        <p:cTn dur="500" id="56"/>
                                        <p:tgtEl>
                                          <p:spTgt spid="25"/>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28"/>
                                        </p:tgtEl>
                                        <p:attrNameLst>
                                          <p:attrName>style.visibility</p:attrName>
                                        </p:attrNameLst>
                                      </p:cBhvr>
                                      <p:to>
                                        <p:strVal val="visible"/>
                                      </p:to>
                                    </p:set>
                                    <p:animEffect filter="fade" transition="in">
                                      <p:cBhvr>
                                        <p:cTn dur="500" id="59"/>
                                        <p:tgtEl>
                                          <p:spTgt spid="28"/>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27"/>
                                        </p:tgtEl>
                                        <p:attrNameLst>
                                          <p:attrName>style.visibility</p:attrName>
                                        </p:attrNameLst>
                                      </p:cBhvr>
                                      <p:to>
                                        <p:strVal val="visible"/>
                                      </p:to>
                                    </p:set>
                                    <p:animEffect filter="fade" transition="in">
                                      <p:cBhvr>
                                        <p:cTn dur="500" id="6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5"/>
      <p:bldP grpId="0" spid="26"/>
      <p:bldP grpId="0" spid="27"/>
      <p:bldP grpId="0" spid="2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858750" cy="72326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1"/>
          <p:cNvSpPr txBox="1"/>
          <p:nvPr/>
        </p:nvSpPr>
        <p:spPr>
          <a:xfrm>
            <a:off x="3128965" y="3832349"/>
            <a:ext cx="1911667" cy="691591"/>
          </a:xfrm>
          <a:prstGeom prst="rect">
            <a:avLst/>
          </a:prstGeom>
          <a:noFill/>
        </p:spPr>
        <p:txBody>
          <a:bodyPr rtlCol="0" wrap="none">
            <a:spAutoFit/>
          </a:bodyPr>
          <a:lstStyle/>
          <a:p>
            <a:pPr lvl="1" marL="0"/>
            <a:r>
              <a:rPr altLang="en-US" b="1" lang="zh-CN" sz="1969">
                <a:solidFill>
                  <a:srgbClr val="080808"/>
                </a:solidFill>
                <a:latin charset="-122" panose="020b0503020204020204" pitchFamily="34" typeface="微软雅黑"/>
                <a:ea charset="-122" panose="020b0503020204020204" pitchFamily="34" typeface="微软雅黑"/>
              </a:rPr>
              <a:t> 第二部分</a:t>
            </a:r>
          </a:p>
          <a:p>
            <a:pPr lvl="1" marL="0"/>
            <a:r>
              <a:rPr altLang="en-US" b="1" lang="zh-CN" sz="1969">
                <a:solidFill>
                  <a:srgbClr val="080808"/>
                </a:solidFill>
                <a:latin charset="-122" panose="020b0503020204020204" pitchFamily="34" typeface="微软雅黑"/>
                <a:ea charset="-122" panose="020b0503020204020204" pitchFamily="34" typeface="微软雅黑"/>
              </a:rPr>
              <a:t>   标题文字内容</a:t>
            </a:r>
          </a:p>
        </p:txBody>
      </p:sp>
      <p:cxnSp>
        <p:nvCxnSpPr>
          <p:cNvPr id="17" name="直接连接符 16"/>
          <p:cNvCxnSpPr/>
          <p:nvPr/>
        </p:nvCxnSpPr>
        <p:spPr>
          <a:xfrm flipH="1" flipV="1">
            <a:off x="2939483" y="3694367"/>
            <a:ext cx="0" cy="1997601"/>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3"/>
          <p:cNvSpPr txBox="1"/>
          <p:nvPr/>
        </p:nvSpPr>
        <p:spPr>
          <a:xfrm>
            <a:off x="1176132" y="5345761"/>
            <a:ext cx="1269401" cy="342900"/>
          </a:xfrm>
          <a:prstGeom prst="rect">
            <a:avLst/>
          </a:prstGeom>
          <a:noFill/>
        </p:spPr>
        <p:txBody>
          <a:bodyPr bIns="0" lIns="0" rIns="0" rtlCol="0" tIns="0" wrap="square">
            <a:spAutoFit/>
          </a:bodyPr>
          <a:lstStyle/>
          <a:p>
            <a:r>
              <a:rPr altLang="zh-CN" lang="en-US" sz="2250">
                <a:solidFill>
                  <a:schemeClr val="tx1">
                    <a:lumMod val="65000"/>
                    <a:lumOff val="35000"/>
                  </a:schemeClr>
                </a:solidFill>
                <a:latin charset="0" panose="020b0604020202020204" pitchFamily="34" typeface="Arial"/>
                <a:ea typeface="+mj-ea"/>
                <a:cs charset="0" panose="020b0604020202020204" pitchFamily="34" typeface="Arial"/>
              </a:rPr>
              <a:t>PART 02</a:t>
            </a:r>
          </a:p>
        </p:txBody>
      </p:sp>
      <p:grpSp>
        <p:nvGrpSpPr>
          <p:cNvPr id="19" name="组合 18"/>
          <p:cNvGrpSpPr/>
          <p:nvPr/>
        </p:nvGrpSpPr>
        <p:grpSpPr>
          <a:xfrm>
            <a:off x="968706" y="3657577"/>
            <a:ext cx="1476826" cy="1476826"/>
            <a:chOff x="304800" y="673100"/>
            <a:chExt cx="4000500" cy="4000500"/>
          </a:xfrm>
          <a:effectLst>
            <a:outerShdw algn="tr" blurRad="444500" dir="8100000" dist="254000" rotWithShape="0">
              <a:prstClr val="black">
                <a:alpha val="50000"/>
              </a:prstClr>
            </a:outerShdw>
          </a:effectLst>
        </p:grpSpPr>
        <p:sp>
          <p:nvSpPr>
            <p:cNvPr id="20" name="同心圆 1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sp>
        <p:nvSpPr>
          <p:cNvPr id="22" name="TextBox 24"/>
          <p:cNvSpPr txBox="1"/>
          <p:nvPr/>
        </p:nvSpPr>
        <p:spPr>
          <a:xfrm>
            <a:off x="3379134" y="5217766"/>
            <a:ext cx="1497013"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01 点击添加相关标题文字</a:t>
            </a:r>
          </a:p>
        </p:txBody>
      </p:sp>
      <p:sp>
        <p:nvSpPr>
          <p:cNvPr id="23" name="TextBox 25"/>
          <p:cNvSpPr txBox="1"/>
          <p:nvPr/>
        </p:nvSpPr>
        <p:spPr>
          <a:xfrm>
            <a:off x="4859189" y="5217766"/>
            <a:ext cx="1563861"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02 点击添加相关标题文字</a:t>
            </a:r>
          </a:p>
        </p:txBody>
      </p:sp>
      <p:sp>
        <p:nvSpPr>
          <p:cNvPr id="24" name="TextBox 13"/>
          <p:cNvSpPr txBox="1"/>
          <p:nvPr/>
        </p:nvSpPr>
        <p:spPr>
          <a:xfrm>
            <a:off x="1150489" y="3889497"/>
            <a:ext cx="1269401" cy="1071372"/>
          </a:xfrm>
          <a:prstGeom prst="rect">
            <a:avLst/>
          </a:prstGeom>
          <a:noFill/>
        </p:spPr>
        <p:txBody>
          <a:bodyPr bIns="0" lIns="0" rIns="0" rtlCol="0" tIns="0" wrap="square">
            <a:spAutoFit/>
          </a:bodyPr>
          <a:lstStyle/>
          <a:p>
            <a:r>
              <a:rPr altLang="zh-CN" b="1" lang="en-US" smtClean="0" sz="7030">
                <a:solidFill>
                  <a:srgbClr val="C00000"/>
                </a:solidFill>
                <a:latin charset="0" panose="020b0604020202020204" pitchFamily="34" typeface="Arial"/>
                <a:ea typeface="+mj-ea"/>
                <a:cs charset="0" panose="020b0604020202020204" pitchFamily="34" typeface="Arial"/>
              </a:rPr>
              <a:t>02</a:t>
            </a:r>
          </a:p>
        </p:txBody>
      </p:sp>
      <p:sp>
        <p:nvSpPr>
          <p:cNvPr id="25" name="TextBox 24"/>
          <p:cNvSpPr txBox="1"/>
          <p:nvPr/>
        </p:nvSpPr>
        <p:spPr>
          <a:xfrm>
            <a:off x="3379134" y="5507441"/>
            <a:ext cx="1497013"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03 点击添加相关标题文字</a:t>
            </a:r>
          </a:p>
        </p:txBody>
      </p:sp>
      <p:sp>
        <p:nvSpPr>
          <p:cNvPr id="26" name="TextBox 25"/>
          <p:cNvSpPr txBox="1"/>
          <p:nvPr/>
        </p:nvSpPr>
        <p:spPr>
          <a:xfrm>
            <a:off x="4859189" y="5507441"/>
            <a:ext cx="1563861" cy="222182"/>
          </a:xfrm>
          <a:prstGeom prst="rect">
            <a:avLst/>
          </a:prstGeom>
          <a:noFill/>
        </p:spPr>
        <p:txBody>
          <a:bodyPr bIns="42511" lIns="85020" rIns="85020" rtlCol="0" tIns="42511" wrap="square">
            <a:spAutoFit/>
          </a:bodyPr>
          <a:lstStyle/>
          <a:p>
            <a:r>
              <a:rPr altLang="zh-CN" lang="en-US" sz="9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04 点击添加相关标题文字</a:t>
            </a:r>
          </a:p>
        </p:txBody>
      </p:sp>
    </p:spTree>
    <p:extLst>
      <p:ext uri="{BB962C8B-B14F-4D97-AF65-F5344CB8AC3E}">
        <p14:creationId val="92791215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17"/>
                                        </p:tgtEl>
                                        <p:attrNameLst>
                                          <p:attrName>style.visibility</p:attrName>
                                        </p:attrNameLst>
                                      </p:cBhvr>
                                      <p:to>
                                        <p:strVal val="visible"/>
                                      </p:to>
                                    </p:set>
                                    <p:animEffect filter="wipe(down)" transition="in">
                                      <p:cBhvr>
                                        <p:cTn dur="500" id="12"/>
                                        <p:tgtEl>
                                          <p:spTgt spid="17"/>
                                        </p:tgtEl>
                                      </p:cBhvr>
                                    </p:animEffect>
                                  </p:childTnLst>
                                </p:cTn>
                              </p:par>
                            </p:childTnLst>
                          </p:cTn>
                        </p:par>
                        <p:par>
                          <p:cTn fill="hold" id="13" nodeType="afterGroup">
                            <p:stCondLst>
                              <p:cond delay="1000"/>
                            </p:stCondLst>
                            <p:childTnLst>
                              <p:par>
                                <p:cTn fill="hold" id="14" nodeType="afterEffect" presetClass="entr" presetID="10" presetSubtype="0">
                                  <p:stCondLst>
                                    <p:cond delay="0"/>
                                  </p:stCondLst>
                                  <p:childTnLst>
                                    <p:set>
                                      <p:cBhvr>
                                        <p:cTn dur="1" fill="hold" id="15">
                                          <p:stCondLst>
                                            <p:cond delay="0"/>
                                          </p:stCondLst>
                                        </p:cTn>
                                        <p:tgtEl>
                                          <p:spTgt spid="19"/>
                                        </p:tgtEl>
                                        <p:attrNameLst>
                                          <p:attrName>style.visibility</p:attrName>
                                        </p:attrNameLst>
                                      </p:cBhvr>
                                      <p:to>
                                        <p:strVal val="visible"/>
                                      </p:to>
                                    </p:set>
                                    <p:animEffect filter="fade" transition="in">
                                      <p:cBhvr>
                                        <p:cTn dur="500" id="16"/>
                                        <p:tgtEl>
                                          <p:spTgt spid="19"/>
                                        </p:tgtEl>
                                      </p:cBhvr>
                                    </p:animEffect>
                                  </p:childTnLst>
                                </p:cTn>
                              </p:par>
                            </p:childTnLst>
                          </p:cTn>
                        </p:par>
                        <p:par>
                          <p:cTn fill="hold" id="17" nodeType="afterGroup">
                            <p:stCondLst>
                              <p:cond delay="1500"/>
                            </p:stCondLst>
                            <p:childTnLst>
                              <p:par>
                                <p:cTn fill="hold" grpId="0" id="18" nodeType="afterEffect" presetClass="entr" presetID="47"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500" id="20"/>
                                        <p:tgtEl>
                                          <p:spTgt spid="24"/>
                                        </p:tgtEl>
                                      </p:cBhvr>
                                    </p:animEffect>
                                    <p:anim calcmode="lin" valueType="num">
                                      <p:cBhvr>
                                        <p:cTn dur="500" fill="hold" id="21"/>
                                        <p:tgtEl>
                                          <p:spTgt spid="24"/>
                                        </p:tgtEl>
                                        <p:attrNameLst>
                                          <p:attrName>ppt_x</p:attrName>
                                        </p:attrNameLst>
                                      </p:cBhvr>
                                      <p:tavLst>
                                        <p:tav tm="0">
                                          <p:val>
                                            <p:strVal val="#ppt_x"/>
                                          </p:val>
                                        </p:tav>
                                        <p:tav tm="100000">
                                          <p:val>
                                            <p:strVal val="#ppt_x"/>
                                          </p:val>
                                        </p:tav>
                                      </p:tavLst>
                                    </p:anim>
                                    <p:anim calcmode="lin" valueType="num">
                                      <p:cBhvr>
                                        <p:cTn dur="500" fill="hold" id="22"/>
                                        <p:tgtEl>
                                          <p:spTgt spid="2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12" presetSubtype="8">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500" id="26"/>
                                        <p:tgtEl>
                                          <p:spTgt spid="16"/>
                                        </p:tgtEl>
                                        <p:attrNameLst>
                                          <p:attrName>ppt_x</p:attrName>
                                        </p:attrNameLst>
                                      </p:cBhvr>
                                      <p:tavLst>
                                        <p:tav tm="0">
                                          <p:val>
                                            <p:strVal val="#ppt_x-#ppt_w*1.125000"/>
                                          </p:val>
                                        </p:tav>
                                        <p:tav tm="100000">
                                          <p:val>
                                            <p:strVal val="#ppt_x"/>
                                          </p:val>
                                        </p:tav>
                                      </p:tavLst>
                                    </p:anim>
                                    <p:animEffect filter="wipe(right)"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47"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anim calcmode="lin" valueType="num">
                                      <p:cBhvr>
                                        <p:cTn dur="500" fill="hold" id="32"/>
                                        <p:tgtEl>
                                          <p:spTgt spid="18"/>
                                        </p:tgtEl>
                                        <p:attrNameLst>
                                          <p:attrName>ppt_x</p:attrName>
                                        </p:attrNameLst>
                                      </p:cBhvr>
                                      <p:tavLst>
                                        <p:tav tm="0">
                                          <p:val>
                                            <p:strVal val="#ppt_x"/>
                                          </p:val>
                                        </p:tav>
                                        <p:tav tm="100000">
                                          <p:val>
                                            <p:strVal val="#ppt_x"/>
                                          </p:val>
                                        </p:tav>
                                      </p:tavLst>
                                    </p:anim>
                                    <p:anim calcmode="lin" valueType="num">
                                      <p:cBhvr>
                                        <p:cTn dur="500" fill="hold" id="33"/>
                                        <p:tgtEl>
                                          <p:spTgt spid="1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additive="base">
                                        <p:cTn dur="500" fill="hold" id="37"/>
                                        <p:tgtEl>
                                          <p:spTgt spid="22"/>
                                        </p:tgtEl>
                                        <p:attrNameLst>
                                          <p:attrName>ppt_x</p:attrName>
                                        </p:attrNameLst>
                                      </p:cBhvr>
                                      <p:tavLst>
                                        <p:tav tm="0">
                                          <p:val>
                                            <p:strVal val="#ppt_x"/>
                                          </p:val>
                                        </p:tav>
                                        <p:tav tm="100000">
                                          <p:val>
                                            <p:strVal val="#ppt_x"/>
                                          </p:val>
                                        </p:tav>
                                      </p:tavLst>
                                    </p:anim>
                                    <p:anim calcmode="lin" valueType="num">
                                      <p:cBhvr additive="base">
                                        <p:cTn dur="500" fill="hold" id="38"/>
                                        <p:tgtEl>
                                          <p:spTgt spid="22"/>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20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500" fill="hold" id="41"/>
                                        <p:tgtEl>
                                          <p:spTgt spid="23"/>
                                        </p:tgtEl>
                                        <p:attrNameLst>
                                          <p:attrName>ppt_x</p:attrName>
                                        </p:attrNameLst>
                                      </p:cBhvr>
                                      <p:tavLst>
                                        <p:tav tm="0">
                                          <p:val>
                                            <p:strVal val="#ppt_x"/>
                                          </p:val>
                                        </p:tav>
                                        <p:tav tm="100000">
                                          <p:val>
                                            <p:strVal val="#ppt_x"/>
                                          </p:val>
                                        </p:tav>
                                      </p:tavLst>
                                    </p:anim>
                                    <p:anim calcmode="lin" valueType="num">
                                      <p:cBhvr additive="base">
                                        <p:cTn dur="500" fill="hold" id="42"/>
                                        <p:tgtEl>
                                          <p:spTgt spid="23"/>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700"/>
                            </p:stCondLst>
                            <p:childTnLst>
                              <p:par>
                                <p:cTn fill="hold" grpId="0" id="44" nodeType="afterEffect" presetClass="entr" presetID="2" presetSubtype="4">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500" fill="hold" id="46"/>
                                        <p:tgtEl>
                                          <p:spTgt spid="25"/>
                                        </p:tgtEl>
                                        <p:attrNameLst>
                                          <p:attrName>ppt_x</p:attrName>
                                        </p:attrNameLst>
                                      </p:cBhvr>
                                      <p:tavLst>
                                        <p:tav tm="0">
                                          <p:val>
                                            <p:strVal val="#ppt_x"/>
                                          </p:val>
                                        </p:tav>
                                        <p:tav tm="100000">
                                          <p:val>
                                            <p:strVal val="#ppt_x"/>
                                          </p:val>
                                        </p:tav>
                                      </p:tavLst>
                                    </p:anim>
                                    <p:anim calcmode="lin" valueType="num">
                                      <p:cBhvr additive="base">
                                        <p:cTn dur="500" fill="hold" id="47"/>
                                        <p:tgtEl>
                                          <p:spTgt spid="25"/>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20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500" fill="hold" id="50"/>
                                        <p:tgtEl>
                                          <p:spTgt spid="26"/>
                                        </p:tgtEl>
                                        <p:attrNameLst>
                                          <p:attrName>ppt_x</p:attrName>
                                        </p:attrNameLst>
                                      </p:cBhvr>
                                      <p:tavLst>
                                        <p:tav tm="0">
                                          <p:val>
                                            <p:strVal val="#ppt_x"/>
                                          </p:val>
                                        </p:tav>
                                        <p:tav tm="100000">
                                          <p:val>
                                            <p:strVal val="#ppt_x"/>
                                          </p:val>
                                        </p:tav>
                                      </p:tavLst>
                                    </p:anim>
                                    <p:anim calcmode="lin" valueType="num">
                                      <p:cBhvr additive="base">
                                        <p:cTn dur="500" fill="hold" id="51"/>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6"/>
      <p:bldP grpId="0" spid="18"/>
      <p:bldP grpId="0" spid="22"/>
      <p:bldP grpId="0" spid="23"/>
      <p:bldP grpId="0" spid="24"/>
      <p:bldP grpId="0" spid="25"/>
      <p:bldP grpId="0" spid="2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MH_Other_1"/>
          <p:cNvSpPr>
            <a:spLocks noChangeArrowheads="1"/>
          </p:cNvSpPr>
          <p:nvPr/>
        </p:nvSpPr>
        <p:spPr bwMode="auto">
          <a:xfrm>
            <a:off x="2977939" y="2952568"/>
            <a:ext cx="2541334" cy="2543007"/>
          </a:xfrm>
          <a:prstGeom prst="ellipse">
            <a:avLst/>
          </a:prstGeom>
          <a:noFill/>
          <a:ln w="6350">
            <a:solidFill>
              <a:schemeClr val="bg1">
                <a:lumMod val="65000"/>
              </a:schemeClr>
            </a:solidFill>
            <a:round/>
          </a:ln>
          <a:extLst>
            <a:ext uri="{909E8E84-426E-40DD-AFC4-6F175D3DCCD1}">
              <a14:hiddenFill>
                <a:solidFill>
                  <a:srgbClr val="FFFFFF"/>
                </a:solidFill>
              </a14:hiddenFill>
            </a:ext>
          </a:extLst>
        </p:spPr>
        <p:txBody>
          <a:bodyPr anchor="ctr" bIns="49554" lIns="95091" rIns="95091" tIns="49554"/>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endParaRPr altLang="zh-CN" lang="en-US" sz="1400">
              <a:solidFill>
                <a:srgbClr val="FFFFFF"/>
              </a:solidFill>
              <a:ea charset="-122" panose="020b0503020204020204" pitchFamily="34" typeface="微软雅黑"/>
              <a:cs typeface="+mn-ea"/>
              <a:sym charset="0" panose="020b0604020202020204" pitchFamily="34" typeface="Arial"/>
            </a:endParaRPr>
          </a:p>
        </p:txBody>
      </p:sp>
      <p:sp>
        <p:nvSpPr>
          <p:cNvPr id="32771" name="MH_Title_1"/>
          <p:cNvSpPr>
            <a:spLocks noChangeArrowheads="1"/>
          </p:cNvSpPr>
          <p:nvPr/>
        </p:nvSpPr>
        <p:spPr bwMode="auto">
          <a:xfrm>
            <a:off x="4926628" y="3739410"/>
            <a:ext cx="1089862" cy="1088186"/>
          </a:xfrm>
          <a:prstGeom prst="ellipse">
            <a:avLst/>
          </a:prstGeom>
          <a:solidFill>
            <a:schemeClr val="accent2"/>
          </a:solidFill>
          <a:ln w="381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4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2" name="MH_SubTitle_3"/>
          <p:cNvSpPr>
            <a:spLocks noChangeArrowheads="1"/>
          </p:cNvSpPr>
          <p:nvPr/>
        </p:nvSpPr>
        <p:spPr bwMode="auto">
          <a:xfrm>
            <a:off x="2638089" y="3927751"/>
            <a:ext cx="711506" cy="711507"/>
          </a:xfrm>
          <a:prstGeom prst="ellipse">
            <a:avLst/>
          </a:prstGeom>
          <a:solidFill>
            <a:schemeClr val="accent1"/>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3" name="MH_SubTitle_1"/>
          <p:cNvSpPr>
            <a:spLocks noChangeArrowheads="1"/>
          </p:cNvSpPr>
          <p:nvPr/>
        </p:nvSpPr>
        <p:spPr bwMode="auto">
          <a:xfrm>
            <a:off x="3893690" y="2597653"/>
            <a:ext cx="709832" cy="711506"/>
          </a:xfrm>
          <a:prstGeom prst="ellipse">
            <a:avLst/>
          </a:prstGeom>
          <a:solidFill>
            <a:schemeClr val="accent5"/>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4" name="MH_SubTitle_5"/>
          <p:cNvSpPr>
            <a:spLocks noChangeArrowheads="1"/>
          </p:cNvSpPr>
          <p:nvPr/>
        </p:nvSpPr>
        <p:spPr bwMode="auto">
          <a:xfrm>
            <a:off x="3783195" y="5030166"/>
            <a:ext cx="711506" cy="711507"/>
          </a:xfrm>
          <a:prstGeom prst="ellipse">
            <a:avLst/>
          </a:prstGeom>
          <a:solidFill>
            <a:schemeClr val="accent5"/>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5" name="MH_Other_2"/>
          <p:cNvSpPr>
            <a:spLocks noChangeArrowheads="1"/>
          </p:cNvSpPr>
          <p:nvPr/>
        </p:nvSpPr>
        <p:spPr bwMode="auto">
          <a:xfrm flipH="1">
            <a:off x="7226887" y="2952568"/>
            <a:ext cx="2543008" cy="2543007"/>
          </a:xfrm>
          <a:prstGeom prst="ellipse">
            <a:avLst/>
          </a:prstGeom>
          <a:noFill/>
          <a:ln w="6350">
            <a:solidFill>
              <a:schemeClr val="bg1">
                <a:lumMod val="65000"/>
              </a:schemeClr>
            </a:solidFill>
            <a:round/>
          </a:ln>
          <a:extLst>
            <a:ext uri="{909E8E84-426E-40DD-AFC4-6F175D3DCCD1}">
              <a14:hiddenFill>
                <a:solidFill>
                  <a:srgbClr val="FFFFFF"/>
                </a:solidFill>
              </a14:hiddenFill>
            </a:ext>
          </a:extLst>
        </p:spPr>
        <p:txBody>
          <a:bodyPr anchor="ctr" bIns="49554" lIns="95091" rIns="95091" tIns="49554"/>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endParaRPr altLang="zh-CN" lang="en-US" sz="1400">
              <a:solidFill>
                <a:srgbClr val="FFFFFF"/>
              </a:solidFill>
              <a:ea charset="-122" panose="020b0503020204020204" pitchFamily="34" typeface="微软雅黑"/>
              <a:cs typeface="+mn-ea"/>
              <a:sym charset="0" panose="020b0604020202020204" pitchFamily="34" typeface="Arial"/>
            </a:endParaRPr>
          </a:p>
        </p:txBody>
      </p:sp>
      <p:sp>
        <p:nvSpPr>
          <p:cNvPr id="32776" name="MH_Title_2"/>
          <p:cNvSpPr>
            <a:spLocks noChangeArrowheads="1"/>
          </p:cNvSpPr>
          <p:nvPr/>
        </p:nvSpPr>
        <p:spPr bwMode="auto">
          <a:xfrm flipH="1">
            <a:off x="6731343" y="3739410"/>
            <a:ext cx="1088186" cy="1088186"/>
          </a:xfrm>
          <a:prstGeom prst="ellipse">
            <a:avLst/>
          </a:prstGeom>
          <a:solidFill>
            <a:schemeClr val="accent3"/>
          </a:solidFill>
          <a:ln w="381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4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7" name="MH_SubTitle_4"/>
          <p:cNvSpPr>
            <a:spLocks noChangeArrowheads="1"/>
          </p:cNvSpPr>
          <p:nvPr/>
        </p:nvSpPr>
        <p:spPr bwMode="auto">
          <a:xfrm flipH="1">
            <a:off x="9398237" y="3927751"/>
            <a:ext cx="709832" cy="711507"/>
          </a:xfrm>
          <a:prstGeom prst="ellipse">
            <a:avLst/>
          </a:prstGeom>
          <a:solidFill>
            <a:schemeClr val="accent4"/>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8" name="MH_SubTitle_2"/>
          <p:cNvSpPr>
            <a:spLocks noChangeArrowheads="1"/>
          </p:cNvSpPr>
          <p:nvPr/>
        </p:nvSpPr>
        <p:spPr bwMode="auto">
          <a:xfrm flipH="1">
            <a:off x="8142638" y="2597653"/>
            <a:ext cx="711506" cy="711506"/>
          </a:xfrm>
          <a:prstGeom prst="ellipse">
            <a:avLst/>
          </a:prstGeom>
          <a:solidFill>
            <a:schemeClr val="accent6"/>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9" name="MH_SubTitle_6"/>
          <p:cNvSpPr>
            <a:spLocks noChangeArrowheads="1"/>
          </p:cNvSpPr>
          <p:nvPr/>
        </p:nvSpPr>
        <p:spPr bwMode="auto">
          <a:xfrm flipH="1">
            <a:off x="8253131" y="5030166"/>
            <a:ext cx="709832" cy="711507"/>
          </a:xfrm>
          <a:prstGeom prst="ellipse">
            <a:avLst/>
          </a:prstGeom>
          <a:solidFill>
            <a:schemeClr val="accent6"/>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82" name="MH_Other_3"/>
          <p:cNvSpPr/>
          <p:nvPr/>
        </p:nvSpPr>
        <p:spPr bwMode="auto">
          <a:xfrm rot="-2644669">
            <a:off x="5212906" y="3332595"/>
            <a:ext cx="2338762" cy="2338764"/>
          </a:xfrm>
          <a:custGeom>
            <a:gdLst>
              <a:gd fmla="*/ 1108868 w 2217737" name="T0"/>
              <a:gd fmla="*/ 0 h 2217738" name="T1"/>
              <a:gd fmla="*/ 2217737 w 2217737" name="T2"/>
              <a:gd fmla="*/ 1108869 h 2217738" name="T3"/>
              <a:gd fmla="*/ 1108869 w 2217737" name="T4"/>
              <a:gd fmla="*/ 1108869 h 2217738" name="T5"/>
              <a:gd fmla="*/ 1108868 w 2217737" name="T6"/>
              <a:gd fmla="*/ 0 h 2217738" name="T7"/>
              <a:gd fmla="*/ 1108868 w 2217737" name="T8"/>
              <a:gd fmla="*/ 0 h 2217738" name="T9"/>
              <a:gd fmla="*/ 2217737 w 2217737" name="T10"/>
              <a:gd fmla="*/ 1108869 h 221773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17738" stroke="0" w="2217737">
                <a:moveTo>
                  <a:pt x="1108868" y="0"/>
                </a:moveTo>
                <a:cubicBezTo>
                  <a:pt x="1721279" y="0"/>
                  <a:pt x="2217737" y="496458"/>
                  <a:pt x="2217737" y="1108869"/>
                </a:cubicBezTo>
                <a:lnTo>
                  <a:pt x="1108869" y="1108869"/>
                </a:lnTo>
                <a:cubicBezTo>
                  <a:pt x="1108869" y="739246"/>
                  <a:pt x="1108868" y="369623"/>
                  <a:pt x="1108868" y="0"/>
                </a:cubicBezTo>
                <a:close/>
              </a:path>
              <a:path fill="none" h="2217738" w="2217737">
                <a:moveTo>
                  <a:pt x="1108868" y="0"/>
                </a:moveTo>
                <a:cubicBezTo>
                  <a:pt x="1721279" y="0"/>
                  <a:pt x="2217737" y="496458"/>
                  <a:pt x="2217737" y="1108869"/>
                </a:cubicBezTo>
              </a:path>
            </a:pathLst>
          </a:custGeom>
          <a:noFill/>
          <a:ln cap="flat" cmpd="sng" w="9525">
            <a:solidFill>
              <a:schemeClr val="bg1">
                <a:lumMod val="65000"/>
              </a:schemeClr>
            </a:solidFill>
            <a:round/>
            <a:headEnd len="med" type="oval" w="med"/>
            <a:tailEnd len="med" type="triangle" w="med"/>
          </a:ln>
          <a:extLst>
            <a:ext uri="{909E8E84-426E-40DD-AFC4-6F175D3DCCD1}">
              <a14:hiddenFill>
                <a:solidFill>
                  <a:srgbClr val="FFFFFF"/>
                </a:solidFill>
              </a14:hiddenFill>
            </a:ext>
          </a:extLst>
        </p:spPr>
        <p:txBody>
          <a:bodyPr anchor="ctr"/>
          <a:lstStyle/>
          <a:p>
            <a:pPr>
              <a:lnSpc>
                <a:spcPct val="120000"/>
              </a:lnSpc>
            </a:pPr>
            <a:endParaRPr altLang="en-US" lang="zh-CN"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783" name="MH_Other_4"/>
          <p:cNvSpPr/>
          <p:nvPr/>
        </p:nvSpPr>
        <p:spPr bwMode="auto">
          <a:xfrm flipH="1" flipV="1" rot="-2644669">
            <a:off x="5196165" y="2893973"/>
            <a:ext cx="2340437" cy="2338764"/>
          </a:xfrm>
          <a:custGeom>
            <a:gdLst>
              <a:gd fmla="*/ 1109662 w 2219325" name="T0"/>
              <a:gd fmla="*/ 0 h 2217738" name="T1"/>
              <a:gd fmla="*/ 2219325 w 2219325" name="T2"/>
              <a:gd fmla="*/ 1108869 h 2217738" name="T3"/>
              <a:gd fmla="*/ 1109663 w 2219325" name="T4"/>
              <a:gd fmla="*/ 1108869 h 2217738" name="T5"/>
              <a:gd fmla="*/ 1109662 w 2219325" name="T6"/>
              <a:gd fmla="*/ 0 h 2217738" name="T7"/>
              <a:gd fmla="*/ 1109662 w 2219325" name="T8"/>
              <a:gd fmla="*/ 0 h 2217738" name="T9"/>
              <a:gd fmla="*/ 2219325 w 2219325" name="T10"/>
              <a:gd fmla="*/ 1108869 h 221773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17738" stroke="0" w="2219325">
                <a:moveTo>
                  <a:pt x="1109662" y="0"/>
                </a:moveTo>
                <a:cubicBezTo>
                  <a:pt x="1722512" y="0"/>
                  <a:pt x="2219325" y="496458"/>
                  <a:pt x="2219325" y="1108869"/>
                </a:cubicBezTo>
                <a:lnTo>
                  <a:pt x="1109663" y="1108869"/>
                </a:lnTo>
                <a:cubicBezTo>
                  <a:pt x="1109663" y="739246"/>
                  <a:pt x="1109662" y="369623"/>
                  <a:pt x="1109662" y="0"/>
                </a:cubicBezTo>
                <a:close/>
              </a:path>
              <a:path fill="none" h="2217738" w="2219325">
                <a:moveTo>
                  <a:pt x="1109662" y="0"/>
                </a:moveTo>
                <a:cubicBezTo>
                  <a:pt x="1722512" y="0"/>
                  <a:pt x="2219325" y="496458"/>
                  <a:pt x="2219325" y="1108869"/>
                </a:cubicBezTo>
              </a:path>
            </a:pathLst>
          </a:custGeom>
          <a:noFill/>
          <a:ln cap="flat" cmpd="sng" w="6350">
            <a:solidFill>
              <a:schemeClr val="bg1">
                <a:lumMod val="65000"/>
              </a:schemeClr>
            </a:solidFill>
            <a:round/>
            <a:headEnd len="med" type="oval" w="med"/>
            <a:tailEnd len="med" type="triangle" w="med"/>
          </a:ln>
          <a:extLst>
            <a:ext uri="{909E8E84-426E-40DD-AFC4-6F175D3DCCD1}">
              <a14:hiddenFill>
                <a:solidFill>
                  <a:srgbClr val="FFFFFF"/>
                </a:solidFill>
              </a14:hiddenFill>
            </a:ext>
          </a:extLst>
        </p:spPr>
        <p:txBody>
          <a:bodyPr anchor="ctr"/>
          <a:lstStyle/>
          <a:p>
            <a:pPr>
              <a:lnSpc>
                <a:spcPct val="120000"/>
              </a:lnSpc>
            </a:pPr>
            <a:endParaRPr altLang="en-US" lang="zh-CN"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TextBox 23"/>
          <p:cNvSpPr txBox="1"/>
          <p:nvPr/>
        </p:nvSpPr>
        <p:spPr>
          <a:xfrm>
            <a:off x="4708766" y="5766590"/>
            <a:ext cx="2360168" cy="438912"/>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7" name="TextBox 24"/>
          <p:cNvSpPr txBox="1"/>
          <p:nvPr/>
        </p:nvSpPr>
        <p:spPr>
          <a:xfrm>
            <a:off x="4708765" y="5493358"/>
            <a:ext cx="1244600" cy="256032"/>
          </a:xfrm>
          <a:prstGeom prst="rect">
            <a:avLst/>
          </a:prstGeom>
          <a:noFill/>
        </p:spPr>
        <p:txBody>
          <a:bodyPr bIns="0" lIns="0" rIns="0" rtlCol="0" tIns="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8" name="TextBox 23"/>
          <p:cNvSpPr txBox="1"/>
          <p:nvPr/>
        </p:nvSpPr>
        <p:spPr>
          <a:xfrm>
            <a:off x="9062812" y="5766590"/>
            <a:ext cx="2360168" cy="438912"/>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9" name="TextBox 24"/>
          <p:cNvSpPr txBox="1"/>
          <p:nvPr/>
        </p:nvSpPr>
        <p:spPr>
          <a:xfrm>
            <a:off x="9062811" y="5493358"/>
            <a:ext cx="1244600" cy="256032"/>
          </a:xfrm>
          <a:prstGeom prst="rect">
            <a:avLst/>
          </a:prstGeom>
          <a:noFill/>
        </p:spPr>
        <p:txBody>
          <a:bodyPr bIns="0" lIns="0" rIns="0" rtlCol="0" tIns="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0" name="TextBox 23"/>
          <p:cNvSpPr txBox="1"/>
          <p:nvPr/>
        </p:nvSpPr>
        <p:spPr>
          <a:xfrm>
            <a:off x="1501285" y="2152731"/>
            <a:ext cx="2360168" cy="438912"/>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1" name="TextBox 24"/>
          <p:cNvSpPr txBox="1"/>
          <p:nvPr/>
        </p:nvSpPr>
        <p:spPr>
          <a:xfrm>
            <a:off x="1501284" y="1879498"/>
            <a:ext cx="1244600" cy="256032"/>
          </a:xfrm>
          <a:prstGeom prst="rect">
            <a:avLst/>
          </a:prstGeom>
          <a:noFill/>
        </p:spPr>
        <p:txBody>
          <a:bodyPr bIns="0" lIns="0" rIns="0" rtlCol="0" tIns="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2" name="TextBox 23"/>
          <p:cNvSpPr txBox="1"/>
          <p:nvPr/>
        </p:nvSpPr>
        <p:spPr>
          <a:xfrm>
            <a:off x="5855331" y="2152731"/>
            <a:ext cx="2360168" cy="438912"/>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3" name="TextBox 24"/>
          <p:cNvSpPr txBox="1"/>
          <p:nvPr/>
        </p:nvSpPr>
        <p:spPr>
          <a:xfrm>
            <a:off x="5855330" y="1879498"/>
            <a:ext cx="1244600" cy="256032"/>
          </a:xfrm>
          <a:prstGeom prst="rect">
            <a:avLst/>
          </a:prstGeom>
          <a:noFill/>
        </p:spPr>
        <p:txBody>
          <a:bodyPr bIns="0" lIns="0" rIns="0" rtlCol="0" tIns="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4"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chemeClr val="bg1">
                    <a:lumMod val="65000"/>
                  </a:schemeClr>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180783641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1" presetSubtype="0">
                                  <p:stCondLst>
                                    <p:cond delay="0"/>
                                  </p:stCondLst>
                                  <p:childTnLst>
                                    <p:set>
                                      <p:cBhvr>
                                        <p:cTn dur="1" fill="hold" id="6">
                                          <p:stCondLst>
                                            <p:cond delay="0"/>
                                          </p:stCondLst>
                                        </p:cTn>
                                        <p:tgtEl>
                                          <p:spTgt spid="32770"/>
                                        </p:tgtEl>
                                        <p:attrNameLst>
                                          <p:attrName>style.visibility</p:attrName>
                                        </p:attrNameLst>
                                      </p:cBhvr>
                                      <p:to>
                                        <p:strVal val="visible"/>
                                      </p:to>
                                    </p:set>
                                    <p:anim calcmode="lin" valueType="num">
                                      <p:cBhvr>
                                        <p:cTn dur="1000" fill="hold" id="7"/>
                                        <p:tgtEl>
                                          <p:spTgt spid="32770"/>
                                        </p:tgtEl>
                                        <p:attrNameLst>
                                          <p:attrName>ppt_w</p:attrName>
                                        </p:attrNameLst>
                                      </p:cBhvr>
                                      <p:tavLst>
                                        <p:tav tm="0">
                                          <p:val>
                                            <p:fltVal val="0"/>
                                          </p:val>
                                        </p:tav>
                                        <p:tav tm="100000">
                                          <p:val>
                                            <p:strVal val="#ppt_w"/>
                                          </p:val>
                                        </p:tav>
                                      </p:tavLst>
                                    </p:anim>
                                    <p:anim calcmode="lin" valueType="num">
                                      <p:cBhvr>
                                        <p:cTn dur="1000" fill="hold" id="8"/>
                                        <p:tgtEl>
                                          <p:spTgt spid="32770"/>
                                        </p:tgtEl>
                                        <p:attrNameLst>
                                          <p:attrName>ppt_h</p:attrName>
                                        </p:attrNameLst>
                                      </p:cBhvr>
                                      <p:tavLst>
                                        <p:tav tm="0">
                                          <p:val>
                                            <p:fltVal val="0"/>
                                          </p:val>
                                        </p:tav>
                                        <p:tav tm="100000">
                                          <p:val>
                                            <p:strVal val="#ppt_h"/>
                                          </p:val>
                                        </p:tav>
                                      </p:tavLst>
                                    </p:anim>
                                    <p:anim calcmode="lin" valueType="num">
                                      <p:cBhvr>
                                        <p:cTn dur="1000" fill="hold" id="9"/>
                                        <p:tgtEl>
                                          <p:spTgt spid="32770"/>
                                        </p:tgtEl>
                                        <p:attrNameLst>
                                          <p:attrName>style.rotation</p:attrName>
                                        </p:attrNameLst>
                                      </p:cBhvr>
                                      <p:tavLst>
                                        <p:tav tm="0">
                                          <p:val>
                                            <p:fltVal val="90"/>
                                          </p:val>
                                        </p:tav>
                                        <p:tav tm="100000">
                                          <p:val>
                                            <p:fltVal val="0"/>
                                          </p:val>
                                        </p:tav>
                                      </p:tavLst>
                                    </p:anim>
                                    <p:animEffect filter="fade" transition="in">
                                      <p:cBhvr>
                                        <p:cTn dur="1000" id="10"/>
                                        <p:tgtEl>
                                          <p:spTgt spid="32770"/>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32775"/>
                                        </p:tgtEl>
                                        <p:attrNameLst>
                                          <p:attrName>style.visibility</p:attrName>
                                        </p:attrNameLst>
                                      </p:cBhvr>
                                      <p:to>
                                        <p:strVal val="visible"/>
                                      </p:to>
                                    </p:set>
                                    <p:anim calcmode="lin" valueType="num">
                                      <p:cBhvr>
                                        <p:cTn dur="1000" fill="hold" id="13"/>
                                        <p:tgtEl>
                                          <p:spTgt spid="32775"/>
                                        </p:tgtEl>
                                        <p:attrNameLst>
                                          <p:attrName>ppt_w</p:attrName>
                                        </p:attrNameLst>
                                      </p:cBhvr>
                                      <p:tavLst>
                                        <p:tav tm="0">
                                          <p:val>
                                            <p:fltVal val="0"/>
                                          </p:val>
                                        </p:tav>
                                        <p:tav tm="100000">
                                          <p:val>
                                            <p:strVal val="#ppt_w"/>
                                          </p:val>
                                        </p:tav>
                                      </p:tavLst>
                                    </p:anim>
                                    <p:anim calcmode="lin" valueType="num">
                                      <p:cBhvr>
                                        <p:cTn dur="1000" fill="hold" id="14"/>
                                        <p:tgtEl>
                                          <p:spTgt spid="32775"/>
                                        </p:tgtEl>
                                        <p:attrNameLst>
                                          <p:attrName>ppt_h</p:attrName>
                                        </p:attrNameLst>
                                      </p:cBhvr>
                                      <p:tavLst>
                                        <p:tav tm="0">
                                          <p:val>
                                            <p:fltVal val="0"/>
                                          </p:val>
                                        </p:tav>
                                        <p:tav tm="100000">
                                          <p:val>
                                            <p:strVal val="#ppt_h"/>
                                          </p:val>
                                        </p:tav>
                                      </p:tavLst>
                                    </p:anim>
                                    <p:anim calcmode="lin" valueType="num">
                                      <p:cBhvr>
                                        <p:cTn dur="1000" fill="hold" id="15"/>
                                        <p:tgtEl>
                                          <p:spTgt spid="32775"/>
                                        </p:tgtEl>
                                        <p:attrNameLst>
                                          <p:attrName>style.rotation</p:attrName>
                                        </p:attrNameLst>
                                      </p:cBhvr>
                                      <p:tavLst>
                                        <p:tav tm="0">
                                          <p:val>
                                            <p:fltVal val="90"/>
                                          </p:val>
                                        </p:tav>
                                        <p:tav tm="100000">
                                          <p:val>
                                            <p:fltVal val="0"/>
                                          </p:val>
                                        </p:tav>
                                      </p:tavLst>
                                    </p:anim>
                                    <p:animEffect filter="fade" transition="in">
                                      <p:cBhvr>
                                        <p:cTn dur="1000" id="16"/>
                                        <p:tgtEl>
                                          <p:spTgt spid="32775"/>
                                        </p:tgtEl>
                                      </p:cBhvr>
                                    </p:animEffect>
                                  </p:childTnLst>
                                </p:cTn>
                              </p:par>
                            </p:childTnLst>
                          </p:cTn>
                        </p:par>
                        <p:par>
                          <p:cTn fill="hold" id="17" nodeType="afterGroup">
                            <p:stCondLst>
                              <p:cond delay="1000"/>
                            </p:stCondLst>
                            <p:childTnLst>
                              <p:par>
                                <p:cTn fill="hold" grpId="0" id="18" nodeType="afterEffect" presetClass="entr" presetID="15" presetSubtype="0">
                                  <p:stCondLst>
                                    <p:cond delay="0"/>
                                  </p:stCondLst>
                                  <p:childTnLst>
                                    <p:set>
                                      <p:cBhvr>
                                        <p:cTn dur="1" fill="hold" id="19">
                                          <p:stCondLst>
                                            <p:cond delay="0"/>
                                          </p:stCondLst>
                                        </p:cTn>
                                        <p:tgtEl>
                                          <p:spTgt spid="32772"/>
                                        </p:tgtEl>
                                        <p:attrNameLst>
                                          <p:attrName>style.visibility</p:attrName>
                                        </p:attrNameLst>
                                      </p:cBhvr>
                                      <p:to>
                                        <p:strVal val="visible"/>
                                      </p:to>
                                    </p:set>
                                    <p:anim calcmode="lin" valueType="num">
                                      <p:cBhvr>
                                        <p:cTn dur="1000" fill="hold" id="20"/>
                                        <p:tgtEl>
                                          <p:spTgt spid="32772"/>
                                        </p:tgtEl>
                                        <p:attrNameLst>
                                          <p:attrName>ppt_w</p:attrName>
                                        </p:attrNameLst>
                                      </p:cBhvr>
                                      <p:tavLst>
                                        <p:tav tm="0">
                                          <p:val>
                                            <p:fltVal val="0"/>
                                          </p:val>
                                        </p:tav>
                                        <p:tav tm="100000">
                                          <p:val>
                                            <p:strVal val="#ppt_w"/>
                                          </p:val>
                                        </p:tav>
                                      </p:tavLst>
                                    </p:anim>
                                    <p:anim calcmode="lin" valueType="num">
                                      <p:cBhvr>
                                        <p:cTn dur="1000" fill="hold" id="21"/>
                                        <p:tgtEl>
                                          <p:spTgt spid="32772"/>
                                        </p:tgtEl>
                                        <p:attrNameLst>
                                          <p:attrName>ppt_h</p:attrName>
                                        </p:attrNameLst>
                                      </p:cBhvr>
                                      <p:tavLst>
                                        <p:tav tm="0">
                                          <p:val>
                                            <p:fltVal val="0"/>
                                          </p:val>
                                        </p:tav>
                                        <p:tav tm="100000">
                                          <p:val>
                                            <p:strVal val="#ppt_h"/>
                                          </p:val>
                                        </p:tav>
                                      </p:tavLst>
                                    </p:anim>
                                    <p:anim calcmode="lin" valueType="num">
                                      <p:cBhvr>
                                        <p:cTn dur="1000" fill="hold" id="22"/>
                                        <p:tgtEl>
                                          <p:spTgt spid="32772"/>
                                        </p:tgtEl>
                                        <p:attrNameLst>
                                          <p:attrName>ppt_x</p:attrName>
                                        </p:attrNameLst>
                                      </p:cBhvr>
                                      <p:tavLst>
                                        <p:tav fmla="#ppt_x+(cos(-2*pi*(1-$))*-#ppt_x-sin(-2*pi*(1-$))*(1-#ppt_y))*(1-$)" tm="0">
                                          <p:val>
                                            <p:fltVal val="0"/>
                                          </p:val>
                                        </p:tav>
                                        <p:tav tm="100000">
                                          <p:val>
                                            <p:fltVal val="1"/>
                                          </p:val>
                                        </p:tav>
                                      </p:tavLst>
                                    </p:anim>
                                    <p:anim calcmode="lin" valueType="num">
                                      <p:cBhvr>
                                        <p:cTn dur="1000" fill="hold" id="23"/>
                                        <p:tgtEl>
                                          <p:spTgt spid="32772"/>
                                        </p:tgtEl>
                                        <p:attrNameLst>
                                          <p:attrName>ppt_y</p:attrName>
                                        </p:attrNameLst>
                                      </p:cBhvr>
                                      <p:tavLst>
                                        <p:tav fmla="#ppt_y+(sin(-2*pi*(1-$))*-#ppt_x+cos(-2*pi*(1-$))*(1-#ppt_y))*(1-$)" tm="0">
                                          <p:val>
                                            <p:fltVal val="0"/>
                                          </p:val>
                                        </p:tav>
                                        <p:tav tm="100000">
                                          <p:val>
                                            <p:fltVal val="1"/>
                                          </p:val>
                                        </p:tav>
                                      </p:tavLst>
                                    </p:anim>
                                  </p:childTnLst>
                                </p:cTn>
                              </p:par>
                              <p:par>
                                <p:cTn fill="hold" grpId="0" id="24" nodeType="withEffect" presetClass="entr" presetID="15" presetSubtype="0">
                                  <p:stCondLst>
                                    <p:cond delay="0"/>
                                  </p:stCondLst>
                                  <p:childTnLst>
                                    <p:set>
                                      <p:cBhvr>
                                        <p:cTn dur="1" fill="hold" id="25">
                                          <p:stCondLst>
                                            <p:cond delay="0"/>
                                          </p:stCondLst>
                                        </p:cTn>
                                        <p:tgtEl>
                                          <p:spTgt spid="32773"/>
                                        </p:tgtEl>
                                        <p:attrNameLst>
                                          <p:attrName>style.visibility</p:attrName>
                                        </p:attrNameLst>
                                      </p:cBhvr>
                                      <p:to>
                                        <p:strVal val="visible"/>
                                      </p:to>
                                    </p:set>
                                    <p:anim calcmode="lin" valueType="num">
                                      <p:cBhvr>
                                        <p:cTn dur="1000" fill="hold" id="26"/>
                                        <p:tgtEl>
                                          <p:spTgt spid="32773"/>
                                        </p:tgtEl>
                                        <p:attrNameLst>
                                          <p:attrName>ppt_w</p:attrName>
                                        </p:attrNameLst>
                                      </p:cBhvr>
                                      <p:tavLst>
                                        <p:tav tm="0">
                                          <p:val>
                                            <p:fltVal val="0"/>
                                          </p:val>
                                        </p:tav>
                                        <p:tav tm="100000">
                                          <p:val>
                                            <p:strVal val="#ppt_w"/>
                                          </p:val>
                                        </p:tav>
                                      </p:tavLst>
                                    </p:anim>
                                    <p:anim calcmode="lin" valueType="num">
                                      <p:cBhvr>
                                        <p:cTn dur="1000" fill="hold" id="27"/>
                                        <p:tgtEl>
                                          <p:spTgt spid="32773"/>
                                        </p:tgtEl>
                                        <p:attrNameLst>
                                          <p:attrName>ppt_h</p:attrName>
                                        </p:attrNameLst>
                                      </p:cBhvr>
                                      <p:tavLst>
                                        <p:tav tm="0">
                                          <p:val>
                                            <p:fltVal val="0"/>
                                          </p:val>
                                        </p:tav>
                                        <p:tav tm="100000">
                                          <p:val>
                                            <p:strVal val="#ppt_h"/>
                                          </p:val>
                                        </p:tav>
                                      </p:tavLst>
                                    </p:anim>
                                    <p:anim calcmode="lin" valueType="num">
                                      <p:cBhvr>
                                        <p:cTn dur="1000" fill="hold" id="28"/>
                                        <p:tgtEl>
                                          <p:spTgt spid="32773"/>
                                        </p:tgtEl>
                                        <p:attrNameLst>
                                          <p:attrName>ppt_x</p:attrName>
                                        </p:attrNameLst>
                                      </p:cBhvr>
                                      <p:tavLst>
                                        <p:tav fmla="#ppt_x+(cos(-2*pi*(1-$))*-#ppt_x-sin(-2*pi*(1-$))*(1-#ppt_y))*(1-$)" tm="0">
                                          <p:val>
                                            <p:fltVal val="0"/>
                                          </p:val>
                                        </p:tav>
                                        <p:tav tm="100000">
                                          <p:val>
                                            <p:fltVal val="1"/>
                                          </p:val>
                                        </p:tav>
                                      </p:tavLst>
                                    </p:anim>
                                    <p:anim calcmode="lin" valueType="num">
                                      <p:cBhvr>
                                        <p:cTn dur="1000" fill="hold" id="29"/>
                                        <p:tgtEl>
                                          <p:spTgt spid="32773"/>
                                        </p:tgtEl>
                                        <p:attrNameLst>
                                          <p:attrName>ppt_y</p:attrName>
                                        </p:attrNameLst>
                                      </p:cBhvr>
                                      <p:tavLst>
                                        <p:tav fmla="#ppt_y+(sin(-2*pi*(1-$))*-#ppt_x+cos(-2*pi*(1-$))*(1-#ppt_y))*(1-$)" tm="0">
                                          <p:val>
                                            <p:fltVal val="0"/>
                                          </p:val>
                                        </p:tav>
                                        <p:tav tm="100000">
                                          <p:val>
                                            <p:fltVal val="1"/>
                                          </p:val>
                                        </p:tav>
                                      </p:tavLst>
                                    </p:anim>
                                  </p:childTnLst>
                                </p:cTn>
                              </p:par>
                              <p:par>
                                <p:cTn fill="hold" grpId="0" id="30" nodeType="withEffect" presetClass="entr" presetID="15" presetSubtype="0">
                                  <p:stCondLst>
                                    <p:cond delay="0"/>
                                  </p:stCondLst>
                                  <p:childTnLst>
                                    <p:set>
                                      <p:cBhvr>
                                        <p:cTn dur="1" fill="hold" id="31">
                                          <p:stCondLst>
                                            <p:cond delay="0"/>
                                          </p:stCondLst>
                                        </p:cTn>
                                        <p:tgtEl>
                                          <p:spTgt spid="32774"/>
                                        </p:tgtEl>
                                        <p:attrNameLst>
                                          <p:attrName>style.visibility</p:attrName>
                                        </p:attrNameLst>
                                      </p:cBhvr>
                                      <p:to>
                                        <p:strVal val="visible"/>
                                      </p:to>
                                    </p:set>
                                    <p:anim calcmode="lin" valueType="num">
                                      <p:cBhvr>
                                        <p:cTn dur="1000" fill="hold" id="32"/>
                                        <p:tgtEl>
                                          <p:spTgt spid="32774"/>
                                        </p:tgtEl>
                                        <p:attrNameLst>
                                          <p:attrName>ppt_w</p:attrName>
                                        </p:attrNameLst>
                                      </p:cBhvr>
                                      <p:tavLst>
                                        <p:tav tm="0">
                                          <p:val>
                                            <p:fltVal val="0"/>
                                          </p:val>
                                        </p:tav>
                                        <p:tav tm="100000">
                                          <p:val>
                                            <p:strVal val="#ppt_w"/>
                                          </p:val>
                                        </p:tav>
                                      </p:tavLst>
                                    </p:anim>
                                    <p:anim calcmode="lin" valueType="num">
                                      <p:cBhvr>
                                        <p:cTn dur="1000" fill="hold" id="33"/>
                                        <p:tgtEl>
                                          <p:spTgt spid="32774"/>
                                        </p:tgtEl>
                                        <p:attrNameLst>
                                          <p:attrName>ppt_h</p:attrName>
                                        </p:attrNameLst>
                                      </p:cBhvr>
                                      <p:tavLst>
                                        <p:tav tm="0">
                                          <p:val>
                                            <p:fltVal val="0"/>
                                          </p:val>
                                        </p:tav>
                                        <p:tav tm="100000">
                                          <p:val>
                                            <p:strVal val="#ppt_h"/>
                                          </p:val>
                                        </p:tav>
                                      </p:tavLst>
                                    </p:anim>
                                    <p:anim calcmode="lin" valueType="num">
                                      <p:cBhvr>
                                        <p:cTn dur="1000" fill="hold" id="34"/>
                                        <p:tgtEl>
                                          <p:spTgt spid="32774"/>
                                        </p:tgtEl>
                                        <p:attrNameLst>
                                          <p:attrName>ppt_x</p:attrName>
                                        </p:attrNameLst>
                                      </p:cBhvr>
                                      <p:tavLst>
                                        <p:tav fmla="#ppt_x+(cos(-2*pi*(1-$))*-#ppt_x-sin(-2*pi*(1-$))*(1-#ppt_y))*(1-$)" tm="0">
                                          <p:val>
                                            <p:fltVal val="0"/>
                                          </p:val>
                                        </p:tav>
                                        <p:tav tm="100000">
                                          <p:val>
                                            <p:fltVal val="1"/>
                                          </p:val>
                                        </p:tav>
                                      </p:tavLst>
                                    </p:anim>
                                    <p:anim calcmode="lin" valueType="num">
                                      <p:cBhvr>
                                        <p:cTn dur="1000" fill="hold" id="35"/>
                                        <p:tgtEl>
                                          <p:spTgt spid="32774"/>
                                        </p:tgtEl>
                                        <p:attrNameLst>
                                          <p:attrName>ppt_y</p:attrName>
                                        </p:attrNameLst>
                                      </p:cBhvr>
                                      <p:tavLst>
                                        <p:tav fmla="#ppt_y+(sin(-2*pi*(1-$))*-#ppt_x+cos(-2*pi*(1-$))*(1-#ppt_y))*(1-$)" tm="0">
                                          <p:val>
                                            <p:fltVal val="0"/>
                                          </p:val>
                                        </p:tav>
                                        <p:tav tm="100000">
                                          <p:val>
                                            <p:fltVal val="1"/>
                                          </p:val>
                                        </p:tav>
                                      </p:tavLst>
                                    </p:anim>
                                  </p:childTnLst>
                                </p:cTn>
                              </p:par>
                              <p:par>
                                <p:cTn fill="hold" grpId="0" id="36" nodeType="withEffect" presetClass="entr" presetID="15" presetSubtype="0">
                                  <p:stCondLst>
                                    <p:cond delay="0"/>
                                  </p:stCondLst>
                                  <p:childTnLst>
                                    <p:set>
                                      <p:cBhvr>
                                        <p:cTn dur="1" fill="hold" id="37">
                                          <p:stCondLst>
                                            <p:cond delay="0"/>
                                          </p:stCondLst>
                                        </p:cTn>
                                        <p:tgtEl>
                                          <p:spTgt spid="32771"/>
                                        </p:tgtEl>
                                        <p:attrNameLst>
                                          <p:attrName>style.visibility</p:attrName>
                                        </p:attrNameLst>
                                      </p:cBhvr>
                                      <p:to>
                                        <p:strVal val="visible"/>
                                      </p:to>
                                    </p:set>
                                    <p:anim calcmode="lin" valueType="num">
                                      <p:cBhvr>
                                        <p:cTn dur="1000" fill="hold" id="38"/>
                                        <p:tgtEl>
                                          <p:spTgt spid="32771"/>
                                        </p:tgtEl>
                                        <p:attrNameLst>
                                          <p:attrName>ppt_w</p:attrName>
                                        </p:attrNameLst>
                                      </p:cBhvr>
                                      <p:tavLst>
                                        <p:tav tm="0">
                                          <p:val>
                                            <p:fltVal val="0"/>
                                          </p:val>
                                        </p:tav>
                                        <p:tav tm="100000">
                                          <p:val>
                                            <p:strVal val="#ppt_w"/>
                                          </p:val>
                                        </p:tav>
                                      </p:tavLst>
                                    </p:anim>
                                    <p:anim calcmode="lin" valueType="num">
                                      <p:cBhvr>
                                        <p:cTn dur="1000" fill="hold" id="39"/>
                                        <p:tgtEl>
                                          <p:spTgt spid="32771"/>
                                        </p:tgtEl>
                                        <p:attrNameLst>
                                          <p:attrName>ppt_h</p:attrName>
                                        </p:attrNameLst>
                                      </p:cBhvr>
                                      <p:tavLst>
                                        <p:tav tm="0">
                                          <p:val>
                                            <p:fltVal val="0"/>
                                          </p:val>
                                        </p:tav>
                                        <p:tav tm="100000">
                                          <p:val>
                                            <p:strVal val="#ppt_h"/>
                                          </p:val>
                                        </p:tav>
                                      </p:tavLst>
                                    </p:anim>
                                    <p:anim calcmode="lin" valueType="num">
                                      <p:cBhvr>
                                        <p:cTn dur="1000" fill="hold" id="40"/>
                                        <p:tgtEl>
                                          <p:spTgt spid="32771"/>
                                        </p:tgtEl>
                                        <p:attrNameLst>
                                          <p:attrName>ppt_x</p:attrName>
                                        </p:attrNameLst>
                                      </p:cBhvr>
                                      <p:tavLst>
                                        <p:tav fmla="#ppt_x+(cos(-2*pi*(1-$))*-#ppt_x-sin(-2*pi*(1-$))*(1-#ppt_y))*(1-$)" tm="0">
                                          <p:val>
                                            <p:fltVal val="0"/>
                                          </p:val>
                                        </p:tav>
                                        <p:tav tm="100000">
                                          <p:val>
                                            <p:fltVal val="1"/>
                                          </p:val>
                                        </p:tav>
                                      </p:tavLst>
                                    </p:anim>
                                    <p:anim calcmode="lin" valueType="num">
                                      <p:cBhvr>
                                        <p:cTn dur="1000" fill="hold" id="41"/>
                                        <p:tgtEl>
                                          <p:spTgt spid="32771"/>
                                        </p:tgtEl>
                                        <p:attrNameLst>
                                          <p:attrName>ppt_y</p:attrName>
                                        </p:attrNameLst>
                                      </p:cBhvr>
                                      <p:tavLst>
                                        <p:tav fmla="#ppt_y+(sin(-2*pi*(1-$))*-#ppt_x+cos(-2*pi*(1-$))*(1-#ppt_y))*(1-$)" tm="0">
                                          <p:val>
                                            <p:fltVal val="0"/>
                                          </p:val>
                                        </p:tav>
                                        <p:tav tm="100000">
                                          <p:val>
                                            <p:fltVal val="1"/>
                                          </p:val>
                                        </p:tav>
                                      </p:tavLst>
                                    </p:anim>
                                  </p:childTnLst>
                                </p:cTn>
                              </p:par>
                              <p:par>
                                <p:cTn fill="hold" grpId="0" id="42" nodeType="withEffect" presetClass="entr" presetID="15" presetSubtype="0">
                                  <p:stCondLst>
                                    <p:cond delay="0"/>
                                  </p:stCondLst>
                                  <p:childTnLst>
                                    <p:set>
                                      <p:cBhvr>
                                        <p:cTn dur="1" fill="hold" id="43">
                                          <p:stCondLst>
                                            <p:cond delay="0"/>
                                          </p:stCondLst>
                                        </p:cTn>
                                        <p:tgtEl>
                                          <p:spTgt spid="32776"/>
                                        </p:tgtEl>
                                        <p:attrNameLst>
                                          <p:attrName>style.visibility</p:attrName>
                                        </p:attrNameLst>
                                      </p:cBhvr>
                                      <p:to>
                                        <p:strVal val="visible"/>
                                      </p:to>
                                    </p:set>
                                    <p:anim calcmode="lin" valueType="num">
                                      <p:cBhvr>
                                        <p:cTn dur="1000" fill="hold" id="44"/>
                                        <p:tgtEl>
                                          <p:spTgt spid="32776"/>
                                        </p:tgtEl>
                                        <p:attrNameLst>
                                          <p:attrName>ppt_w</p:attrName>
                                        </p:attrNameLst>
                                      </p:cBhvr>
                                      <p:tavLst>
                                        <p:tav tm="0">
                                          <p:val>
                                            <p:fltVal val="0"/>
                                          </p:val>
                                        </p:tav>
                                        <p:tav tm="100000">
                                          <p:val>
                                            <p:strVal val="#ppt_w"/>
                                          </p:val>
                                        </p:tav>
                                      </p:tavLst>
                                    </p:anim>
                                    <p:anim calcmode="lin" valueType="num">
                                      <p:cBhvr>
                                        <p:cTn dur="1000" fill="hold" id="45"/>
                                        <p:tgtEl>
                                          <p:spTgt spid="32776"/>
                                        </p:tgtEl>
                                        <p:attrNameLst>
                                          <p:attrName>ppt_h</p:attrName>
                                        </p:attrNameLst>
                                      </p:cBhvr>
                                      <p:tavLst>
                                        <p:tav tm="0">
                                          <p:val>
                                            <p:fltVal val="0"/>
                                          </p:val>
                                        </p:tav>
                                        <p:tav tm="100000">
                                          <p:val>
                                            <p:strVal val="#ppt_h"/>
                                          </p:val>
                                        </p:tav>
                                      </p:tavLst>
                                    </p:anim>
                                    <p:anim calcmode="lin" valueType="num">
                                      <p:cBhvr>
                                        <p:cTn dur="1000" fill="hold" id="46"/>
                                        <p:tgtEl>
                                          <p:spTgt spid="32776"/>
                                        </p:tgtEl>
                                        <p:attrNameLst>
                                          <p:attrName>ppt_x</p:attrName>
                                        </p:attrNameLst>
                                      </p:cBhvr>
                                      <p:tavLst>
                                        <p:tav fmla="#ppt_x+(cos(-2*pi*(1-$))*-#ppt_x-sin(-2*pi*(1-$))*(1-#ppt_y))*(1-$)" tm="0">
                                          <p:val>
                                            <p:fltVal val="0"/>
                                          </p:val>
                                        </p:tav>
                                        <p:tav tm="100000">
                                          <p:val>
                                            <p:fltVal val="1"/>
                                          </p:val>
                                        </p:tav>
                                      </p:tavLst>
                                    </p:anim>
                                    <p:anim calcmode="lin" valueType="num">
                                      <p:cBhvr>
                                        <p:cTn dur="1000" fill="hold" id="47"/>
                                        <p:tgtEl>
                                          <p:spTgt spid="32776"/>
                                        </p:tgtEl>
                                        <p:attrNameLst>
                                          <p:attrName>ppt_y</p:attrName>
                                        </p:attrNameLst>
                                      </p:cBhvr>
                                      <p:tavLst>
                                        <p:tav fmla="#ppt_y+(sin(-2*pi*(1-$))*-#ppt_x+cos(-2*pi*(1-$))*(1-#ppt_y))*(1-$)" tm="0">
                                          <p:val>
                                            <p:fltVal val="0"/>
                                          </p:val>
                                        </p:tav>
                                        <p:tav tm="100000">
                                          <p:val>
                                            <p:fltVal val="1"/>
                                          </p:val>
                                        </p:tav>
                                      </p:tavLst>
                                    </p:anim>
                                  </p:childTnLst>
                                </p:cTn>
                              </p:par>
                              <p:par>
                                <p:cTn fill="hold" grpId="0" id="48" nodeType="withEffect" presetClass="entr" presetID="15" presetSubtype="0">
                                  <p:stCondLst>
                                    <p:cond delay="0"/>
                                  </p:stCondLst>
                                  <p:childTnLst>
                                    <p:set>
                                      <p:cBhvr>
                                        <p:cTn dur="1" fill="hold" id="49">
                                          <p:stCondLst>
                                            <p:cond delay="0"/>
                                          </p:stCondLst>
                                        </p:cTn>
                                        <p:tgtEl>
                                          <p:spTgt spid="32778"/>
                                        </p:tgtEl>
                                        <p:attrNameLst>
                                          <p:attrName>style.visibility</p:attrName>
                                        </p:attrNameLst>
                                      </p:cBhvr>
                                      <p:to>
                                        <p:strVal val="visible"/>
                                      </p:to>
                                    </p:set>
                                    <p:anim calcmode="lin" valueType="num">
                                      <p:cBhvr>
                                        <p:cTn dur="1000" fill="hold" id="50"/>
                                        <p:tgtEl>
                                          <p:spTgt spid="32778"/>
                                        </p:tgtEl>
                                        <p:attrNameLst>
                                          <p:attrName>ppt_w</p:attrName>
                                        </p:attrNameLst>
                                      </p:cBhvr>
                                      <p:tavLst>
                                        <p:tav tm="0">
                                          <p:val>
                                            <p:fltVal val="0"/>
                                          </p:val>
                                        </p:tav>
                                        <p:tav tm="100000">
                                          <p:val>
                                            <p:strVal val="#ppt_w"/>
                                          </p:val>
                                        </p:tav>
                                      </p:tavLst>
                                    </p:anim>
                                    <p:anim calcmode="lin" valueType="num">
                                      <p:cBhvr>
                                        <p:cTn dur="1000" fill="hold" id="51"/>
                                        <p:tgtEl>
                                          <p:spTgt spid="32778"/>
                                        </p:tgtEl>
                                        <p:attrNameLst>
                                          <p:attrName>ppt_h</p:attrName>
                                        </p:attrNameLst>
                                      </p:cBhvr>
                                      <p:tavLst>
                                        <p:tav tm="0">
                                          <p:val>
                                            <p:fltVal val="0"/>
                                          </p:val>
                                        </p:tav>
                                        <p:tav tm="100000">
                                          <p:val>
                                            <p:strVal val="#ppt_h"/>
                                          </p:val>
                                        </p:tav>
                                      </p:tavLst>
                                    </p:anim>
                                    <p:anim calcmode="lin" valueType="num">
                                      <p:cBhvr>
                                        <p:cTn dur="1000" fill="hold" id="52"/>
                                        <p:tgtEl>
                                          <p:spTgt spid="32778"/>
                                        </p:tgtEl>
                                        <p:attrNameLst>
                                          <p:attrName>ppt_x</p:attrName>
                                        </p:attrNameLst>
                                      </p:cBhvr>
                                      <p:tavLst>
                                        <p:tav fmla="#ppt_x+(cos(-2*pi*(1-$))*-#ppt_x-sin(-2*pi*(1-$))*(1-#ppt_y))*(1-$)" tm="0">
                                          <p:val>
                                            <p:fltVal val="0"/>
                                          </p:val>
                                        </p:tav>
                                        <p:tav tm="100000">
                                          <p:val>
                                            <p:fltVal val="1"/>
                                          </p:val>
                                        </p:tav>
                                      </p:tavLst>
                                    </p:anim>
                                    <p:anim calcmode="lin" valueType="num">
                                      <p:cBhvr>
                                        <p:cTn dur="1000" fill="hold" id="53"/>
                                        <p:tgtEl>
                                          <p:spTgt spid="32778"/>
                                        </p:tgtEl>
                                        <p:attrNameLst>
                                          <p:attrName>ppt_y</p:attrName>
                                        </p:attrNameLst>
                                      </p:cBhvr>
                                      <p:tavLst>
                                        <p:tav fmla="#ppt_y+(sin(-2*pi*(1-$))*-#ppt_x+cos(-2*pi*(1-$))*(1-#ppt_y))*(1-$)" tm="0">
                                          <p:val>
                                            <p:fltVal val="0"/>
                                          </p:val>
                                        </p:tav>
                                        <p:tav tm="100000">
                                          <p:val>
                                            <p:fltVal val="1"/>
                                          </p:val>
                                        </p:tav>
                                      </p:tavLst>
                                    </p:anim>
                                  </p:childTnLst>
                                </p:cTn>
                              </p:par>
                              <p:par>
                                <p:cTn fill="hold" grpId="0" id="54" nodeType="withEffect" presetClass="entr" presetID="15" presetSubtype="0">
                                  <p:stCondLst>
                                    <p:cond delay="0"/>
                                  </p:stCondLst>
                                  <p:childTnLst>
                                    <p:set>
                                      <p:cBhvr>
                                        <p:cTn dur="1" fill="hold" id="55">
                                          <p:stCondLst>
                                            <p:cond delay="0"/>
                                          </p:stCondLst>
                                        </p:cTn>
                                        <p:tgtEl>
                                          <p:spTgt spid="32777"/>
                                        </p:tgtEl>
                                        <p:attrNameLst>
                                          <p:attrName>style.visibility</p:attrName>
                                        </p:attrNameLst>
                                      </p:cBhvr>
                                      <p:to>
                                        <p:strVal val="visible"/>
                                      </p:to>
                                    </p:set>
                                    <p:anim calcmode="lin" valueType="num">
                                      <p:cBhvr>
                                        <p:cTn dur="1000" fill="hold" id="56"/>
                                        <p:tgtEl>
                                          <p:spTgt spid="32777"/>
                                        </p:tgtEl>
                                        <p:attrNameLst>
                                          <p:attrName>ppt_w</p:attrName>
                                        </p:attrNameLst>
                                      </p:cBhvr>
                                      <p:tavLst>
                                        <p:tav tm="0">
                                          <p:val>
                                            <p:fltVal val="0"/>
                                          </p:val>
                                        </p:tav>
                                        <p:tav tm="100000">
                                          <p:val>
                                            <p:strVal val="#ppt_w"/>
                                          </p:val>
                                        </p:tav>
                                      </p:tavLst>
                                    </p:anim>
                                    <p:anim calcmode="lin" valueType="num">
                                      <p:cBhvr>
                                        <p:cTn dur="1000" fill="hold" id="57"/>
                                        <p:tgtEl>
                                          <p:spTgt spid="32777"/>
                                        </p:tgtEl>
                                        <p:attrNameLst>
                                          <p:attrName>ppt_h</p:attrName>
                                        </p:attrNameLst>
                                      </p:cBhvr>
                                      <p:tavLst>
                                        <p:tav tm="0">
                                          <p:val>
                                            <p:fltVal val="0"/>
                                          </p:val>
                                        </p:tav>
                                        <p:tav tm="100000">
                                          <p:val>
                                            <p:strVal val="#ppt_h"/>
                                          </p:val>
                                        </p:tav>
                                      </p:tavLst>
                                    </p:anim>
                                    <p:anim calcmode="lin" valueType="num">
                                      <p:cBhvr>
                                        <p:cTn dur="1000" fill="hold" id="58"/>
                                        <p:tgtEl>
                                          <p:spTgt spid="32777"/>
                                        </p:tgtEl>
                                        <p:attrNameLst>
                                          <p:attrName>ppt_x</p:attrName>
                                        </p:attrNameLst>
                                      </p:cBhvr>
                                      <p:tavLst>
                                        <p:tav fmla="#ppt_x+(cos(-2*pi*(1-$))*-#ppt_x-sin(-2*pi*(1-$))*(1-#ppt_y))*(1-$)" tm="0">
                                          <p:val>
                                            <p:fltVal val="0"/>
                                          </p:val>
                                        </p:tav>
                                        <p:tav tm="100000">
                                          <p:val>
                                            <p:fltVal val="1"/>
                                          </p:val>
                                        </p:tav>
                                      </p:tavLst>
                                    </p:anim>
                                    <p:anim calcmode="lin" valueType="num">
                                      <p:cBhvr>
                                        <p:cTn dur="1000" fill="hold" id="59"/>
                                        <p:tgtEl>
                                          <p:spTgt spid="32777"/>
                                        </p:tgtEl>
                                        <p:attrNameLst>
                                          <p:attrName>ppt_y</p:attrName>
                                        </p:attrNameLst>
                                      </p:cBhvr>
                                      <p:tavLst>
                                        <p:tav fmla="#ppt_y+(sin(-2*pi*(1-$))*-#ppt_x+cos(-2*pi*(1-$))*(1-#ppt_y))*(1-$)" tm="0">
                                          <p:val>
                                            <p:fltVal val="0"/>
                                          </p:val>
                                        </p:tav>
                                        <p:tav tm="100000">
                                          <p:val>
                                            <p:fltVal val="1"/>
                                          </p:val>
                                        </p:tav>
                                      </p:tavLst>
                                    </p:anim>
                                  </p:childTnLst>
                                </p:cTn>
                              </p:par>
                              <p:par>
                                <p:cTn fill="hold" grpId="0" id="60" nodeType="withEffect" presetClass="entr" presetID="15" presetSubtype="0">
                                  <p:stCondLst>
                                    <p:cond delay="0"/>
                                  </p:stCondLst>
                                  <p:childTnLst>
                                    <p:set>
                                      <p:cBhvr>
                                        <p:cTn dur="1" fill="hold" id="61">
                                          <p:stCondLst>
                                            <p:cond delay="0"/>
                                          </p:stCondLst>
                                        </p:cTn>
                                        <p:tgtEl>
                                          <p:spTgt spid="32779"/>
                                        </p:tgtEl>
                                        <p:attrNameLst>
                                          <p:attrName>style.visibility</p:attrName>
                                        </p:attrNameLst>
                                      </p:cBhvr>
                                      <p:to>
                                        <p:strVal val="visible"/>
                                      </p:to>
                                    </p:set>
                                    <p:anim calcmode="lin" valueType="num">
                                      <p:cBhvr>
                                        <p:cTn dur="1000" fill="hold" id="62"/>
                                        <p:tgtEl>
                                          <p:spTgt spid="32779"/>
                                        </p:tgtEl>
                                        <p:attrNameLst>
                                          <p:attrName>ppt_w</p:attrName>
                                        </p:attrNameLst>
                                      </p:cBhvr>
                                      <p:tavLst>
                                        <p:tav tm="0">
                                          <p:val>
                                            <p:fltVal val="0"/>
                                          </p:val>
                                        </p:tav>
                                        <p:tav tm="100000">
                                          <p:val>
                                            <p:strVal val="#ppt_w"/>
                                          </p:val>
                                        </p:tav>
                                      </p:tavLst>
                                    </p:anim>
                                    <p:anim calcmode="lin" valueType="num">
                                      <p:cBhvr>
                                        <p:cTn dur="1000" fill="hold" id="63"/>
                                        <p:tgtEl>
                                          <p:spTgt spid="32779"/>
                                        </p:tgtEl>
                                        <p:attrNameLst>
                                          <p:attrName>ppt_h</p:attrName>
                                        </p:attrNameLst>
                                      </p:cBhvr>
                                      <p:tavLst>
                                        <p:tav tm="0">
                                          <p:val>
                                            <p:fltVal val="0"/>
                                          </p:val>
                                        </p:tav>
                                        <p:tav tm="100000">
                                          <p:val>
                                            <p:strVal val="#ppt_h"/>
                                          </p:val>
                                        </p:tav>
                                      </p:tavLst>
                                    </p:anim>
                                    <p:anim calcmode="lin" valueType="num">
                                      <p:cBhvr>
                                        <p:cTn dur="1000" fill="hold" id="64"/>
                                        <p:tgtEl>
                                          <p:spTgt spid="32779"/>
                                        </p:tgtEl>
                                        <p:attrNameLst>
                                          <p:attrName>ppt_x</p:attrName>
                                        </p:attrNameLst>
                                      </p:cBhvr>
                                      <p:tavLst>
                                        <p:tav fmla="#ppt_x+(cos(-2*pi*(1-$))*-#ppt_x-sin(-2*pi*(1-$))*(1-#ppt_y))*(1-$)" tm="0">
                                          <p:val>
                                            <p:fltVal val="0"/>
                                          </p:val>
                                        </p:tav>
                                        <p:tav tm="100000">
                                          <p:val>
                                            <p:fltVal val="1"/>
                                          </p:val>
                                        </p:tav>
                                      </p:tavLst>
                                    </p:anim>
                                    <p:anim calcmode="lin" valueType="num">
                                      <p:cBhvr>
                                        <p:cTn dur="1000" fill="hold" id="65"/>
                                        <p:tgtEl>
                                          <p:spTgt spid="32779"/>
                                        </p:tgtEl>
                                        <p:attrNameLst>
                                          <p:attrName>ppt_y</p:attrName>
                                        </p:attrNameLst>
                                      </p:cBhvr>
                                      <p:tavLst>
                                        <p:tav fmla="#ppt_y+(sin(-2*pi*(1-$))*-#ppt_x+cos(-2*pi*(1-$))*(1-#ppt_y))*(1-$)" tm="0">
                                          <p:val>
                                            <p:fltVal val="0"/>
                                          </p:val>
                                        </p:tav>
                                        <p:tav tm="100000">
                                          <p:val>
                                            <p:fltVal val="1"/>
                                          </p:val>
                                        </p:tav>
                                      </p:tavLst>
                                    </p:anim>
                                  </p:childTnLst>
                                </p:cTn>
                              </p:par>
                            </p:childTnLst>
                          </p:cTn>
                        </p:par>
                        <p:par>
                          <p:cTn fill="hold" id="66" nodeType="afterGroup">
                            <p:stCondLst>
                              <p:cond delay="2000"/>
                            </p:stCondLst>
                            <p:childTnLst>
                              <p:par>
                                <p:cTn fill="hold" grpId="0" id="67" nodeType="afterEffect" presetClass="entr" presetID="22" presetSubtype="8">
                                  <p:stCondLst>
                                    <p:cond delay="0"/>
                                  </p:stCondLst>
                                  <p:childTnLst>
                                    <p:set>
                                      <p:cBhvr>
                                        <p:cTn dur="1" fill="hold" id="68">
                                          <p:stCondLst>
                                            <p:cond delay="0"/>
                                          </p:stCondLst>
                                        </p:cTn>
                                        <p:tgtEl>
                                          <p:spTgt spid="32782"/>
                                        </p:tgtEl>
                                        <p:attrNameLst>
                                          <p:attrName>style.visibility</p:attrName>
                                        </p:attrNameLst>
                                      </p:cBhvr>
                                      <p:to>
                                        <p:strVal val="visible"/>
                                      </p:to>
                                    </p:set>
                                    <p:animEffect filter="wipe(left)" transition="in">
                                      <p:cBhvr>
                                        <p:cTn dur="500" id="69"/>
                                        <p:tgtEl>
                                          <p:spTgt spid="32782"/>
                                        </p:tgtEl>
                                      </p:cBhvr>
                                    </p:animEffect>
                                  </p:childTnLst>
                                </p:cTn>
                              </p:par>
                              <p:par>
                                <p:cTn fill="hold" grpId="0" id="70" nodeType="withEffect" presetClass="entr" presetID="22" presetSubtype="2">
                                  <p:stCondLst>
                                    <p:cond delay="0"/>
                                  </p:stCondLst>
                                  <p:childTnLst>
                                    <p:set>
                                      <p:cBhvr>
                                        <p:cTn dur="1" fill="hold" id="71">
                                          <p:stCondLst>
                                            <p:cond delay="0"/>
                                          </p:stCondLst>
                                        </p:cTn>
                                        <p:tgtEl>
                                          <p:spTgt spid="32783"/>
                                        </p:tgtEl>
                                        <p:attrNameLst>
                                          <p:attrName>style.visibility</p:attrName>
                                        </p:attrNameLst>
                                      </p:cBhvr>
                                      <p:to>
                                        <p:strVal val="visible"/>
                                      </p:to>
                                    </p:set>
                                    <p:animEffect filter="wipe(right)" transition="in">
                                      <p:cBhvr>
                                        <p:cTn dur="500" id="72"/>
                                        <p:tgtEl>
                                          <p:spTgt spid="32783"/>
                                        </p:tgtEl>
                                      </p:cBhvr>
                                    </p:animEffect>
                                  </p:childTnLst>
                                </p:cTn>
                              </p:par>
                            </p:childTnLst>
                          </p:cTn>
                        </p:par>
                        <p:par>
                          <p:cTn fill="hold" id="73" nodeType="afterGroup">
                            <p:stCondLst>
                              <p:cond delay="2500"/>
                            </p:stCondLst>
                            <p:childTnLst>
                              <p:par>
                                <p:cTn fill="hold" grpId="0" id="74" nodeType="afterEffect" presetClass="entr" presetID="12" presetSubtype="4">
                                  <p:stCondLst>
                                    <p:cond delay="0"/>
                                  </p:stCondLst>
                                  <p:childTnLst>
                                    <p:set>
                                      <p:cBhvr>
                                        <p:cTn dur="1" fill="hold" id="75">
                                          <p:stCondLst>
                                            <p:cond delay="0"/>
                                          </p:stCondLst>
                                        </p:cTn>
                                        <p:tgtEl>
                                          <p:spTgt spid="16"/>
                                        </p:tgtEl>
                                        <p:attrNameLst>
                                          <p:attrName>style.visibility</p:attrName>
                                        </p:attrNameLst>
                                      </p:cBhvr>
                                      <p:to>
                                        <p:strVal val="visible"/>
                                      </p:to>
                                    </p:set>
                                    <p:anim calcmode="lin" valueType="num">
                                      <p:cBhvr additive="base">
                                        <p:cTn dur="500" id="76"/>
                                        <p:tgtEl>
                                          <p:spTgt spid="16"/>
                                        </p:tgtEl>
                                        <p:attrNameLst>
                                          <p:attrName>ppt_y</p:attrName>
                                        </p:attrNameLst>
                                      </p:cBhvr>
                                      <p:tavLst>
                                        <p:tav tm="0">
                                          <p:val>
                                            <p:strVal val="#ppt_y+#ppt_h*1.125000"/>
                                          </p:val>
                                        </p:tav>
                                        <p:tav tm="100000">
                                          <p:val>
                                            <p:strVal val="#ppt_y"/>
                                          </p:val>
                                        </p:tav>
                                      </p:tavLst>
                                    </p:anim>
                                    <p:animEffect filter="wipe(up)" transition="in">
                                      <p:cBhvr>
                                        <p:cTn dur="500" id="77"/>
                                        <p:tgtEl>
                                          <p:spTgt spid="16"/>
                                        </p:tgtEl>
                                      </p:cBhvr>
                                    </p:animEffect>
                                  </p:childTnLst>
                                </p:cTn>
                              </p:par>
                              <p:par>
                                <p:cTn fill="hold" grpId="0" id="78" nodeType="withEffect" presetClass="entr" presetID="12" presetSubtype="1">
                                  <p:stCondLst>
                                    <p:cond delay="0"/>
                                  </p:stCondLst>
                                  <p:childTnLst>
                                    <p:set>
                                      <p:cBhvr>
                                        <p:cTn dur="1" fill="hold" id="79">
                                          <p:stCondLst>
                                            <p:cond delay="0"/>
                                          </p:stCondLst>
                                        </p:cTn>
                                        <p:tgtEl>
                                          <p:spTgt spid="17"/>
                                        </p:tgtEl>
                                        <p:attrNameLst>
                                          <p:attrName>style.visibility</p:attrName>
                                        </p:attrNameLst>
                                      </p:cBhvr>
                                      <p:to>
                                        <p:strVal val="visible"/>
                                      </p:to>
                                    </p:set>
                                    <p:anim calcmode="lin" valueType="num">
                                      <p:cBhvr additive="base">
                                        <p:cTn dur="500" id="80"/>
                                        <p:tgtEl>
                                          <p:spTgt spid="17"/>
                                        </p:tgtEl>
                                        <p:attrNameLst>
                                          <p:attrName>ppt_y</p:attrName>
                                        </p:attrNameLst>
                                      </p:cBhvr>
                                      <p:tavLst>
                                        <p:tav tm="0">
                                          <p:val>
                                            <p:strVal val="#ppt_y-#ppt_h*1.125000"/>
                                          </p:val>
                                        </p:tav>
                                        <p:tav tm="100000">
                                          <p:val>
                                            <p:strVal val="#ppt_y"/>
                                          </p:val>
                                        </p:tav>
                                      </p:tavLst>
                                    </p:anim>
                                    <p:animEffect filter="wipe(down)" transition="in">
                                      <p:cBhvr>
                                        <p:cTn dur="500" id="81"/>
                                        <p:tgtEl>
                                          <p:spTgt spid="17"/>
                                        </p:tgtEl>
                                      </p:cBhvr>
                                    </p:animEffect>
                                  </p:childTnLst>
                                </p:cTn>
                              </p:par>
                            </p:childTnLst>
                          </p:cTn>
                        </p:par>
                        <p:par>
                          <p:cTn fill="hold" id="82" nodeType="afterGroup">
                            <p:stCondLst>
                              <p:cond delay="3000"/>
                            </p:stCondLst>
                            <p:childTnLst>
                              <p:par>
                                <p:cTn fill="hold" grpId="0" id="83" nodeType="afterEffect" presetClass="entr" presetID="12" presetSubtype="4">
                                  <p:stCondLst>
                                    <p:cond delay="0"/>
                                  </p:stCondLst>
                                  <p:childTnLst>
                                    <p:set>
                                      <p:cBhvr>
                                        <p:cTn dur="1" fill="hold" id="84">
                                          <p:stCondLst>
                                            <p:cond delay="0"/>
                                          </p:stCondLst>
                                        </p:cTn>
                                        <p:tgtEl>
                                          <p:spTgt spid="18"/>
                                        </p:tgtEl>
                                        <p:attrNameLst>
                                          <p:attrName>style.visibility</p:attrName>
                                        </p:attrNameLst>
                                      </p:cBhvr>
                                      <p:to>
                                        <p:strVal val="visible"/>
                                      </p:to>
                                    </p:set>
                                    <p:anim calcmode="lin" valueType="num">
                                      <p:cBhvr additive="base">
                                        <p:cTn dur="500" id="85"/>
                                        <p:tgtEl>
                                          <p:spTgt spid="18"/>
                                        </p:tgtEl>
                                        <p:attrNameLst>
                                          <p:attrName>ppt_y</p:attrName>
                                        </p:attrNameLst>
                                      </p:cBhvr>
                                      <p:tavLst>
                                        <p:tav tm="0">
                                          <p:val>
                                            <p:strVal val="#ppt_y+#ppt_h*1.125000"/>
                                          </p:val>
                                        </p:tav>
                                        <p:tav tm="100000">
                                          <p:val>
                                            <p:strVal val="#ppt_y"/>
                                          </p:val>
                                        </p:tav>
                                      </p:tavLst>
                                    </p:anim>
                                    <p:animEffect filter="wipe(up)" transition="in">
                                      <p:cBhvr>
                                        <p:cTn dur="500" id="86"/>
                                        <p:tgtEl>
                                          <p:spTgt spid="18"/>
                                        </p:tgtEl>
                                      </p:cBhvr>
                                    </p:animEffect>
                                  </p:childTnLst>
                                </p:cTn>
                              </p:par>
                              <p:par>
                                <p:cTn fill="hold" grpId="0" id="87" nodeType="withEffect" presetClass="entr" presetID="12" presetSubtype="1">
                                  <p:stCondLst>
                                    <p:cond delay="0"/>
                                  </p:stCondLst>
                                  <p:childTnLst>
                                    <p:set>
                                      <p:cBhvr>
                                        <p:cTn dur="1" fill="hold" id="88">
                                          <p:stCondLst>
                                            <p:cond delay="0"/>
                                          </p:stCondLst>
                                        </p:cTn>
                                        <p:tgtEl>
                                          <p:spTgt spid="19"/>
                                        </p:tgtEl>
                                        <p:attrNameLst>
                                          <p:attrName>style.visibility</p:attrName>
                                        </p:attrNameLst>
                                      </p:cBhvr>
                                      <p:to>
                                        <p:strVal val="visible"/>
                                      </p:to>
                                    </p:set>
                                    <p:anim calcmode="lin" valueType="num">
                                      <p:cBhvr additive="base">
                                        <p:cTn dur="500" id="89"/>
                                        <p:tgtEl>
                                          <p:spTgt spid="19"/>
                                        </p:tgtEl>
                                        <p:attrNameLst>
                                          <p:attrName>ppt_y</p:attrName>
                                        </p:attrNameLst>
                                      </p:cBhvr>
                                      <p:tavLst>
                                        <p:tav tm="0">
                                          <p:val>
                                            <p:strVal val="#ppt_y-#ppt_h*1.125000"/>
                                          </p:val>
                                        </p:tav>
                                        <p:tav tm="100000">
                                          <p:val>
                                            <p:strVal val="#ppt_y"/>
                                          </p:val>
                                        </p:tav>
                                      </p:tavLst>
                                    </p:anim>
                                    <p:animEffect filter="wipe(down)" transition="in">
                                      <p:cBhvr>
                                        <p:cTn dur="500" id="90"/>
                                        <p:tgtEl>
                                          <p:spTgt spid="19"/>
                                        </p:tgtEl>
                                      </p:cBhvr>
                                    </p:animEffect>
                                  </p:childTnLst>
                                </p:cTn>
                              </p:par>
                            </p:childTnLst>
                          </p:cTn>
                        </p:par>
                        <p:par>
                          <p:cTn fill="hold" id="91" nodeType="afterGroup">
                            <p:stCondLst>
                              <p:cond delay="3500"/>
                            </p:stCondLst>
                            <p:childTnLst>
                              <p:par>
                                <p:cTn fill="hold" grpId="0" id="92" nodeType="afterEffect" presetClass="entr" presetID="12" presetSubtype="4">
                                  <p:stCondLst>
                                    <p:cond delay="0"/>
                                  </p:stCondLst>
                                  <p:childTnLst>
                                    <p:set>
                                      <p:cBhvr>
                                        <p:cTn dur="1" fill="hold" id="93">
                                          <p:stCondLst>
                                            <p:cond delay="0"/>
                                          </p:stCondLst>
                                        </p:cTn>
                                        <p:tgtEl>
                                          <p:spTgt spid="20"/>
                                        </p:tgtEl>
                                        <p:attrNameLst>
                                          <p:attrName>style.visibility</p:attrName>
                                        </p:attrNameLst>
                                      </p:cBhvr>
                                      <p:to>
                                        <p:strVal val="visible"/>
                                      </p:to>
                                    </p:set>
                                    <p:anim calcmode="lin" valueType="num">
                                      <p:cBhvr additive="base">
                                        <p:cTn dur="500" id="94"/>
                                        <p:tgtEl>
                                          <p:spTgt spid="20"/>
                                        </p:tgtEl>
                                        <p:attrNameLst>
                                          <p:attrName>ppt_y</p:attrName>
                                        </p:attrNameLst>
                                      </p:cBhvr>
                                      <p:tavLst>
                                        <p:tav tm="0">
                                          <p:val>
                                            <p:strVal val="#ppt_y+#ppt_h*1.125000"/>
                                          </p:val>
                                        </p:tav>
                                        <p:tav tm="100000">
                                          <p:val>
                                            <p:strVal val="#ppt_y"/>
                                          </p:val>
                                        </p:tav>
                                      </p:tavLst>
                                    </p:anim>
                                    <p:animEffect filter="wipe(up)" transition="in">
                                      <p:cBhvr>
                                        <p:cTn dur="500" id="95"/>
                                        <p:tgtEl>
                                          <p:spTgt spid="20"/>
                                        </p:tgtEl>
                                      </p:cBhvr>
                                    </p:animEffect>
                                  </p:childTnLst>
                                </p:cTn>
                              </p:par>
                              <p:par>
                                <p:cTn fill="hold" grpId="0" id="96" nodeType="withEffect" presetClass="entr" presetID="12" presetSubtype="1">
                                  <p:stCondLst>
                                    <p:cond delay="0"/>
                                  </p:stCondLst>
                                  <p:childTnLst>
                                    <p:set>
                                      <p:cBhvr>
                                        <p:cTn dur="1" fill="hold" id="97">
                                          <p:stCondLst>
                                            <p:cond delay="0"/>
                                          </p:stCondLst>
                                        </p:cTn>
                                        <p:tgtEl>
                                          <p:spTgt spid="21"/>
                                        </p:tgtEl>
                                        <p:attrNameLst>
                                          <p:attrName>style.visibility</p:attrName>
                                        </p:attrNameLst>
                                      </p:cBhvr>
                                      <p:to>
                                        <p:strVal val="visible"/>
                                      </p:to>
                                    </p:set>
                                    <p:anim calcmode="lin" valueType="num">
                                      <p:cBhvr additive="base">
                                        <p:cTn dur="500" id="98"/>
                                        <p:tgtEl>
                                          <p:spTgt spid="21"/>
                                        </p:tgtEl>
                                        <p:attrNameLst>
                                          <p:attrName>ppt_y</p:attrName>
                                        </p:attrNameLst>
                                      </p:cBhvr>
                                      <p:tavLst>
                                        <p:tav tm="0">
                                          <p:val>
                                            <p:strVal val="#ppt_y-#ppt_h*1.125000"/>
                                          </p:val>
                                        </p:tav>
                                        <p:tav tm="100000">
                                          <p:val>
                                            <p:strVal val="#ppt_y"/>
                                          </p:val>
                                        </p:tav>
                                      </p:tavLst>
                                    </p:anim>
                                    <p:animEffect filter="wipe(down)" transition="in">
                                      <p:cBhvr>
                                        <p:cTn dur="500" id="99"/>
                                        <p:tgtEl>
                                          <p:spTgt spid="21"/>
                                        </p:tgtEl>
                                      </p:cBhvr>
                                    </p:animEffect>
                                  </p:childTnLst>
                                </p:cTn>
                              </p:par>
                            </p:childTnLst>
                          </p:cTn>
                        </p:par>
                        <p:par>
                          <p:cTn fill="hold" id="100" nodeType="afterGroup">
                            <p:stCondLst>
                              <p:cond delay="4000"/>
                            </p:stCondLst>
                            <p:childTnLst>
                              <p:par>
                                <p:cTn fill="hold" grpId="0" id="101" nodeType="afterEffect" presetClass="entr" presetID="12" presetSubtype="4">
                                  <p:stCondLst>
                                    <p:cond delay="0"/>
                                  </p:stCondLst>
                                  <p:childTnLst>
                                    <p:set>
                                      <p:cBhvr>
                                        <p:cTn dur="1" fill="hold" id="102">
                                          <p:stCondLst>
                                            <p:cond delay="0"/>
                                          </p:stCondLst>
                                        </p:cTn>
                                        <p:tgtEl>
                                          <p:spTgt spid="22"/>
                                        </p:tgtEl>
                                        <p:attrNameLst>
                                          <p:attrName>style.visibility</p:attrName>
                                        </p:attrNameLst>
                                      </p:cBhvr>
                                      <p:to>
                                        <p:strVal val="visible"/>
                                      </p:to>
                                    </p:set>
                                    <p:anim calcmode="lin" valueType="num">
                                      <p:cBhvr additive="base">
                                        <p:cTn dur="500" id="103"/>
                                        <p:tgtEl>
                                          <p:spTgt spid="22"/>
                                        </p:tgtEl>
                                        <p:attrNameLst>
                                          <p:attrName>ppt_y</p:attrName>
                                        </p:attrNameLst>
                                      </p:cBhvr>
                                      <p:tavLst>
                                        <p:tav tm="0">
                                          <p:val>
                                            <p:strVal val="#ppt_y+#ppt_h*1.125000"/>
                                          </p:val>
                                        </p:tav>
                                        <p:tav tm="100000">
                                          <p:val>
                                            <p:strVal val="#ppt_y"/>
                                          </p:val>
                                        </p:tav>
                                      </p:tavLst>
                                    </p:anim>
                                    <p:animEffect filter="wipe(up)" transition="in">
                                      <p:cBhvr>
                                        <p:cTn dur="500" id="104"/>
                                        <p:tgtEl>
                                          <p:spTgt spid="22"/>
                                        </p:tgtEl>
                                      </p:cBhvr>
                                    </p:animEffect>
                                  </p:childTnLst>
                                </p:cTn>
                              </p:par>
                              <p:par>
                                <p:cTn fill="hold" grpId="0" id="105" nodeType="withEffect" presetClass="entr" presetID="12" presetSubtype="1">
                                  <p:stCondLst>
                                    <p:cond delay="0"/>
                                  </p:stCondLst>
                                  <p:childTnLst>
                                    <p:set>
                                      <p:cBhvr>
                                        <p:cTn dur="1" fill="hold" id="106">
                                          <p:stCondLst>
                                            <p:cond delay="0"/>
                                          </p:stCondLst>
                                        </p:cTn>
                                        <p:tgtEl>
                                          <p:spTgt spid="23"/>
                                        </p:tgtEl>
                                        <p:attrNameLst>
                                          <p:attrName>style.visibility</p:attrName>
                                        </p:attrNameLst>
                                      </p:cBhvr>
                                      <p:to>
                                        <p:strVal val="visible"/>
                                      </p:to>
                                    </p:set>
                                    <p:anim calcmode="lin" valueType="num">
                                      <p:cBhvr additive="base">
                                        <p:cTn dur="500" id="107"/>
                                        <p:tgtEl>
                                          <p:spTgt spid="23"/>
                                        </p:tgtEl>
                                        <p:attrNameLst>
                                          <p:attrName>ppt_y</p:attrName>
                                        </p:attrNameLst>
                                      </p:cBhvr>
                                      <p:tavLst>
                                        <p:tav tm="0">
                                          <p:val>
                                            <p:strVal val="#ppt_y-#ppt_h*1.125000"/>
                                          </p:val>
                                        </p:tav>
                                        <p:tav tm="100000">
                                          <p:val>
                                            <p:strVal val="#ppt_y"/>
                                          </p:val>
                                        </p:tav>
                                      </p:tavLst>
                                    </p:anim>
                                    <p:animEffect filter="wipe(down)" transition="in">
                                      <p:cBhvr>
                                        <p:cTn dur="500" id="10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770"/>
      <p:bldP grpId="0" spid="32771"/>
      <p:bldP grpId="0" spid="32772"/>
      <p:bldP grpId="0" spid="32773"/>
      <p:bldP grpId="0" spid="32774"/>
      <p:bldP grpId="0" spid="32775"/>
      <p:bldP grpId="0" spid="32776"/>
      <p:bldP grpId="0" spid="32777"/>
      <p:bldP grpId="0" spid="32778"/>
      <p:bldP grpId="0" spid="32779"/>
      <p:bldP grpId="0" spid="32782"/>
      <p:bldP grpId="0" spid="32783"/>
      <p:bldP grpId="0" spid="16"/>
      <p:bldP grpId="0" spid="17"/>
      <p:bldP grpId="0" spid="18"/>
      <p:bldP grpId="0" spid="19"/>
      <p:bldP grpId="0" spid="20"/>
      <p:bldP grpId="0" spid="21"/>
      <p:bldP grpId="0" spid="22"/>
      <p:bldP grpId="0" spid="2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b404.pptx"/>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CD299849-9C28-40BC-99EC-D0A898F3BEBC"/>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238">
      <a:dk1>
        <a:sysClr val="windowText" lastClr="000000"/>
      </a:dk1>
      <a:lt1>
        <a:sysClr val="window" lastClr="FFFFFF"/>
      </a:lt1>
      <a:dk2>
        <a:srgbClr val="44546A"/>
      </a:dk2>
      <a:lt2>
        <a:srgbClr val="E7E6E6"/>
      </a:lt2>
      <a:accent1>
        <a:srgbClr val="FD5E1A"/>
      </a:accent1>
      <a:accent2>
        <a:srgbClr val="FEB612"/>
      </a:accent2>
      <a:accent3>
        <a:srgbClr val="ACC32B"/>
      </a:accent3>
      <a:accent4>
        <a:srgbClr val="FD5E1A"/>
      </a:accent4>
      <a:accent5>
        <a:srgbClr val="FEB612"/>
      </a:accent5>
      <a:accent6>
        <a:srgbClr val="ACC32B"/>
      </a:accent6>
      <a:hlink>
        <a:srgbClr val="FD5E1A"/>
      </a:hlink>
      <a:folHlink>
        <a:srgbClr val="FEB61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aragraphs>246</Paragraphs>
  <Slides>22</Slides>
  <Notes>22</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22</vt:i4>
      </vt:variant>
    </vt:vector>
  </HeadingPairs>
  <TitlesOfParts>
    <vt:vector baseType="lpstr" size="42">
      <vt:lpstr>Arial</vt:lpstr>
      <vt:lpstr>Calibri Light</vt:lpstr>
      <vt:lpstr>Calibri</vt:lpstr>
      <vt:lpstr>等线 Light</vt:lpstr>
      <vt:lpstr>等线</vt:lpstr>
      <vt:lpstr>微软雅黑</vt:lpstr>
      <vt:lpstr>方正正准黑简体</vt:lpstr>
      <vt:lpstr>Agency FB</vt:lpstr>
      <vt:lpstr>Impact</vt:lpstr>
      <vt:lpstr>Franklin Gothic Book</vt:lpstr>
      <vt:lpstr>League Gothic Regular</vt:lpstr>
      <vt:lpstr>Lato Regular</vt:lpstr>
      <vt:lpstr>Gill Sans</vt:lpstr>
      <vt:lpstr>FontAwesome</vt:lpstr>
      <vt:lpstr>Helvetica Light</vt:lpstr>
      <vt:lpstr>宋体</vt:lpstr>
      <vt:lpstr>Source Sans Pro ExtraLight</vt:lpstr>
      <vt:lpstr>Lato</vt:lpstr>
      <vt:lpstr>MS PGothic</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2021-08-22T11:53:16Z</dcterms:created>
  <cp:lastPrinted>2021-08-22T11:53:16Z</cp:lastPrinted>
  <dcterms:modified xsi:type="dcterms:W3CDTF">2021-08-22T05:44:22Z</dcterms:modified>
  <cp:revision>1</cp:revision>
</cp:coreProperties>
</file>