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tiff" Extension="tiff"/>
  <Default ContentType="image/vnd.ms-photo" Extension="wdp"/>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4" r:id="rId2"/>
  </p:sldMasterIdLst>
  <p:notesMasterIdLst>
    <p:notesMasterId r:id="rId3"/>
  </p:notesMasterIdLst>
  <p:sldIdLst>
    <p:sldId id="256" r:id="rId4"/>
    <p:sldId id="360" r:id="rId5"/>
    <p:sldId id="382" r:id="rId6"/>
    <p:sldId id="380" r:id="rId7"/>
    <p:sldId id="366" r:id="rId8"/>
    <p:sldId id="387" r:id="rId9"/>
    <p:sldId id="389" r:id="rId10"/>
    <p:sldId id="388" r:id="rId11"/>
    <p:sldId id="405" r:id="rId12"/>
    <p:sldId id="383" r:id="rId13"/>
    <p:sldId id="391" r:id="rId14"/>
    <p:sldId id="390" r:id="rId15"/>
    <p:sldId id="392" r:id="rId16"/>
    <p:sldId id="406" r:id="rId17"/>
    <p:sldId id="393" r:id="rId18"/>
    <p:sldId id="394" r:id="rId19"/>
    <p:sldId id="384" r:id="rId20"/>
    <p:sldId id="398" r:id="rId21"/>
    <p:sldId id="408" r:id="rId22"/>
    <p:sldId id="396" r:id="rId23"/>
    <p:sldId id="397" r:id="rId24"/>
    <p:sldId id="399" r:id="rId25"/>
    <p:sldId id="395" r:id="rId26"/>
    <p:sldId id="385" r:id="rId27"/>
    <p:sldId id="404" r:id="rId28"/>
    <p:sldId id="403" r:id="rId29"/>
    <p:sldId id="400" r:id="rId30"/>
    <p:sldId id="402" r:id="rId31"/>
    <p:sldId id="401" r:id="rId32"/>
    <p:sldId id="407" r:id="rId33"/>
    <p:sldId id="379" r:id="rId34"/>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6314" autoAdjust="0"/>
  </p:normalViewPr>
  <p:slideViewPr>
    <p:cSldViewPr snapToGrid="0">
      <p:cViewPr varScale="1">
        <p:scale>
          <a:sx n="106" d="100"/>
          <a:sy n="106" d="100"/>
        </p:scale>
        <p:origin x="1386" y="84"/>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tags/tag12.xml" Type="http://schemas.openxmlformats.org/officeDocument/2006/relationships/tags"/><Relationship Id="rId36" Target="presProps.xml" Type="http://schemas.openxmlformats.org/officeDocument/2006/relationships/presProps"/><Relationship Id="rId37" Target="viewProps.xml" Type="http://schemas.openxmlformats.org/officeDocument/2006/relationships/viewProps"/><Relationship Id="rId38" Target="theme/theme1.xml" Type="http://schemas.openxmlformats.org/officeDocument/2006/relationships/theme"/><Relationship Id="rId39"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CB2E4C-0070-47C5-825D-1B4A568F26C0}" type="datetimeFigureOut">
              <a:rPr lang="zh-CN" altLang="en-US" smtClean="0"/>
              <a:t>2021/6/6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FEF6E-AA88-4EFA-B2EE-922C92261B1E}" type="slidenum">
              <a:rPr lang="zh-CN" altLang="en-US" smtClean="0"/>
              <a:t>‹#›</a:t>
            </a:fld>
            <a:endParaRPr lang="zh-CN" altLang="en-US"/>
          </a:p>
        </p:txBody>
      </p:sp>
    </p:spTree>
    <p:extLst>
      <p:ext uri="{BB962C8B-B14F-4D97-AF65-F5344CB8AC3E}">
        <p14:creationId val="1373184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33263799"/>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77072463"/>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80997989"/>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22D18FB5-6DCB-451F-94F0-3345343F40B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E678125-5174-4E2A-8249-D606259777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CD07CCD-BD47-4B78-AA3E-E88AA80A6739}"/>
              </a:ext>
            </a:extLst>
          </p:cNvPr>
          <p:cNvSpPr>
            <a:spLocks noGrp="1"/>
          </p:cNvSpPr>
          <p:nvPr>
            <p:ph type="dt" sz="half" idx="10"/>
          </p:nvPr>
        </p:nvSpPr>
        <p:spPr/>
        <p:txBody>
          <a:bodyPr/>
          <a:lstStyle/>
          <a:p>
            <a:fld id="{89FE1E3B-4889-452A-A628-BD62FA40F833}" type="datetimeFigureOut">
              <a:rPr lang="zh-CN" altLang="en-US" smtClean="0"/>
              <a:t>2021/6/6</a:t>
            </a:fld>
            <a:endParaRPr lang="zh-CN" altLang="en-US"/>
          </a:p>
        </p:txBody>
      </p:sp>
      <p:sp>
        <p:nvSpPr>
          <p:cNvPr id="5" name="页脚占位符 4">
            <a:extLst>
              <a:ext uri="{FF2B5EF4-FFF2-40B4-BE49-F238E27FC236}">
                <a16:creationId xmlns:a16="http://schemas.microsoft.com/office/drawing/2014/main" id="{A205A2BC-34AB-4DBB-8AFB-07B12ACCF52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98743F5-5C8A-4D72-8D67-45FB1BAE5BD2}"/>
              </a:ext>
            </a:extLst>
          </p:cNvPr>
          <p:cNvSpPr>
            <a:spLocks noGrp="1"/>
          </p:cNvSpPr>
          <p:nvPr>
            <p:ph type="sldNum" sz="quarter" idx="12"/>
          </p:nvPr>
        </p:nvSpPr>
        <p:spPr/>
        <p:txBody>
          <a:bodyPr/>
          <a:lstStyle/>
          <a:p>
            <a:fld id="{723894B0-CFDA-4883-BF25-FD63E7A55BA7}" type="slidenum">
              <a:rPr lang="zh-CN" altLang="en-US" smtClean="0"/>
              <a:t>‹#›</a:t>
            </a:fld>
            <a:endParaRPr lang="zh-CN" altLang="en-US"/>
          </a:p>
        </p:txBody>
      </p:sp>
    </p:spTree>
    <p:extLst>
      <p:ext uri="{BB962C8B-B14F-4D97-AF65-F5344CB8AC3E}">
        <p14:creationId val="2877763648"/>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597543FC-8961-4C5D-9500-8C6BE485A07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9E8DCD9-41A3-4418-B77F-D65A37607BD6}"/>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D0ACABD-A3FB-48E0-B379-A1D3C5567EAC}"/>
              </a:ext>
            </a:extLst>
          </p:cNvPr>
          <p:cNvSpPr>
            <a:spLocks noGrp="1"/>
          </p:cNvSpPr>
          <p:nvPr>
            <p:ph type="dt" sz="half" idx="10"/>
          </p:nvPr>
        </p:nvSpPr>
        <p:spPr/>
        <p:txBody>
          <a:bodyPr/>
          <a:lstStyle/>
          <a:p>
            <a:fld id="{89FE1E3B-4889-452A-A628-BD62FA40F833}" type="datetimeFigureOut">
              <a:rPr lang="zh-CN" altLang="en-US" smtClean="0"/>
              <a:t>2021/6/6</a:t>
            </a:fld>
            <a:endParaRPr lang="zh-CN" altLang="en-US"/>
          </a:p>
        </p:txBody>
      </p:sp>
      <p:sp>
        <p:nvSpPr>
          <p:cNvPr id="5" name="页脚占位符 4">
            <a:extLst>
              <a:ext uri="{FF2B5EF4-FFF2-40B4-BE49-F238E27FC236}">
                <a16:creationId xmlns:a16="http://schemas.microsoft.com/office/drawing/2014/main" id="{815ADA13-C59F-425D-92BD-CF6D21B2A00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6343B87-454A-4772-8E2B-BA353EFDADBE}"/>
              </a:ext>
            </a:extLst>
          </p:cNvPr>
          <p:cNvSpPr>
            <a:spLocks noGrp="1"/>
          </p:cNvSpPr>
          <p:nvPr>
            <p:ph type="sldNum" sz="quarter" idx="12"/>
          </p:nvPr>
        </p:nvSpPr>
        <p:spPr/>
        <p:txBody>
          <a:bodyPr/>
          <a:lstStyle/>
          <a:p>
            <a:fld id="{723894B0-CFDA-4883-BF25-FD63E7A55BA7}" type="slidenum">
              <a:rPr lang="zh-CN" altLang="en-US" smtClean="0"/>
              <a:t>‹#›</a:t>
            </a:fld>
            <a:endParaRPr lang="zh-CN" altLang="en-US"/>
          </a:p>
        </p:txBody>
      </p:sp>
    </p:spTree>
    <p:extLst>
      <p:ext uri="{BB962C8B-B14F-4D97-AF65-F5344CB8AC3E}">
        <p14:creationId val="1274853156"/>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86F65346-19FD-4B3C-9E9E-3A9A086688B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352CFF7F-8440-4BAC-A652-DB928A483526}"/>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52D5A37-8A73-4F27-9A1C-0665EB7AA147}"/>
              </a:ext>
            </a:extLst>
          </p:cNvPr>
          <p:cNvSpPr>
            <a:spLocks noGrp="1"/>
          </p:cNvSpPr>
          <p:nvPr>
            <p:ph type="dt" sz="half" idx="10"/>
          </p:nvPr>
        </p:nvSpPr>
        <p:spPr/>
        <p:txBody>
          <a:bodyPr/>
          <a:lstStyle/>
          <a:p>
            <a:fld id="{89FE1E3B-4889-452A-A628-BD62FA40F833}" type="datetimeFigureOut">
              <a:rPr lang="zh-CN" altLang="en-US" smtClean="0"/>
              <a:t>2021/6/6</a:t>
            </a:fld>
            <a:endParaRPr lang="zh-CN" altLang="en-US"/>
          </a:p>
        </p:txBody>
      </p:sp>
      <p:sp>
        <p:nvSpPr>
          <p:cNvPr id="5" name="页脚占位符 4">
            <a:extLst>
              <a:ext uri="{FF2B5EF4-FFF2-40B4-BE49-F238E27FC236}">
                <a16:creationId xmlns:a16="http://schemas.microsoft.com/office/drawing/2014/main" id="{C3DBCC2B-E5D6-4A3C-973A-326721EF50A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617902B-2369-45C3-8788-4B2F557F825E}"/>
              </a:ext>
            </a:extLst>
          </p:cNvPr>
          <p:cNvSpPr>
            <a:spLocks noGrp="1"/>
          </p:cNvSpPr>
          <p:nvPr>
            <p:ph type="sldNum" sz="quarter" idx="12"/>
          </p:nvPr>
        </p:nvSpPr>
        <p:spPr/>
        <p:txBody>
          <a:bodyPr/>
          <a:lstStyle/>
          <a:p>
            <a:fld id="{723894B0-CFDA-4883-BF25-FD63E7A55BA7}" type="slidenum">
              <a:rPr lang="zh-CN" altLang="en-US" smtClean="0"/>
              <a:t>‹#›</a:t>
            </a:fld>
            <a:endParaRPr lang="zh-CN" altLang="en-US"/>
          </a:p>
        </p:txBody>
      </p:sp>
    </p:spTree>
    <p:extLst>
      <p:ext uri="{BB962C8B-B14F-4D97-AF65-F5344CB8AC3E}">
        <p14:creationId val="4028665269"/>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和内容">
    <p:spTree>
      <p:nvGrpSpPr>
        <p:cNvPr id="1" name=""/>
        <p:cNvGrpSpPr/>
        <p:nvPr/>
      </p:nvGrpSpPr>
      <p:grpSpPr>
        <a:xfrm>
          <a:off x="0" y="0"/>
          <a:ext cx="0" cy="0"/>
        </a:xfrm>
      </p:grpSpPr>
      <p:sp>
        <p:nvSpPr>
          <p:cNvPr id="2" name="椭圆 1">
            <a:extLst>
              <a:ext uri="{FF2B5EF4-FFF2-40B4-BE49-F238E27FC236}">
                <a16:creationId xmlns:a16="http://schemas.microsoft.com/office/drawing/2014/main" id="{47891FAE-74E1-A845-A833-BC56DA6CBBE3}"/>
              </a:ext>
            </a:extLst>
          </p:cNvPr>
          <p:cNvSpPr/>
          <p:nvPr userDrawn="1"/>
        </p:nvSpPr>
        <p:spPr>
          <a:xfrm>
            <a:off x="145551" y="138293"/>
            <a:ext cx="689021" cy="689021"/>
          </a:xfrm>
          <a:prstGeom prst="ellipse">
            <a:avLst/>
          </a:prstGeom>
          <a:solidFill>
            <a:schemeClr val="bg1"/>
          </a:solidFill>
          <a:ln>
            <a:noFill/>
          </a:ln>
          <a:effectLst>
            <a:outerShdw blurRad="279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val="1465282811"/>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节标题">
    <p:spTree>
      <p:nvGrpSpPr>
        <p:cNvPr id="1" name=""/>
        <p:cNvGrpSpPr/>
        <p:nvPr/>
      </p:nvGrpSpPr>
      <p:grpSpPr>
        <a:xfrm>
          <a:off x="0" y="0"/>
          <a:ext cx="0" cy="0"/>
        </a:xfrm>
      </p:grpSpPr>
    </p:spTree>
    <p:extLst>
      <p:ext uri="{BB962C8B-B14F-4D97-AF65-F5344CB8AC3E}">
        <p14:creationId val="2873238194"/>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两项内容">
    <p:spTree>
      <p:nvGrpSpPr>
        <p:cNvPr id="1" name=""/>
        <p:cNvGrpSpPr/>
        <p:nvPr/>
      </p:nvGrpSpPr>
      <p:grpSpPr>
        <a:xfrm>
          <a:off x="0" y="0"/>
          <a:ext cx="0" cy="0"/>
        </a:xfrm>
      </p:grpSpPr>
    </p:spTree>
    <p:extLst>
      <p:ext uri="{BB962C8B-B14F-4D97-AF65-F5344CB8AC3E}">
        <p14:creationId val="1946342711"/>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24065335"/>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90151481"/>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6568860"/>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2021/6/6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20994219"/>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2021/6/6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51592644"/>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0D57C555-8594-423D-9273-C79160A6C39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76F8E0A-5877-40EA-8D43-00A6C9532040}"/>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42F085F-B951-4377-9728-483138E40B63}"/>
              </a:ext>
            </a:extLst>
          </p:cNvPr>
          <p:cNvSpPr>
            <a:spLocks noGrp="1"/>
          </p:cNvSpPr>
          <p:nvPr>
            <p:ph type="dt" sz="half" idx="10"/>
          </p:nvPr>
        </p:nvSpPr>
        <p:spPr/>
        <p:txBody>
          <a:bodyPr/>
          <a:lstStyle/>
          <a:p>
            <a:fld id="{89FE1E3B-4889-452A-A628-BD62FA40F833}" type="datetimeFigureOut">
              <a:rPr lang="zh-CN" altLang="en-US" smtClean="0"/>
              <a:t>2021/6/6</a:t>
            </a:fld>
            <a:endParaRPr lang="zh-CN" altLang="en-US"/>
          </a:p>
        </p:txBody>
      </p:sp>
      <p:sp>
        <p:nvSpPr>
          <p:cNvPr id="5" name="页脚占位符 4">
            <a:extLst>
              <a:ext uri="{FF2B5EF4-FFF2-40B4-BE49-F238E27FC236}">
                <a16:creationId xmlns:a16="http://schemas.microsoft.com/office/drawing/2014/main" id="{278F0A4A-8128-46C0-B5C1-FECE8294023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6C38EC0-1F7A-4566-B769-28E2E293A617}"/>
              </a:ext>
            </a:extLst>
          </p:cNvPr>
          <p:cNvSpPr>
            <a:spLocks noGrp="1"/>
          </p:cNvSpPr>
          <p:nvPr>
            <p:ph type="sldNum" sz="quarter" idx="12"/>
          </p:nvPr>
        </p:nvSpPr>
        <p:spPr/>
        <p:txBody>
          <a:bodyPr/>
          <a:lstStyle/>
          <a:p>
            <a:fld id="{723894B0-CFDA-4883-BF25-FD63E7A55BA7}" type="slidenum">
              <a:rPr lang="zh-CN" altLang="en-US" smtClean="0"/>
              <a:t>‹#›</a:t>
            </a:fld>
            <a:endParaRPr lang="zh-CN" altLang="en-US"/>
          </a:p>
        </p:txBody>
      </p:sp>
    </p:spTree>
    <p:extLst>
      <p:ext uri="{BB962C8B-B14F-4D97-AF65-F5344CB8AC3E}">
        <p14:creationId val="556741694"/>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2021/6/6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43185170"/>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2021/6/6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68551618"/>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2021/6/6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18123882"/>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2021/6/6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15192881"/>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5197291"/>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8145514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8D082AE3-05DC-46EA-9984-ED7662B637A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D6765DD-AA23-4D09-9C30-80DC9CBDC8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35BACB6-379D-4787-BD66-BAAFA9B3CF6B}"/>
              </a:ext>
            </a:extLst>
          </p:cNvPr>
          <p:cNvSpPr>
            <a:spLocks noGrp="1"/>
          </p:cNvSpPr>
          <p:nvPr>
            <p:ph type="dt" sz="half" idx="10"/>
          </p:nvPr>
        </p:nvSpPr>
        <p:spPr/>
        <p:txBody>
          <a:bodyPr/>
          <a:lstStyle/>
          <a:p>
            <a:fld id="{89FE1E3B-4889-452A-A628-BD62FA40F833}" type="datetimeFigureOut">
              <a:rPr lang="zh-CN" altLang="en-US" smtClean="0"/>
              <a:t>2021/6/6</a:t>
            </a:fld>
            <a:endParaRPr lang="zh-CN" altLang="en-US"/>
          </a:p>
        </p:txBody>
      </p:sp>
      <p:sp>
        <p:nvSpPr>
          <p:cNvPr id="5" name="页脚占位符 4">
            <a:extLst>
              <a:ext uri="{FF2B5EF4-FFF2-40B4-BE49-F238E27FC236}">
                <a16:creationId xmlns:a16="http://schemas.microsoft.com/office/drawing/2014/main" id="{F4DF224D-EFCE-4764-97A0-640FEA5F93B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AE7C613-A61F-451F-A697-8403B6AE8EC1}"/>
              </a:ext>
            </a:extLst>
          </p:cNvPr>
          <p:cNvSpPr>
            <a:spLocks noGrp="1"/>
          </p:cNvSpPr>
          <p:nvPr>
            <p:ph type="sldNum" sz="quarter" idx="12"/>
          </p:nvPr>
        </p:nvSpPr>
        <p:spPr/>
        <p:txBody>
          <a:bodyPr/>
          <a:lstStyle/>
          <a:p>
            <a:fld id="{723894B0-CFDA-4883-BF25-FD63E7A55BA7}" type="slidenum">
              <a:rPr lang="zh-CN" altLang="en-US" smtClean="0"/>
              <a:t>‹#›</a:t>
            </a:fld>
            <a:endParaRPr lang="zh-CN" altLang="en-US"/>
          </a:p>
        </p:txBody>
      </p:sp>
    </p:spTree>
    <p:extLst>
      <p:ext uri="{BB962C8B-B14F-4D97-AF65-F5344CB8AC3E}">
        <p14:creationId val="2202533285"/>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34CAC16D-9674-4216-8005-AC5CAF22677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713D108-32BA-400C-A85F-F517CCD5DDA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08B7EB8-0071-42AC-9F3B-F4D7EE0E72CC}"/>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A1C6A1BB-892D-4D5A-8203-4EE75E5C4C6D}"/>
              </a:ext>
            </a:extLst>
          </p:cNvPr>
          <p:cNvSpPr>
            <a:spLocks noGrp="1"/>
          </p:cNvSpPr>
          <p:nvPr>
            <p:ph type="dt" sz="half" idx="10"/>
          </p:nvPr>
        </p:nvSpPr>
        <p:spPr/>
        <p:txBody>
          <a:bodyPr/>
          <a:lstStyle/>
          <a:p>
            <a:fld id="{89FE1E3B-4889-452A-A628-BD62FA40F833}" type="datetimeFigureOut">
              <a:rPr lang="zh-CN" altLang="en-US" smtClean="0"/>
              <a:t>2021/6/6</a:t>
            </a:fld>
            <a:endParaRPr lang="zh-CN" altLang="en-US"/>
          </a:p>
        </p:txBody>
      </p:sp>
      <p:sp>
        <p:nvSpPr>
          <p:cNvPr id="6" name="页脚占位符 5">
            <a:extLst>
              <a:ext uri="{FF2B5EF4-FFF2-40B4-BE49-F238E27FC236}">
                <a16:creationId xmlns:a16="http://schemas.microsoft.com/office/drawing/2014/main" id="{5CA7D3EB-46B7-414E-B213-3F8999C1A4C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EB4DF06-ECCF-459A-AE76-7A04825152F2}"/>
              </a:ext>
            </a:extLst>
          </p:cNvPr>
          <p:cNvSpPr>
            <a:spLocks noGrp="1"/>
          </p:cNvSpPr>
          <p:nvPr>
            <p:ph type="sldNum" sz="quarter" idx="12"/>
          </p:nvPr>
        </p:nvSpPr>
        <p:spPr/>
        <p:txBody>
          <a:bodyPr/>
          <a:lstStyle/>
          <a:p>
            <a:fld id="{723894B0-CFDA-4883-BF25-FD63E7A55BA7}" type="slidenum">
              <a:rPr lang="zh-CN" altLang="en-US" smtClean="0"/>
              <a:t>‹#›</a:t>
            </a:fld>
            <a:endParaRPr lang="zh-CN" altLang="en-US"/>
          </a:p>
        </p:txBody>
      </p:sp>
    </p:spTree>
    <p:extLst>
      <p:ext uri="{BB962C8B-B14F-4D97-AF65-F5344CB8AC3E}">
        <p14:creationId val="740016311"/>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B777113A-D40D-4FE4-8852-DA5F16A6798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5892B74-2CF2-4AFD-97C9-D60D66956F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0FCB1FC-9F31-4882-AB94-BB7A44ED9AEB}"/>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17F4D578-FA2C-44BB-A7DD-9134555FBB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0E55A8E-D1A8-41CC-904F-AEEF4884829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6C7F130F-E6E0-4A0D-8FD9-22F67F9A7B81}"/>
              </a:ext>
            </a:extLst>
          </p:cNvPr>
          <p:cNvSpPr>
            <a:spLocks noGrp="1"/>
          </p:cNvSpPr>
          <p:nvPr>
            <p:ph type="dt" sz="half" idx="10"/>
          </p:nvPr>
        </p:nvSpPr>
        <p:spPr/>
        <p:txBody>
          <a:bodyPr/>
          <a:lstStyle/>
          <a:p>
            <a:fld id="{89FE1E3B-4889-452A-A628-BD62FA40F833}" type="datetimeFigureOut">
              <a:rPr lang="zh-CN" altLang="en-US" smtClean="0"/>
              <a:t>2021/6/6</a:t>
            </a:fld>
            <a:endParaRPr lang="zh-CN" altLang="en-US"/>
          </a:p>
        </p:txBody>
      </p:sp>
      <p:sp>
        <p:nvSpPr>
          <p:cNvPr id="8" name="页脚占位符 7">
            <a:extLst>
              <a:ext uri="{FF2B5EF4-FFF2-40B4-BE49-F238E27FC236}">
                <a16:creationId xmlns:a16="http://schemas.microsoft.com/office/drawing/2014/main" id="{79D3556B-1532-4C27-96E4-921213FF689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F55595A-4DC6-42EE-9826-D6608C3CABF5}"/>
              </a:ext>
            </a:extLst>
          </p:cNvPr>
          <p:cNvSpPr>
            <a:spLocks noGrp="1"/>
          </p:cNvSpPr>
          <p:nvPr>
            <p:ph type="sldNum" sz="quarter" idx="12"/>
          </p:nvPr>
        </p:nvSpPr>
        <p:spPr/>
        <p:txBody>
          <a:bodyPr/>
          <a:lstStyle/>
          <a:p>
            <a:fld id="{723894B0-CFDA-4883-BF25-FD63E7A55BA7}" type="slidenum">
              <a:rPr lang="zh-CN" altLang="en-US" smtClean="0"/>
              <a:t>‹#›</a:t>
            </a:fld>
            <a:endParaRPr lang="zh-CN" altLang="en-US"/>
          </a:p>
        </p:txBody>
      </p:sp>
    </p:spTree>
    <p:extLst>
      <p:ext uri="{BB962C8B-B14F-4D97-AF65-F5344CB8AC3E}">
        <p14:creationId val="3576132460"/>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1FDF1852-E601-43E5-B5EE-DCD55825AC8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7B48DDF-DFA8-4C94-8FCA-3BCEBC5BF9CE}"/>
              </a:ext>
            </a:extLst>
          </p:cNvPr>
          <p:cNvSpPr>
            <a:spLocks noGrp="1"/>
          </p:cNvSpPr>
          <p:nvPr>
            <p:ph type="dt" sz="half" idx="10"/>
          </p:nvPr>
        </p:nvSpPr>
        <p:spPr/>
        <p:txBody>
          <a:bodyPr/>
          <a:lstStyle/>
          <a:p>
            <a:fld id="{89FE1E3B-4889-452A-A628-BD62FA40F833}" type="datetimeFigureOut">
              <a:rPr lang="zh-CN" altLang="en-US" smtClean="0"/>
              <a:t>2021/6/6</a:t>
            </a:fld>
            <a:endParaRPr lang="zh-CN" altLang="en-US"/>
          </a:p>
        </p:txBody>
      </p:sp>
      <p:sp>
        <p:nvSpPr>
          <p:cNvPr id="4" name="页脚占位符 3">
            <a:extLst>
              <a:ext uri="{FF2B5EF4-FFF2-40B4-BE49-F238E27FC236}">
                <a16:creationId xmlns:a16="http://schemas.microsoft.com/office/drawing/2014/main" id="{00B40602-2D61-4799-B73C-942619DF5F4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50E6F52-1FF7-42B0-AC3C-2CD829B38EFD}"/>
              </a:ext>
            </a:extLst>
          </p:cNvPr>
          <p:cNvSpPr>
            <a:spLocks noGrp="1"/>
          </p:cNvSpPr>
          <p:nvPr>
            <p:ph type="sldNum" sz="quarter" idx="12"/>
          </p:nvPr>
        </p:nvSpPr>
        <p:spPr/>
        <p:txBody>
          <a:bodyPr/>
          <a:lstStyle/>
          <a:p>
            <a:fld id="{723894B0-CFDA-4883-BF25-FD63E7A55BA7}" type="slidenum">
              <a:rPr lang="zh-CN" altLang="en-US" smtClean="0"/>
              <a:t>‹#›</a:t>
            </a:fld>
            <a:endParaRPr lang="zh-CN" altLang="en-US"/>
          </a:p>
        </p:txBody>
      </p:sp>
      <p:sp>
        <p:nvSpPr>
          <p:cNvPr id="6" name="矩形 5">
            <a:extLst>
              <a:ext uri="{FF2B5EF4-FFF2-40B4-BE49-F238E27FC236}">
                <a16:creationId xmlns:a16="http://schemas.microsoft.com/office/drawing/2014/main" id="{6723322E-53F9-4409-9162-C4ACB74CE152}"/>
              </a:ext>
            </a:extLst>
          </p:cNvPr>
          <p:cNvSpPr/>
          <p:nvPr userDrawn="1"/>
        </p:nvSpPr>
        <p:spPr>
          <a:xfrm>
            <a:off x="1954961" y="720127"/>
            <a:ext cx="8390822" cy="4573175"/>
          </a:xfrm>
          <a:prstGeom prst="rect">
            <a:avLst/>
          </a:prstGeom>
        </p:spPr>
        <p:txBody>
          <a:bodyPr wrap="square">
            <a:spAutoFit/>
          </a:bodyPr>
          <a:lstStyle/>
          <a:p>
            <a:pPr algn="ctr">
              <a:lnSpc>
                <a:spcPct val="150000"/>
              </a:lnSpc>
            </a:pPr>
            <a:r>
              <a:rPr lang="zh-CN" altLang="en-US" sz="3600" b="1">
                <a:solidFill>
                  <a:schemeClr val="bg1"/>
                </a:solidFill>
                <a:latin typeface="微软雅黑" panose="020b0503020204020204" pitchFamily="34" charset="-122"/>
                <a:ea typeface="微软雅黑" panose="020b0503020204020204" pitchFamily="34" charset="-122"/>
              </a:rPr>
              <a:t>版权声明</a:t>
            </a:r>
          </a:p>
          <a:p>
            <a:pPr algn="just">
              <a:lnSpc>
                <a:spcPct val="150000"/>
              </a:lnSpc>
            </a:pPr>
            <a:endParaRPr lang="zh-CN" altLang="en-US" sz="160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1600">
                <a:solidFill>
                  <a:schemeClr val="bg1"/>
                </a:solidFill>
                <a:latin typeface="微软雅黑" panose="020b0503020204020204" pitchFamily="34" charset="-122"/>
                <a:ea typeface="微软雅黑" panose="020b0503020204020204" pitchFamily="34" charset="-122"/>
              </a:rPr>
              <a:t>感谢您下载觅知网平台上提供的</a:t>
            </a:r>
            <a:r>
              <a:rPr lang="en-US" altLang="zh-CN" sz="1600">
                <a:solidFill>
                  <a:schemeClr val="bg1"/>
                </a:solidFill>
                <a:latin typeface="微软雅黑" panose="020b0503020204020204" pitchFamily="34" charset="-122"/>
                <a:ea typeface="微软雅黑" panose="020b0503020204020204" pitchFamily="34" charset="-122"/>
              </a:rPr>
              <a:t>PPT</a:t>
            </a:r>
            <a:r>
              <a:rPr lang="zh-CN" altLang="en-US" sz="1600">
                <a:solidFill>
                  <a:schemeClr val="bg1"/>
                </a:solidFill>
                <a:latin typeface="微软雅黑" panose="020b0503020204020204" pitchFamily="34" charset="-122"/>
                <a:ea typeface="微软雅黑" panose="020b0503020204020204" pitchFamily="34" charset="-122"/>
              </a:rPr>
              <a:t>作品，为了您和觅知网以及原创作者的利益，请勿复制、传播、销售，否则将承担法律责任！觅知网将对作品进行维权，按照传播下载次数进行十倍的索取赔偿！</a:t>
            </a:r>
            <a:endParaRPr lang="en-US" altLang="zh-CN" sz="1600">
              <a:solidFill>
                <a:schemeClr val="bg1"/>
              </a:solidFill>
              <a:latin typeface="微软雅黑" panose="020b0503020204020204" pitchFamily="34" charset="-122"/>
              <a:ea typeface="微软雅黑" panose="020b0503020204020204" pitchFamily="34" charset="-122"/>
            </a:endParaRPr>
          </a:p>
          <a:p>
            <a:pPr algn="just">
              <a:lnSpc>
                <a:spcPct val="150000"/>
              </a:lnSpc>
            </a:pPr>
            <a:endParaRPr lang="zh-CN" altLang="en-US" sz="160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en-US" altLang="zh-CN" sz="1600">
                <a:solidFill>
                  <a:schemeClr val="bg1"/>
                </a:solidFill>
                <a:latin typeface="微软雅黑" panose="020b0503020204020204" pitchFamily="34" charset="-122"/>
                <a:ea typeface="微软雅黑" panose="020b0503020204020204" pitchFamily="34" charset="-122"/>
              </a:rPr>
              <a:t>1.</a:t>
            </a:r>
            <a:r>
              <a:rPr lang="zh-CN" altLang="en-US" sz="1600">
                <a:solidFill>
                  <a:schemeClr val="bg1"/>
                </a:solidFill>
                <a:latin typeface="微软雅黑" panose="020b0503020204020204" pitchFamily="34" charset="-122"/>
                <a:ea typeface="微软雅黑" panose="020b0503020204020204" pitchFamily="34" charset="-122"/>
              </a:rPr>
              <a:t>在觅知网出售的</a:t>
            </a:r>
            <a:r>
              <a:rPr lang="en-US" altLang="zh-CN" sz="1600">
                <a:solidFill>
                  <a:schemeClr val="bg1"/>
                </a:solidFill>
                <a:latin typeface="微软雅黑" panose="020b0503020204020204" pitchFamily="34" charset="-122"/>
                <a:ea typeface="微软雅黑" panose="020b0503020204020204" pitchFamily="34" charset="-122"/>
              </a:rPr>
              <a:t>PPT</a:t>
            </a:r>
            <a:r>
              <a:rPr lang="zh-CN" altLang="en-US" sz="1600">
                <a:solidFill>
                  <a:schemeClr val="bg1"/>
                </a:solidFill>
                <a:latin typeface="微软雅黑" panose="020b0503020204020204" pitchFamily="34" charset="-122"/>
                <a:ea typeface="微软雅黑" panose="020b0503020204020204" pitchFamily="34" charset="-122"/>
              </a:rPr>
              <a:t>模板是免版税类（</a:t>
            </a:r>
            <a:r>
              <a:rPr lang="en-US" altLang="zh-CN" sz="1600">
                <a:solidFill>
                  <a:schemeClr val="bg1"/>
                </a:solidFill>
                <a:latin typeface="微软雅黑" panose="020b0503020204020204" pitchFamily="34" charset="-122"/>
                <a:ea typeface="微软雅黑" panose="020b0503020204020204" pitchFamily="34" charset="-122"/>
              </a:rPr>
              <a:t>RF</a:t>
            </a:r>
            <a:r>
              <a:rPr lang="zh-CN" altLang="en-US" sz="1600">
                <a:solidFill>
                  <a:schemeClr val="bg1"/>
                </a:solidFill>
                <a:latin typeface="微软雅黑" panose="020b0503020204020204" pitchFamily="34" charset="-122"/>
                <a:ea typeface="微软雅黑" panose="020b0503020204020204" pitchFamily="34" charset="-122"/>
              </a:rPr>
              <a:t>：</a:t>
            </a:r>
            <a:r>
              <a:rPr lang="en-US" altLang="zh-CN" sz="1600">
                <a:solidFill>
                  <a:schemeClr val="bg1"/>
                </a:solidFill>
                <a:latin typeface="微软雅黑" panose="020b0503020204020204" pitchFamily="34" charset="-122"/>
                <a:ea typeface="微软雅黑" panose="020b0503020204020204" pitchFamily="34" charset="-122"/>
              </a:rPr>
              <a:t>Royalty-Free</a:t>
            </a:r>
            <a:r>
              <a:rPr lang="zh-CN" altLang="en-US" sz="1600">
                <a:solidFill>
                  <a:schemeClr val="bg1"/>
                </a:solidFill>
                <a:latin typeface="微软雅黑" panose="020b0503020204020204" pitchFamily="34" charset="-122"/>
                <a:ea typeface="微软雅黑" panose="020b0503020204020204" pitchFamily="34" charset="-122"/>
              </a:rPr>
              <a:t>）正版受</a:t>
            </a:r>
            <a:r>
              <a:rPr lang="en-US" altLang="zh-CN" sz="1600">
                <a:solidFill>
                  <a:schemeClr val="bg1"/>
                </a:solidFill>
                <a:latin typeface="微软雅黑" panose="020b0503020204020204" pitchFamily="34" charset="-122"/>
                <a:ea typeface="微软雅黑" panose="020b0503020204020204" pitchFamily="34" charset="-122"/>
              </a:rPr>
              <a:t>《</a:t>
            </a:r>
            <a:r>
              <a:rPr lang="zh-CN" altLang="en-US" sz="1600">
                <a:solidFill>
                  <a:schemeClr val="bg1"/>
                </a:solidFill>
                <a:latin typeface="微软雅黑" panose="020b0503020204020204" pitchFamily="34" charset="-122"/>
                <a:ea typeface="微软雅黑" panose="020b0503020204020204" pitchFamily="34" charset="-122"/>
              </a:rPr>
              <a:t>中国人民共和国著作法</a:t>
            </a:r>
            <a:r>
              <a:rPr lang="en-US" altLang="zh-CN" sz="1600">
                <a:solidFill>
                  <a:schemeClr val="bg1"/>
                </a:solidFill>
                <a:latin typeface="微软雅黑" panose="020b0503020204020204" pitchFamily="34" charset="-122"/>
                <a:ea typeface="微软雅黑" panose="020b0503020204020204" pitchFamily="34" charset="-122"/>
              </a:rPr>
              <a:t>》</a:t>
            </a:r>
            <a:r>
              <a:rPr lang="zh-CN" altLang="en-US" sz="1600">
                <a:solidFill>
                  <a:schemeClr val="bg1"/>
                </a:solidFill>
                <a:latin typeface="微软雅黑" panose="020b0503020204020204" pitchFamily="34" charset="-122"/>
                <a:ea typeface="微软雅黑" panose="020b0503020204020204" pitchFamily="34" charset="-122"/>
              </a:rPr>
              <a:t>和</a:t>
            </a:r>
            <a:r>
              <a:rPr lang="en-US" altLang="zh-CN" sz="1600">
                <a:solidFill>
                  <a:schemeClr val="bg1"/>
                </a:solidFill>
                <a:latin typeface="微软雅黑" panose="020b0503020204020204" pitchFamily="34" charset="-122"/>
                <a:ea typeface="微软雅黑" panose="020b0503020204020204" pitchFamily="34" charset="-122"/>
              </a:rPr>
              <a:t>《</a:t>
            </a:r>
            <a:r>
              <a:rPr lang="zh-CN" altLang="en-US" sz="1600">
                <a:solidFill>
                  <a:schemeClr val="bg1"/>
                </a:solidFill>
                <a:latin typeface="微软雅黑" panose="020b0503020204020204" pitchFamily="34" charset="-122"/>
                <a:ea typeface="微软雅黑" panose="020b0503020204020204" pitchFamily="34" charset="-122"/>
              </a:rPr>
              <a:t>世界版权公约</a:t>
            </a:r>
            <a:r>
              <a:rPr lang="en-US" altLang="zh-CN" sz="1600">
                <a:solidFill>
                  <a:schemeClr val="bg1"/>
                </a:solidFill>
                <a:latin typeface="微软雅黑" panose="020b0503020204020204" pitchFamily="34" charset="-122"/>
                <a:ea typeface="微软雅黑" panose="020b0503020204020204" pitchFamily="34" charset="-122"/>
              </a:rPr>
              <a:t>》</a:t>
            </a:r>
            <a:r>
              <a:rPr lang="zh-CN" altLang="en-US" sz="1600">
                <a:solidFill>
                  <a:schemeClr val="bg1"/>
                </a:solidFill>
                <a:latin typeface="微软雅黑" panose="020b0503020204020204" pitchFamily="34" charset="-122"/>
                <a:ea typeface="微软雅黑" panose="020b0503020204020204" pitchFamily="34" charset="-122"/>
              </a:rPr>
              <a:t>的保护，作品的所有权、版权和著作权归觅知网所有，您下载的是</a:t>
            </a:r>
            <a:r>
              <a:rPr lang="en-US" altLang="zh-CN" sz="1600">
                <a:solidFill>
                  <a:schemeClr val="bg1"/>
                </a:solidFill>
                <a:latin typeface="微软雅黑" panose="020b0503020204020204" pitchFamily="34" charset="-122"/>
                <a:ea typeface="微软雅黑" panose="020b0503020204020204" pitchFamily="34" charset="-122"/>
              </a:rPr>
              <a:t>PPT</a:t>
            </a:r>
            <a:r>
              <a:rPr lang="zh-CN" altLang="en-US" sz="1600">
                <a:solidFill>
                  <a:schemeClr val="bg1"/>
                </a:solidFill>
                <a:latin typeface="微软雅黑" panose="020b0503020204020204" pitchFamily="34" charset="-122"/>
                <a:ea typeface="微软雅黑" panose="020b0503020204020204" pitchFamily="34" charset="-122"/>
              </a:rPr>
              <a:t>模板素材的使用权。</a:t>
            </a:r>
          </a:p>
          <a:p>
            <a:pPr algn="just">
              <a:lnSpc>
                <a:spcPct val="150000"/>
              </a:lnSpc>
            </a:pPr>
            <a:r>
              <a:rPr lang="en-US" altLang="zh-CN" sz="1600">
                <a:solidFill>
                  <a:schemeClr val="bg1"/>
                </a:solidFill>
                <a:latin typeface="微软雅黑" panose="020b0503020204020204" pitchFamily="34" charset="-122"/>
                <a:ea typeface="微软雅黑" panose="020b0503020204020204" pitchFamily="34" charset="-122"/>
              </a:rPr>
              <a:t>2.</a:t>
            </a:r>
            <a:r>
              <a:rPr lang="zh-CN" altLang="en-US" sz="1600">
                <a:solidFill>
                  <a:schemeClr val="bg1"/>
                </a:solidFill>
                <a:latin typeface="微软雅黑" panose="020b0503020204020204" pitchFamily="34" charset="-122"/>
                <a:ea typeface="微软雅黑" panose="020b0503020204020204" pitchFamily="34" charset="-122"/>
              </a:rPr>
              <a:t>不得将觅知网的</a:t>
            </a:r>
            <a:r>
              <a:rPr lang="en-US" altLang="zh-CN" sz="1600">
                <a:solidFill>
                  <a:schemeClr val="bg1"/>
                </a:solidFill>
                <a:latin typeface="微软雅黑" panose="020b0503020204020204" pitchFamily="34" charset="-122"/>
                <a:ea typeface="微软雅黑" panose="020b0503020204020204" pitchFamily="34" charset="-122"/>
              </a:rPr>
              <a:t>PPT</a:t>
            </a:r>
            <a:r>
              <a:rPr lang="zh-CN" altLang="en-US" sz="1600">
                <a:solidFill>
                  <a:schemeClr val="bg1"/>
                </a:solidFill>
                <a:latin typeface="微软雅黑" panose="020b0503020204020204" pitchFamily="34" charset="-122"/>
                <a:ea typeface="微软雅黑" panose="020b0503020204020204" pitchFamily="34" charset="-122"/>
              </a:rPr>
              <a:t>模板、</a:t>
            </a:r>
            <a:r>
              <a:rPr lang="en-US" altLang="zh-CN" sz="1600">
                <a:solidFill>
                  <a:schemeClr val="bg1"/>
                </a:solidFill>
                <a:latin typeface="微软雅黑" panose="020b0503020204020204" pitchFamily="34" charset="-122"/>
                <a:ea typeface="微软雅黑" panose="020b0503020204020204" pitchFamily="34" charset="-122"/>
              </a:rPr>
              <a:t>PPT</a:t>
            </a:r>
            <a:r>
              <a:rPr lang="zh-CN" altLang="en-US" sz="1600">
                <a:solidFill>
                  <a:schemeClr val="bg1"/>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p>
        </p:txBody>
      </p:sp>
      <p:sp>
        <p:nvSpPr>
          <p:cNvPr id="7" name="矩形 6">
            <a:extLst>
              <a:ext uri="{FF2B5EF4-FFF2-40B4-BE49-F238E27FC236}">
                <a16:creationId xmlns:a16="http://schemas.microsoft.com/office/drawing/2014/main" id="{6CCAA88F-1BD7-477D-AAB2-3EF9F44215E0}"/>
              </a:ext>
            </a:extLst>
          </p:cNvPr>
          <p:cNvSpPr/>
          <p:nvPr userDrawn="1"/>
        </p:nvSpPr>
        <p:spPr>
          <a:xfrm>
            <a:off x="1204630" y="5745134"/>
            <a:ext cx="9782740" cy="458908"/>
          </a:xfrm>
          <a:prstGeom prst="rect">
            <a:avLst/>
          </a:prstGeom>
        </p:spPr>
        <p:txBody>
          <a:bodyPr wrap="square">
            <a:spAutoFit/>
          </a:bodyPr>
          <a:lstStyle/>
          <a:p>
            <a:pPr algn="ctr">
              <a:lnSpc>
                <a:spcPct val="150000"/>
              </a:lnSpc>
            </a:pPr>
            <a:r>
              <a:rPr lang="zh-CN" altLang="en-US" b="1">
                <a:solidFill>
                  <a:schemeClr val="bg1"/>
                </a:solidFill>
                <a:latin typeface="微软雅黑" panose="020b0503020204020204" pitchFamily="34" charset="-122"/>
                <a:ea typeface="微软雅黑" panose="020b0503020204020204" pitchFamily="34" charset="-122"/>
              </a:rPr>
              <a:t>更多模板烦请登陆：</a:t>
            </a:r>
            <a:r>
              <a:rPr lang="en-US" altLang="zh-CN" b="1">
                <a:solidFill>
                  <a:schemeClr val="bg1"/>
                </a:solidFill>
                <a:latin typeface="微软雅黑" panose="020b0503020204020204" pitchFamily="34" charset="-122"/>
                <a:ea typeface="微软雅黑" panose="020b0503020204020204" pitchFamily="34" charset="-122"/>
              </a:rPr>
              <a:t>http://www.51miz.com/ppt/</a:t>
            </a:r>
            <a:endParaRPr lang="zh-CN" altLang="en-US" b="1">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val="392857819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B675DE15-D691-4E84-B9A3-6FDDB9E9737A}"/>
              </a:ext>
            </a:extLst>
          </p:cNvPr>
          <p:cNvSpPr>
            <a:spLocks noGrp="1"/>
          </p:cNvSpPr>
          <p:nvPr>
            <p:ph type="dt" sz="half" idx="10"/>
          </p:nvPr>
        </p:nvSpPr>
        <p:spPr/>
        <p:txBody>
          <a:bodyPr/>
          <a:lstStyle/>
          <a:p>
            <a:fld id="{89FE1E3B-4889-452A-A628-BD62FA40F833}" type="datetimeFigureOut">
              <a:rPr lang="zh-CN" altLang="en-US" smtClean="0"/>
              <a:t>2021/6/6</a:t>
            </a:fld>
            <a:endParaRPr lang="zh-CN" altLang="en-US"/>
          </a:p>
        </p:txBody>
      </p:sp>
      <p:sp>
        <p:nvSpPr>
          <p:cNvPr id="3" name="页脚占位符 2">
            <a:extLst>
              <a:ext uri="{FF2B5EF4-FFF2-40B4-BE49-F238E27FC236}">
                <a16:creationId xmlns:a16="http://schemas.microsoft.com/office/drawing/2014/main" id="{712DACD8-A4B9-4EFB-A83B-5F10C1B7ECB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6330A1B3-3D06-4AFC-A823-EE5D9A036A8E}"/>
              </a:ext>
            </a:extLst>
          </p:cNvPr>
          <p:cNvSpPr>
            <a:spLocks noGrp="1"/>
          </p:cNvSpPr>
          <p:nvPr>
            <p:ph type="sldNum" sz="quarter" idx="12"/>
          </p:nvPr>
        </p:nvSpPr>
        <p:spPr/>
        <p:txBody>
          <a:bodyPr/>
          <a:lstStyle/>
          <a:p>
            <a:fld id="{723894B0-CFDA-4883-BF25-FD63E7A55BA7}" type="slidenum">
              <a:rPr lang="zh-CN" altLang="en-US" smtClean="0"/>
              <a:t>‹#›</a:t>
            </a:fld>
            <a:endParaRPr lang="zh-CN" altLang="en-US"/>
          </a:p>
        </p:txBody>
      </p:sp>
    </p:spTree>
    <p:extLst>
      <p:ext uri="{BB962C8B-B14F-4D97-AF65-F5344CB8AC3E}">
        <p14:creationId val="648204340"/>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71DD1137-DBE0-4981-B409-F0812CB460D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C89E9044-5647-47FC-8441-84AAA6A10D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B313ABB8-B9B4-438E-8C39-734C56CC21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AAC18AF-6FF0-45FD-895A-4DA2D4853AE3}"/>
              </a:ext>
            </a:extLst>
          </p:cNvPr>
          <p:cNvSpPr>
            <a:spLocks noGrp="1"/>
          </p:cNvSpPr>
          <p:nvPr>
            <p:ph type="dt" sz="half" idx="10"/>
          </p:nvPr>
        </p:nvSpPr>
        <p:spPr/>
        <p:txBody>
          <a:bodyPr/>
          <a:lstStyle/>
          <a:p>
            <a:fld id="{89FE1E3B-4889-452A-A628-BD62FA40F833}" type="datetimeFigureOut">
              <a:rPr lang="zh-CN" altLang="en-US" smtClean="0"/>
              <a:t>2021/6/6</a:t>
            </a:fld>
            <a:endParaRPr lang="zh-CN" altLang="en-US"/>
          </a:p>
        </p:txBody>
      </p:sp>
      <p:sp>
        <p:nvSpPr>
          <p:cNvPr id="6" name="页脚占位符 5">
            <a:extLst>
              <a:ext uri="{FF2B5EF4-FFF2-40B4-BE49-F238E27FC236}">
                <a16:creationId xmlns:a16="http://schemas.microsoft.com/office/drawing/2014/main" id="{6C236EF8-15E0-43E9-BFCD-63D060483B8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5D22A57-3CA6-4613-96BE-EC85A2F425F6}"/>
              </a:ext>
            </a:extLst>
          </p:cNvPr>
          <p:cNvSpPr>
            <a:spLocks noGrp="1"/>
          </p:cNvSpPr>
          <p:nvPr>
            <p:ph type="sldNum" sz="quarter" idx="12"/>
          </p:nvPr>
        </p:nvSpPr>
        <p:spPr/>
        <p:txBody>
          <a:bodyPr/>
          <a:lstStyle/>
          <a:p>
            <a:fld id="{723894B0-CFDA-4883-BF25-FD63E7A55BA7}" type="slidenum">
              <a:rPr lang="zh-CN" altLang="en-US" smtClean="0"/>
              <a:t>‹#›</a:t>
            </a:fld>
            <a:endParaRPr lang="zh-CN" altLang="en-US"/>
          </a:p>
        </p:txBody>
      </p:sp>
    </p:spTree>
    <p:extLst>
      <p:ext uri="{BB962C8B-B14F-4D97-AF65-F5344CB8AC3E}">
        <p14:creationId val="2390802365"/>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37B2AC76-AA34-4A65-A66D-264C255915F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6170185-3933-4ECD-99CF-639B501E56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6F9FB00F-B732-4A28-A5D7-15A1446786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6D98F7E-AB15-441F-B94F-3A3739CF9B52}"/>
              </a:ext>
            </a:extLst>
          </p:cNvPr>
          <p:cNvSpPr>
            <a:spLocks noGrp="1"/>
          </p:cNvSpPr>
          <p:nvPr>
            <p:ph type="dt" sz="half" idx="10"/>
          </p:nvPr>
        </p:nvSpPr>
        <p:spPr/>
        <p:txBody>
          <a:bodyPr/>
          <a:lstStyle/>
          <a:p>
            <a:fld id="{89FE1E3B-4889-452A-A628-BD62FA40F833}" type="datetimeFigureOut">
              <a:rPr lang="zh-CN" altLang="en-US" smtClean="0"/>
              <a:t>2021/6/6</a:t>
            </a:fld>
            <a:endParaRPr lang="zh-CN" altLang="en-US"/>
          </a:p>
        </p:txBody>
      </p:sp>
      <p:sp>
        <p:nvSpPr>
          <p:cNvPr id="6" name="页脚占位符 5">
            <a:extLst>
              <a:ext uri="{FF2B5EF4-FFF2-40B4-BE49-F238E27FC236}">
                <a16:creationId xmlns:a16="http://schemas.microsoft.com/office/drawing/2014/main" id="{157B7510-3B16-47F1-81D8-663027FDC10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6741AC3-8BF0-41DF-B4ED-7381190D8C0A}"/>
              </a:ext>
            </a:extLst>
          </p:cNvPr>
          <p:cNvSpPr>
            <a:spLocks noGrp="1"/>
          </p:cNvSpPr>
          <p:nvPr>
            <p:ph type="sldNum" sz="quarter" idx="12"/>
          </p:nvPr>
        </p:nvSpPr>
        <p:spPr/>
        <p:txBody>
          <a:bodyPr/>
          <a:lstStyle/>
          <a:p>
            <a:fld id="{723894B0-CFDA-4883-BF25-FD63E7A55BA7}" type="slidenum">
              <a:rPr lang="zh-CN" altLang="en-US" smtClean="0"/>
              <a:t>‹#›</a:t>
            </a:fld>
            <a:endParaRPr lang="zh-CN" altLang="en-US"/>
          </a:p>
        </p:txBody>
      </p:sp>
    </p:spTree>
    <p:extLst>
      <p:ext uri="{BB962C8B-B14F-4D97-AF65-F5344CB8AC3E}">
        <p14:creationId val="3224108862"/>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5.xml" Type="http://schemas.openxmlformats.org/officeDocument/2006/relationships/slideLayout"/><Relationship Id="rId10" Target="../slideLayouts/slideLayout24.xml" Type="http://schemas.openxmlformats.org/officeDocument/2006/relationships/slideLayout"/><Relationship Id="rId11" Target="../slideLayouts/slideLayout25.xml" Type="http://schemas.openxmlformats.org/officeDocument/2006/relationships/slideLayout"/><Relationship Id="rId12" Target="../theme/theme2.xml" Type="http://schemas.openxmlformats.org/officeDocument/2006/relationships/theme"/><Relationship Id="rId2" Target="../slideLayouts/slideLayout16.xml" Type="http://schemas.openxmlformats.org/officeDocument/2006/relationships/slideLayout"/><Relationship Id="rId3" Target="../slideLayouts/slideLayout17.xml" Type="http://schemas.openxmlformats.org/officeDocument/2006/relationships/slideLayout"/><Relationship Id="rId4" Target="../slideLayouts/slideLayout18.xml" Type="http://schemas.openxmlformats.org/officeDocument/2006/relationships/slideLayout"/><Relationship Id="rId5" Target="../slideLayouts/slideLayout19.xml" Type="http://schemas.openxmlformats.org/officeDocument/2006/relationships/slideLayout"/><Relationship Id="rId6" Target="../slideLayouts/slideLayout20.xml" Type="http://schemas.openxmlformats.org/officeDocument/2006/relationships/slideLayout"/><Relationship Id="rId7" Target="../slideLayouts/slideLayout21.xml" Type="http://schemas.openxmlformats.org/officeDocument/2006/relationships/slideLayout"/><Relationship Id="rId8" Target="../slideLayouts/slideLayout22.xml" Type="http://schemas.openxmlformats.org/officeDocument/2006/relationships/slideLayout"/><Relationship Id="rId9" Target="../slideLayouts/slideLayout23.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5BD83B02-DFD7-432F-A449-ED5C66680A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93B2B09-1EA1-45E6-AF47-8403B5077E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DB117D6-069A-4D7B-B090-A5FF965D23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FE1E3B-4889-452A-A628-BD62FA40F833}" type="datetimeFigureOut">
              <a:rPr lang="zh-CN" altLang="en-US" smtClean="0"/>
              <a:t>2021/6/6</a:t>
            </a:fld>
            <a:endParaRPr lang="zh-CN" altLang="en-US"/>
          </a:p>
        </p:txBody>
      </p:sp>
      <p:sp>
        <p:nvSpPr>
          <p:cNvPr id="5" name="页脚占位符 4">
            <a:extLst>
              <a:ext uri="{FF2B5EF4-FFF2-40B4-BE49-F238E27FC236}">
                <a16:creationId xmlns:a16="http://schemas.microsoft.com/office/drawing/2014/main" id="{E8FC0DDD-053D-4C90-B185-6290C738DF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601A4026-DDD6-4630-83BF-99334B1D4F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3894B0-CFDA-4883-BF25-FD63E7A55BA7}" type="slidenum">
              <a:rPr lang="zh-CN" altLang="en-US" smtClean="0"/>
              <a:t>‹#›</a:t>
            </a:fld>
            <a:endParaRPr lang="zh-CN" altLang="en-US"/>
          </a:p>
        </p:txBody>
      </p:sp>
    </p:spTree>
    <p:extLst>
      <p:ext uri="{BB962C8B-B14F-4D97-AF65-F5344CB8AC3E}">
        <p14:creationId val="4201415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2021/6/6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5278062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tiff" Type="http://schemas.openxmlformats.org/officeDocument/2006/relationships/image"/><Relationship Id="rId3" Target="../media/image7.jpeg" Type="http://schemas.openxmlformats.org/officeDocument/2006/relationships/image"/><Relationship Id="rId4" Target="../media/image8.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10.xml" Type="http://schemas.openxmlformats.org/officeDocument/2006/relationships/tags"/><Relationship Id="rId11" Target="../tags/tag11.xml" Type="http://schemas.openxmlformats.org/officeDocument/2006/relationships/tags"/><Relationship Id="rId2" Target="../tags/tag2.xml" Type="http://schemas.openxmlformats.org/officeDocument/2006/relationships/tags"/><Relationship Id="rId3" Target="../tags/tag3.xml" Type="http://schemas.openxmlformats.org/officeDocument/2006/relationships/tags"/><Relationship Id="rId4" Target="../tags/tag4.xml" Type="http://schemas.openxmlformats.org/officeDocument/2006/relationships/tags"/><Relationship Id="rId5" Target="../tags/tag5.xml" Type="http://schemas.openxmlformats.org/officeDocument/2006/relationships/tags"/><Relationship Id="rId6" Target="../tags/tag6.xml" Type="http://schemas.openxmlformats.org/officeDocument/2006/relationships/tags"/><Relationship Id="rId7" Target="../tags/tag7.xml" Type="http://schemas.openxmlformats.org/officeDocument/2006/relationships/tags"/><Relationship Id="rId8" Target="../tags/tag8.xml" Type="http://schemas.openxmlformats.org/officeDocument/2006/relationships/tags"/><Relationship Id="rId9" Target="../tags/tag9.xml" Type="http://schemas.openxmlformats.org/officeDocument/2006/relationships/tags"/></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9.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 Id="rId3" Target="../media/image1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2.jpeg" Type="http://schemas.openxmlformats.org/officeDocument/2006/relationships/image"/><Relationship Id="rId4" Target="../tags/tag1.xml" Type="http://schemas.openxmlformats.org/officeDocument/2006/relationships/tags"/></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wdp" Type="http://schemas.microsoft.com/office/2007/relationships/hdphoto"/><Relationship Id="rId4" Target="../media/image15.png" Type="http://schemas.openxmlformats.org/officeDocument/2006/relationships/image"/><Relationship Id="rId5" Target="../media/image16.wdp" Type="http://schemas.microsoft.com/office/2007/relationships/hdphoto"/><Relationship Id="rId6" Target="../media/image17.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4.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椭圆 3">
            <a:extLst>
              <a:ext uri="{FF2B5EF4-FFF2-40B4-BE49-F238E27FC236}">
                <a16:creationId xmlns:a16="http://schemas.microsoft.com/office/drawing/2014/main" id="{10AE5A0D-FD68-456E-956D-E1D1AA7DB655}"/>
              </a:ext>
            </a:extLst>
          </p:cNvPr>
          <p:cNvSpPr/>
          <p:nvPr/>
        </p:nvSpPr>
        <p:spPr>
          <a:xfrm>
            <a:off x="7088956" y="-1127760"/>
            <a:ext cx="10500360" cy="10500360"/>
          </a:xfrm>
          <a:prstGeom prst="ellipse">
            <a:avLst/>
          </a:prstGeom>
          <a:blipFill dpi="0" rotWithShape="1">
            <a:blip r:embed="rId2">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a:extLst>
              <a:ext uri="{FF2B5EF4-FFF2-40B4-BE49-F238E27FC236}">
                <a16:creationId xmlns:a16="http://schemas.microsoft.com/office/drawing/2014/main" id="{056FC10A-0AC9-478A-B83A-6698C02C3259}"/>
              </a:ext>
            </a:extLst>
          </p:cNvPr>
          <p:cNvSpPr/>
          <p:nvPr/>
        </p:nvSpPr>
        <p:spPr>
          <a:xfrm>
            <a:off x="6353333" y="-1863383"/>
            <a:ext cx="11971606" cy="11971606"/>
          </a:xfrm>
          <a:prstGeom prst="ellipse">
            <a:avLst/>
          </a:prstGeom>
          <a:noFill/>
          <a:ln w="1270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a:extLst>
              <a:ext uri="{FF2B5EF4-FFF2-40B4-BE49-F238E27FC236}">
                <a16:creationId xmlns:a16="http://schemas.microsoft.com/office/drawing/2014/main" id="{673E5416-6AF9-4C3B-BAA7-6F29C485C97C}"/>
              </a:ext>
            </a:extLst>
          </p:cNvPr>
          <p:cNvSpPr/>
          <p:nvPr/>
        </p:nvSpPr>
        <p:spPr>
          <a:xfrm>
            <a:off x="-2193973" y="-5322863"/>
            <a:ext cx="11971606" cy="11971606"/>
          </a:xfrm>
          <a:prstGeom prst="ellipse">
            <a:avLst/>
          </a:prstGeom>
          <a:noFill/>
          <a:ln w="127000">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C239011-E1EB-4B8C-93B0-854CE05DD560}"/>
              </a:ext>
            </a:extLst>
          </p:cNvPr>
          <p:cNvSpPr/>
          <p:nvPr/>
        </p:nvSpPr>
        <p:spPr>
          <a:xfrm>
            <a:off x="8844487" y="-2380957"/>
            <a:ext cx="10500360" cy="10500360"/>
          </a:xfrm>
          <a:prstGeom prst="ellipse">
            <a:avLst/>
          </a:prstGeom>
          <a:noFill/>
          <a:ln w="1270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矩形 259">
            <a:extLst>
              <a:ext uri="{FF2B5EF4-FFF2-40B4-BE49-F238E27FC236}">
                <a16:creationId xmlns:a16="http://schemas.microsoft.com/office/drawing/2014/main" id="{B88B45B8-0AC9-4E3D-BCE1-671BDB18DEA8}"/>
              </a:ext>
            </a:extLst>
          </p:cNvPr>
          <p:cNvSpPr>
            <a:spLocks noChangeArrowheads="1"/>
          </p:cNvSpPr>
          <p:nvPr/>
        </p:nvSpPr>
        <p:spPr bwMode="auto">
          <a:xfrm>
            <a:off x="810581" y="3175268"/>
            <a:ext cx="5400600" cy="9144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buNone/>
            </a:pPr>
            <a:r>
              <a:rPr altLang="en-US" b="1" lang="zh-CN" sz="6000">
                <a:solidFill>
                  <a:schemeClr val="accent1">
                    <a:lumMod val="60000"/>
                    <a:lumOff val="40000"/>
                  </a:schemeClr>
                </a:solidFill>
                <a:cs charset="0" panose="020b0604020202020204" pitchFamily="34" typeface="Arial"/>
              </a:rPr>
              <a:t>商业项目计划书</a:t>
            </a:r>
          </a:p>
        </p:txBody>
      </p:sp>
      <p:sp>
        <p:nvSpPr>
          <p:cNvPr id="43" name="TextBox 15">
            <a:extLst>
              <a:ext uri="{FF2B5EF4-FFF2-40B4-BE49-F238E27FC236}">
                <a16:creationId xmlns:a16="http://schemas.microsoft.com/office/drawing/2014/main" id="{1E97C913-FCD8-41D7-BE4D-78AA590FD882}"/>
              </a:ext>
            </a:extLst>
          </p:cNvPr>
          <p:cNvSpPr txBox="1"/>
          <p:nvPr/>
        </p:nvSpPr>
        <p:spPr>
          <a:xfrm>
            <a:off x="816785" y="805943"/>
            <a:ext cx="2493851" cy="262890"/>
          </a:xfrm>
          <a:prstGeom prst="rect">
            <a:avLst/>
          </a:prstGeom>
          <a:noFill/>
        </p:spPr>
        <p:txBody>
          <a:bodyPr rtlCol="0" wrap="square">
            <a:spAutoFit/>
          </a:bodyPr>
          <a:lstStyle/>
          <a:p>
            <a:pPr defTabSz="285750"/>
            <a:r>
              <a:rPr lang="en-US" spc="600" sz="1125">
                <a:solidFill>
                  <a:schemeClr val="bg1">
                    <a:lumMod val="75000"/>
                  </a:schemeClr>
                </a:solidFill>
                <a:latin charset="-122" panose="020b0503020204020204" pitchFamily="34" typeface="微软雅黑"/>
                <a:ea charset="-122" panose="020b0503020204020204" pitchFamily="34" typeface="微软雅黑"/>
                <a:cs charset="0" panose="020b0502040204020203" pitchFamily="34" typeface="Segoe UI"/>
              </a:rPr>
              <a:t>BUSINESS PLAN </a:t>
            </a:r>
          </a:p>
        </p:txBody>
      </p:sp>
      <p:sp>
        <p:nvSpPr>
          <p:cNvPr id="47" name="TextBox 19">
            <a:extLst>
              <a:ext uri="{FF2B5EF4-FFF2-40B4-BE49-F238E27FC236}">
                <a16:creationId xmlns:a16="http://schemas.microsoft.com/office/drawing/2014/main" id="{5A02E989-18A8-41D6-8C46-4359D78FF52A}"/>
              </a:ext>
            </a:extLst>
          </p:cNvPr>
          <p:cNvSpPr txBox="1"/>
          <p:nvPr/>
        </p:nvSpPr>
        <p:spPr>
          <a:xfrm>
            <a:off x="807437" y="4293715"/>
            <a:ext cx="4245190" cy="286810"/>
          </a:xfrm>
          <a:prstGeom prst="rect">
            <a:avLst/>
          </a:prstGeom>
          <a:noFill/>
        </p:spPr>
        <p:txBody>
          <a:bodyPr bIns="21485" lIns="42970" rIns="42970" rtlCol="0" tIns="21485" wrap="none">
            <a:spAutoFit/>
          </a:bodyPr>
          <a:lstStyle/>
          <a:p>
            <a:r>
              <a:rPr altLang="zh-CN" lang="en-US" sz="1600">
                <a:solidFill>
                  <a:schemeClr val="bg1">
                    <a:lumMod val="75000"/>
                  </a:schemeClr>
                </a:solidFill>
                <a:latin charset="-122" panose="020b0503020204020204" pitchFamily="34" typeface="微软雅黑"/>
                <a:ea charset="-122" panose="020b0503020204020204" pitchFamily="34" typeface="微软雅黑"/>
              </a:rPr>
              <a:t>MIZHIWANG BUSINESS PLAN REPORT PPT</a:t>
            </a:r>
          </a:p>
        </p:txBody>
      </p:sp>
      <p:sp>
        <p:nvSpPr>
          <p:cNvPr id="48" name="矩形 47">
            <a:extLst>
              <a:ext uri="{FF2B5EF4-FFF2-40B4-BE49-F238E27FC236}">
                <a16:creationId xmlns:a16="http://schemas.microsoft.com/office/drawing/2014/main" id="{8EBB3766-456F-4FCA-A73A-CA4CBA0CECF2}"/>
              </a:ext>
            </a:extLst>
          </p:cNvPr>
          <p:cNvSpPr/>
          <p:nvPr/>
        </p:nvSpPr>
        <p:spPr>
          <a:xfrm>
            <a:off x="807437" y="4583326"/>
            <a:ext cx="4572794" cy="502928"/>
          </a:xfrm>
          <a:prstGeom prst="rect">
            <a:avLst/>
          </a:prstGeom>
        </p:spPr>
        <p:txBody>
          <a:bodyPr bIns="45724" lIns="91448" rIns="91448" tIns="45724">
            <a:spAutoFit/>
          </a:bodyPr>
          <a:lstStyle/>
          <a:p>
            <a:r>
              <a:rPr altLang="zh-CN" lang="en-US" sz="900">
                <a:solidFill>
                  <a:schemeClr val="bg1">
                    <a:lumMod val="75000"/>
                  </a:schemeClr>
                </a:solidFill>
              </a:rPr>
              <a:t>Chinese  companies  will no longer remain in the hard stage and they are also promoting a culture Chinese  companies  will no longer remain </a:t>
            </a:r>
          </a:p>
          <a:p>
            <a:r>
              <a:rPr altLang="zh-CN" lang="en-US" sz="900">
                <a:solidFill>
                  <a:schemeClr val="bg1">
                    <a:lumMod val="75000"/>
                  </a:schemeClr>
                </a:solidFill>
              </a:rPr>
              <a:t>in the hard stage and they are also wang ling yan a culture</a:t>
            </a:r>
          </a:p>
        </p:txBody>
      </p:sp>
      <p:grpSp>
        <p:nvGrpSpPr>
          <p:cNvPr id="50" name="组合 49">
            <a:extLst>
              <a:ext uri="{FF2B5EF4-FFF2-40B4-BE49-F238E27FC236}">
                <a16:creationId xmlns:a16="http://schemas.microsoft.com/office/drawing/2014/main" id="{EFE73162-389F-4281-A7DD-A2382609B873}"/>
              </a:ext>
            </a:extLst>
          </p:cNvPr>
          <p:cNvGrpSpPr/>
          <p:nvPr/>
        </p:nvGrpSpPr>
        <p:grpSpPr>
          <a:xfrm>
            <a:off x="933268" y="5312061"/>
            <a:ext cx="2292824" cy="436878"/>
            <a:chOff x="8222965" y="7595340"/>
            <a:chExt cx="3061547" cy="678712"/>
          </a:xfrm>
          <a:gradFill>
            <a:gsLst>
              <a:gs pos="100000">
                <a:srgbClr val="61C9D4">
                  <a:alpha val="90000"/>
                </a:srgbClr>
              </a:gs>
              <a:gs pos="33000">
                <a:srgbClr val="418EAA">
                  <a:alpha val="90000"/>
                </a:srgbClr>
              </a:gs>
            </a:gsLst>
            <a:lin ang="2700000" scaled="1"/>
          </a:gradFill>
        </p:grpSpPr>
        <p:sp>
          <p:nvSpPr>
            <p:cNvPr id="51" name="圆角矩形 16">
              <a:extLst>
                <a:ext uri="{FF2B5EF4-FFF2-40B4-BE49-F238E27FC236}">
                  <a16:creationId xmlns:a16="http://schemas.microsoft.com/office/drawing/2014/main" id="{B754B60E-0581-4687-B9F9-6D19298E72C4}"/>
                </a:ext>
              </a:extLst>
            </p:cNvPr>
            <p:cNvSpPr/>
            <p:nvPr/>
          </p:nvSpPr>
          <p:spPr>
            <a:xfrm>
              <a:off x="8222965" y="7595340"/>
              <a:ext cx="3061547" cy="678712"/>
            </a:xfrm>
            <a:prstGeom prst="roundRect">
              <a:avLst>
                <a:gd fmla="val 48214" name="adj"/>
              </a:avLst>
            </a:prstGeom>
            <a:solidFill>
              <a:schemeClr val="bg1"/>
            </a:solidFill>
            <a:ln w="28575">
              <a:noFill/>
            </a:ln>
            <a:effectLst>
              <a:outerShdw algn="ctr" blurRad="381000" rotWithShape="0" sx="102000" sy="10200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pc="300" sz="1600">
                <a:solidFill>
                  <a:schemeClr val="accent1">
                    <a:lumMod val="60000"/>
                    <a:lumOff val="40000"/>
                  </a:schemeClr>
                </a:solidFill>
                <a:latin charset="-122" panose="020b0503020204020204" pitchFamily="34" typeface="微软雅黑"/>
                <a:ea charset="-122" panose="020b0503020204020204" pitchFamily="34" typeface="微软雅黑"/>
              </a:endParaRPr>
            </a:p>
          </p:txBody>
        </p:sp>
        <p:sp>
          <p:nvSpPr>
            <p:cNvPr id="52" name="文本框 51">
              <a:extLst>
                <a:ext uri="{FF2B5EF4-FFF2-40B4-BE49-F238E27FC236}">
                  <a16:creationId xmlns:a16="http://schemas.microsoft.com/office/drawing/2014/main" id="{427B5D02-321D-4887-A30E-6F07B3A62486}"/>
                </a:ext>
              </a:extLst>
            </p:cNvPr>
            <p:cNvSpPr txBox="1"/>
            <p:nvPr/>
          </p:nvSpPr>
          <p:spPr>
            <a:xfrm>
              <a:off x="8222965" y="7684832"/>
              <a:ext cx="3061547" cy="520874"/>
            </a:xfrm>
            <a:prstGeom prst="rect">
              <a:avLst/>
            </a:prstGeom>
            <a:noFill/>
          </p:spPr>
          <p:txBody>
            <a:bodyPr rtlCol="0" wrap="square">
              <a:spAutoFit/>
            </a:bodyPr>
            <a:lstStyle/>
            <a:p>
              <a:pPr algn="ctr"/>
              <a:r>
                <a:rPr altLang="en-US" lang="zh-CN" sz="1600">
                  <a:solidFill>
                    <a:schemeClr val="accent1">
                      <a:lumMod val="60000"/>
                      <a:lumOff val="40000"/>
                    </a:schemeClr>
                  </a:solidFill>
                  <a:latin charset="-122" panose="020b0503020204020204" pitchFamily="34" typeface="微软雅黑"/>
                  <a:ea charset="-122" panose="020b0503020204020204" pitchFamily="34" typeface="微软雅黑"/>
                  <a:cs charset="0" panose="020b0604020202020204" pitchFamily="34" typeface="Arial"/>
                </a:rPr>
                <a:t>汇报人：优页PPT</a:t>
              </a:r>
            </a:p>
          </p:txBody>
        </p:sp>
      </p:grpSp>
      <p:sp>
        <p:nvSpPr>
          <p:cNvPr id="15" name="矩形 259">
            <a:extLst>
              <a:ext uri="{FF2B5EF4-FFF2-40B4-BE49-F238E27FC236}">
                <a16:creationId xmlns:a16="http://schemas.microsoft.com/office/drawing/2014/main" id="{88C84915-DC7E-460A-B1D8-B772854D8A91}"/>
              </a:ext>
            </a:extLst>
          </p:cNvPr>
          <p:cNvSpPr>
            <a:spLocks noChangeArrowheads="1"/>
          </p:cNvSpPr>
          <p:nvPr/>
        </p:nvSpPr>
        <p:spPr bwMode="auto">
          <a:xfrm>
            <a:off x="810581" y="1552945"/>
            <a:ext cx="5400600" cy="17526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buNone/>
            </a:pPr>
            <a:r>
              <a:rPr altLang="zh-CN" b="1" lang="en-US" sz="11500">
                <a:solidFill>
                  <a:srgbClr val="5D7DB6"/>
                </a:solidFill>
                <a:cs charset="0" panose="020b0604020202020204" pitchFamily="34" typeface="Arial"/>
              </a:rPr>
              <a:t>2021</a:t>
            </a:r>
          </a:p>
        </p:txBody>
      </p:sp>
    </p:spTree>
    <p:extLst>
      <p:ext uri="{BB962C8B-B14F-4D97-AF65-F5344CB8AC3E}">
        <p14:creationId val="770051569"/>
      </p:ext>
    </p:extLst>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31"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1000" fill="hold" id="7"/>
                                        <p:tgtEl>
                                          <p:spTgt spid="4"/>
                                        </p:tgtEl>
                                        <p:attrNameLst>
                                          <p:attrName>ppt_w</p:attrName>
                                        </p:attrNameLst>
                                      </p:cBhvr>
                                      <p:tavLst>
                                        <p:tav tm="0">
                                          <p:val>
                                            <p:fltVal val="0"/>
                                          </p:val>
                                        </p:tav>
                                        <p:tav tm="100000">
                                          <p:val>
                                            <p:strVal val="#ppt_w"/>
                                          </p:val>
                                        </p:tav>
                                      </p:tavLst>
                                    </p:anim>
                                    <p:anim calcmode="lin" valueType="num">
                                      <p:cBhvr>
                                        <p:cTn dur="1000" fill="hold" id="8"/>
                                        <p:tgtEl>
                                          <p:spTgt spid="4"/>
                                        </p:tgtEl>
                                        <p:attrNameLst>
                                          <p:attrName>ppt_h</p:attrName>
                                        </p:attrNameLst>
                                      </p:cBhvr>
                                      <p:tavLst>
                                        <p:tav tm="0">
                                          <p:val>
                                            <p:fltVal val="0"/>
                                          </p:val>
                                        </p:tav>
                                        <p:tav tm="100000">
                                          <p:val>
                                            <p:strVal val="#ppt_h"/>
                                          </p:val>
                                        </p:tav>
                                      </p:tavLst>
                                    </p:anim>
                                    <p:anim calcmode="lin" valueType="num">
                                      <p:cBhvr>
                                        <p:cTn dur="1000" fill="hold" id="9"/>
                                        <p:tgtEl>
                                          <p:spTgt spid="4"/>
                                        </p:tgtEl>
                                        <p:attrNameLst>
                                          <p:attrName>style.rotation</p:attrName>
                                        </p:attrNameLst>
                                      </p:cBhvr>
                                      <p:tavLst>
                                        <p:tav tm="0">
                                          <p:val>
                                            <p:fltVal val="90"/>
                                          </p:val>
                                        </p:tav>
                                        <p:tav tm="100000">
                                          <p:val>
                                            <p:fltVal val="0"/>
                                          </p:val>
                                        </p:tav>
                                      </p:tavLst>
                                    </p:anim>
                                    <p:animEffect filter="fade" transition="in">
                                      <p:cBhvr>
                                        <p:cTn dur="1000" id="10"/>
                                        <p:tgtEl>
                                          <p:spTgt spid="4"/>
                                        </p:tgtEl>
                                      </p:cBhvr>
                                    </p:animEffect>
                                  </p:childTnLst>
                                </p:cTn>
                              </p:par>
                              <p:par>
                                <p:cTn fill="hold" grpId="0" id="11" nodeType="withEffect" presetClass="entr" presetID="31" presetSubtype="0">
                                  <p:stCondLst>
                                    <p:cond delay="200"/>
                                  </p:stCondLst>
                                  <p:childTnLst>
                                    <p:set>
                                      <p:cBhvr>
                                        <p:cTn dur="1" fill="hold" id="12">
                                          <p:stCondLst>
                                            <p:cond delay="0"/>
                                          </p:stCondLst>
                                        </p:cTn>
                                        <p:tgtEl>
                                          <p:spTgt spid="5"/>
                                        </p:tgtEl>
                                        <p:attrNameLst>
                                          <p:attrName>style.visibility</p:attrName>
                                        </p:attrNameLst>
                                      </p:cBhvr>
                                      <p:to>
                                        <p:strVal val="visible"/>
                                      </p:to>
                                    </p:set>
                                    <p:anim calcmode="lin" valueType="num">
                                      <p:cBhvr>
                                        <p:cTn dur="1000" fill="hold" id="13"/>
                                        <p:tgtEl>
                                          <p:spTgt spid="5"/>
                                        </p:tgtEl>
                                        <p:attrNameLst>
                                          <p:attrName>ppt_w</p:attrName>
                                        </p:attrNameLst>
                                      </p:cBhvr>
                                      <p:tavLst>
                                        <p:tav tm="0">
                                          <p:val>
                                            <p:fltVal val="0"/>
                                          </p:val>
                                        </p:tav>
                                        <p:tav tm="100000">
                                          <p:val>
                                            <p:strVal val="#ppt_w"/>
                                          </p:val>
                                        </p:tav>
                                      </p:tavLst>
                                    </p:anim>
                                    <p:anim calcmode="lin" valueType="num">
                                      <p:cBhvr>
                                        <p:cTn dur="1000" fill="hold" id="14"/>
                                        <p:tgtEl>
                                          <p:spTgt spid="5"/>
                                        </p:tgtEl>
                                        <p:attrNameLst>
                                          <p:attrName>ppt_h</p:attrName>
                                        </p:attrNameLst>
                                      </p:cBhvr>
                                      <p:tavLst>
                                        <p:tav tm="0">
                                          <p:val>
                                            <p:fltVal val="0"/>
                                          </p:val>
                                        </p:tav>
                                        <p:tav tm="100000">
                                          <p:val>
                                            <p:strVal val="#ppt_h"/>
                                          </p:val>
                                        </p:tav>
                                      </p:tavLst>
                                    </p:anim>
                                    <p:anim calcmode="lin" valueType="num">
                                      <p:cBhvr>
                                        <p:cTn dur="1000" fill="hold" id="15"/>
                                        <p:tgtEl>
                                          <p:spTgt spid="5"/>
                                        </p:tgtEl>
                                        <p:attrNameLst>
                                          <p:attrName>style.rotation</p:attrName>
                                        </p:attrNameLst>
                                      </p:cBhvr>
                                      <p:tavLst>
                                        <p:tav tm="0">
                                          <p:val>
                                            <p:fltVal val="90"/>
                                          </p:val>
                                        </p:tav>
                                        <p:tav tm="100000">
                                          <p:val>
                                            <p:fltVal val="0"/>
                                          </p:val>
                                        </p:tav>
                                      </p:tavLst>
                                    </p:anim>
                                    <p:animEffect filter="fade" transition="in">
                                      <p:cBhvr>
                                        <p:cTn dur="1000" id="16"/>
                                        <p:tgtEl>
                                          <p:spTgt spid="5"/>
                                        </p:tgtEl>
                                      </p:cBhvr>
                                    </p:animEffect>
                                  </p:childTnLst>
                                </p:cTn>
                              </p:par>
                              <p:par>
                                <p:cTn fill="hold" grpId="0" id="17" nodeType="withEffect" presetClass="entr" presetID="31" presetSubtype="0">
                                  <p:stCondLst>
                                    <p:cond delay="500"/>
                                  </p:stCondLst>
                                  <p:childTnLst>
                                    <p:set>
                                      <p:cBhvr>
                                        <p:cTn dur="1" fill="hold" id="18">
                                          <p:stCondLst>
                                            <p:cond delay="0"/>
                                          </p:stCondLst>
                                        </p:cTn>
                                        <p:tgtEl>
                                          <p:spTgt spid="7"/>
                                        </p:tgtEl>
                                        <p:attrNameLst>
                                          <p:attrName>style.visibility</p:attrName>
                                        </p:attrNameLst>
                                      </p:cBhvr>
                                      <p:to>
                                        <p:strVal val="visible"/>
                                      </p:to>
                                    </p:set>
                                    <p:anim calcmode="lin" valueType="num">
                                      <p:cBhvr>
                                        <p:cTn dur="1000" fill="hold" id="19"/>
                                        <p:tgtEl>
                                          <p:spTgt spid="7"/>
                                        </p:tgtEl>
                                        <p:attrNameLst>
                                          <p:attrName>ppt_w</p:attrName>
                                        </p:attrNameLst>
                                      </p:cBhvr>
                                      <p:tavLst>
                                        <p:tav tm="0">
                                          <p:val>
                                            <p:fltVal val="0"/>
                                          </p:val>
                                        </p:tav>
                                        <p:tav tm="100000">
                                          <p:val>
                                            <p:strVal val="#ppt_w"/>
                                          </p:val>
                                        </p:tav>
                                      </p:tavLst>
                                    </p:anim>
                                    <p:anim calcmode="lin" valueType="num">
                                      <p:cBhvr>
                                        <p:cTn dur="1000" fill="hold" id="20"/>
                                        <p:tgtEl>
                                          <p:spTgt spid="7"/>
                                        </p:tgtEl>
                                        <p:attrNameLst>
                                          <p:attrName>ppt_h</p:attrName>
                                        </p:attrNameLst>
                                      </p:cBhvr>
                                      <p:tavLst>
                                        <p:tav tm="0">
                                          <p:val>
                                            <p:fltVal val="0"/>
                                          </p:val>
                                        </p:tav>
                                        <p:tav tm="100000">
                                          <p:val>
                                            <p:strVal val="#ppt_h"/>
                                          </p:val>
                                        </p:tav>
                                      </p:tavLst>
                                    </p:anim>
                                    <p:anim calcmode="lin" valueType="num">
                                      <p:cBhvr>
                                        <p:cTn dur="1000" fill="hold" id="21"/>
                                        <p:tgtEl>
                                          <p:spTgt spid="7"/>
                                        </p:tgtEl>
                                        <p:attrNameLst>
                                          <p:attrName>style.rotation</p:attrName>
                                        </p:attrNameLst>
                                      </p:cBhvr>
                                      <p:tavLst>
                                        <p:tav tm="0">
                                          <p:val>
                                            <p:fltVal val="90"/>
                                          </p:val>
                                        </p:tav>
                                        <p:tav tm="100000">
                                          <p:val>
                                            <p:fltVal val="0"/>
                                          </p:val>
                                        </p:tav>
                                      </p:tavLst>
                                    </p:anim>
                                    <p:animEffect filter="fade" transition="in">
                                      <p:cBhvr>
                                        <p:cTn dur="1000" id="22"/>
                                        <p:tgtEl>
                                          <p:spTgt spid="7"/>
                                        </p:tgtEl>
                                      </p:cBhvr>
                                    </p:animEffect>
                                  </p:childTnLst>
                                </p:cTn>
                              </p:par>
                              <p:par>
                                <p:cTn fill="hold" grpId="0" id="23" nodeType="withEffect" presetClass="entr" presetID="31" presetSubtype="0">
                                  <p:stCondLst>
                                    <p:cond delay="700"/>
                                  </p:stCondLst>
                                  <p:childTnLst>
                                    <p:set>
                                      <p:cBhvr>
                                        <p:cTn dur="1" fill="hold" id="24">
                                          <p:stCondLst>
                                            <p:cond delay="0"/>
                                          </p:stCondLst>
                                        </p:cTn>
                                        <p:tgtEl>
                                          <p:spTgt spid="6"/>
                                        </p:tgtEl>
                                        <p:attrNameLst>
                                          <p:attrName>style.visibility</p:attrName>
                                        </p:attrNameLst>
                                      </p:cBhvr>
                                      <p:to>
                                        <p:strVal val="visible"/>
                                      </p:to>
                                    </p:set>
                                    <p:anim calcmode="lin" valueType="num">
                                      <p:cBhvr>
                                        <p:cTn dur="1000" fill="hold" id="25"/>
                                        <p:tgtEl>
                                          <p:spTgt spid="6"/>
                                        </p:tgtEl>
                                        <p:attrNameLst>
                                          <p:attrName>ppt_w</p:attrName>
                                        </p:attrNameLst>
                                      </p:cBhvr>
                                      <p:tavLst>
                                        <p:tav tm="0">
                                          <p:val>
                                            <p:fltVal val="0"/>
                                          </p:val>
                                        </p:tav>
                                        <p:tav tm="100000">
                                          <p:val>
                                            <p:strVal val="#ppt_w"/>
                                          </p:val>
                                        </p:tav>
                                      </p:tavLst>
                                    </p:anim>
                                    <p:anim calcmode="lin" valueType="num">
                                      <p:cBhvr>
                                        <p:cTn dur="1000" fill="hold" id="26"/>
                                        <p:tgtEl>
                                          <p:spTgt spid="6"/>
                                        </p:tgtEl>
                                        <p:attrNameLst>
                                          <p:attrName>ppt_h</p:attrName>
                                        </p:attrNameLst>
                                      </p:cBhvr>
                                      <p:tavLst>
                                        <p:tav tm="0">
                                          <p:val>
                                            <p:fltVal val="0"/>
                                          </p:val>
                                        </p:tav>
                                        <p:tav tm="100000">
                                          <p:val>
                                            <p:strVal val="#ppt_h"/>
                                          </p:val>
                                        </p:tav>
                                      </p:tavLst>
                                    </p:anim>
                                    <p:anim calcmode="lin" valueType="num">
                                      <p:cBhvr>
                                        <p:cTn dur="1000" fill="hold" id="27"/>
                                        <p:tgtEl>
                                          <p:spTgt spid="6"/>
                                        </p:tgtEl>
                                        <p:attrNameLst>
                                          <p:attrName>style.rotation</p:attrName>
                                        </p:attrNameLst>
                                      </p:cBhvr>
                                      <p:tavLst>
                                        <p:tav tm="0">
                                          <p:val>
                                            <p:fltVal val="90"/>
                                          </p:val>
                                        </p:tav>
                                        <p:tav tm="100000">
                                          <p:val>
                                            <p:fltVal val="0"/>
                                          </p:val>
                                        </p:tav>
                                      </p:tavLst>
                                    </p:anim>
                                    <p:animEffect filter="fade" transition="in">
                                      <p:cBhvr>
                                        <p:cTn dur="1000" id="28"/>
                                        <p:tgtEl>
                                          <p:spTgt spid="6"/>
                                        </p:tgtEl>
                                      </p:cBhvr>
                                    </p:animEffect>
                                  </p:childTnLst>
                                </p:cTn>
                              </p:par>
                            </p:childTnLst>
                          </p:cTn>
                        </p:par>
                        <p:par>
                          <p:cTn fill="hold" id="29" nodeType="afterGroup">
                            <p:stCondLst>
                              <p:cond delay="1700"/>
                            </p:stCondLst>
                            <p:childTnLst>
                              <p:par>
                                <p:cTn fill="hold" grpId="0" id="30" nodeType="afterEffect" presetClass="entr" presetID="2" presetSubtype="4">
                                  <p:stCondLst>
                                    <p:cond delay="0"/>
                                  </p:stCondLst>
                                  <p:iterate type="lt">
                                    <p:tmPct val="10000"/>
                                  </p:iterate>
                                  <p:childTnLst>
                                    <p:set>
                                      <p:cBhvr>
                                        <p:cTn dur="1" fill="hold" id="31">
                                          <p:stCondLst>
                                            <p:cond delay="0"/>
                                          </p:stCondLst>
                                        </p:cTn>
                                        <p:tgtEl>
                                          <p:spTgt spid="15"/>
                                        </p:tgtEl>
                                        <p:attrNameLst>
                                          <p:attrName>style.visibility</p:attrName>
                                        </p:attrNameLst>
                                      </p:cBhvr>
                                      <p:to>
                                        <p:strVal val="visible"/>
                                      </p:to>
                                    </p:set>
                                    <p:anim calcmode="lin" valueType="num">
                                      <p:cBhvr additive="base">
                                        <p:cTn dur="500" fill="hold" id="32"/>
                                        <p:tgtEl>
                                          <p:spTgt spid="15"/>
                                        </p:tgtEl>
                                        <p:attrNameLst>
                                          <p:attrName>ppt_x</p:attrName>
                                        </p:attrNameLst>
                                      </p:cBhvr>
                                      <p:tavLst>
                                        <p:tav tm="0">
                                          <p:val>
                                            <p:strVal val="#ppt_x"/>
                                          </p:val>
                                        </p:tav>
                                        <p:tav tm="100000">
                                          <p:val>
                                            <p:strVal val="#ppt_x"/>
                                          </p:val>
                                        </p:tav>
                                      </p:tavLst>
                                    </p:anim>
                                    <p:anim calcmode="lin" valueType="num">
                                      <p:cBhvr additive="base">
                                        <p:cTn dur="500" fill="hold" id="33"/>
                                        <p:tgtEl>
                                          <p:spTgt spid="15"/>
                                        </p:tgtEl>
                                        <p:attrNameLst>
                                          <p:attrName>ppt_y</p:attrName>
                                        </p:attrNameLst>
                                      </p:cBhvr>
                                      <p:tavLst>
                                        <p:tav tm="0">
                                          <p:val>
                                            <p:strVal val="1+#ppt_h/2"/>
                                          </p:val>
                                        </p:tav>
                                        <p:tav tm="100000">
                                          <p:val>
                                            <p:strVal val="#ppt_y"/>
                                          </p:val>
                                        </p:tav>
                                      </p:tavLst>
                                    </p:anim>
                                  </p:childTnLst>
                                </p:cTn>
                              </p:par>
                              <p:par>
                                <p:cTn fill="hold" grpId="1" id="34" nodeType="withEffect" presetClass="emph" presetID="26" presetSubtype="0">
                                  <p:stCondLst>
                                    <p:cond delay="1500"/>
                                  </p:stCondLst>
                                  <p:iterate type="lt">
                                    <p:tmPct val="10000"/>
                                  </p:iterate>
                                  <p:childTnLst>
                                    <p:animEffect filter="fade" transition="out">
                                      <p:cBhvr>
                                        <p:cTn dur="500" id="35" tmFilter="0, 0; .2, .5; .8, .5; 1, 0"/>
                                        <p:tgtEl>
                                          <p:spTgt spid="15"/>
                                        </p:tgtEl>
                                      </p:cBhvr>
                                    </p:animEffect>
                                    <p:animScale>
                                      <p:cBhvr>
                                        <p:cTn autoRev="1" dur="250" fill="hold" id="36"/>
                                        <p:tgtEl>
                                          <p:spTgt spid="15"/>
                                        </p:tgtEl>
                                      </p:cBhvr>
                                      <p:by x="105000" y="105000"/>
                                    </p:animScale>
                                  </p:childTnLst>
                                </p:cTn>
                              </p:par>
                            </p:childTnLst>
                          </p:cTn>
                        </p:par>
                        <p:par>
                          <p:cTn fill="hold" id="37" nodeType="afterGroup">
                            <p:stCondLst>
                              <p:cond delay="3700"/>
                            </p:stCondLst>
                            <p:childTnLst>
                              <p:par>
                                <p:cTn fill="hold" grpId="0" id="38" nodeType="afterEffect" presetClass="entr" presetID="2" presetSubtype="4">
                                  <p:stCondLst>
                                    <p:cond delay="0"/>
                                  </p:stCondLst>
                                  <p:iterate type="lt">
                                    <p:tmPct val="10000"/>
                                  </p:iterate>
                                  <p:childTnLst>
                                    <p:set>
                                      <p:cBhvr>
                                        <p:cTn dur="1" fill="hold" id="39">
                                          <p:stCondLst>
                                            <p:cond delay="0"/>
                                          </p:stCondLst>
                                        </p:cTn>
                                        <p:tgtEl>
                                          <p:spTgt spid="22"/>
                                        </p:tgtEl>
                                        <p:attrNameLst>
                                          <p:attrName>style.visibility</p:attrName>
                                        </p:attrNameLst>
                                      </p:cBhvr>
                                      <p:to>
                                        <p:strVal val="visible"/>
                                      </p:to>
                                    </p:set>
                                    <p:anim calcmode="lin" valueType="num">
                                      <p:cBhvr additive="base">
                                        <p:cTn dur="500" fill="hold" id="40"/>
                                        <p:tgtEl>
                                          <p:spTgt spid="22"/>
                                        </p:tgtEl>
                                        <p:attrNameLst>
                                          <p:attrName>ppt_x</p:attrName>
                                        </p:attrNameLst>
                                      </p:cBhvr>
                                      <p:tavLst>
                                        <p:tav tm="0">
                                          <p:val>
                                            <p:strVal val="#ppt_x"/>
                                          </p:val>
                                        </p:tav>
                                        <p:tav tm="100000">
                                          <p:val>
                                            <p:strVal val="#ppt_x"/>
                                          </p:val>
                                        </p:tav>
                                      </p:tavLst>
                                    </p:anim>
                                    <p:anim calcmode="lin" valueType="num">
                                      <p:cBhvr additive="base">
                                        <p:cTn dur="500" fill="hold" id="41"/>
                                        <p:tgtEl>
                                          <p:spTgt spid="22"/>
                                        </p:tgtEl>
                                        <p:attrNameLst>
                                          <p:attrName>ppt_y</p:attrName>
                                        </p:attrNameLst>
                                      </p:cBhvr>
                                      <p:tavLst>
                                        <p:tav tm="0">
                                          <p:val>
                                            <p:strVal val="1+#ppt_h/2"/>
                                          </p:val>
                                        </p:tav>
                                        <p:tav tm="100000">
                                          <p:val>
                                            <p:strVal val="#ppt_y"/>
                                          </p:val>
                                        </p:tav>
                                      </p:tavLst>
                                    </p:anim>
                                  </p:childTnLst>
                                </p:cTn>
                              </p:par>
                              <p:par>
                                <p:cTn fill="hold" grpId="1" id="42" nodeType="withEffect" presetClass="emph" presetID="26" presetSubtype="0">
                                  <p:stCondLst>
                                    <p:cond delay="1500"/>
                                  </p:stCondLst>
                                  <p:iterate type="lt">
                                    <p:tmPct val="10000"/>
                                  </p:iterate>
                                  <p:childTnLst>
                                    <p:animEffect filter="fade" transition="out">
                                      <p:cBhvr>
                                        <p:cTn dur="500" id="43" tmFilter="0, 0; .2, .5; .8, .5; 1, 0"/>
                                        <p:tgtEl>
                                          <p:spTgt spid="22"/>
                                        </p:tgtEl>
                                      </p:cBhvr>
                                    </p:animEffect>
                                    <p:animScale>
                                      <p:cBhvr>
                                        <p:cTn autoRev="1" dur="250" fill="hold" id="44"/>
                                        <p:tgtEl>
                                          <p:spTgt spid="22"/>
                                        </p:tgtEl>
                                      </p:cBhvr>
                                      <p:by x="105000" y="105000"/>
                                    </p:animScale>
                                  </p:childTnLst>
                                </p:cTn>
                              </p:par>
                              <p:par>
                                <p:cTn decel="100000" fill="hold" grpId="0" id="45" nodeType="withEffect" presetClass="entr" presetID="2" presetSubtype="8">
                                  <p:stCondLst>
                                    <p:cond delay="500"/>
                                  </p:stCondLst>
                                  <p:childTnLst>
                                    <p:set>
                                      <p:cBhvr>
                                        <p:cTn dur="1" fill="hold" id="46">
                                          <p:stCondLst>
                                            <p:cond delay="0"/>
                                          </p:stCondLst>
                                        </p:cTn>
                                        <p:tgtEl>
                                          <p:spTgt spid="43"/>
                                        </p:tgtEl>
                                        <p:attrNameLst>
                                          <p:attrName>style.visibility</p:attrName>
                                        </p:attrNameLst>
                                      </p:cBhvr>
                                      <p:to>
                                        <p:strVal val="visible"/>
                                      </p:to>
                                    </p:set>
                                    <p:anim calcmode="lin" valueType="num">
                                      <p:cBhvr additive="base">
                                        <p:cTn dur="1500" fill="hold" id="47"/>
                                        <p:tgtEl>
                                          <p:spTgt spid="43"/>
                                        </p:tgtEl>
                                        <p:attrNameLst>
                                          <p:attrName>ppt_x</p:attrName>
                                        </p:attrNameLst>
                                      </p:cBhvr>
                                      <p:tavLst>
                                        <p:tav tm="0">
                                          <p:val>
                                            <p:strVal val="0-#ppt_w/2"/>
                                          </p:val>
                                        </p:tav>
                                        <p:tav tm="100000">
                                          <p:val>
                                            <p:strVal val="#ppt_x"/>
                                          </p:val>
                                        </p:tav>
                                      </p:tavLst>
                                    </p:anim>
                                    <p:anim calcmode="lin" valueType="num">
                                      <p:cBhvr additive="base">
                                        <p:cTn dur="1500" fill="hold" id="48"/>
                                        <p:tgtEl>
                                          <p:spTgt spid="43"/>
                                        </p:tgtEl>
                                        <p:attrNameLst>
                                          <p:attrName>ppt_y</p:attrName>
                                        </p:attrNameLst>
                                      </p:cBhvr>
                                      <p:tavLst>
                                        <p:tav tm="0">
                                          <p:val>
                                            <p:strVal val="#ppt_y"/>
                                          </p:val>
                                        </p:tav>
                                        <p:tav tm="100000">
                                          <p:val>
                                            <p:strVal val="#ppt_y"/>
                                          </p:val>
                                        </p:tav>
                                      </p:tavLst>
                                    </p:anim>
                                  </p:childTnLst>
                                </p:cTn>
                              </p:par>
                            </p:childTnLst>
                          </p:cTn>
                        </p:par>
                        <p:par>
                          <p:cTn fill="hold" id="49" nodeType="afterGroup">
                            <p:stCondLst>
                              <p:cond delay="5700"/>
                            </p:stCondLst>
                            <p:childTnLst>
                              <p:par>
                                <p:cTn fill="hold" grpId="0" id="50" nodeType="afterEffect" presetClass="entr" presetID="14" presetSubtype="10">
                                  <p:stCondLst>
                                    <p:cond delay="0"/>
                                  </p:stCondLst>
                                  <p:iterate type="lt">
                                    <p:tmPct val="10000"/>
                                  </p:iterate>
                                  <p:childTnLst>
                                    <p:set>
                                      <p:cBhvr>
                                        <p:cTn dur="1" fill="hold" id="51">
                                          <p:stCondLst>
                                            <p:cond delay="0"/>
                                          </p:stCondLst>
                                        </p:cTn>
                                        <p:tgtEl>
                                          <p:spTgt spid="47"/>
                                        </p:tgtEl>
                                        <p:attrNameLst>
                                          <p:attrName>style.visibility</p:attrName>
                                        </p:attrNameLst>
                                      </p:cBhvr>
                                      <p:to>
                                        <p:strVal val="visible"/>
                                      </p:to>
                                    </p:set>
                                    <p:animEffect filter="randombar(horizontal)" transition="in">
                                      <p:cBhvr>
                                        <p:cTn dur="500" id="52"/>
                                        <p:tgtEl>
                                          <p:spTgt spid="47"/>
                                        </p:tgtEl>
                                      </p:cBhvr>
                                    </p:animEffect>
                                  </p:childTnLst>
                                </p:cTn>
                              </p:par>
                            </p:childTnLst>
                          </p:cTn>
                        </p:par>
                        <p:par>
                          <p:cTn fill="hold" id="53" nodeType="afterGroup">
                            <p:stCondLst>
                              <p:cond delay="6200"/>
                            </p:stCondLst>
                            <p:childTnLst>
                              <p:par>
                                <p:cTn fill="hold" grpId="0" id="54" nodeType="afterEffect" presetClass="entr" presetID="14" presetSubtype="10">
                                  <p:stCondLst>
                                    <p:cond delay="0"/>
                                  </p:stCondLst>
                                  <p:childTnLst>
                                    <p:set>
                                      <p:cBhvr>
                                        <p:cTn dur="1" fill="hold" id="55">
                                          <p:stCondLst>
                                            <p:cond delay="0"/>
                                          </p:stCondLst>
                                        </p:cTn>
                                        <p:tgtEl>
                                          <p:spTgt spid="48"/>
                                        </p:tgtEl>
                                        <p:attrNameLst>
                                          <p:attrName>style.visibility</p:attrName>
                                        </p:attrNameLst>
                                      </p:cBhvr>
                                      <p:to>
                                        <p:strVal val="visible"/>
                                      </p:to>
                                    </p:set>
                                    <p:animEffect filter="randombar(horizontal)" transition="in">
                                      <p:cBhvr>
                                        <p:cTn dur="500" id="56"/>
                                        <p:tgtEl>
                                          <p:spTgt spid="48"/>
                                        </p:tgtEl>
                                      </p:cBhvr>
                                    </p:animEffect>
                                  </p:childTnLst>
                                </p:cTn>
                              </p:par>
                            </p:childTnLst>
                          </p:cTn>
                        </p:par>
                        <p:par>
                          <p:cTn fill="hold" id="57" nodeType="afterGroup">
                            <p:stCondLst>
                              <p:cond delay="6700"/>
                            </p:stCondLst>
                            <p:childTnLst>
                              <p:par>
                                <p:cTn fill="hold" id="58" nodeType="afterEffect" presetClass="entr" presetID="55" presetSubtype="0">
                                  <p:stCondLst>
                                    <p:cond delay="0"/>
                                  </p:stCondLst>
                                  <p:childTnLst>
                                    <p:set>
                                      <p:cBhvr>
                                        <p:cTn dur="1" fill="hold" id="59">
                                          <p:stCondLst>
                                            <p:cond delay="0"/>
                                          </p:stCondLst>
                                        </p:cTn>
                                        <p:tgtEl>
                                          <p:spTgt spid="50"/>
                                        </p:tgtEl>
                                        <p:attrNameLst>
                                          <p:attrName>style.visibility</p:attrName>
                                        </p:attrNameLst>
                                      </p:cBhvr>
                                      <p:to>
                                        <p:strVal val="visible"/>
                                      </p:to>
                                    </p:set>
                                    <p:anim calcmode="lin" valueType="num">
                                      <p:cBhvr>
                                        <p:cTn dur="1000" fill="hold" id="60"/>
                                        <p:tgtEl>
                                          <p:spTgt spid="50"/>
                                        </p:tgtEl>
                                        <p:attrNameLst>
                                          <p:attrName>ppt_w</p:attrName>
                                        </p:attrNameLst>
                                      </p:cBhvr>
                                      <p:tavLst>
                                        <p:tav tm="0">
                                          <p:val>
                                            <p:strVal val="#ppt_w*0.70"/>
                                          </p:val>
                                        </p:tav>
                                        <p:tav tm="100000">
                                          <p:val>
                                            <p:strVal val="#ppt_w"/>
                                          </p:val>
                                        </p:tav>
                                      </p:tavLst>
                                    </p:anim>
                                    <p:anim calcmode="lin" valueType="num">
                                      <p:cBhvr>
                                        <p:cTn dur="1000" fill="hold" id="61"/>
                                        <p:tgtEl>
                                          <p:spTgt spid="50"/>
                                        </p:tgtEl>
                                        <p:attrNameLst>
                                          <p:attrName>ppt_h</p:attrName>
                                        </p:attrNameLst>
                                      </p:cBhvr>
                                      <p:tavLst>
                                        <p:tav tm="0">
                                          <p:val>
                                            <p:strVal val="#ppt_h"/>
                                          </p:val>
                                        </p:tav>
                                        <p:tav tm="100000">
                                          <p:val>
                                            <p:strVal val="#ppt_h"/>
                                          </p:val>
                                        </p:tav>
                                      </p:tavLst>
                                    </p:anim>
                                    <p:animEffect filter="fade" transition="in">
                                      <p:cBhvr>
                                        <p:cTn dur="1000" id="62"/>
                                        <p:tgtEl>
                                          <p:spTgt spid="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22"/>
      <p:bldP grpId="1" spid="22"/>
      <p:bldP grpId="0" spid="43"/>
      <p:bldP grpId="0" spid="47"/>
      <p:bldP grpId="0" spid="48"/>
      <p:bldP grpId="0" spid="15"/>
      <p:bldP grpId="1" spid="15"/>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椭圆 3">
            <a:extLst>
              <a:ext uri="{FF2B5EF4-FFF2-40B4-BE49-F238E27FC236}">
                <a16:creationId xmlns:a16="http://schemas.microsoft.com/office/drawing/2014/main" id="{10AE5A0D-FD68-456E-956D-E1D1AA7DB655}"/>
              </a:ext>
            </a:extLst>
          </p:cNvPr>
          <p:cNvSpPr/>
          <p:nvPr/>
        </p:nvSpPr>
        <p:spPr>
          <a:xfrm>
            <a:off x="7088956" y="-1127760"/>
            <a:ext cx="10500360" cy="10500360"/>
          </a:xfrm>
          <a:prstGeom prst="ellipse">
            <a:avLst/>
          </a:prstGeom>
          <a:blipFill dpi="0" rotWithShape="1">
            <a:blip r:embed="rId2">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a:extLst>
              <a:ext uri="{FF2B5EF4-FFF2-40B4-BE49-F238E27FC236}">
                <a16:creationId xmlns:a16="http://schemas.microsoft.com/office/drawing/2014/main" id="{056FC10A-0AC9-478A-B83A-6698C02C3259}"/>
              </a:ext>
            </a:extLst>
          </p:cNvPr>
          <p:cNvSpPr/>
          <p:nvPr/>
        </p:nvSpPr>
        <p:spPr>
          <a:xfrm>
            <a:off x="6353333" y="-1863383"/>
            <a:ext cx="11971606" cy="11971606"/>
          </a:xfrm>
          <a:prstGeom prst="ellipse">
            <a:avLst/>
          </a:prstGeom>
          <a:noFill/>
          <a:ln w="1270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a:extLst>
              <a:ext uri="{FF2B5EF4-FFF2-40B4-BE49-F238E27FC236}">
                <a16:creationId xmlns:a16="http://schemas.microsoft.com/office/drawing/2014/main" id="{673E5416-6AF9-4C3B-BAA7-6F29C485C97C}"/>
              </a:ext>
            </a:extLst>
          </p:cNvPr>
          <p:cNvSpPr/>
          <p:nvPr/>
        </p:nvSpPr>
        <p:spPr>
          <a:xfrm>
            <a:off x="-2193973" y="-5322863"/>
            <a:ext cx="11971606" cy="11971606"/>
          </a:xfrm>
          <a:prstGeom prst="ellipse">
            <a:avLst/>
          </a:prstGeom>
          <a:noFill/>
          <a:ln w="127000">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C239011-E1EB-4B8C-93B0-854CE05DD560}"/>
              </a:ext>
            </a:extLst>
          </p:cNvPr>
          <p:cNvSpPr/>
          <p:nvPr/>
        </p:nvSpPr>
        <p:spPr>
          <a:xfrm>
            <a:off x="8844487" y="-2380957"/>
            <a:ext cx="10500360" cy="10500360"/>
          </a:xfrm>
          <a:prstGeom prst="ellipse">
            <a:avLst/>
          </a:prstGeom>
          <a:noFill/>
          <a:ln w="1270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矩形 259">
            <a:extLst>
              <a:ext uri="{FF2B5EF4-FFF2-40B4-BE49-F238E27FC236}">
                <a16:creationId xmlns:a16="http://schemas.microsoft.com/office/drawing/2014/main" id="{B88B45B8-0AC9-4E3D-BCE1-671BDB18DEA8}"/>
              </a:ext>
            </a:extLst>
          </p:cNvPr>
          <p:cNvSpPr>
            <a:spLocks noChangeArrowheads="1"/>
          </p:cNvSpPr>
          <p:nvPr/>
        </p:nvSpPr>
        <p:spPr bwMode="auto">
          <a:xfrm>
            <a:off x="649094" y="3215389"/>
            <a:ext cx="5400600" cy="9144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en-US" b="1" lang="zh-CN" sz="6000">
                <a:solidFill>
                  <a:schemeClr val="accent1">
                    <a:lumMod val="60000"/>
                    <a:lumOff val="40000"/>
                  </a:schemeClr>
                </a:solidFill>
                <a:cs charset="0" panose="020b0604020202020204" pitchFamily="34" typeface="Arial"/>
              </a:rPr>
              <a:t>产品和运营管理</a:t>
            </a:r>
          </a:p>
        </p:txBody>
      </p:sp>
      <p:sp>
        <p:nvSpPr>
          <p:cNvPr id="48" name="矩形 47">
            <a:extLst>
              <a:ext uri="{FF2B5EF4-FFF2-40B4-BE49-F238E27FC236}">
                <a16:creationId xmlns:a16="http://schemas.microsoft.com/office/drawing/2014/main" id="{8EBB3766-456F-4FCA-A73A-CA4CBA0CECF2}"/>
              </a:ext>
            </a:extLst>
          </p:cNvPr>
          <p:cNvSpPr/>
          <p:nvPr/>
        </p:nvSpPr>
        <p:spPr>
          <a:xfrm>
            <a:off x="1062997" y="4266412"/>
            <a:ext cx="4572794" cy="548648"/>
          </a:xfrm>
          <a:prstGeom prst="rect">
            <a:avLst/>
          </a:prstGeom>
        </p:spPr>
        <p:txBody>
          <a:bodyPr bIns="45724" lIns="91448" rIns="91448" tIns="45724">
            <a:spAutoFit/>
          </a:bodyPr>
          <a:lstStyle/>
          <a:p>
            <a:pPr algn="ctr"/>
            <a:r>
              <a:rPr altLang="zh-CN" lang="en-US" sz="1000">
                <a:solidFill>
                  <a:schemeClr val="bg1">
                    <a:lumMod val="75000"/>
                  </a:schemeClr>
                </a:solidFill>
              </a:rPr>
              <a:t>Chinese  companies  will no longer remain in the hard stage and they are also promoting a culture Chinese  companies  will no longer remain </a:t>
            </a:r>
          </a:p>
          <a:p>
            <a:pPr algn="ctr"/>
            <a:r>
              <a:rPr altLang="zh-CN" lang="en-US" sz="1000">
                <a:solidFill>
                  <a:schemeClr val="bg1">
                    <a:lumMod val="75000"/>
                  </a:schemeClr>
                </a:solidFill>
              </a:rPr>
              <a:t>in the hard stage and they are also wang ling yan a culture</a:t>
            </a:r>
          </a:p>
        </p:txBody>
      </p:sp>
      <p:grpSp>
        <p:nvGrpSpPr>
          <p:cNvPr id="50" name="组合 49">
            <a:extLst>
              <a:ext uri="{FF2B5EF4-FFF2-40B4-BE49-F238E27FC236}">
                <a16:creationId xmlns:a16="http://schemas.microsoft.com/office/drawing/2014/main" id="{EFE73162-389F-4281-A7DD-A2382609B873}"/>
              </a:ext>
            </a:extLst>
          </p:cNvPr>
          <p:cNvGrpSpPr/>
          <p:nvPr/>
        </p:nvGrpSpPr>
        <p:grpSpPr>
          <a:xfrm>
            <a:off x="2202982" y="5175292"/>
            <a:ext cx="2292824" cy="436878"/>
            <a:chOff x="8222965" y="7595340"/>
            <a:chExt cx="3061547" cy="678712"/>
          </a:xfrm>
          <a:gradFill>
            <a:gsLst>
              <a:gs pos="100000">
                <a:srgbClr val="61C9D4">
                  <a:alpha val="90000"/>
                </a:srgbClr>
              </a:gs>
              <a:gs pos="33000">
                <a:srgbClr val="418EAA">
                  <a:alpha val="90000"/>
                </a:srgbClr>
              </a:gs>
            </a:gsLst>
            <a:lin ang="2700000" scaled="1"/>
          </a:gradFill>
        </p:grpSpPr>
        <p:sp>
          <p:nvSpPr>
            <p:cNvPr id="51" name="圆角矩形 16">
              <a:extLst>
                <a:ext uri="{FF2B5EF4-FFF2-40B4-BE49-F238E27FC236}">
                  <a16:creationId xmlns:a16="http://schemas.microsoft.com/office/drawing/2014/main" id="{B754B60E-0581-4687-B9F9-6D19298E72C4}"/>
                </a:ext>
              </a:extLst>
            </p:cNvPr>
            <p:cNvSpPr/>
            <p:nvPr/>
          </p:nvSpPr>
          <p:spPr>
            <a:xfrm>
              <a:off x="8222965" y="7595340"/>
              <a:ext cx="3061547" cy="678712"/>
            </a:xfrm>
            <a:prstGeom prst="roundRect">
              <a:avLst>
                <a:gd fmla="val 48214" name="adj"/>
              </a:avLst>
            </a:prstGeom>
            <a:solidFill>
              <a:schemeClr val="bg1"/>
            </a:solidFill>
            <a:ln w="28575">
              <a:noFill/>
            </a:ln>
            <a:effectLst>
              <a:outerShdw algn="ctr" blurRad="381000" rotWithShape="0" sx="102000" sy="10200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pc="300" sz="1600">
                <a:solidFill>
                  <a:schemeClr val="accent1">
                    <a:lumMod val="60000"/>
                    <a:lumOff val="40000"/>
                  </a:schemeClr>
                </a:solidFill>
                <a:latin charset="-122" panose="020b0503020204020204" pitchFamily="34" typeface="微软雅黑"/>
                <a:ea charset="-122" panose="020b0503020204020204" pitchFamily="34" typeface="微软雅黑"/>
              </a:endParaRPr>
            </a:p>
          </p:txBody>
        </p:sp>
        <p:sp>
          <p:nvSpPr>
            <p:cNvPr id="52" name="文本框 51">
              <a:extLst>
                <a:ext uri="{FF2B5EF4-FFF2-40B4-BE49-F238E27FC236}">
                  <a16:creationId xmlns:a16="http://schemas.microsoft.com/office/drawing/2014/main" id="{427B5D02-321D-4887-A30E-6F07B3A62486}"/>
                </a:ext>
              </a:extLst>
            </p:cNvPr>
            <p:cNvSpPr txBox="1"/>
            <p:nvPr/>
          </p:nvSpPr>
          <p:spPr>
            <a:xfrm>
              <a:off x="8222964" y="7684831"/>
              <a:ext cx="3061547" cy="520874"/>
            </a:xfrm>
            <a:prstGeom prst="rect">
              <a:avLst/>
            </a:prstGeom>
            <a:noFill/>
          </p:spPr>
          <p:txBody>
            <a:bodyPr rtlCol="0" wrap="square">
              <a:spAutoFit/>
            </a:bodyPr>
            <a:lstStyle/>
            <a:p>
              <a:pPr algn="ctr"/>
              <a:r>
                <a:rPr altLang="zh-CN" lang="en-US" sz="1600">
                  <a:solidFill>
                    <a:schemeClr val="accent1">
                      <a:lumMod val="60000"/>
                      <a:lumOff val="40000"/>
                    </a:schemeClr>
                  </a:solidFill>
                  <a:latin charset="-122" panose="020b0503020204020204" pitchFamily="34" typeface="微软雅黑"/>
                  <a:ea charset="-122" panose="020b0503020204020204" pitchFamily="34" typeface="微软雅黑"/>
                  <a:cs charset="0" panose="020b0604020202020204" pitchFamily="34" typeface="Arial"/>
                </a:rPr>
                <a:t>THE  PART  TWO</a:t>
              </a:r>
            </a:p>
          </p:txBody>
        </p:sp>
      </p:grpSp>
      <p:sp>
        <p:nvSpPr>
          <p:cNvPr id="14" name="文本框 13">
            <a:extLst>
              <a:ext uri="{FF2B5EF4-FFF2-40B4-BE49-F238E27FC236}">
                <a16:creationId xmlns:a16="http://schemas.microsoft.com/office/drawing/2014/main" id="{85BAB640-7DB3-48C9-ACD2-66138B94682F}"/>
              </a:ext>
            </a:extLst>
          </p:cNvPr>
          <p:cNvSpPr txBox="1"/>
          <p:nvPr/>
        </p:nvSpPr>
        <p:spPr>
          <a:xfrm>
            <a:off x="1365364" y="1048351"/>
            <a:ext cx="3968061" cy="2194560"/>
          </a:xfrm>
          <a:prstGeom prst="rect">
            <a:avLst/>
          </a:prstGeom>
          <a:noFill/>
        </p:spPr>
        <p:txBody>
          <a:bodyPr rtlCol="0" wrap="square">
            <a:spAutoFit/>
          </a:bodyPr>
          <a:lstStyle>
            <a:defPPr>
              <a:defRPr lang="zh-CN"/>
            </a:defPPr>
            <a:lvl1pPr>
              <a:defRPr sz="13800">
                <a:solidFill>
                  <a:srgbClr val="C00000"/>
                </a:solidFill>
                <a:latin charset="0" panose="020b0608020202060204" pitchFamily="34" typeface="Swiss911 UCm BT"/>
                <a:ea charset="-122" pitchFamily="50" typeface="造字工房形黑（非商用）细体"/>
              </a:defRPr>
            </a:lvl1pPr>
          </a:lstStyle>
          <a:p>
            <a:pPr algn="ctr"/>
            <a:r>
              <a:rPr altLang="zh-CN" lang="en-US">
                <a:solidFill>
                  <a:schemeClr val="accent1">
                    <a:lumMod val="60000"/>
                    <a:lumOff val="40000"/>
                  </a:schemeClr>
                </a:solidFill>
                <a:effectLst>
                  <a:outerShdw algn="tl" blurRad="254000" dir="2700000" dist="127000" rotWithShape="0">
                    <a:schemeClr val="bg1">
                      <a:lumMod val="65000"/>
                      <a:alpha val="40000"/>
                    </a:schemeClr>
                  </a:outerShdw>
                </a:effectLst>
                <a:latin charset="0" panose="020b0806030902050204" pitchFamily="34" typeface="Impact"/>
                <a:sym typeface="+mn-lt"/>
              </a:rPr>
              <a:t>02</a:t>
            </a:r>
          </a:p>
        </p:txBody>
      </p:sp>
      <p:sp>
        <p:nvSpPr>
          <p:cNvPr id="12" name="椭圆 11">
            <a:extLst>
              <a:ext uri="{FF2B5EF4-FFF2-40B4-BE49-F238E27FC236}">
                <a16:creationId xmlns:a16="http://schemas.microsoft.com/office/drawing/2014/main" id="{F44ED3AE-9321-4FD9-A1D9-9C3FB70545D8}"/>
              </a:ext>
            </a:extLst>
          </p:cNvPr>
          <p:cNvSpPr/>
          <p:nvPr/>
        </p:nvSpPr>
        <p:spPr>
          <a:xfrm>
            <a:off x="711608" y="1821950"/>
            <a:ext cx="689021" cy="689021"/>
          </a:xfrm>
          <a:prstGeom prst="ellipse">
            <a:avLst/>
          </a:prstGeom>
          <a:solidFill>
            <a:schemeClr val="bg1"/>
          </a:solidFill>
          <a:ln>
            <a:noFill/>
          </a:ln>
          <a:effectLst>
            <a:outerShdw algn="ctr" blurRad="279400" rotWithShape="0" sx="102000" sy="102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1" lang="zh-CN" noProof="0" normalizeH="0" spc="0" strike="noStrike" sz="1800" u="none">
              <a:ln>
                <a:noFill/>
              </a:ln>
              <a:solidFill>
                <a:prstClr val="white"/>
              </a:solidFill>
              <a:effectLst/>
              <a:uLnTx/>
              <a:uFillTx/>
              <a:latin typeface="Arial"/>
              <a:cs typeface="+mn-cs"/>
            </a:endParaRPr>
          </a:p>
        </p:txBody>
      </p:sp>
    </p:spTree>
    <p:extLst>
      <p:ext uri="{BB962C8B-B14F-4D97-AF65-F5344CB8AC3E}">
        <p14:creationId val="4227569704"/>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31"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1000" fill="hold" id="7"/>
                                        <p:tgtEl>
                                          <p:spTgt spid="4"/>
                                        </p:tgtEl>
                                        <p:attrNameLst>
                                          <p:attrName>ppt_w</p:attrName>
                                        </p:attrNameLst>
                                      </p:cBhvr>
                                      <p:tavLst>
                                        <p:tav tm="0">
                                          <p:val>
                                            <p:fltVal val="0"/>
                                          </p:val>
                                        </p:tav>
                                        <p:tav tm="100000">
                                          <p:val>
                                            <p:strVal val="#ppt_w"/>
                                          </p:val>
                                        </p:tav>
                                      </p:tavLst>
                                    </p:anim>
                                    <p:anim calcmode="lin" valueType="num">
                                      <p:cBhvr>
                                        <p:cTn dur="1000" fill="hold" id="8"/>
                                        <p:tgtEl>
                                          <p:spTgt spid="4"/>
                                        </p:tgtEl>
                                        <p:attrNameLst>
                                          <p:attrName>ppt_h</p:attrName>
                                        </p:attrNameLst>
                                      </p:cBhvr>
                                      <p:tavLst>
                                        <p:tav tm="0">
                                          <p:val>
                                            <p:fltVal val="0"/>
                                          </p:val>
                                        </p:tav>
                                        <p:tav tm="100000">
                                          <p:val>
                                            <p:strVal val="#ppt_h"/>
                                          </p:val>
                                        </p:tav>
                                      </p:tavLst>
                                    </p:anim>
                                    <p:anim calcmode="lin" valueType="num">
                                      <p:cBhvr>
                                        <p:cTn dur="1000" fill="hold" id="9"/>
                                        <p:tgtEl>
                                          <p:spTgt spid="4"/>
                                        </p:tgtEl>
                                        <p:attrNameLst>
                                          <p:attrName>style.rotation</p:attrName>
                                        </p:attrNameLst>
                                      </p:cBhvr>
                                      <p:tavLst>
                                        <p:tav tm="0">
                                          <p:val>
                                            <p:fltVal val="90"/>
                                          </p:val>
                                        </p:tav>
                                        <p:tav tm="100000">
                                          <p:val>
                                            <p:fltVal val="0"/>
                                          </p:val>
                                        </p:tav>
                                      </p:tavLst>
                                    </p:anim>
                                    <p:animEffect filter="fade" transition="in">
                                      <p:cBhvr>
                                        <p:cTn dur="1000" id="10"/>
                                        <p:tgtEl>
                                          <p:spTgt spid="4"/>
                                        </p:tgtEl>
                                      </p:cBhvr>
                                    </p:animEffect>
                                  </p:childTnLst>
                                </p:cTn>
                              </p:par>
                              <p:par>
                                <p:cTn fill="hold" grpId="0" id="11" nodeType="withEffect" presetClass="entr" presetID="31" presetSubtype="0">
                                  <p:stCondLst>
                                    <p:cond delay="200"/>
                                  </p:stCondLst>
                                  <p:childTnLst>
                                    <p:set>
                                      <p:cBhvr>
                                        <p:cTn dur="1" fill="hold" id="12">
                                          <p:stCondLst>
                                            <p:cond delay="0"/>
                                          </p:stCondLst>
                                        </p:cTn>
                                        <p:tgtEl>
                                          <p:spTgt spid="5"/>
                                        </p:tgtEl>
                                        <p:attrNameLst>
                                          <p:attrName>style.visibility</p:attrName>
                                        </p:attrNameLst>
                                      </p:cBhvr>
                                      <p:to>
                                        <p:strVal val="visible"/>
                                      </p:to>
                                    </p:set>
                                    <p:anim calcmode="lin" valueType="num">
                                      <p:cBhvr>
                                        <p:cTn dur="1000" fill="hold" id="13"/>
                                        <p:tgtEl>
                                          <p:spTgt spid="5"/>
                                        </p:tgtEl>
                                        <p:attrNameLst>
                                          <p:attrName>ppt_w</p:attrName>
                                        </p:attrNameLst>
                                      </p:cBhvr>
                                      <p:tavLst>
                                        <p:tav tm="0">
                                          <p:val>
                                            <p:fltVal val="0"/>
                                          </p:val>
                                        </p:tav>
                                        <p:tav tm="100000">
                                          <p:val>
                                            <p:strVal val="#ppt_w"/>
                                          </p:val>
                                        </p:tav>
                                      </p:tavLst>
                                    </p:anim>
                                    <p:anim calcmode="lin" valueType="num">
                                      <p:cBhvr>
                                        <p:cTn dur="1000" fill="hold" id="14"/>
                                        <p:tgtEl>
                                          <p:spTgt spid="5"/>
                                        </p:tgtEl>
                                        <p:attrNameLst>
                                          <p:attrName>ppt_h</p:attrName>
                                        </p:attrNameLst>
                                      </p:cBhvr>
                                      <p:tavLst>
                                        <p:tav tm="0">
                                          <p:val>
                                            <p:fltVal val="0"/>
                                          </p:val>
                                        </p:tav>
                                        <p:tav tm="100000">
                                          <p:val>
                                            <p:strVal val="#ppt_h"/>
                                          </p:val>
                                        </p:tav>
                                      </p:tavLst>
                                    </p:anim>
                                    <p:anim calcmode="lin" valueType="num">
                                      <p:cBhvr>
                                        <p:cTn dur="1000" fill="hold" id="15"/>
                                        <p:tgtEl>
                                          <p:spTgt spid="5"/>
                                        </p:tgtEl>
                                        <p:attrNameLst>
                                          <p:attrName>style.rotation</p:attrName>
                                        </p:attrNameLst>
                                      </p:cBhvr>
                                      <p:tavLst>
                                        <p:tav tm="0">
                                          <p:val>
                                            <p:fltVal val="90"/>
                                          </p:val>
                                        </p:tav>
                                        <p:tav tm="100000">
                                          <p:val>
                                            <p:fltVal val="0"/>
                                          </p:val>
                                        </p:tav>
                                      </p:tavLst>
                                    </p:anim>
                                    <p:animEffect filter="fade" transition="in">
                                      <p:cBhvr>
                                        <p:cTn dur="1000" id="16"/>
                                        <p:tgtEl>
                                          <p:spTgt spid="5"/>
                                        </p:tgtEl>
                                      </p:cBhvr>
                                    </p:animEffect>
                                  </p:childTnLst>
                                </p:cTn>
                              </p:par>
                              <p:par>
                                <p:cTn fill="hold" grpId="0" id="17" nodeType="withEffect" presetClass="entr" presetID="31" presetSubtype="0">
                                  <p:stCondLst>
                                    <p:cond delay="500"/>
                                  </p:stCondLst>
                                  <p:childTnLst>
                                    <p:set>
                                      <p:cBhvr>
                                        <p:cTn dur="1" fill="hold" id="18">
                                          <p:stCondLst>
                                            <p:cond delay="0"/>
                                          </p:stCondLst>
                                        </p:cTn>
                                        <p:tgtEl>
                                          <p:spTgt spid="7"/>
                                        </p:tgtEl>
                                        <p:attrNameLst>
                                          <p:attrName>style.visibility</p:attrName>
                                        </p:attrNameLst>
                                      </p:cBhvr>
                                      <p:to>
                                        <p:strVal val="visible"/>
                                      </p:to>
                                    </p:set>
                                    <p:anim calcmode="lin" valueType="num">
                                      <p:cBhvr>
                                        <p:cTn dur="1000" fill="hold" id="19"/>
                                        <p:tgtEl>
                                          <p:spTgt spid="7"/>
                                        </p:tgtEl>
                                        <p:attrNameLst>
                                          <p:attrName>ppt_w</p:attrName>
                                        </p:attrNameLst>
                                      </p:cBhvr>
                                      <p:tavLst>
                                        <p:tav tm="0">
                                          <p:val>
                                            <p:fltVal val="0"/>
                                          </p:val>
                                        </p:tav>
                                        <p:tav tm="100000">
                                          <p:val>
                                            <p:strVal val="#ppt_w"/>
                                          </p:val>
                                        </p:tav>
                                      </p:tavLst>
                                    </p:anim>
                                    <p:anim calcmode="lin" valueType="num">
                                      <p:cBhvr>
                                        <p:cTn dur="1000" fill="hold" id="20"/>
                                        <p:tgtEl>
                                          <p:spTgt spid="7"/>
                                        </p:tgtEl>
                                        <p:attrNameLst>
                                          <p:attrName>ppt_h</p:attrName>
                                        </p:attrNameLst>
                                      </p:cBhvr>
                                      <p:tavLst>
                                        <p:tav tm="0">
                                          <p:val>
                                            <p:fltVal val="0"/>
                                          </p:val>
                                        </p:tav>
                                        <p:tav tm="100000">
                                          <p:val>
                                            <p:strVal val="#ppt_h"/>
                                          </p:val>
                                        </p:tav>
                                      </p:tavLst>
                                    </p:anim>
                                    <p:anim calcmode="lin" valueType="num">
                                      <p:cBhvr>
                                        <p:cTn dur="1000" fill="hold" id="21"/>
                                        <p:tgtEl>
                                          <p:spTgt spid="7"/>
                                        </p:tgtEl>
                                        <p:attrNameLst>
                                          <p:attrName>style.rotation</p:attrName>
                                        </p:attrNameLst>
                                      </p:cBhvr>
                                      <p:tavLst>
                                        <p:tav tm="0">
                                          <p:val>
                                            <p:fltVal val="90"/>
                                          </p:val>
                                        </p:tav>
                                        <p:tav tm="100000">
                                          <p:val>
                                            <p:fltVal val="0"/>
                                          </p:val>
                                        </p:tav>
                                      </p:tavLst>
                                    </p:anim>
                                    <p:animEffect filter="fade" transition="in">
                                      <p:cBhvr>
                                        <p:cTn dur="1000" id="22"/>
                                        <p:tgtEl>
                                          <p:spTgt spid="7"/>
                                        </p:tgtEl>
                                      </p:cBhvr>
                                    </p:animEffect>
                                  </p:childTnLst>
                                </p:cTn>
                              </p:par>
                              <p:par>
                                <p:cTn fill="hold" grpId="0" id="23" nodeType="withEffect" presetClass="entr" presetID="31" presetSubtype="0">
                                  <p:stCondLst>
                                    <p:cond delay="700"/>
                                  </p:stCondLst>
                                  <p:childTnLst>
                                    <p:set>
                                      <p:cBhvr>
                                        <p:cTn dur="1" fill="hold" id="24">
                                          <p:stCondLst>
                                            <p:cond delay="0"/>
                                          </p:stCondLst>
                                        </p:cTn>
                                        <p:tgtEl>
                                          <p:spTgt spid="6"/>
                                        </p:tgtEl>
                                        <p:attrNameLst>
                                          <p:attrName>style.visibility</p:attrName>
                                        </p:attrNameLst>
                                      </p:cBhvr>
                                      <p:to>
                                        <p:strVal val="visible"/>
                                      </p:to>
                                    </p:set>
                                    <p:anim calcmode="lin" valueType="num">
                                      <p:cBhvr>
                                        <p:cTn dur="1000" fill="hold" id="25"/>
                                        <p:tgtEl>
                                          <p:spTgt spid="6"/>
                                        </p:tgtEl>
                                        <p:attrNameLst>
                                          <p:attrName>ppt_w</p:attrName>
                                        </p:attrNameLst>
                                      </p:cBhvr>
                                      <p:tavLst>
                                        <p:tav tm="0">
                                          <p:val>
                                            <p:fltVal val="0"/>
                                          </p:val>
                                        </p:tav>
                                        <p:tav tm="100000">
                                          <p:val>
                                            <p:strVal val="#ppt_w"/>
                                          </p:val>
                                        </p:tav>
                                      </p:tavLst>
                                    </p:anim>
                                    <p:anim calcmode="lin" valueType="num">
                                      <p:cBhvr>
                                        <p:cTn dur="1000" fill="hold" id="26"/>
                                        <p:tgtEl>
                                          <p:spTgt spid="6"/>
                                        </p:tgtEl>
                                        <p:attrNameLst>
                                          <p:attrName>ppt_h</p:attrName>
                                        </p:attrNameLst>
                                      </p:cBhvr>
                                      <p:tavLst>
                                        <p:tav tm="0">
                                          <p:val>
                                            <p:fltVal val="0"/>
                                          </p:val>
                                        </p:tav>
                                        <p:tav tm="100000">
                                          <p:val>
                                            <p:strVal val="#ppt_h"/>
                                          </p:val>
                                        </p:tav>
                                      </p:tavLst>
                                    </p:anim>
                                    <p:anim calcmode="lin" valueType="num">
                                      <p:cBhvr>
                                        <p:cTn dur="1000" fill="hold" id="27"/>
                                        <p:tgtEl>
                                          <p:spTgt spid="6"/>
                                        </p:tgtEl>
                                        <p:attrNameLst>
                                          <p:attrName>style.rotation</p:attrName>
                                        </p:attrNameLst>
                                      </p:cBhvr>
                                      <p:tavLst>
                                        <p:tav tm="0">
                                          <p:val>
                                            <p:fltVal val="90"/>
                                          </p:val>
                                        </p:tav>
                                        <p:tav tm="100000">
                                          <p:val>
                                            <p:fltVal val="0"/>
                                          </p:val>
                                        </p:tav>
                                      </p:tavLst>
                                    </p:anim>
                                    <p:animEffect filter="fade" transition="in">
                                      <p:cBhvr>
                                        <p:cTn dur="1000" id="28"/>
                                        <p:tgtEl>
                                          <p:spTgt spid="6"/>
                                        </p:tgtEl>
                                      </p:cBhvr>
                                    </p:animEffect>
                                  </p:childTnLst>
                                </p:cTn>
                              </p:par>
                              <p:par>
                                <p:cTn fill="hold" grpId="0" id="29" nodeType="withEffect" presetClass="entr" presetID="42" presetSubtype="0">
                                  <p:stCondLst>
                                    <p:cond delay="700"/>
                                  </p:stCondLst>
                                  <p:iterate type="lt">
                                    <p:tmPct val="10000"/>
                                  </p:iterate>
                                  <p:childTnLst>
                                    <p:set>
                                      <p:cBhvr>
                                        <p:cTn dur="1" fill="hold" id="30">
                                          <p:stCondLst>
                                            <p:cond delay="0"/>
                                          </p:stCondLst>
                                        </p:cTn>
                                        <p:tgtEl>
                                          <p:spTgt spid="14"/>
                                        </p:tgtEl>
                                        <p:attrNameLst>
                                          <p:attrName>style.visibility</p:attrName>
                                        </p:attrNameLst>
                                      </p:cBhvr>
                                      <p:to>
                                        <p:strVal val="visible"/>
                                      </p:to>
                                    </p:set>
                                    <p:animEffect filter="fade" transition="in">
                                      <p:cBhvr>
                                        <p:cTn dur="1000" id="31"/>
                                        <p:tgtEl>
                                          <p:spTgt spid="14"/>
                                        </p:tgtEl>
                                      </p:cBhvr>
                                    </p:animEffect>
                                    <p:anim calcmode="lin" valueType="num">
                                      <p:cBhvr>
                                        <p:cTn dur="1000" fill="hold" id="32"/>
                                        <p:tgtEl>
                                          <p:spTgt spid="14"/>
                                        </p:tgtEl>
                                        <p:attrNameLst>
                                          <p:attrName>ppt_x</p:attrName>
                                        </p:attrNameLst>
                                      </p:cBhvr>
                                      <p:tavLst>
                                        <p:tav tm="0">
                                          <p:val>
                                            <p:strVal val="#ppt_x"/>
                                          </p:val>
                                        </p:tav>
                                        <p:tav tm="100000">
                                          <p:val>
                                            <p:strVal val="#ppt_x"/>
                                          </p:val>
                                        </p:tav>
                                      </p:tavLst>
                                    </p:anim>
                                    <p:anim calcmode="lin" valueType="num">
                                      <p:cBhvr>
                                        <p:cTn dur="1000" fill="hold" id="33"/>
                                        <p:tgtEl>
                                          <p:spTgt spid="14"/>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1700"/>
                            </p:stCondLst>
                            <p:childTnLst>
                              <p:par>
                                <p:cTn fill="hold" grpId="0" id="35" nodeType="afterEffect" presetClass="entr" presetID="2" presetSubtype="4">
                                  <p:stCondLst>
                                    <p:cond delay="0"/>
                                  </p:stCondLst>
                                  <p:iterate type="lt">
                                    <p:tmPct val="10000"/>
                                  </p:iterate>
                                  <p:childTnLst>
                                    <p:set>
                                      <p:cBhvr>
                                        <p:cTn dur="1" fill="hold" id="36">
                                          <p:stCondLst>
                                            <p:cond delay="0"/>
                                          </p:stCondLst>
                                        </p:cTn>
                                        <p:tgtEl>
                                          <p:spTgt spid="22"/>
                                        </p:tgtEl>
                                        <p:attrNameLst>
                                          <p:attrName>style.visibility</p:attrName>
                                        </p:attrNameLst>
                                      </p:cBhvr>
                                      <p:to>
                                        <p:strVal val="visible"/>
                                      </p:to>
                                    </p:set>
                                    <p:anim calcmode="lin" valueType="num">
                                      <p:cBhvr additive="base">
                                        <p:cTn dur="500" fill="hold" id="37"/>
                                        <p:tgtEl>
                                          <p:spTgt spid="22"/>
                                        </p:tgtEl>
                                        <p:attrNameLst>
                                          <p:attrName>ppt_x</p:attrName>
                                        </p:attrNameLst>
                                      </p:cBhvr>
                                      <p:tavLst>
                                        <p:tav tm="0">
                                          <p:val>
                                            <p:strVal val="#ppt_x"/>
                                          </p:val>
                                        </p:tav>
                                        <p:tav tm="100000">
                                          <p:val>
                                            <p:strVal val="#ppt_x"/>
                                          </p:val>
                                        </p:tav>
                                      </p:tavLst>
                                    </p:anim>
                                    <p:anim calcmode="lin" valueType="num">
                                      <p:cBhvr additive="base">
                                        <p:cTn dur="500" fill="hold" id="38"/>
                                        <p:tgtEl>
                                          <p:spTgt spid="22"/>
                                        </p:tgtEl>
                                        <p:attrNameLst>
                                          <p:attrName>ppt_y</p:attrName>
                                        </p:attrNameLst>
                                      </p:cBhvr>
                                      <p:tavLst>
                                        <p:tav tm="0">
                                          <p:val>
                                            <p:strVal val="1+#ppt_h/2"/>
                                          </p:val>
                                        </p:tav>
                                        <p:tav tm="100000">
                                          <p:val>
                                            <p:strVal val="#ppt_y"/>
                                          </p:val>
                                        </p:tav>
                                      </p:tavLst>
                                    </p:anim>
                                  </p:childTnLst>
                                </p:cTn>
                              </p:par>
                              <p:par>
                                <p:cTn fill="hold" grpId="1" id="39" nodeType="withEffect" presetClass="emph" presetID="26" presetSubtype="0">
                                  <p:stCondLst>
                                    <p:cond delay="1500"/>
                                  </p:stCondLst>
                                  <p:iterate type="lt">
                                    <p:tmPct val="10000"/>
                                  </p:iterate>
                                  <p:childTnLst>
                                    <p:animEffect filter="fade" transition="out">
                                      <p:cBhvr>
                                        <p:cTn dur="500" id="40" tmFilter="0, 0; .2, .5; .8, .5; 1, 0"/>
                                        <p:tgtEl>
                                          <p:spTgt spid="22"/>
                                        </p:tgtEl>
                                      </p:cBhvr>
                                    </p:animEffect>
                                    <p:animScale>
                                      <p:cBhvr>
                                        <p:cTn autoRev="1" dur="250" fill="hold" id="41"/>
                                        <p:tgtEl>
                                          <p:spTgt spid="22"/>
                                        </p:tgtEl>
                                      </p:cBhvr>
                                      <p:by x="105000" y="105000"/>
                                    </p:animScale>
                                  </p:childTnLst>
                                </p:cTn>
                              </p:par>
                            </p:childTnLst>
                          </p:cTn>
                        </p:par>
                        <p:par>
                          <p:cTn fill="hold" id="42" nodeType="afterGroup">
                            <p:stCondLst>
                              <p:cond delay="3700"/>
                            </p:stCondLst>
                            <p:childTnLst>
                              <p:par>
                                <p:cTn fill="hold" grpId="0" id="43" nodeType="afterEffect" presetClass="entr" presetID="14" presetSubtype="10">
                                  <p:stCondLst>
                                    <p:cond delay="0"/>
                                  </p:stCondLst>
                                  <p:childTnLst>
                                    <p:set>
                                      <p:cBhvr>
                                        <p:cTn dur="1" fill="hold" id="44">
                                          <p:stCondLst>
                                            <p:cond delay="0"/>
                                          </p:stCondLst>
                                        </p:cTn>
                                        <p:tgtEl>
                                          <p:spTgt spid="48"/>
                                        </p:tgtEl>
                                        <p:attrNameLst>
                                          <p:attrName>style.visibility</p:attrName>
                                        </p:attrNameLst>
                                      </p:cBhvr>
                                      <p:to>
                                        <p:strVal val="visible"/>
                                      </p:to>
                                    </p:set>
                                    <p:animEffect filter="randombar(horizontal)" transition="in">
                                      <p:cBhvr>
                                        <p:cTn dur="500" id="45"/>
                                        <p:tgtEl>
                                          <p:spTgt spid="48"/>
                                        </p:tgtEl>
                                      </p:cBhvr>
                                    </p:animEffect>
                                  </p:childTnLst>
                                </p:cTn>
                              </p:par>
                            </p:childTnLst>
                          </p:cTn>
                        </p:par>
                        <p:par>
                          <p:cTn fill="hold" id="46" nodeType="afterGroup">
                            <p:stCondLst>
                              <p:cond delay="4200"/>
                            </p:stCondLst>
                            <p:childTnLst>
                              <p:par>
                                <p:cTn fill="hold" id="47" nodeType="afterEffect" presetClass="entr" presetID="55" presetSubtype="0">
                                  <p:stCondLst>
                                    <p:cond delay="0"/>
                                  </p:stCondLst>
                                  <p:childTnLst>
                                    <p:set>
                                      <p:cBhvr>
                                        <p:cTn dur="1" fill="hold" id="48">
                                          <p:stCondLst>
                                            <p:cond delay="0"/>
                                          </p:stCondLst>
                                        </p:cTn>
                                        <p:tgtEl>
                                          <p:spTgt spid="50"/>
                                        </p:tgtEl>
                                        <p:attrNameLst>
                                          <p:attrName>style.visibility</p:attrName>
                                        </p:attrNameLst>
                                      </p:cBhvr>
                                      <p:to>
                                        <p:strVal val="visible"/>
                                      </p:to>
                                    </p:set>
                                    <p:anim calcmode="lin" valueType="num">
                                      <p:cBhvr>
                                        <p:cTn dur="1000" fill="hold" id="49"/>
                                        <p:tgtEl>
                                          <p:spTgt spid="50"/>
                                        </p:tgtEl>
                                        <p:attrNameLst>
                                          <p:attrName>ppt_w</p:attrName>
                                        </p:attrNameLst>
                                      </p:cBhvr>
                                      <p:tavLst>
                                        <p:tav tm="0">
                                          <p:val>
                                            <p:strVal val="#ppt_w*0.70"/>
                                          </p:val>
                                        </p:tav>
                                        <p:tav tm="100000">
                                          <p:val>
                                            <p:strVal val="#ppt_w"/>
                                          </p:val>
                                        </p:tav>
                                      </p:tavLst>
                                    </p:anim>
                                    <p:anim calcmode="lin" valueType="num">
                                      <p:cBhvr>
                                        <p:cTn dur="1000" fill="hold" id="50"/>
                                        <p:tgtEl>
                                          <p:spTgt spid="50"/>
                                        </p:tgtEl>
                                        <p:attrNameLst>
                                          <p:attrName>ppt_h</p:attrName>
                                        </p:attrNameLst>
                                      </p:cBhvr>
                                      <p:tavLst>
                                        <p:tav tm="0">
                                          <p:val>
                                            <p:strVal val="#ppt_h"/>
                                          </p:val>
                                        </p:tav>
                                        <p:tav tm="100000">
                                          <p:val>
                                            <p:strVal val="#ppt_h"/>
                                          </p:val>
                                        </p:tav>
                                      </p:tavLst>
                                    </p:anim>
                                    <p:animEffect filter="fade" transition="in">
                                      <p:cBhvr>
                                        <p:cTn dur="1000" id="51"/>
                                        <p:tgtEl>
                                          <p:spTgt spid="50"/>
                                        </p:tgtEl>
                                      </p:cBhvr>
                                    </p:animEffect>
                                  </p:childTnLst>
                                </p:cTn>
                              </p:par>
                              <p:par>
                                <p:cTn decel="100000" fill="hold" grpId="0" id="52" nodeType="withEffect" presetClass="entr" presetID="2" presetSubtype="4">
                                  <p:stCondLst>
                                    <p:cond delay="500"/>
                                  </p:stCondLst>
                                  <p:childTnLst>
                                    <p:set>
                                      <p:cBhvr>
                                        <p:cTn dur="1" fill="hold" id="53">
                                          <p:stCondLst>
                                            <p:cond delay="0"/>
                                          </p:stCondLst>
                                        </p:cTn>
                                        <p:tgtEl>
                                          <p:spTgt spid="12"/>
                                        </p:tgtEl>
                                        <p:attrNameLst>
                                          <p:attrName>style.visibility</p:attrName>
                                        </p:attrNameLst>
                                      </p:cBhvr>
                                      <p:to>
                                        <p:strVal val="visible"/>
                                      </p:to>
                                    </p:set>
                                    <p:anim calcmode="lin" valueType="num">
                                      <p:cBhvr additive="base">
                                        <p:cTn dur="1500" fill="hold" id="54"/>
                                        <p:tgtEl>
                                          <p:spTgt spid="12"/>
                                        </p:tgtEl>
                                        <p:attrNameLst>
                                          <p:attrName>ppt_x</p:attrName>
                                        </p:attrNameLst>
                                      </p:cBhvr>
                                      <p:tavLst>
                                        <p:tav tm="0">
                                          <p:val>
                                            <p:strVal val="#ppt_x"/>
                                          </p:val>
                                        </p:tav>
                                        <p:tav tm="100000">
                                          <p:val>
                                            <p:strVal val="#ppt_x"/>
                                          </p:val>
                                        </p:tav>
                                      </p:tavLst>
                                    </p:anim>
                                    <p:anim calcmode="lin" valueType="num">
                                      <p:cBhvr additive="base">
                                        <p:cTn dur="1500" fill="hold" id="55"/>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22"/>
      <p:bldP grpId="1" spid="22"/>
      <p:bldP grpId="0" spid="48"/>
      <p:bldP grpId="0" spid="14"/>
      <p:bldP grpId="0" spid="12"/>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0" name="椭圆 79">
            <a:extLst>
              <a:ext uri="{FF2B5EF4-FFF2-40B4-BE49-F238E27FC236}">
                <a16:creationId xmlns:a16="http://schemas.microsoft.com/office/drawing/2014/main" id="{64C9C655-4BAB-47AD-AFC8-69BEF28F7EEA}"/>
              </a:ext>
            </a:extLst>
          </p:cNvPr>
          <p:cNvSpPr/>
          <p:nvPr/>
        </p:nvSpPr>
        <p:spPr>
          <a:xfrm>
            <a:off x="8530599" y="-3905716"/>
            <a:ext cx="6109232" cy="610923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1" lang="zh-CN" noProof="0" normalizeH="0" spc="0" strike="noStrike" sz="1800" u="none">
              <a:ln>
                <a:noFill/>
              </a:ln>
              <a:solidFill>
                <a:prstClr val="white"/>
              </a:solidFill>
              <a:effectLst/>
              <a:uLnTx/>
              <a:uFillTx/>
              <a:latin typeface="Arial"/>
              <a:cs typeface="+mn-cs"/>
            </a:endParaRPr>
          </a:p>
        </p:txBody>
      </p:sp>
      <p:sp>
        <p:nvSpPr>
          <p:cNvPr id="81" name="椭圆 80">
            <a:extLst>
              <a:ext uri="{FF2B5EF4-FFF2-40B4-BE49-F238E27FC236}">
                <a16:creationId xmlns:a16="http://schemas.microsoft.com/office/drawing/2014/main" id="{50A56A15-A172-4442-8CEA-3DB94755BD67}"/>
              </a:ext>
            </a:extLst>
          </p:cNvPr>
          <p:cNvSpPr/>
          <p:nvPr/>
        </p:nvSpPr>
        <p:spPr>
          <a:xfrm>
            <a:off x="9958516" y="-2477799"/>
            <a:ext cx="3253398" cy="3253398"/>
          </a:xfrm>
          <a:prstGeom prst="ellipse">
            <a:avLst/>
          </a:prstGeom>
          <a:solidFill>
            <a:schemeClr val="bg1"/>
          </a:solidFill>
          <a:ln>
            <a:noFill/>
          </a:ln>
          <a:effectLst>
            <a:outerShdw algn="ctr" blurRad="279400" rotWithShape="0" sx="102000" sy="10200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1" lang="zh-CN" noProof="0" normalizeH="0" spc="0" strike="noStrike" sz="1800" u="none">
              <a:ln>
                <a:noFill/>
              </a:ln>
              <a:solidFill>
                <a:prstClr val="white"/>
              </a:solidFill>
              <a:effectLst/>
              <a:uLnTx/>
              <a:uFillTx/>
              <a:latin typeface="Arial"/>
              <a:cs typeface="+mn-cs"/>
            </a:endParaRPr>
          </a:p>
        </p:txBody>
      </p:sp>
      <p:sp>
        <p:nvSpPr>
          <p:cNvPr id="2" name="椭圆 1">
            <a:extLst>
              <a:ext uri="{FF2B5EF4-FFF2-40B4-BE49-F238E27FC236}">
                <a16:creationId xmlns:a16="http://schemas.microsoft.com/office/drawing/2014/main" id="{BD28525C-F7F5-466A-A3DE-CB43BB8CE0E0}"/>
              </a:ext>
            </a:extLst>
          </p:cNvPr>
          <p:cNvSpPr/>
          <p:nvPr/>
        </p:nvSpPr>
        <p:spPr>
          <a:xfrm>
            <a:off x="468356" y="509067"/>
            <a:ext cx="446044" cy="446044"/>
          </a:xfrm>
          <a:prstGeom prst="ellipse">
            <a:avLst/>
          </a:prstGeom>
          <a:solidFill>
            <a:schemeClr val="accent1">
              <a:lumMod val="60000"/>
              <a:lumOff val="40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Ins="360000" rtlCol="0"/>
          <a:lstStyle/>
          <a:p>
            <a:pPr algn="r" defTabSz="914377"/>
            <a:endParaRPr altLang="en-US" b="1" lang="zh-CN" sz="1400">
              <a:solidFill>
                <a:schemeClr val="tx1"/>
              </a:solidFill>
              <a:latin charset="-122" panose="00000500000000000000" pitchFamily="2" typeface="三极准柔宋"/>
              <a:ea charset="-122" panose="00000500000000000000" pitchFamily="2" typeface="三极准柔宋"/>
              <a:cs charset="0" typeface="Open Sans"/>
            </a:endParaRPr>
          </a:p>
        </p:txBody>
      </p:sp>
      <p:sp>
        <p:nvSpPr>
          <p:cNvPr id="3" name="文本框 2">
            <a:extLst>
              <a:ext uri="{FF2B5EF4-FFF2-40B4-BE49-F238E27FC236}">
                <a16:creationId xmlns:a16="http://schemas.microsoft.com/office/drawing/2014/main" id="{02A867D6-C1D2-4B97-BB70-5AE2D35EF18A}"/>
              </a:ext>
            </a:extLst>
          </p:cNvPr>
          <p:cNvSpPr txBox="1"/>
          <p:nvPr/>
        </p:nvSpPr>
        <p:spPr>
          <a:xfrm>
            <a:off x="1168803" y="470479"/>
            <a:ext cx="3254366" cy="518160"/>
          </a:xfrm>
          <a:prstGeom prst="rect">
            <a:avLst/>
          </a:prstGeom>
          <a:noFill/>
        </p:spPr>
        <p:txBody>
          <a:bodyPr rtlCol="0" wrap="square">
            <a:spAutoFit/>
          </a:bodyPr>
          <a:lstStyle/>
          <a:p>
            <a:r>
              <a:rPr altLang="en-US" b="1" lang="zh-CN" sz="2800">
                <a:solidFill>
                  <a:schemeClr val="accent1">
                    <a:lumMod val="60000"/>
                    <a:lumOff val="40000"/>
                  </a:schemeClr>
                </a:solidFill>
                <a:latin charset="-122" panose="020b0503020204020204" pitchFamily="34" typeface="微软雅黑"/>
                <a:ea charset="-122" panose="020b0503020204020204" pitchFamily="34" typeface="微软雅黑"/>
              </a:rPr>
              <a:t>产品和运营管理</a:t>
            </a:r>
          </a:p>
        </p:txBody>
      </p:sp>
      <p:grpSp>
        <p:nvGrpSpPr>
          <p:cNvPr id="4" name="组合 3">
            <a:extLst>
              <a:ext uri="{FF2B5EF4-FFF2-40B4-BE49-F238E27FC236}">
                <a16:creationId xmlns:a16="http://schemas.microsoft.com/office/drawing/2014/main" id="{9E5ABE99-5EF1-4FF2-959D-67CDEE871AB5}"/>
              </a:ext>
            </a:extLst>
          </p:cNvPr>
          <p:cNvGrpSpPr/>
          <p:nvPr/>
        </p:nvGrpSpPr>
        <p:grpSpPr>
          <a:xfrm>
            <a:off x="1401087" y="1883181"/>
            <a:ext cx="2197330" cy="3930458"/>
            <a:chOff x="1525184" y="1798272"/>
            <a:chExt cx="2197330" cy="3930458"/>
          </a:xfrm>
        </p:grpSpPr>
        <p:sp>
          <p:nvSpPr>
            <p:cNvPr id="22" name="iŝliḑe">
              <a:extLst>
                <a:ext uri="{FF2B5EF4-FFF2-40B4-BE49-F238E27FC236}">
                  <a16:creationId xmlns:a16="http://schemas.microsoft.com/office/drawing/2014/main" id="{3598BE3C-39EF-4D25-8DDA-33D9AA2370F9}"/>
                </a:ext>
              </a:extLst>
            </p:cNvPr>
            <p:cNvSpPr/>
            <p:nvPr/>
          </p:nvSpPr>
          <p:spPr>
            <a:xfrm>
              <a:off x="3557227" y="3121239"/>
              <a:ext cx="165287" cy="415169"/>
            </a:xfrm>
            <a:custGeom>
              <a:rect b="0" l="0" r="0" t="0"/>
              <a:pathLst>
                <a:path extrusionOk="0" h="119999" w="119999">
                  <a:moveTo>
                    <a:pt x="64827" y="120000"/>
                  </a:moveTo>
                  <a:cubicBezTo>
                    <a:pt x="28966" y="120000"/>
                    <a:pt x="0" y="99600"/>
                    <a:pt x="0" y="85561"/>
                  </a:cubicBezTo>
                  <a:lnTo>
                    <a:pt x="0" y="34438"/>
                  </a:lnTo>
                  <a:cubicBezTo>
                    <a:pt x="0" y="20661"/>
                    <a:pt x="28966" y="0"/>
                    <a:pt x="64827" y="0"/>
                  </a:cubicBezTo>
                  <a:cubicBezTo>
                    <a:pt x="95172" y="0"/>
                    <a:pt x="120000" y="9538"/>
                    <a:pt x="120000" y="21194"/>
                  </a:cubicBezTo>
                  <a:lnTo>
                    <a:pt x="120000" y="98805"/>
                  </a:lnTo>
                  <a:cubicBezTo>
                    <a:pt x="120000" y="110727"/>
                    <a:pt x="95172" y="120000"/>
                    <a:pt x="64827" y="120000"/>
                  </a:cubicBezTo>
                </a:path>
              </a:pathLst>
            </a:custGeom>
            <a:solidFill>
              <a:schemeClr val="bg1">
                <a:lumMod val="75000"/>
              </a:schemeClr>
            </a:solidFill>
            <a:ln>
              <a:noFill/>
            </a:ln>
          </p:spPr>
          <p:txBody>
            <a:bodyPr anchor="ctr" anchorCtr="0" bIns="45720" lIns="91440" rIns="91440" tIns="45720" wrap="square">
              <a:normAutofit fontScale="22500" lnSpcReduction="20000"/>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l" indent="0" lvl="0" marL="0" marR="0" rtl="0">
                <a:lnSpc>
                  <a:spcPct val="93000"/>
                </a:lnSpc>
                <a:spcBef>
                  <a:spcPct val="0"/>
                </a:spcBef>
                <a:spcAft>
                  <a:spcPct val="0"/>
                </a:spcAft>
                <a:buClr>
                  <a:srgbClr val="000000"/>
                </a:buClr>
                <a:buSzPct val="25000"/>
                <a:buFont typeface="Arial"/>
                <a:buNone/>
              </a:pPr>
              <a:r>
                <a:rPr b="0" cap="none" i="0" lang="de-DE" strike="noStrike" sz="4200" u="none">
                  <a:latin charset="-122" panose="02020400000000000000" pitchFamily="18" typeface="仓耳青禾体-谷力 W05"/>
                </a:rPr>
                <a:t> </a:t>
              </a:r>
            </a:p>
          </p:txBody>
        </p:sp>
        <p:sp>
          <p:nvSpPr>
            <p:cNvPr id="23" name="ïṡḷíḑé">
              <a:extLst>
                <a:ext uri="{FF2B5EF4-FFF2-40B4-BE49-F238E27FC236}">
                  <a16:creationId xmlns:a16="http://schemas.microsoft.com/office/drawing/2014/main" id="{43D9FB62-E7B1-4ED7-BEE9-EB858C5716B0}"/>
                </a:ext>
              </a:extLst>
            </p:cNvPr>
            <p:cNvSpPr/>
            <p:nvPr/>
          </p:nvSpPr>
          <p:spPr>
            <a:xfrm>
              <a:off x="3640060" y="3832221"/>
              <a:ext cx="65530" cy="621195"/>
            </a:xfrm>
            <a:custGeom>
              <a:rect b="0" l="0" r="0" t="0"/>
              <a:pathLst>
                <a:path extrusionOk="0" h="119999" w="119999">
                  <a:moveTo>
                    <a:pt x="77644" y="120000"/>
                  </a:moveTo>
                  <a:lnTo>
                    <a:pt x="0" y="120000"/>
                  </a:lnTo>
                  <a:lnTo>
                    <a:pt x="0" y="0"/>
                  </a:lnTo>
                  <a:lnTo>
                    <a:pt x="77644" y="0"/>
                  </a:lnTo>
                  <a:cubicBezTo>
                    <a:pt x="100588" y="0"/>
                    <a:pt x="120000" y="1938"/>
                    <a:pt x="120000" y="4061"/>
                  </a:cubicBezTo>
                  <a:lnTo>
                    <a:pt x="120000" y="115938"/>
                  </a:lnTo>
                  <a:cubicBezTo>
                    <a:pt x="120000" y="118061"/>
                    <a:pt x="100588" y="120000"/>
                    <a:pt x="77644" y="120000"/>
                  </a:cubicBezTo>
                </a:path>
              </a:pathLst>
            </a:custGeom>
            <a:solidFill>
              <a:schemeClr val="bg1">
                <a:lumMod val="75000"/>
              </a:schemeClr>
            </a:solidFill>
            <a:ln>
              <a:noFill/>
            </a:ln>
          </p:spPr>
          <p:txBody>
            <a:bodyPr anchor="ctr" anchorCtr="0" bIns="45720" lIns="91440" rIns="91440" tIns="45720" wrap="square">
              <a:normAutofit fontScale="22500" lnSpcReduction="20000"/>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nSpc>
                  <a:spcPct val="93000"/>
                </a:lnSpc>
                <a:buClr>
                  <a:srgbClr val="000000"/>
                </a:buClr>
                <a:buSzPct val="25000"/>
                <a:buFont typeface="Arial"/>
                <a:buNone/>
              </a:pPr>
              <a:endParaRPr sz="4200">
                <a:latin charset="-122" panose="02020400000000000000" pitchFamily="18" typeface="仓耳青禾体-谷力 W05"/>
              </a:endParaRPr>
            </a:p>
          </p:txBody>
        </p:sp>
        <p:sp>
          <p:nvSpPr>
            <p:cNvPr id="24" name="íṧḷiḑè">
              <a:extLst>
                <a:ext uri="{FF2B5EF4-FFF2-40B4-BE49-F238E27FC236}">
                  <a16:creationId xmlns:a16="http://schemas.microsoft.com/office/drawing/2014/main" id="{ABF8B384-41F2-43A6-A76F-63AB63402B4E}"/>
                </a:ext>
              </a:extLst>
            </p:cNvPr>
            <p:cNvSpPr/>
            <p:nvPr/>
          </p:nvSpPr>
          <p:spPr>
            <a:xfrm>
              <a:off x="1741730" y="4918890"/>
              <a:ext cx="1702982" cy="809840"/>
            </a:xfrm>
            <a:custGeom>
              <a:rect b="0" l="0" r="0" t="0"/>
              <a:pathLst>
                <a:path extrusionOk="0" h="119999" w="119999">
                  <a:moveTo>
                    <a:pt x="15133" y="99993"/>
                  </a:moveTo>
                  <a:cubicBezTo>
                    <a:pt x="16127" y="106239"/>
                    <a:pt x="16527" y="118741"/>
                    <a:pt x="59733" y="119960"/>
                  </a:cubicBezTo>
                  <a:cubicBezTo>
                    <a:pt x="102011" y="120777"/>
                    <a:pt x="102477" y="107732"/>
                    <a:pt x="103538" y="100804"/>
                  </a:cubicBezTo>
                  <a:cubicBezTo>
                    <a:pt x="104800" y="93468"/>
                    <a:pt x="104138" y="14537"/>
                    <a:pt x="120000" y="1084"/>
                  </a:cubicBezTo>
                  <a:cubicBezTo>
                    <a:pt x="92988" y="816"/>
                    <a:pt x="59866" y="542"/>
                    <a:pt x="59866" y="542"/>
                  </a:cubicBezTo>
                  <a:cubicBezTo>
                    <a:pt x="27677" y="273"/>
                    <a:pt x="28538" y="273"/>
                    <a:pt x="0" y="0"/>
                  </a:cubicBezTo>
                  <a:cubicBezTo>
                    <a:pt x="14466" y="10730"/>
                    <a:pt x="14205" y="94010"/>
                    <a:pt x="15133" y="99993"/>
                  </a:cubicBezTo>
                </a:path>
              </a:pathLst>
            </a:custGeom>
            <a:solidFill>
              <a:schemeClr val="bg1">
                <a:lumMod val="50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r" defTabSz="914377"/>
              <a:endParaRPr b="1" sz="1400">
                <a:solidFill>
                  <a:schemeClr val="lt1"/>
                </a:solidFill>
                <a:latin charset="-122" panose="00000500000000000000" pitchFamily="2" typeface="三极准柔宋"/>
                <a:ea charset="-122" panose="00000500000000000000" pitchFamily="2" typeface="三极准柔宋"/>
                <a:cs charset="0" typeface="Open Sans"/>
              </a:endParaRPr>
            </a:p>
          </p:txBody>
        </p:sp>
        <p:sp>
          <p:nvSpPr>
            <p:cNvPr id="25" name="ïṣḻiḑè">
              <a:extLst>
                <a:ext uri="{FF2B5EF4-FFF2-40B4-BE49-F238E27FC236}">
                  <a16:creationId xmlns:a16="http://schemas.microsoft.com/office/drawing/2014/main" id="{65E9317F-A836-4034-9CA4-073F5BA875FD}"/>
                </a:ext>
              </a:extLst>
            </p:cNvPr>
            <p:cNvSpPr/>
            <p:nvPr/>
          </p:nvSpPr>
          <p:spPr>
            <a:xfrm>
              <a:off x="1741730" y="1798272"/>
              <a:ext cx="1702982" cy="809014"/>
            </a:xfrm>
            <a:custGeom>
              <a:rect b="0" l="0" r="0" t="0"/>
              <a:pathLst>
                <a:path extrusionOk="0" h="119999" w="119999">
                  <a:moveTo>
                    <a:pt x="104866" y="20021"/>
                  </a:moveTo>
                  <a:cubicBezTo>
                    <a:pt x="103872" y="13634"/>
                    <a:pt x="103472" y="1136"/>
                    <a:pt x="60266" y="50"/>
                  </a:cubicBezTo>
                  <a:cubicBezTo>
                    <a:pt x="17988" y="-901"/>
                    <a:pt x="17522" y="12274"/>
                    <a:pt x="16461" y="19069"/>
                  </a:cubicBezTo>
                  <a:cubicBezTo>
                    <a:pt x="15200" y="26536"/>
                    <a:pt x="15861" y="105463"/>
                    <a:pt x="0" y="118779"/>
                  </a:cubicBezTo>
                  <a:cubicBezTo>
                    <a:pt x="27011" y="119182"/>
                    <a:pt x="60133" y="119457"/>
                    <a:pt x="60133" y="119457"/>
                  </a:cubicBezTo>
                  <a:cubicBezTo>
                    <a:pt x="92322" y="119725"/>
                    <a:pt x="91461" y="119725"/>
                    <a:pt x="120000" y="120000"/>
                  </a:cubicBezTo>
                  <a:cubicBezTo>
                    <a:pt x="105533" y="109130"/>
                    <a:pt x="105794" y="25993"/>
                    <a:pt x="104866" y="20021"/>
                  </a:cubicBezTo>
                </a:path>
              </a:pathLst>
            </a:custGeom>
            <a:solidFill>
              <a:schemeClr val="bg1">
                <a:lumMod val="50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r" defTabSz="914377"/>
              <a:endParaRPr b="1" sz="1400">
                <a:solidFill>
                  <a:schemeClr val="lt1"/>
                </a:solidFill>
                <a:latin charset="-122" panose="00000500000000000000" pitchFamily="2" typeface="三极准柔宋"/>
                <a:ea charset="-122" panose="00000500000000000000" pitchFamily="2" typeface="三极准柔宋"/>
                <a:cs charset="0" typeface="Open Sans"/>
              </a:endParaRPr>
            </a:p>
          </p:txBody>
        </p:sp>
        <p:sp>
          <p:nvSpPr>
            <p:cNvPr id="26" name="îśḻiḓè">
              <a:extLst>
                <a:ext uri="{FF2B5EF4-FFF2-40B4-BE49-F238E27FC236}">
                  <a16:creationId xmlns:a16="http://schemas.microsoft.com/office/drawing/2014/main" id="{BBA92B94-09C4-4F49-AB53-A2054896BDCA}"/>
                </a:ext>
              </a:extLst>
            </p:cNvPr>
            <p:cNvSpPr/>
            <p:nvPr/>
          </p:nvSpPr>
          <p:spPr>
            <a:xfrm>
              <a:off x="1525184" y="2545388"/>
              <a:ext cx="2136073" cy="2449311"/>
            </a:xfrm>
            <a:custGeom>
              <a:rect b="0" l="0" r="0" t="0"/>
              <a:pathLst>
                <a:path extrusionOk="0" h="119999" w="119999">
                  <a:moveTo>
                    <a:pt x="95507" y="120000"/>
                  </a:moveTo>
                  <a:lnTo>
                    <a:pt x="23757" y="119727"/>
                  </a:lnTo>
                  <a:cubicBezTo>
                    <a:pt x="10539" y="119638"/>
                    <a:pt x="-105" y="110448"/>
                    <a:pt x="0" y="98949"/>
                  </a:cubicBezTo>
                  <a:lnTo>
                    <a:pt x="417" y="20504"/>
                  </a:lnTo>
                  <a:cubicBezTo>
                    <a:pt x="523" y="9100"/>
                    <a:pt x="11224" y="-89"/>
                    <a:pt x="24542" y="0"/>
                  </a:cubicBezTo>
                  <a:lnTo>
                    <a:pt x="96237" y="272"/>
                  </a:lnTo>
                  <a:cubicBezTo>
                    <a:pt x="109454" y="361"/>
                    <a:pt x="120155" y="9595"/>
                    <a:pt x="119999" y="21094"/>
                  </a:cubicBezTo>
                  <a:lnTo>
                    <a:pt x="119576" y="99495"/>
                  </a:lnTo>
                  <a:cubicBezTo>
                    <a:pt x="119476" y="110899"/>
                    <a:pt x="108669" y="120133"/>
                    <a:pt x="95507" y="120000"/>
                  </a:cubicBezTo>
                </a:path>
              </a:pathLst>
            </a:custGeom>
            <a:solidFill>
              <a:schemeClr val="bg1">
                <a:lumMod val="85000"/>
              </a:schemeClr>
            </a:solidFill>
            <a:ln>
              <a:noFill/>
            </a:ln>
          </p:spPr>
          <p:txBody>
            <a:bodyPr anchor="ctr" anchorCtr="0" bIns="45720" lIns="91440" rIns="91440" tIns="45720" wrap="square">
              <a:normAutofit fontScale="22500" lnSpcReduction="20000"/>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l" indent="0" lvl="0" marL="0" marR="0" rtl="0">
                <a:lnSpc>
                  <a:spcPct val="93000"/>
                </a:lnSpc>
                <a:spcBef>
                  <a:spcPct val="0"/>
                </a:spcBef>
                <a:spcAft>
                  <a:spcPct val="0"/>
                </a:spcAft>
                <a:buClr>
                  <a:srgbClr val="000000"/>
                </a:buClr>
                <a:buFont typeface="Arial"/>
                <a:buNone/>
              </a:pPr>
              <a:endParaRPr b="0" cap="none" i="0" strike="noStrike" sz="3500" u="none">
                <a:latin charset="-122" panose="02020400000000000000" pitchFamily="18" typeface="仓耳青禾体-谷力 W05"/>
              </a:endParaRPr>
            </a:p>
          </p:txBody>
        </p:sp>
        <p:sp>
          <p:nvSpPr>
            <p:cNvPr id="27" name="íṧ1idè">
              <a:extLst>
                <a:ext uri="{FF2B5EF4-FFF2-40B4-BE49-F238E27FC236}">
                  <a16:creationId xmlns:a16="http://schemas.microsoft.com/office/drawing/2014/main" id="{970C78D1-1788-4A0B-BD09-036EB28FA3B9}"/>
                </a:ext>
              </a:extLst>
            </p:cNvPr>
            <p:cNvSpPr/>
            <p:nvPr/>
          </p:nvSpPr>
          <p:spPr>
            <a:xfrm>
              <a:off x="1616252" y="2644341"/>
              <a:ext cx="1953936" cy="2251401"/>
            </a:xfrm>
            <a:custGeom>
              <a:rect b="0" l="0" r="0" t="0"/>
              <a:pathLst>
                <a:path extrusionOk="0" h="119999" w="119999">
                  <a:moveTo>
                    <a:pt x="100885" y="120000"/>
                  </a:moveTo>
                  <a:lnTo>
                    <a:pt x="18412" y="119705"/>
                  </a:lnTo>
                  <a:cubicBezTo>
                    <a:pt x="8187" y="119705"/>
                    <a:pt x="-116" y="112621"/>
                    <a:pt x="0" y="104020"/>
                  </a:cubicBezTo>
                  <a:lnTo>
                    <a:pt x="461" y="15489"/>
                  </a:lnTo>
                  <a:cubicBezTo>
                    <a:pt x="461" y="6844"/>
                    <a:pt x="8883" y="-94"/>
                    <a:pt x="19108" y="5"/>
                  </a:cubicBezTo>
                  <a:lnTo>
                    <a:pt x="101642" y="294"/>
                  </a:lnTo>
                  <a:cubicBezTo>
                    <a:pt x="111862" y="294"/>
                    <a:pt x="120111" y="7383"/>
                    <a:pt x="119994" y="15979"/>
                  </a:cubicBezTo>
                  <a:lnTo>
                    <a:pt x="119532" y="104560"/>
                  </a:lnTo>
                  <a:cubicBezTo>
                    <a:pt x="119415" y="113061"/>
                    <a:pt x="111110" y="120000"/>
                    <a:pt x="100885" y="120000"/>
                  </a:cubicBezTo>
                </a:path>
              </a:pathLst>
            </a:custGeom>
            <a:solidFill>
              <a:schemeClr val="bg1">
                <a:lumMod val="65000"/>
              </a:schemeClr>
            </a:solidFill>
            <a:ln>
              <a:noFill/>
            </a:ln>
          </p:spPr>
          <p:txBody>
            <a:bodyPr anchor="ctr" anchorCtr="0" bIns="45720" lIns="91440" rIns="91440" tIns="45720" wrap="square">
              <a:normAutofit fontScale="22500" lnSpcReduction="20000"/>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l" indent="0" lvl="0" marL="0" marR="0" rtl="0">
                <a:lnSpc>
                  <a:spcPct val="93000"/>
                </a:lnSpc>
                <a:spcBef>
                  <a:spcPct val="0"/>
                </a:spcBef>
                <a:spcAft>
                  <a:spcPct val="0"/>
                </a:spcAft>
                <a:buClr>
                  <a:srgbClr val="000000"/>
                </a:buClr>
                <a:buFont typeface="Arial"/>
                <a:buNone/>
              </a:pPr>
              <a:endParaRPr b="0" cap="none" i="0" strike="noStrike" sz="3500" u="none">
                <a:latin charset="-122" panose="02020400000000000000" pitchFamily="18" typeface="仓耳青禾体-谷力 W05"/>
              </a:endParaRPr>
            </a:p>
          </p:txBody>
        </p:sp>
        <p:sp>
          <p:nvSpPr>
            <p:cNvPr id="28" name="îṡ1iďè">
              <a:extLst>
                <a:ext uri="{FF2B5EF4-FFF2-40B4-BE49-F238E27FC236}">
                  <a16:creationId xmlns:a16="http://schemas.microsoft.com/office/drawing/2014/main" id="{D5E6B25F-50E6-42E4-8FFA-21B5FC90780D}"/>
                </a:ext>
              </a:extLst>
            </p:cNvPr>
            <p:cNvSpPr/>
            <p:nvPr/>
          </p:nvSpPr>
          <p:spPr>
            <a:xfrm>
              <a:off x="1731401" y="2755900"/>
              <a:ext cx="1713699" cy="2012949"/>
            </a:xfrm>
            <a:prstGeom prst="roundRect">
              <a:avLst/>
            </a:prstGeom>
            <a:blipFill dpi="0" rotWithShape="1">
              <a:blip r:embed="rId2">
                <a:extLst>
                  <a:ext uri="{28A0092B-C50C-407E-A947-70E740481C1C}">
                    <a14:useLocalDpi val="0"/>
                  </a:ext>
                </a:extLst>
              </a:blip>
              <a:stretch>
                <a:fillRect/>
              </a:stretch>
            </a:blipFill>
            <a:ln algn="ctr" cap="flat" cmpd="sng" w="1905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a:endParaRPr altLang="en-US" lang="zh-CN">
                <a:solidFill>
                  <a:schemeClr val="tx1"/>
                </a:solidFill>
                <a:latin charset="-122" panose="02020400000000000000" pitchFamily="18" typeface="仓耳青禾体-谷力 W05"/>
                <a:ea charset="-122" panose="02020400000000000000" pitchFamily="18" typeface="仓耳青禾体-谷力 W05"/>
              </a:endParaRPr>
            </a:p>
          </p:txBody>
        </p:sp>
      </p:grpSp>
      <p:grpSp>
        <p:nvGrpSpPr>
          <p:cNvPr id="5" name="组合 4">
            <a:extLst>
              <a:ext uri="{FF2B5EF4-FFF2-40B4-BE49-F238E27FC236}">
                <a16:creationId xmlns:a16="http://schemas.microsoft.com/office/drawing/2014/main" id="{97AD9C6B-9984-495D-B5C7-D624D0F3DAC2}"/>
              </a:ext>
            </a:extLst>
          </p:cNvPr>
          <p:cNvGrpSpPr/>
          <p:nvPr/>
        </p:nvGrpSpPr>
        <p:grpSpPr>
          <a:xfrm>
            <a:off x="4879723" y="1894076"/>
            <a:ext cx="753588" cy="753588"/>
            <a:chOff x="5003820" y="1809167"/>
            <a:chExt cx="753588" cy="753588"/>
          </a:xfrm>
        </p:grpSpPr>
        <p:sp>
          <p:nvSpPr>
            <p:cNvPr id="47" name="íSlïḍè">
              <a:extLst>
                <a:ext uri="{FF2B5EF4-FFF2-40B4-BE49-F238E27FC236}">
                  <a16:creationId xmlns:a16="http://schemas.microsoft.com/office/drawing/2014/main" id="{FA1B18D0-432F-40F4-A343-C0EE1E527038}"/>
                </a:ext>
              </a:extLst>
            </p:cNvPr>
            <p:cNvSpPr/>
            <p:nvPr/>
          </p:nvSpPr>
          <p:spPr>
            <a:xfrm>
              <a:off x="5003820" y="1809167"/>
              <a:ext cx="753588" cy="753588"/>
            </a:xfrm>
            <a:prstGeom prst="ellipse">
              <a:avLst/>
            </a:prstGeom>
            <a:solidFill>
              <a:schemeClr val="accent1">
                <a:lumMod val="60000"/>
                <a:lumOff val="40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p>
              <a:pPr algn="r" defTabSz="914377"/>
              <a:endParaRPr altLang="en-US" b="1" lang="zh-CN" sz="1400">
                <a:latin charset="-122" panose="00000500000000000000" pitchFamily="2" typeface="三极准柔宋"/>
                <a:ea charset="-122" panose="00000500000000000000" pitchFamily="2" typeface="三极准柔宋"/>
                <a:cs charset="0" typeface="Open Sans"/>
              </a:endParaRPr>
            </a:p>
          </p:txBody>
        </p:sp>
        <p:sp>
          <p:nvSpPr>
            <p:cNvPr id="48" name="iṧļídê">
              <a:extLst>
                <a:ext uri="{FF2B5EF4-FFF2-40B4-BE49-F238E27FC236}">
                  <a16:creationId xmlns:a16="http://schemas.microsoft.com/office/drawing/2014/main" id="{F516EA26-BAD9-49AA-A567-E92D01D0F86F}"/>
                </a:ext>
              </a:extLst>
            </p:cNvPr>
            <p:cNvSpPr/>
            <p:nvPr/>
          </p:nvSpPr>
          <p:spPr>
            <a:xfrm>
              <a:off x="5197016" y="1985965"/>
              <a:ext cx="367195" cy="399993"/>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 fmla="*/ 373273 h 605239" name="connsiteX27"/>
                <a:gd fmla="*/ 373273 h 605239" name="connsiteY27"/>
                <a:gd fmla="*/ 373273 h 605239" name="connsiteX28"/>
                <a:gd fmla="*/ 373273 h 605239" name="connsiteY28"/>
                <a:gd fmla="*/ 373273 h 605239" name="connsiteX29"/>
                <a:gd fmla="*/ 373273 h 605239" name="connsiteY29"/>
                <a:gd fmla="*/ 373273 h 605239" name="connsiteX30"/>
                <a:gd fmla="*/ 373273 h 605239" name="connsiteY30"/>
                <a:gd fmla="*/ 373273 h 605239" name="connsiteX31"/>
                <a:gd fmla="*/ 373273 h 605239" name="connsiteY31"/>
                <a:gd fmla="*/ 373273 h 605239" name="connsiteX32"/>
                <a:gd fmla="*/ 373273 h 605239" name="connsiteY32"/>
                <a:gd fmla="*/ 373273 h 605239" name="connsiteX33"/>
                <a:gd fmla="*/ 373273 h 605239" name="connsiteY33"/>
                <a:gd fmla="*/ 373273 h 605239" name="connsiteX34"/>
                <a:gd fmla="*/ 373273 h 605239" name="connsiteY34"/>
                <a:gd fmla="*/ 373273 h 605239" name="connsiteX35"/>
                <a:gd fmla="*/ 373273 h 605239" name="connsiteY35"/>
                <a:gd fmla="*/ 373273 h 605239" name="connsiteX36"/>
                <a:gd fmla="*/ 373273 h 605239" name="connsiteY36"/>
                <a:gd fmla="*/ 373273 h 605239" name="connsiteX37"/>
                <a:gd fmla="*/ 373273 h 605239" name="connsiteY37"/>
                <a:gd fmla="*/ 373273 h 605239" name="connsiteX38"/>
                <a:gd fmla="*/ 373273 h 605239" name="connsiteY38"/>
                <a:gd fmla="*/ 373273 h 605239" name="connsiteX39"/>
                <a:gd fmla="*/ 373273 h 605239" name="connsiteY39"/>
                <a:gd fmla="*/ 373273 h 605239" name="connsiteX40"/>
                <a:gd fmla="*/ 373273 h 605239" name="connsiteY40"/>
                <a:gd fmla="*/ 373273 h 605239" name="connsiteX41"/>
                <a:gd fmla="*/ 373273 h 605239" name="connsiteY41"/>
                <a:gd fmla="*/ 373273 h 605239" name="connsiteX42"/>
                <a:gd fmla="*/ 373273 h 605239" name="connsiteY42"/>
                <a:gd fmla="*/ 373273 h 605239" name="connsiteX43"/>
                <a:gd fmla="*/ 373273 h 605239" name="connsiteY43"/>
                <a:gd fmla="*/ 373273 h 605239" name="connsiteX44"/>
                <a:gd fmla="*/ 373273 h 605239" name="connsiteY44"/>
                <a:gd fmla="*/ 373273 h 605239" name="connsiteX45"/>
                <a:gd fmla="*/ 373273 h 605239" name="connsiteY45"/>
                <a:gd fmla="*/ 373273 h 605239" name="connsiteX46"/>
                <a:gd fmla="*/ 373273 h 605239" name="connsiteY46"/>
                <a:gd fmla="*/ 373273 h 605239" name="connsiteX47"/>
                <a:gd fmla="*/ 373273 h 605239" name="connsiteY47"/>
                <a:gd fmla="*/ 373273 h 605239" name="connsiteX48"/>
                <a:gd fmla="*/ 373273 h 605239" name="connsiteY48"/>
                <a:gd fmla="*/ 373273 h 605239" name="connsiteX49"/>
                <a:gd fmla="*/ 373273 h 605239" name="connsiteY49"/>
                <a:gd fmla="*/ 373273 h 605239" name="connsiteX50"/>
                <a:gd fmla="*/ 373273 h 605239" name="connsiteY50"/>
                <a:gd fmla="*/ 373273 h 605239" name="connsiteX51"/>
                <a:gd fmla="*/ 373273 h 605239" name="connsiteY51"/>
                <a:gd fmla="*/ 373273 h 605239" name="connsiteX52"/>
                <a:gd fmla="*/ 373273 h 605239" name="connsiteY52"/>
                <a:gd fmla="*/ 373273 h 605239" name="connsiteX53"/>
                <a:gd fmla="*/ 373273 h 605239" name="connsiteY53"/>
                <a:gd fmla="*/ 373273 h 605239" name="connsiteX54"/>
                <a:gd fmla="*/ 373273 h 605239" name="connsiteY54"/>
                <a:gd fmla="*/ 373273 h 605239" name="connsiteX55"/>
                <a:gd fmla="*/ 373273 h 605239" name="connsiteY55"/>
                <a:gd fmla="*/ 373273 h 605239" name="connsiteX56"/>
                <a:gd fmla="*/ 373273 h 605239" name="connsiteY56"/>
                <a:gd fmla="*/ 373273 h 605239" name="connsiteX57"/>
                <a:gd fmla="*/ 373273 h 605239" name="connsiteY57"/>
                <a:gd fmla="*/ 373273 h 605239" name="connsiteX58"/>
                <a:gd fmla="*/ 373273 h 605239" name="connsiteY58"/>
                <a:gd fmla="*/ 373273 h 605239" name="connsiteX59"/>
                <a:gd fmla="*/ 373273 h 605239" name="connsiteY59"/>
                <a:gd fmla="*/ 373273 h 605239" name="connsiteX60"/>
                <a:gd fmla="*/ 373273 h 605239" name="connsiteY60"/>
                <a:gd fmla="*/ 373273 h 605239" name="connsiteX61"/>
                <a:gd fmla="*/ 373273 h 605239" name="connsiteY61"/>
                <a:gd fmla="*/ 373273 h 605239" name="connsiteX62"/>
                <a:gd fmla="*/ 373273 h 605239" name="connsiteY62"/>
                <a:gd fmla="*/ 373273 h 605239" name="connsiteX63"/>
                <a:gd fmla="*/ 373273 h 605239" name="connsiteY63"/>
                <a:gd fmla="*/ 373273 h 605239" name="connsiteX64"/>
                <a:gd fmla="*/ 373273 h 605239" name="connsiteY64"/>
                <a:gd fmla="*/ 373273 h 605239" name="connsiteX65"/>
                <a:gd fmla="*/ 373273 h 605239" name="connsiteY65"/>
                <a:gd fmla="*/ 373273 h 605239" name="connsiteX66"/>
                <a:gd fmla="*/ 373273 h 605239" name="connsiteY66"/>
                <a:gd fmla="*/ 373273 h 605239" name="connsiteX67"/>
                <a:gd fmla="*/ 373273 h 605239" name="connsiteY67"/>
                <a:gd fmla="*/ 373273 h 605239" name="connsiteX68"/>
                <a:gd fmla="*/ 373273 h 605239" name="connsiteY68"/>
                <a:gd fmla="*/ 373273 h 605239" name="connsiteX69"/>
                <a:gd fmla="*/ 373273 h 605239" name="connsiteY69"/>
                <a:gd fmla="*/ 373273 h 605239" name="connsiteX70"/>
                <a:gd fmla="*/ 373273 h 605239" name="connsiteY70"/>
                <a:gd fmla="*/ 373273 h 605239" name="connsiteX71"/>
                <a:gd fmla="*/ 373273 h 605239" name="connsiteY71"/>
                <a:gd fmla="*/ 373273 h 605239" name="connsiteX72"/>
                <a:gd fmla="*/ 373273 h 605239" name="connsiteY72"/>
                <a:gd fmla="*/ 373273 h 605239" name="connsiteX73"/>
                <a:gd fmla="*/ 373273 h 605239" name="connsiteY73"/>
                <a:gd fmla="*/ 373273 h 605239" name="connsiteX74"/>
                <a:gd fmla="*/ 373273 h 605239" name="connsiteY74"/>
                <a:gd fmla="*/ 373273 h 605239" name="connsiteX75"/>
                <a:gd fmla="*/ 373273 h 605239" name="connsiteY75"/>
                <a:gd fmla="*/ 373273 h 605239" name="connsiteX76"/>
                <a:gd fmla="*/ 373273 h 605239" name="connsiteY76"/>
                <a:gd fmla="*/ 373273 h 605239" name="connsiteX77"/>
                <a:gd fmla="*/ 373273 h 605239" name="connsiteY77"/>
                <a:gd fmla="*/ 373273 h 605239" name="connsiteX78"/>
                <a:gd fmla="*/ 373273 h 605239" name="connsiteY78"/>
                <a:gd fmla="*/ 373273 h 605239" name="connsiteX79"/>
                <a:gd fmla="*/ 373273 h 605239" name="connsiteY79"/>
                <a:gd fmla="*/ 373273 h 605239" name="connsiteX80"/>
                <a:gd fmla="*/ 373273 h 605239" name="connsiteY80"/>
                <a:gd fmla="*/ 373273 h 605239" name="connsiteX81"/>
                <a:gd fmla="*/ 373273 h 605239" name="connsiteY81"/>
                <a:gd fmla="*/ 373273 h 605239" name="connsiteX82"/>
                <a:gd fmla="*/ 373273 h 605239" name="connsiteY82"/>
                <a:gd fmla="*/ 373273 h 605239" name="connsiteX83"/>
                <a:gd fmla="*/ 373273 h 605239" name="connsiteY83"/>
                <a:gd fmla="*/ 373273 h 605239" name="connsiteX84"/>
                <a:gd fmla="*/ 373273 h 605239" name="connsiteY84"/>
                <a:gd fmla="*/ 373273 h 605239" name="connsiteX85"/>
                <a:gd fmla="*/ 373273 h 605239" name="connsiteY85"/>
                <a:gd fmla="*/ 373273 h 605239" name="connsiteX86"/>
                <a:gd fmla="*/ 373273 h 605239" name="connsiteY86"/>
                <a:gd fmla="*/ 373273 h 605239" name="connsiteX87"/>
                <a:gd fmla="*/ 373273 h 605239" name="connsiteY87"/>
                <a:gd fmla="*/ 373273 h 605239" name="connsiteX88"/>
                <a:gd fmla="*/ 373273 h 605239" name="connsiteY88"/>
                <a:gd fmla="*/ 373273 h 605239" name="connsiteX89"/>
                <a:gd fmla="*/ 373273 h 605239" name="connsiteY89"/>
                <a:gd fmla="*/ 373273 h 605239" name="connsiteX90"/>
                <a:gd fmla="*/ 373273 h 605239" name="connsiteY90"/>
                <a:gd fmla="*/ 373273 h 605239" name="connsiteX91"/>
                <a:gd fmla="*/ 373273 h 605239" name="connsiteY91"/>
                <a:gd fmla="*/ 373273 h 605239" name="connsiteX92"/>
                <a:gd fmla="*/ 373273 h 605239" name="connsiteY92"/>
                <a:gd fmla="*/ 373273 h 605239" name="connsiteX93"/>
                <a:gd fmla="*/ 373273 h 605239" name="connsiteY93"/>
                <a:gd fmla="*/ 373273 h 605239" name="connsiteX94"/>
                <a:gd fmla="*/ 373273 h 605239" name="connsiteY94"/>
                <a:gd fmla="*/ 373273 h 605239" name="connsiteX95"/>
                <a:gd fmla="*/ 373273 h 605239" name="connsiteY95"/>
                <a:gd fmla="*/ 373273 h 605239" name="connsiteX96"/>
                <a:gd fmla="*/ 373273 h 605239" name="connsiteY96"/>
                <a:gd fmla="*/ 373273 h 605239" name="connsiteX97"/>
                <a:gd fmla="*/ 373273 h 605239" name="connsiteY97"/>
                <a:gd fmla="*/ 373273 h 605239" name="connsiteX98"/>
                <a:gd fmla="*/ 373273 h 605239" name="connsiteY98"/>
                <a:gd fmla="*/ 373273 h 605239" name="connsiteX99"/>
                <a:gd fmla="*/ 373273 h 605239" name="connsiteY99"/>
                <a:gd fmla="*/ 373273 h 605239" name="connsiteX100"/>
                <a:gd fmla="*/ 373273 h 605239" name="connsiteY100"/>
                <a:gd fmla="*/ 373273 h 605239" name="connsiteX101"/>
                <a:gd fmla="*/ 373273 h 605239" name="connsiteY101"/>
                <a:gd fmla="*/ 373273 h 605239" name="connsiteX102"/>
                <a:gd fmla="*/ 373273 h 605239" name="connsiteY102"/>
                <a:gd fmla="*/ 373273 h 605239" name="connsiteX103"/>
                <a:gd fmla="*/ 373273 h 605239" name="connsiteY103"/>
                <a:gd fmla="*/ 373273 h 605239" name="connsiteX104"/>
                <a:gd fmla="*/ 373273 h 605239" name="connsiteY104"/>
                <a:gd fmla="*/ 373273 h 605239" name="connsiteX105"/>
                <a:gd fmla="*/ 373273 h 605239" name="connsiteY105"/>
                <a:gd fmla="*/ 373273 h 605239" name="connsiteX106"/>
                <a:gd fmla="*/ 373273 h 605239" name="connsiteY106"/>
                <a:gd fmla="*/ 373273 h 605239" name="connsiteX107"/>
                <a:gd fmla="*/ 373273 h 605239" name="connsiteY107"/>
                <a:gd fmla="*/ 373273 h 605239" name="connsiteX108"/>
                <a:gd fmla="*/ 373273 h 605239" name="connsiteY108"/>
                <a:gd fmla="*/ 373273 h 605239" name="connsiteX109"/>
                <a:gd fmla="*/ 373273 h 605239" name="connsiteY109"/>
                <a:gd fmla="*/ 373273 h 605239" name="connsiteX110"/>
                <a:gd fmla="*/ 373273 h 605239" name="connsiteY110"/>
                <a:gd fmla="*/ 373273 h 605239" name="connsiteX111"/>
                <a:gd fmla="*/ 373273 h 605239" name="connsiteY111"/>
                <a:gd fmla="*/ 373273 h 605239" name="connsiteX112"/>
                <a:gd fmla="*/ 373273 h 605239" name="connsiteY112"/>
                <a:gd fmla="*/ 373273 h 605239" name="connsiteX113"/>
                <a:gd fmla="*/ 373273 h 605239" name="connsiteY113"/>
                <a:gd fmla="*/ 373273 h 605239" name="connsiteX114"/>
                <a:gd fmla="*/ 373273 h 605239" name="connsiteY114"/>
                <a:gd fmla="*/ 373273 h 605239" name="connsiteX115"/>
                <a:gd fmla="*/ 373273 h 605239" name="connsiteY115"/>
                <a:gd fmla="*/ 373273 h 605239" name="connsiteX116"/>
                <a:gd fmla="*/ 373273 h 605239" name="connsiteY116"/>
                <a:gd fmla="*/ 373273 h 605239" name="connsiteX117"/>
                <a:gd fmla="*/ 373273 h 605239" name="connsiteY117"/>
                <a:gd fmla="*/ 373273 h 605239" name="connsiteX118"/>
                <a:gd fmla="*/ 373273 h 605239" name="connsiteY1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b="b" l="l" r="r" t="t"/>
              <a:pathLst>
                <a:path h="606722" w="556973">
                  <a:moveTo>
                    <a:pt x="480190" y="505602"/>
                  </a:moveTo>
                  <a:cubicBezTo>
                    <a:pt x="522897" y="505602"/>
                    <a:pt x="556973" y="537147"/>
                    <a:pt x="556973" y="556162"/>
                  </a:cubicBezTo>
                  <a:lnTo>
                    <a:pt x="556439" y="586996"/>
                  </a:lnTo>
                  <a:cubicBezTo>
                    <a:pt x="556261" y="597925"/>
                    <a:pt x="547364" y="606722"/>
                    <a:pt x="536420" y="606722"/>
                  </a:cubicBezTo>
                  <a:lnTo>
                    <a:pt x="425206" y="606722"/>
                  </a:lnTo>
                  <a:cubicBezTo>
                    <a:pt x="414173" y="606722"/>
                    <a:pt x="405187" y="597748"/>
                    <a:pt x="405187" y="586640"/>
                  </a:cubicBezTo>
                  <a:lnTo>
                    <a:pt x="405187" y="556162"/>
                  </a:lnTo>
                  <a:cubicBezTo>
                    <a:pt x="405187" y="537147"/>
                    <a:pt x="437573" y="505602"/>
                    <a:pt x="480190" y="505602"/>
                  </a:cubicBezTo>
                  <a:close/>
                  <a:moveTo>
                    <a:pt x="277711" y="505602"/>
                  </a:moveTo>
                  <a:cubicBezTo>
                    <a:pt x="320343" y="505602"/>
                    <a:pt x="354520" y="537147"/>
                    <a:pt x="354520" y="556162"/>
                  </a:cubicBezTo>
                  <a:lnTo>
                    <a:pt x="353986" y="586996"/>
                  </a:lnTo>
                  <a:cubicBezTo>
                    <a:pt x="353808" y="597925"/>
                    <a:pt x="344908" y="606722"/>
                    <a:pt x="333960" y="606722"/>
                  </a:cubicBezTo>
                  <a:lnTo>
                    <a:pt x="222619" y="606722"/>
                  </a:lnTo>
                  <a:cubicBezTo>
                    <a:pt x="211582" y="606722"/>
                    <a:pt x="202593" y="597748"/>
                    <a:pt x="202593" y="586640"/>
                  </a:cubicBezTo>
                  <a:lnTo>
                    <a:pt x="202593" y="556162"/>
                  </a:lnTo>
                  <a:cubicBezTo>
                    <a:pt x="202593" y="537147"/>
                    <a:pt x="234990" y="505602"/>
                    <a:pt x="277711" y="505602"/>
                  </a:cubicBezTo>
                  <a:close/>
                  <a:moveTo>
                    <a:pt x="75118" y="505602"/>
                  </a:moveTo>
                  <a:cubicBezTo>
                    <a:pt x="117839" y="505602"/>
                    <a:pt x="151927" y="537147"/>
                    <a:pt x="151927" y="556162"/>
                  </a:cubicBezTo>
                  <a:lnTo>
                    <a:pt x="151393" y="586996"/>
                  </a:lnTo>
                  <a:cubicBezTo>
                    <a:pt x="151215" y="597925"/>
                    <a:pt x="142315" y="606722"/>
                    <a:pt x="131367" y="606722"/>
                  </a:cubicBezTo>
                  <a:lnTo>
                    <a:pt x="20115" y="606722"/>
                  </a:lnTo>
                  <a:cubicBezTo>
                    <a:pt x="8989" y="606722"/>
                    <a:pt x="0" y="597748"/>
                    <a:pt x="0" y="586640"/>
                  </a:cubicBezTo>
                  <a:lnTo>
                    <a:pt x="0" y="556162"/>
                  </a:lnTo>
                  <a:cubicBezTo>
                    <a:pt x="0" y="537147"/>
                    <a:pt x="32486" y="505602"/>
                    <a:pt x="75118" y="505602"/>
                  </a:cubicBezTo>
                  <a:close/>
                  <a:moveTo>
                    <a:pt x="481080" y="379219"/>
                  </a:moveTo>
                  <a:cubicBezTo>
                    <a:pt x="509043" y="379219"/>
                    <a:pt x="531711" y="401840"/>
                    <a:pt x="531711" y="429744"/>
                  </a:cubicBezTo>
                  <a:cubicBezTo>
                    <a:pt x="531711" y="457648"/>
                    <a:pt x="509043" y="480269"/>
                    <a:pt x="481080" y="480269"/>
                  </a:cubicBezTo>
                  <a:cubicBezTo>
                    <a:pt x="453117" y="480269"/>
                    <a:pt x="430449" y="457648"/>
                    <a:pt x="430449" y="429744"/>
                  </a:cubicBezTo>
                  <a:cubicBezTo>
                    <a:pt x="430449" y="401840"/>
                    <a:pt x="453117" y="379219"/>
                    <a:pt x="481080" y="379219"/>
                  </a:cubicBezTo>
                  <a:close/>
                  <a:moveTo>
                    <a:pt x="278522" y="379219"/>
                  </a:moveTo>
                  <a:cubicBezTo>
                    <a:pt x="306465" y="379219"/>
                    <a:pt x="329118" y="401840"/>
                    <a:pt x="329118" y="429744"/>
                  </a:cubicBezTo>
                  <a:cubicBezTo>
                    <a:pt x="329118" y="457648"/>
                    <a:pt x="306465" y="480269"/>
                    <a:pt x="278522" y="480269"/>
                  </a:cubicBezTo>
                  <a:cubicBezTo>
                    <a:pt x="250579" y="480269"/>
                    <a:pt x="227926" y="457648"/>
                    <a:pt x="227926" y="429744"/>
                  </a:cubicBezTo>
                  <a:cubicBezTo>
                    <a:pt x="227926" y="401840"/>
                    <a:pt x="250579" y="379219"/>
                    <a:pt x="278522" y="379219"/>
                  </a:cubicBezTo>
                  <a:close/>
                  <a:moveTo>
                    <a:pt x="76035" y="379219"/>
                  </a:moveTo>
                  <a:cubicBezTo>
                    <a:pt x="103998" y="379219"/>
                    <a:pt x="126666" y="401840"/>
                    <a:pt x="126666" y="429744"/>
                  </a:cubicBezTo>
                  <a:cubicBezTo>
                    <a:pt x="126666" y="457648"/>
                    <a:pt x="103998" y="480269"/>
                    <a:pt x="76035" y="480269"/>
                  </a:cubicBezTo>
                  <a:cubicBezTo>
                    <a:pt x="48072" y="480269"/>
                    <a:pt x="25404" y="457648"/>
                    <a:pt x="25404" y="429744"/>
                  </a:cubicBezTo>
                  <a:cubicBezTo>
                    <a:pt x="25404" y="401840"/>
                    <a:pt x="48072" y="379219"/>
                    <a:pt x="76035" y="379219"/>
                  </a:cubicBezTo>
                  <a:close/>
                  <a:moveTo>
                    <a:pt x="353886" y="80445"/>
                  </a:moveTo>
                  <a:lnTo>
                    <a:pt x="360298" y="80445"/>
                  </a:lnTo>
                  <a:cubicBezTo>
                    <a:pt x="362435" y="80445"/>
                    <a:pt x="364216" y="80712"/>
                    <a:pt x="365552" y="81424"/>
                  </a:cubicBezTo>
                  <a:cubicBezTo>
                    <a:pt x="366888" y="82136"/>
                    <a:pt x="367956" y="82936"/>
                    <a:pt x="368669" y="84004"/>
                  </a:cubicBezTo>
                  <a:cubicBezTo>
                    <a:pt x="369381" y="84982"/>
                    <a:pt x="369916" y="86139"/>
                    <a:pt x="370183" y="87206"/>
                  </a:cubicBezTo>
                  <a:cubicBezTo>
                    <a:pt x="370361" y="88363"/>
                    <a:pt x="370539" y="89341"/>
                    <a:pt x="370539" y="90142"/>
                  </a:cubicBezTo>
                  <a:cubicBezTo>
                    <a:pt x="370539" y="92277"/>
                    <a:pt x="370272" y="94145"/>
                    <a:pt x="369738" y="95569"/>
                  </a:cubicBezTo>
                  <a:cubicBezTo>
                    <a:pt x="369203" y="96992"/>
                    <a:pt x="368491" y="98149"/>
                    <a:pt x="367600" y="98949"/>
                  </a:cubicBezTo>
                  <a:cubicBezTo>
                    <a:pt x="366799" y="99750"/>
                    <a:pt x="365819" y="100373"/>
                    <a:pt x="364840" y="100728"/>
                  </a:cubicBezTo>
                  <a:cubicBezTo>
                    <a:pt x="363860" y="101084"/>
                    <a:pt x="362791" y="101262"/>
                    <a:pt x="361723" y="101262"/>
                  </a:cubicBezTo>
                  <a:lnTo>
                    <a:pt x="353886" y="101262"/>
                  </a:lnTo>
                  <a:close/>
                  <a:moveTo>
                    <a:pt x="288104" y="75802"/>
                  </a:moveTo>
                  <a:lnTo>
                    <a:pt x="288104" y="81667"/>
                  </a:lnTo>
                  <a:lnTo>
                    <a:pt x="303770" y="81667"/>
                  </a:lnTo>
                  <a:lnTo>
                    <a:pt x="303770" y="128321"/>
                  </a:lnTo>
                  <a:lnTo>
                    <a:pt x="312404" y="128321"/>
                  </a:lnTo>
                  <a:lnTo>
                    <a:pt x="312404" y="81667"/>
                  </a:lnTo>
                  <a:lnTo>
                    <a:pt x="328159" y="81667"/>
                  </a:lnTo>
                  <a:lnTo>
                    <a:pt x="328159" y="75802"/>
                  </a:lnTo>
                  <a:close/>
                  <a:moveTo>
                    <a:pt x="233896" y="75802"/>
                  </a:moveTo>
                  <a:lnTo>
                    <a:pt x="233896" y="81667"/>
                  </a:lnTo>
                  <a:lnTo>
                    <a:pt x="249562" y="81667"/>
                  </a:lnTo>
                  <a:lnTo>
                    <a:pt x="249562" y="128321"/>
                  </a:lnTo>
                  <a:lnTo>
                    <a:pt x="258196" y="128321"/>
                  </a:lnTo>
                  <a:lnTo>
                    <a:pt x="258196" y="81667"/>
                  </a:lnTo>
                  <a:lnTo>
                    <a:pt x="273951" y="81667"/>
                  </a:lnTo>
                  <a:lnTo>
                    <a:pt x="273951" y="75802"/>
                  </a:lnTo>
                  <a:close/>
                  <a:moveTo>
                    <a:pt x="183516" y="75802"/>
                  </a:moveTo>
                  <a:lnTo>
                    <a:pt x="183516" y="128321"/>
                  </a:lnTo>
                  <a:lnTo>
                    <a:pt x="192239" y="128321"/>
                  </a:lnTo>
                  <a:lnTo>
                    <a:pt x="192239" y="104683"/>
                  </a:lnTo>
                  <a:lnTo>
                    <a:pt x="215026" y="104683"/>
                  </a:lnTo>
                  <a:lnTo>
                    <a:pt x="215026" y="128321"/>
                  </a:lnTo>
                  <a:lnTo>
                    <a:pt x="223571" y="128321"/>
                  </a:lnTo>
                  <a:lnTo>
                    <a:pt x="223571" y="75802"/>
                  </a:lnTo>
                  <a:lnTo>
                    <a:pt x="215026" y="75802"/>
                  </a:lnTo>
                  <a:lnTo>
                    <a:pt x="215026" y="98818"/>
                  </a:lnTo>
                  <a:lnTo>
                    <a:pt x="192239" y="98818"/>
                  </a:lnTo>
                  <a:lnTo>
                    <a:pt x="192239" y="75802"/>
                  </a:lnTo>
                  <a:close/>
                  <a:moveTo>
                    <a:pt x="345338" y="73935"/>
                  </a:moveTo>
                  <a:lnTo>
                    <a:pt x="345338" y="126366"/>
                  </a:lnTo>
                  <a:lnTo>
                    <a:pt x="353883" y="126366"/>
                  </a:lnTo>
                  <a:lnTo>
                    <a:pt x="353883" y="107438"/>
                  </a:lnTo>
                  <a:lnTo>
                    <a:pt x="360203" y="107438"/>
                  </a:lnTo>
                  <a:cubicBezTo>
                    <a:pt x="362962" y="107438"/>
                    <a:pt x="365544" y="107083"/>
                    <a:pt x="367769" y="106283"/>
                  </a:cubicBezTo>
                  <a:cubicBezTo>
                    <a:pt x="370083" y="105394"/>
                    <a:pt x="372041" y="104328"/>
                    <a:pt x="373644" y="102817"/>
                  </a:cubicBezTo>
                  <a:cubicBezTo>
                    <a:pt x="375246" y="101306"/>
                    <a:pt x="376492" y="99529"/>
                    <a:pt x="377382" y="97396"/>
                  </a:cubicBezTo>
                  <a:cubicBezTo>
                    <a:pt x="378361" y="95264"/>
                    <a:pt x="378717" y="92775"/>
                    <a:pt x="378717" y="90109"/>
                  </a:cubicBezTo>
                  <a:cubicBezTo>
                    <a:pt x="378717" y="87621"/>
                    <a:pt x="378183" y="85400"/>
                    <a:pt x="377115" y="83356"/>
                  </a:cubicBezTo>
                  <a:cubicBezTo>
                    <a:pt x="376136" y="81312"/>
                    <a:pt x="374712" y="79623"/>
                    <a:pt x="372932" y="78201"/>
                  </a:cubicBezTo>
                  <a:cubicBezTo>
                    <a:pt x="371240" y="76779"/>
                    <a:pt x="369282" y="75713"/>
                    <a:pt x="367057" y="75002"/>
                  </a:cubicBezTo>
                  <a:cubicBezTo>
                    <a:pt x="364921" y="74291"/>
                    <a:pt x="362695" y="73935"/>
                    <a:pt x="360381" y="73935"/>
                  </a:cubicBezTo>
                  <a:close/>
                  <a:moveTo>
                    <a:pt x="177285" y="0"/>
                  </a:moveTo>
                  <a:lnTo>
                    <a:pt x="379785" y="0"/>
                  </a:lnTo>
                  <a:cubicBezTo>
                    <a:pt x="435684" y="0"/>
                    <a:pt x="481080" y="45321"/>
                    <a:pt x="481080" y="101129"/>
                  </a:cubicBezTo>
                  <a:cubicBezTo>
                    <a:pt x="481080" y="156847"/>
                    <a:pt x="435684" y="202257"/>
                    <a:pt x="379785" y="202257"/>
                  </a:cubicBezTo>
                  <a:lnTo>
                    <a:pt x="303859" y="202257"/>
                  </a:lnTo>
                  <a:lnTo>
                    <a:pt x="303859" y="227495"/>
                  </a:lnTo>
                  <a:lnTo>
                    <a:pt x="481080" y="227495"/>
                  </a:lnTo>
                  <a:cubicBezTo>
                    <a:pt x="495055" y="227495"/>
                    <a:pt x="506448" y="238781"/>
                    <a:pt x="506448" y="252732"/>
                  </a:cubicBezTo>
                  <a:lnTo>
                    <a:pt x="506448" y="303297"/>
                  </a:lnTo>
                  <a:cubicBezTo>
                    <a:pt x="506448" y="317249"/>
                    <a:pt x="495055" y="328623"/>
                    <a:pt x="481080" y="328623"/>
                  </a:cubicBezTo>
                  <a:cubicBezTo>
                    <a:pt x="467105" y="328623"/>
                    <a:pt x="455801" y="317249"/>
                    <a:pt x="455801" y="303297"/>
                  </a:cubicBezTo>
                  <a:lnTo>
                    <a:pt x="455801" y="278059"/>
                  </a:lnTo>
                  <a:lnTo>
                    <a:pt x="303859" y="278059"/>
                  </a:lnTo>
                  <a:lnTo>
                    <a:pt x="303859" y="303297"/>
                  </a:lnTo>
                  <a:cubicBezTo>
                    <a:pt x="303859" y="317249"/>
                    <a:pt x="292555" y="328623"/>
                    <a:pt x="278580" y="328623"/>
                  </a:cubicBezTo>
                  <a:cubicBezTo>
                    <a:pt x="264516" y="328623"/>
                    <a:pt x="253212" y="317249"/>
                    <a:pt x="253212" y="303297"/>
                  </a:cubicBezTo>
                  <a:lnTo>
                    <a:pt x="253212" y="278059"/>
                  </a:lnTo>
                  <a:lnTo>
                    <a:pt x="102160" y="278059"/>
                  </a:lnTo>
                  <a:lnTo>
                    <a:pt x="102160" y="303297"/>
                  </a:lnTo>
                  <a:cubicBezTo>
                    <a:pt x="102160" y="317249"/>
                    <a:pt x="90856" y="328623"/>
                    <a:pt x="76881" y="328623"/>
                  </a:cubicBezTo>
                  <a:cubicBezTo>
                    <a:pt x="62817" y="328623"/>
                    <a:pt x="51513" y="317249"/>
                    <a:pt x="51513" y="303297"/>
                  </a:cubicBezTo>
                  <a:lnTo>
                    <a:pt x="51513" y="252732"/>
                  </a:lnTo>
                  <a:cubicBezTo>
                    <a:pt x="51513" y="238781"/>
                    <a:pt x="62817" y="227495"/>
                    <a:pt x="76881" y="227495"/>
                  </a:cubicBezTo>
                  <a:lnTo>
                    <a:pt x="253212" y="227495"/>
                  </a:lnTo>
                  <a:lnTo>
                    <a:pt x="253212" y="202257"/>
                  </a:lnTo>
                  <a:lnTo>
                    <a:pt x="177285" y="202257"/>
                  </a:lnTo>
                  <a:cubicBezTo>
                    <a:pt x="121387" y="202257"/>
                    <a:pt x="75991" y="156847"/>
                    <a:pt x="75991" y="101129"/>
                  </a:cubicBezTo>
                  <a:cubicBezTo>
                    <a:pt x="75991" y="45321"/>
                    <a:pt x="121387" y="0"/>
                    <a:pt x="177285" y="0"/>
                  </a:cubicBezTo>
                  <a:close/>
                </a:path>
              </a:pathLst>
            </a:custGeom>
            <a:solidFill>
              <a:schemeClr val="bg1"/>
            </a:solidFill>
            <a:ln cap="rnd"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defTabSz="914354"/>
              <a:endParaRPr altLang="en-US" b="1" i="1" lang="zh-CN" sz="2000">
                <a:solidFill>
                  <a:schemeClr val="tx1"/>
                </a:solidFill>
                <a:latin charset="-122" panose="02020400000000000000" pitchFamily="18" typeface="仓耳青禾体-谷力 W05"/>
                <a:ea charset="-122" panose="02020400000000000000" pitchFamily="18" typeface="仓耳青禾体-谷力 W05"/>
              </a:endParaRPr>
            </a:p>
          </p:txBody>
        </p:sp>
      </p:grpSp>
      <p:grpSp>
        <p:nvGrpSpPr>
          <p:cNvPr id="6" name="组合 5">
            <a:extLst>
              <a:ext uri="{FF2B5EF4-FFF2-40B4-BE49-F238E27FC236}">
                <a16:creationId xmlns:a16="http://schemas.microsoft.com/office/drawing/2014/main" id="{AE1A5940-F2AB-45F6-9C02-3453762F276F}"/>
              </a:ext>
            </a:extLst>
          </p:cNvPr>
          <p:cNvGrpSpPr/>
          <p:nvPr/>
        </p:nvGrpSpPr>
        <p:grpSpPr>
          <a:xfrm>
            <a:off x="7259696" y="1894076"/>
            <a:ext cx="753588" cy="753588"/>
            <a:chOff x="7383793" y="1809167"/>
            <a:chExt cx="753588" cy="753588"/>
          </a:xfrm>
        </p:grpSpPr>
        <p:sp>
          <p:nvSpPr>
            <p:cNvPr id="52" name="îŝlïdè">
              <a:extLst>
                <a:ext uri="{FF2B5EF4-FFF2-40B4-BE49-F238E27FC236}">
                  <a16:creationId xmlns:a16="http://schemas.microsoft.com/office/drawing/2014/main" id="{3AE64EA5-2C36-4048-AD2A-DDA17C89AE98}"/>
                </a:ext>
              </a:extLst>
            </p:cNvPr>
            <p:cNvSpPr/>
            <p:nvPr/>
          </p:nvSpPr>
          <p:spPr>
            <a:xfrm>
              <a:off x="7383793" y="1809167"/>
              <a:ext cx="753588" cy="753588"/>
            </a:xfrm>
            <a:prstGeom prst="ellipse">
              <a:avLst/>
            </a:prstGeom>
            <a:solidFill>
              <a:schemeClr val="accent1">
                <a:lumMod val="60000"/>
                <a:lumOff val="40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p>
              <a:pPr algn="r" defTabSz="914377"/>
              <a:endParaRPr altLang="en-US" b="1" lang="zh-CN" sz="1400">
                <a:latin charset="-122" panose="00000500000000000000" pitchFamily="2" typeface="三极准柔宋"/>
                <a:ea charset="-122" panose="00000500000000000000" pitchFamily="2" typeface="三极准柔宋"/>
                <a:cs charset="0" typeface="Open Sans"/>
              </a:endParaRPr>
            </a:p>
          </p:txBody>
        </p:sp>
        <p:sp>
          <p:nvSpPr>
            <p:cNvPr id="53" name="ïşľîďê">
              <a:extLst>
                <a:ext uri="{FF2B5EF4-FFF2-40B4-BE49-F238E27FC236}">
                  <a16:creationId xmlns:a16="http://schemas.microsoft.com/office/drawing/2014/main" id="{92F08148-5B2E-4977-81F9-E3FAF39B4D9B}"/>
                </a:ext>
              </a:extLst>
            </p:cNvPr>
            <p:cNvSpPr/>
            <p:nvPr/>
          </p:nvSpPr>
          <p:spPr>
            <a:xfrm>
              <a:off x="7560591" y="2018399"/>
              <a:ext cx="399993" cy="335125"/>
            </a:xfrm>
            <a:custGeom>
              <a:gdLst>
                <a:gd fmla="*/ 552739 w 609615" name="connsiteX0"/>
                <a:gd fmla="*/ 397213 h 510753" name="connsiteY0"/>
                <a:gd fmla="*/ 609615 w 609615" name="connsiteX1"/>
                <a:gd fmla="*/ 453983 h 510753" name="connsiteY1"/>
                <a:gd fmla="*/ 552739 w 609615" name="connsiteX2"/>
                <a:gd fmla="*/ 510753 h 510753" name="connsiteY2"/>
                <a:gd fmla="*/ 495863 w 609615" name="connsiteX3"/>
                <a:gd fmla="*/ 453983 h 510753" name="connsiteY3"/>
                <a:gd fmla="*/ 552739 w 609615" name="connsiteX4"/>
                <a:gd fmla="*/ 397213 h 510753" name="connsiteY4"/>
                <a:gd fmla="*/ 547870 w 609615" name="connsiteX5"/>
                <a:gd fmla="*/ 198571 h 510753" name="connsiteY5"/>
                <a:gd fmla="*/ 604746 w 609615" name="connsiteX6"/>
                <a:gd fmla="*/ 255341 h 510753" name="connsiteY6"/>
                <a:gd fmla="*/ 547870 w 609615" name="connsiteX7"/>
                <a:gd fmla="*/ 312111 h 510753" name="connsiteY7"/>
                <a:gd fmla="*/ 490994 w 609615" name="connsiteX8"/>
                <a:gd fmla="*/ 255341 h 510753" name="connsiteY8"/>
                <a:gd fmla="*/ 547870 w 609615" name="connsiteX9"/>
                <a:gd fmla="*/ 198571 h 510753" name="connsiteY9"/>
                <a:gd fmla="*/ 119644 w 609615" name="connsiteX10"/>
                <a:gd fmla="*/ 191797 h 510753" name="connsiteY10"/>
                <a:gd fmla="*/ 127891 w 609615" name="connsiteX11"/>
                <a:gd fmla="*/ 196674 h 510753" name="connsiteY11"/>
                <a:gd fmla="*/ 121502 w 609615" name="connsiteX12"/>
                <a:gd fmla="*/ 203292 h 510753" name="connsiteY12"/>
                <a:gd fmla="*/ 129982 w 609615" name="connsiteX13"/>
                <a:gd fmla="*/ 212233 h 510753" name="connsiteY13"/>
                <a:gd fmla="*/ 122664 w 609615" name="connsiteX14"/>
                <a:gd fmla="*/ 226050 h 510753" name="connsiteY14"/>
                <a:gd fmla="*/ 115462 w 609615" name="connsiteX15"/>
                <a:gd fmla="*/ 225702 h 510753" name="connsiteY15"/>
                <a:gd fmla="*/ 109306 w 609615" name="connsiteX16"/>
                <a:gd fmla="*/ 211652 h 510753" name="connsiteY16"/>
                <a:gd fmla="*/ 117669 w 609615" name="connsiteX17"/>
                <a:gd fmla="*/ 203176 h 510753" name="connsiteY17"/>
                <a:gd fmla="*/ 111513 w 609615" name="connsiteX18"/>
                <a:gd fmla="*/ 196441 h 510753" name="connsiteY18"/>
                <a:gd fmla="*/ 88250 w 609615" name="connsiteX19"/>
                <a:gd fmla="*/ 191374 h 510753" name="connsiteY19"/>
                <a:gd fmla="*/ 111272 w 609615" name="connsiteX20"/>
                <a:gd fmla="*/ 231774 h 510753" name="connsiteY20"/>
                <a:gd fmla="*/ 119760 w 609615" name="connsiteX21"/>
                <a:gd fmla="*/ 238160 h 510753" name="connsiteY21"/>
                <a:gd fmla="*/ 128364 w 609615" name="connsiteX22"/>
                <a:gd fmla="*/ 231891 h 510753" name="connsiteY22"/>
                <a:gd fmla="*/ 152316 w 609615" name="connsiteX23"/>
                <a:gd fmla="*/ 191490 h 510753" name="connsiteY23"/>
                <a:gd fmla="*/ 195918 w 609615" name="connsiteX24"/>
                <a:gd fmla="*/ 193812 h 510753" name="connsiteY24"/>
                <a:gd fmla="*/ 228241 w 609615" name="connsiteX25"/>
                <a:gd fmla="*/ 204725 h 510753" name="connsiteY25"/>
                <a:gd fmla="*/ 239287 w 609615" name="connsiteX26"/>
                <a:gd fmla="*/ 236302 h 510753" name="connsiteY26"/>
                <a:gd fmla="*/ 239287 w 609615" name="connsiteX27"/>
                <a:gd fmla="*/ 249653 h 510753" name="connsiteY27"/>
                <a:gd fmla="*/ 183360 w 609615" name="connsiteX28"/>
                <a:gd fmla="*/ 461987 h 510753" name="connsiteY28"/>
                <a:gd fmla="*/ 132433 w 609615" name="connsiteX29"/>
                <a:gd fmla="*/ 501227 h 510753" name="connsiteY29"/>
                <a:gd fmla="*/ 122085 w 609615" name="connsiteX30"/>
                <a:gd fmla="*/ 501227 h 510753" name="connsiteY30"/>
                <a:gd fmla="*/ 68949 w 609615" name="connsiteX31"/>
                <a:gd fmla="*/ 462568 h 510753" name="connsiteY31"/>
                <a:gd fmla="*/ 0 w 609615" name="connsiteX32"/>
                <a:gd fmla="*/ 249769 h 510753" name="connsiteY32"/>
                <a:gd fmla="*/ 0 w 609615" name="connsiteX33"/>
                <a:gd fmla="*/ 236302 h 510753" name="connsiteY33"/>
                <a:gd fmla="*/ 11046 w 609615" name="connsiteX34"/>
                <a:gd fmla="*/ 204725 h 510753" name="connsiteY34"/>
                <a:gd fmla="*/ 43369 w 609615" name="connsiteX35"/>
                <a:gd fmla="*/ 193812 h 510753" name="connsiteY35"/>
                <a:gd fmla="*/ 138106 w 609615" name="connsiteX36"/>
                <a:gd fmla="*/ 151894 h 510753" name="connsiteY36"/>
                <a:gd fmla="*/ 143448 w 609615" name="connsiteX37"/>
                <a:gd fmla="*/ 154218 h 510753" name="connsiteY37"/>
                <a:gd fmla="*/ 141125 w 609615" name="connsiteX38"/>
                <a:gd fmla="*/ 159679 h 510753" name="connsiteY38"/>
                <a:gd fmla="*/ 118014 w 609615" name="connsiteX39"/>
                <a:gd fmla="*/ 164559 h 510753" name="connsiteY39"/>
                <a:gd fmla="*/ 98271 w 609615" name="connsiteX40"/>
                <a:gd fmla="*/ 158982 h 510753" name="connsiteY40"/>
                <a:gd fmla="*/ 97691 w 609615" name="connsiteX41"/>
                <a:gd fmla="*/ 153172 h 510753" name="connsiteY41"/>
                <a:gd fmla="*/ 103497 w 609615" name="connsiteX42"/>
                <a:gd fmla="*/ 152591 h 510753" name="connsiteY42"/>
                <a:gd fmla="*/ 138106 w 609615" name="connsiteX43"/>
                <a:gd fmla="*/ 151894 h 510753" name="connsiteY43"/>
                <a:gd fmla="*/ 139648 w 609615" name="connsiteX44"/>
                <a:gd fmla="*/ 119739 h 510753" name="connsiteY44"/>
                <a:gd fmla="*/ 149316 w 609615" name="connsiteX45"/>
                <a:gd fmla="*/ 134921 h 510753" name="connsiteY45"/>
                <a:gd fmla="*/ 129981 w 609615" name="connsiteX46"/>
                <a:gd fmla="*/ 134921 h 510753" name="connsiteY46"/>
                <a:gd fmla="*/ 139648 w 609615" name="connsiteX47"/>
                <a:gd fmla="*/ 119739 h 510753" name="connsiteY47"/>
                <a:gd fmla="*/ 91170 w 609615" name="connsiteX48"/>
                <a:gd fmla="*/ 119739 h 510753" name="connsiteY48"/>
                <a:gd fmla="*/ 100838 w 609615" name="connsiteX49"/>
                <a:gd fmla="*/ 134921 h 510753" name="connsiteY49"/>
                <a:gd fmla="*/ 81503 w 609615" name="connsiteX50"/>
                <a:gd fmla="*/ 134921 h 510753" name="connsiteY50"/>
                <a:gd fmla="*/ 91170 w 609615" name="connsiteX51"/>
                <a:gd fmla="*/ 119739 h 510753" name="connsiteY51"/>
                <a:gd fmla="*/ 95591 w 609615" name="connsiteX52"/>
                <a:gd fmla="*/ 95554 h 510753" name="connsiteY52"/>
                <a:gd fmla="*/ 67686 w 609615" name="connsiteX53"/>
                <a:gd fmla="*/ 130042 h 510753" name="connsiteY53"/>
                <a:gd fmla="*/ 67686 w 609615" name="connsiteX54"/>
                <a:gd fmla="*/ 157679 h 510753" name="connsiteY54"/>
                <a:gd fmla="*/ 84313 w 609615" name="connsiteX55"/>
                <a:gd fmla="*/ 174168 h 510753" name="connsiteY55"/>
                <a:gd fmla="*/ 153379 w 609615" name="connsiteX56"/>
                <a:gd fmla="*/ 174168 h 510753" name="connsiteY56"/>
                <a:gd fmla="*/ 169890 w 609615" name="connsiteX57"/>
                <a:gd fmla="*/ 157562 h 510753" name="connsiteY57"/>
                <a:gd fmla="*/ 169890 w 609615" name="connsiteX58"/>
                <a:gd fmla="*/ 112043 h 510753" name="connsiteY58"/>
                <a:gd fmla="*/ 100359 w 609615" name="connsiteX59"/>
                <a:gd fmla="*/ 95554 h 510753" name="connsiteY59"/>
                <a:gd fmla="*/ 305807 w 609615" name="connsiteX60"/>
                <a:gd fmla="*/ 35565 h 510753" name="connsiteY60"/>
                <a:gd fmla="*/ 415442 w 609615" name="connsiteX61"/>
                <a:gd fmla="*/ 35565 h 510753" name="connsiteY61"/>
                <a:gd fmla="*/ 433695 w 609615" name="connsiteX62"/>
                <a:gd fmla="*/ 53792 h 510753" name="connsiteY62"/>
                <a:gd fmla="*/ 415442 w 609615" name="connsiteX63"/>
                <a:gd fmla="*/ 72018 h 510753" name="connsiteY63"/>
                <a:gd fmla="*/ 324060 w 609615" name="connsiteX64"/>
                <a:gd fmla="*/ 72018 h 510753" name="connsiteY64"/>
                <a:gd fmla="*/ 324060 w 609615" name="connsiteX65"/>
                <a:gd fmla="*/ 237103 h 510753" name="connsiteY65"/>
                <a:gd fmla="*/ 415442 w 609615" name="connsiteX66"/>
                <a:gd fmla="*/ 237103 h 510753" name="connsiteY66"/>
                <a:gd fmla="*/ 433695 w 609615" name="connsiteX67"/>
                <a:gd fmla="*/ 255330 h 510753" name="connsiteY67"/>
                <a:gd fmla="*/ 415442 w 609615" name="connsiteX68"/>
                <a:gd fmla="*/ 273556 h 510753" name="connsiteY68"/>
                <a:gd fmla="*/ 324060 w 609615" name="connsiteX69"/>
                <a:gd fmla="*/ 273556 h 510753" name="connsiteY69"/>
                <a:gd fmla="*/ 324060 w 609615" name="connsiteX70"/>
                <a:gd fmla="*/ 469290 h 510753" name="connsiteY70"/>
                <a:gd fmla="*/ 415442 w 609615" name="connsiteX71"/>
                <a:gd fmla="*/ 469290 h 510753" name="connsiteY71"/>
                <a:gd fmla="*/ 433695 w 609615" name="connsiteX72"/>
                <a:gd fmla="*/ 487516 h 510753" name="connsiteY72"/>
                <a:gd fmla="*/ 415442 w 609615" name="connsiteX73"/>
                <a:gd fmla="*/ 505743 h 510753" name="connsiteY73"/>
                <a:gd fmla="*/ 305807 w 609615" name="connsiteX74"/>
                <a:gd fmla="*/ 505743 h 510753" name="connsiteY74"/>
                <a:gd fmla="*/ 287554 w 609615" name="connsiteX75"/>
                <a:gd fmla="*/ 487516 h 510753" name="connsiteY75"/>
                <a:gd fmla="*/ 287554 w 609615" name="connsiteX76"/>
                <a:gd fmla="*/ 53792 h 510753" name="connsiteY76"/>
                <a:gd fmla="*/ 305807 w 609615" name="connsiteX77"/>
                <a:gd fmla="*/ 35565 h 510753" name="connsiteY77"/>
                <a:gd fmla="*/ 117102 w 609615" name="connsiteX78"/>
                <a:gd fmla="*/ 32037 h 510753" name="connsiteY78"/>
                <a:gd fmla="*/ 179890 w 609615" name="connsiteX79"/>
                <a:gd fmla="*/ 108676 h 510753" name="connsiteY79"/>
                <a:gd fmla="*/ 178262 w 609615" name="connsiteX80"/>
                <a:gd fmla="*/ 109373 h 510753" name="connsiteY80"/>
                <a:gd fmla="*/ 178262 w 609615" name="connsiteX81"/>
                <a:gd fmla="*/ 157679 h 510753" name="connsiteY81"/>
                <a:gd fmla="*/ 153379 w 609615" name="connsiteX82"/>
                <a:gd fmla="*/ 182412 h 510753" name="connsiteY82"/>
                <a:gd fmla="*/ 84313 w 609615" name="connsiteX83"/>
                <a:gd fmla="*/ 182412 h 510753" name="connsiteY83"/>
                <a:gd fmla="*/ 59430 w 609615" name="connsiteX84"/>
                <a:gd fmla="*/ 157562 h 510753" name="connsiteY84"/>
                <a:gd fmla="*/ 59430 w 609615" name="connsiteX85"/>
                <a:gd fmla="*/ 133642 h 510753" name="connsiteY85"/>
                <a:gd fmla="*/ 55593 w 609615" name="connsiteX86"/>
                <a:gd fmla="*/ 134803 h 510753" name="connsiteY86"/>
                <a:gd fmla="*/ 117102 w 609615" name="connsiteX87"/>
                <a:gd fmla="*/ 32037 h 510753" name="connsiteY87"/>
                <a:gd fmla="*/ 543107 w 609615" name="connsiteX88"/>
                <a:gd fmla="*/ 0 h 510753" name="connsiteY88"/>
                <a:gd fmla="*/ 599948 w 609615" name="connsiteX89"/>
                <a:gd fmla="*/ 56770 h 510753" name="connsiteY89"/>
                <a:gd fmla="*/ 543107 w 609615" name="connsiteX90"/>
                <a:gd fmla="*/ 113540 h 510753" name="connsiteY90"/>
                <a:gd fmla="*/ 486266 w 609615" name="connsiteX91"/>
                <a:gd fmla="*/ 56770 h 510753" name="connsiteY91"/>
                <a:gd fmla="*/ 543107 w 609615" name="connsiteX92"/>
                <a:gd fmla="*/ 0 h 510753" name="connsiteY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b="b" l="l" r="r" t="t"/>
              <a:pathLst>
                <a:path h="510752" w="609615">
                  <a:moveTo>
                    <a:pt x="552739" y="397213"/>
                  </a:moveTo>
                  <a:cubicBezTo>
                    <a:pt x="584151" y="397213"/>
                    <a:pt x="609615" y="422630"/>
                    <a:pt x="609615" y="453983"/>
                  </a:cubicBezTo>
                  <a:cubicBezTo>
                    <a:pt x="609615" y="485336"/>
                    <a:pt x="584151" y="510753"/>
                    <a:pt x="552739" y="510753"/>
                  </a:cubicBezTo>
                  <a:cubicBezTo>
                    <a:pt x="521327" y="510753"/>
                    <a:pt x="495863" y="485336"/>
                    <a:pt x="495863" y="453983"/>
                  </a:cubicBezTo>
                  <a:cubicBezTo>
                    <a:pt x="495863" y="422630"/>
                    <a:pt x="521327" y="397213"/>
                    <a:pt x="552739" y="397213"/>
                  </a:cubicBezTo>
                  <a:close/>
                  <a:moveTo>
                    <a:pt x="547870" y="198571"/>
                  </a:moveTo>
                  <a:cubicBezTo>
                    <a:pt x="579282" y="198571"/>
                    <a:pt x="604746" y="223988"/>
                    <a:pt x="604746" y="255341"/>
                  </a:cubicBezTo>
                  <a:cubicBezTo>
                    <a:pt x="604746" y="286694"/>
                    <a:pt x="579282" y="312111"/>
                    <a:pt x="547870" y="312111"/>
                  </a:cubicBezTo>
                  <a:cubicBezTo>
                    <a:pt x="516458" y="312111"/>
                    <a:pt x="490994" y="286694"/>
                    <a:pt x="490994" y="255341"/>
                  </a:cubicBezTo>
                  <a:cubicBezTo>
                    <a:pt x="490994" y="223988"/>
                    <a:pt x="516458" y="198571"/>
                    <a:pt x="547870" y="198571"/>
                  </a:cubicBezTo>
                  <a:close/>
                  <a:moveTo>
                    <a:pt x="119644" y="191797"/>
                  </a:moveTo>
                  <a:lnTo>
                    <a:pt x="127891" y="196674"/>
                  </a:lnTo>
                  <a:lnTo>
                    <a:pt x="121502" y="203292"/>
                  </a:lnTo>
                  <a:lnTo>
                    <a:pt x="129982" y="212233"/>
                  </a:lnTo>
                  <a:lnTo>
                    <a:pt x="122664" y="226050"/>
                  </a:lnTo>
                  <a:cubicBezTo>
                    <a:pt x="120573" y="230114"/>
                    <a:pt x="117321" y="229998"/>
                    <a:pt x="115462" y="225702"/>
                  </a:cubicBezTo>
                  <a:lnTo>
                    <a:pt x="109306" y="211652"/>
                  </a:lnTo>
                  <a:lnTo>
                    <a:pt x="117669" y="203176"/>
                  </a:lnTo>
                  <a:lnTo>
                    <a:pt x="111513" y="196441"/>
                  </a:lnTo>
                  <a:close/>
                  <a:moveTo>
                    <a:pt x="88250" y="191374"/>
                  </a:moveTo>
                  <a:lnTo>
                    <a:pt x="111272" y="231774"/>
                  </a:lnTo>
                  <a:cubicBezTo>
                    <a:pt x="113597" y="235954"/>
                    <a:pt x="116620" y="238160"/>
                    <a:pt x="119760" y="238160"/>
                  </a:cubicBezTo>
                  <a:cubicBezTo>
                    <a:pt x="123015" y="238160"/>
                    <a:pt x="126038" y="235954"/>
                    <a:pt x="128364" y="231891"/>
                  </a:cubicBezTo>
                  <a:lnTo>
                    <a:pt x="152316" y="191490"/>
                  </a:lnTo>
                  <a:lnTo>
                    <a:pt x="195918" y="193812"/>
                  </a:lnTo>
                  <a:cubicBezTo>
                    <a:pt x="207894" y="194392"/>
                    <a:pt x="222195" y="199268"/>
                    <a:pt x="228241" y="204725"/>
                  </a:cubicBezTo>
                  <a:cubicBezTo>
                    <a:pt x="234520" y="210297"/>
                    <a:pt x="239287" y="224112"/>
                    <a:pt x="239287" y="236302"/>
                  </a:cubicBezTo>
                  <a:lnTo>
                    <a:pt x="239287" y="249653"/>
                  </a:lnTo>
                  <a:lnTo>
                    <a:pt x="183360" y="461987"/>
                  </a:lnTo>
                  <a:cubicBezTo>
                    <a:pt x="177663" y="483581"/>
                    <a:pt x="154874" y="501227"/>
                    <a:pt x="132433" y="501227"/>
                  </a:cubicBezTo>
                  <a:lnTo>
                    <a:pt x="122085" y="501227"/>
                  </a:lnTo>
                  <a:cubicBezTo>
                    <a:pt x="99645" y="501227"/>
                    <a:pt x="75925" y="483929"/>
                    <a:pt x="68949" y="462568"/>
                  </a:cubicBezTo>
                  <a:lnTo>
                    <a:pt x="0" y="249769"/>
                  </a:lnTo>
                  <a:lnTo>
                    <a:pt x="0" y="236302"/>
                  </a:lnTo>
                  <a:cubicBezTo>
                    <a:pt x="0" y="224112"/>
                    <a:pt x="4883" y="210297"/>
                    <a:pt x="11046" y="204725"/>
                  </a:cubicBezTo>
                  <a:cubicBezTo>
                    <a:pt x="17208" y="199268"/>
                    <a:pt x="31393" y="194509"/>
                    <a:pt x="43369" y="193812"/>
                  </a:cubicBezTo>
                  <a:close/>
                  <a:moveTo>
                    <a:pt x="138106" y="151894"/>
                  </a:moveTo>
                  <a:cubicBezTo>
                    <a:pt x="140196" y="151081"/>
                    <a:pt x="142635" y="152127"/>
                    <a:pt x="143448" y="154218"/>
                  </a:cubicBezTo>
                  <a:cubicBezTo>
                    <a:pt x="144377" y="156426"/>
                    <a:pt x="143332" y="158866"/>
                    <a:pt x="141125" y="159679"/>
                  </a:cubicBezTo>
                  <a:cubicBezTo>
                    <a:pt x="131950" y="163281"/>
                    <a:pt x="124286" y="164559"/>
                    <a:pt x="118014" y="164559"/>
                  </a:cubicBezTo>
                  <a:cubicBezTo>
                    <a:pt x="105239" y="164559"/>
                    <a:pt x="98620" y="159330"/>
                    <a:pt x="98271" y="158982"/>
                  </a:cubicBezTo>
                  <a:cubicBezTo>
                    <a:pt x="96529" y="157588"/>
                    <a:pt x="96181" y="154915"/>
                    <a:pt x="97691" y="153172"/>
                  </a:cubicBezTo>
                  <a:cubicBezTo>
                    <a:pt x="99084" y="151430"/>
                    <a:pt x="101639" y="151081"/>
                    <a:pt x="103497" y="152591"/>
                  </a:cubicBezTo>
                  <a:cubicBezTo>
                    <a:pt x="103962" y="152940"/>
                    <a:pt x="114995" y="161073"/>
                    <a:pt x="138106" y="151894"/>
                  </a:cubicBezTo>
                  <a:close/>
                  <a:moveTo>
                    <a:pt x="139648" y="119739"/>
                  </a:moveTo>
                  <a:cubicBezTo>
                    <a:pt x="147918" y="120435"/>
                    <a:pt x="149316" y="134921"/>
                    <a:pt x="149316" y="134921"/>
                  </a:cubicBezTo>
                  <a:lnTo>
                    <a:pt x="129981" y="134921"/>
                  </a:lnTo>
                  <a:cubicBezTo>
                    <a:pt x="129981" y="134921"/>
                    <a:pt x="131379" y="119044"/>
                    <a:pt x="139648" y="119739"/>
                  </a:cubicBezTo>
                  <a:close/>
                  <a:moveTo>
                    <a:pt x="91170" y="119739"/>
                  </a:moveTo>
                  <a:cubicBezTo>
                    <a:pt x="99440" y="120435"/>
                    <a:pt x="100838" y="134921"/>
                    <a:pt x="100838" y="134921"/>
                  </a:cubicBezTo>
                  <a:lnTo>
                    <a:pt x="81503" y="134921"/>
                  </a:lnTo>
                  <a:cubicBezTo>
                    <a:pt x="81503" y="134921"/>
                    <a:pt x="82901" y="119044"/>
                    <a:pt x="91170" y="119739"/>
                  </a:cubicBezTo>
                  <a:close/>
                  <a:moveTo>
                    <a:pt x="95591" y="95554"/>
                  </a:moveTo>
                  <a:cubicBezTo>
                    <a:pt x="92685" y="103451"/>
                    <a:pt x="84429" y="120752"/>
                    <a:pt x="67686" y="130042"/>
                  </a:cubicBezTo>
                  <a:lnTo>
                    <a:pt x="67686" y="157679"/>
                  </a:lnTo>
                  <a:cubicBezTo>
                    <a:pt x="67686" y="166736"/>
                    <a:pt x="75127" y="174168"/>
                    <a:pt x="84313" y="174168"/>
                  </a:cubicBezTo>
                  <a:lnTo>
                    <a:pt x="153379" y="174168"/>
                  </a:lnTo>
                  <a:cubicBezTo>
                    <a:pt x="162449" y="174168"/>
                    <a:pt x="169890" y="166736"/>
                    <a:pt x="169890" y="157562"/>
                  </a:cubicBezTo>
                  <a:lnTo>
                    <a:pt x="169890" y="112043"/>
                  </a:lnTo>
                  <a:cubicBezTo>
                    <a:pt x="153961" y="116340"/>
                    <a:pt x="122102" y="120752"/>
                    <a:pt x="100359" y="95554"/>
                  </a:cubicBezTo>
                  <a:close/>
                  <a:moveTo>
                    <a:pt x="305807" y="35565"/>
                  </a:moveTo>
                  <a:lnTo>
                    <a:pt x="415442" y="35565"/>
                  </a:lnTo>
                  <a:cubicBezTo>
                    <a:pt x="425557" y="35565"/>
                    <a:pt x="433695" y="43692"/>
                    <a:pt x="433695" y="53792"/>
                  </a:cubicBezTo>
                  <a:cubicBezTo>
                    <a:pt x="433695" y="63892"/>
                    <a:pt x="425557" y="72018"/>
                    <a:pt x="415442" y="72018"/>
                  </a:cubicBezTo>
                  <a:lnTo>
                    <a:pt x="324060" y="72018"/>
                  </a:lnTo>
                  <a:lnTo>
                    <a:pt x="324060" y="237103"/>
                  </a:lnTo>
                  <a:lnTo>
                    <a:pt x="415442" y="237103"/>
                  </a:lnTo>
                  <a:cubicBezTo>
                    <a:pt x="425557" y="237103"/>
                    <a:pt x="433695" y="245346"/>
                    <a:pt x="433695" y="255330"/>
                  </a:cubicBezTo>
                  <a:cubicBezTo>
                    <a:pt x="433695" y="265430"/>
                    <a:pt x="425557" y="273556"/>
                    <a:pt x="415442" y="273556"/>
                  </a:cubicBezTo>
                  <a:lnTo>
                    <a:pt x="324060" y="273556"/>
                  </a:lnTo>
                  <a:lnTo>
                    <a:pt x="324060" y="469290"/>
                  </a:lnTo>
                  <a:lnTo>
                    <a:pt x="415442" y="469290"/>
                  </a:lnTo>
                  <a:cubicBezTo>
                    <a:pt x="425557" y="469290"/>
                    <a:pt x="433695" y="477416"/>
                    <a:pt x="433695" y="487516"/>
                  </a:cubicBezTo>
                  <a:cubicBezTo>
                    <a:pt x="433695" y="497617"/>
                    <a:pt x="425557" y="505743"/>
                    <a:pt x="415442" y="505743"/>
                  </a:cubicBezTo>
                  <a:lnTo>
                    <a:pt x="305807" y="505743"/>
                  </a:lnTo>
                  <a:cubicBezTo>
                    <a:pt x="295692" y="505743"/>
                    <a:pt x="287554" y="497617"/>
                    <a:pt x="287554" y="487516"/>
                  </a:cubicBezTo>
                  <a:lnTo>
                    <a:pt x="287554" y="53792"/>
                  </a:lnTo>
                  <a:cubicBezTo>
                    <a:pt x="287554" y="43692"/>
                    <a:pt x="295692" y="35565"/>
                    <a:pt x="305807" y="35565"/>
                  </a:cubicBezTo>
                  <a:close/>
                  <a:moveTo>
                    <a:pt x="117102" y="32037"/>
                  </a:moveTo>
                  <a:cubicBezTo>
                    <a:pt x="195819" y="32037"/>
                    <a:pt x="179890" y="108676"/>
                    <a:pt x="179890" y="108676"/>
                  </a:cubicBezTo>
                  <a:cubicBezTo>
                    <a:pt x="179890" y="108676"/>
                    <a:pt x="179308" y="108908"/>
                    <a:pt x="178262" y="109373"/>
                  </a:cubicBezTo>
                  <a:lnTo>
                    <a:pt x="178262" y="157679"/>
                  </a:lnTo>
                  <a:cubicBezTo>
                    <a:pt x="178262" y="171381"/>
                    <a:pt x="167099" y="182412"/>
                    <a:pt x="153379" y="182412"/>
                  </a:cubicBezTo>
                  <a:lnTo>
                    <a:pt x="84313" y="182412"/>
                  </a:lnTo>
                  <a:cubicBezTo>
                    <a:pt x="70593" y="182412"/>
                    <a:pt x="59430" y="171265"/>
                    <a:pt x="59430" y="157562"/>
                  </a:cubicBezTo>
                  <a:lnTo>
                    <a:pt x="59430" y="133642"/>
                  </a:lnTo>
                  <a:cubicBezTo>
                    <a:pt x="58151" y="134106"/>
                    <a:pt x="56872" y="134571"/>
                    <a:pt x="55593" y="134803"/>
                  </a:cubicBezTo>
                  <a:cubicBezTo>
                    <a:pt x="55593" y="134803"/>
                    <a:pt x="34083" y="32153"/>
                    <a:pt x="117102" y="32037"/>
                  </a:cubicBezTo>
                  <a:close/>
                  <a:moveTo>
                    <a:pt x="543107" y="0"/>
                  </a:moveTo>
                  <a:cubicBezTo>
                    <a:pt x="574499" y="0"/>
                    <a:pt x="599948" y="25417"/>
                    <a:pt x="599948" y="56770"/>
                  </a:cubicBezTo>
                  <a:cubicBezTo>
                    <a:pt x="599948" y="88123"/>
                    <a:pt x="574499" y="113540"/>
                    <a:pt x="543107" y="113540"/>
                  </a:cubicBezTo>
                  <a:cubicBezTo>
                    <a:pt x="511715" y="113540"/>
                    <a:pt x="486266" y="88123"/>
                    <a:pt x="486266" y="56770"/>
                  </a:cubicBezTo>
                  <a:cubicBezTo>
                    <a:pt x="486266" y="25417"/>
                    <a:pt x="511715" y="0"/>
                    <a:pt x="543107" y="0"/>
                  </a:cubicBezTo>
                  <a:close/>
                </a:path>
              </a:pathLst>
            </a:custGeom>
            <a:solidFill>
              <a:schemeClr val="bg1"/>
            </a:solidFill>
            <a:ln cap="rnd"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defTabSz="914354"/>
              <a:endParaRPr altLang="en-US" b="1" i="1" lang="zh-CN" sz="2000">
                <a:solidFill>
                  <a:schemeClr val="tx1"/>
                </a:solidFill>
                <a:latin charset="-122" panose="02020400000000000000" pitchFamily="18" typeface="仓耳青禾体-谷力 W05"/>
                <a:ea charset="-122" panose="02020400000000000000" pitchFamily="18" typeface="仓耳青禾体-谷力 W05"/>
              </a:endParaRPr>
            </a:p>
          </p:txBody>
        </p:sp>
      </p:grpSp>
      <p:grpSp>
        <p:nvGrpSpPr>
          <p:cNvPr id="7" name="组合 6">
            <a:extLst>
              <a:ext uri="{FF2B5EF4-FFF2-40B4-BE49-F238E27FC236}">
                <a16:creationId xmlns:a16="http://schemas.microsoft.com/office/drawing/2014/main" id="{DC73A131-CB77-4538-96E3-AA3575EC39D9}"/>
              </a:ext>
            </a:extLst>
          </p:cNvPr>
          <p:cNvGrpSpPr/>
          <p:nvPr/>
        </p:nvGrpSpPr>
        <p:grpSpPr>
          <a:xfrm>
            <a:off x="9639669" y="1894076"/>
            <a:ext cx="753588" cy="753588"/>
            <a:chOff x="9763766" y="1809167"/>
            <a:chExt cx="753588" cy="753588"/>
          </a:xfrm>
        </p:grpSpPr>
        <p:sp>
          <p:nvSpPr>
            <p:cNvPr id="57" name="îṧḻidé">
              <a:extLst>
                <a:ext uri="{FF2B5EF4-FFF2-40B4-BE49-F238E27FC236}">
                  <a16:creationId xmlns:a16="http://schemas.microsoft.com/office/drawing/2014/main" id="{546B3BBC-979D-4330-B75C-DADA2F587E9C}"/>
                </a:ext>
              </a:extLst>
            </p:cNvPr>
            <p:cNvSpPr/>
            <p:nvPr/>
          </p:nvSpPr>
          <p:spPr>
            <a:xfrm>
              <a:off x="9763766" y="1809167"/>
              <a:ext cx="753588" cy="753588"/>
            </a:xfrm>
            <a:prstGeom prst="ellipse">
              <a:avLst/>
            </a:prstGeom>
            <a:solidFill>
              <a:schemeClr val="accent1">
                <a:lumMod val="60000"/>
                <a:lumOff val="40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p>
              <a:pPr algn="r" defTabSz="914377"/>
              <a:endParaRPr altLang="en-US" b="1" lang="zh-CN" sz="1400">
                <a:latin charset="-122" panose="00000500000000000000" pitchFamily="2" typeface="三极准柔宋"/>
                <a:ea charset="-122" panose="00000500000000000000" pitchFamily="2" typeface="三极准柔宋"/>
                <a:cs charset="0" typeface="Open Sans"/>
              </a:endParaRPr>
            </a:p>
          </p:txBody>
        </p:sp>
        <p:sp>
          <p:nvSpPr>
            <p:cNvPr id="58" name="ïşļidé">
              <a:extLst>
                <a:ext uri="{FF2B5EF4-FFF2-40B4-BE49-F238E27FC236}">
                  <a16:creationId xmlns:a16="http://schemas.microsoft.com/office/drawing/2014/main" id="{1C418E22-0CEE-426A-A27A-C73486084DF6}"/>
                </a:ext>
              </a:extLst>
            </p:cNvPr>
            <p:cNvSpPr/>
            <p:nvPr/>
          </p:nvSpPr>
          <p:spPr>
            <a:xfrm>
              <a:off x="9954259" y="1985965"/>
              <a:ext cx="372600" cy="399991"/>
            </a:xfrm>
            <a:custGeom>
              <a:gdLst>
                <a:gd fmla="*/ 266761 w 565186" name="connsiteX0"/>
                <a:gd fmla="*/ 383537 h 606735" name="connsiteY0"/>
                <a:gd fmla="*/ 298145 w 565186" name="connsiteX1"/>
                <a:gd fmla="*/ 383537 h 606735" name="connsiteY1"/>
                <a:gd fmla="*/ 298145 w 565186" name="connsiteX2"/>
                <a:gd fmla="*/ 426731 h 606735" name="connsiteY2"/>
                <a:gd fmla="*/ 485518 w 565186" name="connsiteX3"/>
                <a:gd fmla="*/ 426731 h 606735" name="connsiteY3"/>
                <a:gd fmla="*/ 513188 w 565186" name="connsiteX4"/>
                <a:gd fmla="*/ 454352 h 606735" name="connsiteY4"/>
                <a:gd fmla="*/ 513188 w 565186" name="connsiteX5"/>
                <a:gd fmla="*/ 503015 h 606735" name="connsiteY5"/>
                <a:gd fmla="*/ 537793 w 565186" name="connsiteX6"/>
                <a:gd fmla="*/ 503015 h 606735" name="connsiteY6"/>
                <a:gd fmla="*/ 565184 w 565186" name="connsiteX7"/>
                <a:gd fmla="*/ 530729 h 606735" name="connsiteY7"/>
                <a:gd fmla="*/ 565184 w 565186" name="connsiteX8"/>
                <a:gd fmla="*/ 579021 h 606735" name="connsiteY8"/>
                <a:gd fmla="*/ 537422 w 565186" name="connsiteX9"/>
                <a:gd fmla="*/ 606735 h 606735" name="connsiteY9"/>
                <a:gd fmla="*/ 456920 w 565186" name="connsiteX10"/>
                <a:gd fmla="*/ 606735 h 606735" name="connsiteY10"/>
                <a:gd fmla="*/ 429250 w 565186" name="connsiteX11"/>
                <a:gd fmla="*/ 579021 h 606735" name="connsiteY11"/>
                <a:gd fmla="*/ 429250 w 565186" name="connsiteX12"/>
                <a:gd fmla="*/ 530729 h 606735" name="connsiteY12"/>
                <a:gd fmla="*/ 456920 w 565186" name="connsiteX13"/>
                <a:gd fmla="*/ 503015 h 606735" name="connsiteY13"/>
                <a:gd fmla="*/ 481618 w 565186" name="connsiteX14"/>
                <a:gd fmla="*/ 503015 h 606735" name="connsiteY14"/>
                <a:gd fmla="*/ 481618 w 565186" name="connsiteX15"/>
                <a:gd fmla="*/ 458060 h 606735" name="connsiteY15"/>
                <a:gd fmla="*/ 297959 w 565186" name="connsiteX16"/>
                <a:gd fmla="*/ 458060 h 606735" name="connsiteY16"/>
                <a:gd fmla="*/ 297959 w 565186" name="connsiteX17"/>
                <a:gd fmla="*/ 503015 h 606735" name="connsiteY17"/>
                <a:gd fmla="*/ 322843 w 565186" name="connsiteX18"/>
                <a:gd fmla="*/ 503015 h 606735" name="connsiteY18"/>
                <a:gd fmla="*/ 350606 w 565186" name="connsiteX19"/>
                <a:gd fmla="*/ 530729 h 606735" name="connsiteY19"/>
                <a:gd fmla="*/ 350606 w 565186" name="connsiteX20"/>
                <a:gd fmla="*/ 579021 h 606735" name="connsiteY20"/>
                <a:gd fmla="*/ 322843 w 565186" name="connsiteX21"/>
                <a:gd fmla="*/ 606735 h 606735" name="connsiteY21"/>
                <a:gd fmla="*/ 242434 w 565186" name="connsiteX22"/>
                <a:gd fmla="*/ 606735 h 606735" name="connsiteY22"/>
                <a:gd fmla="*/ 214672 w 565186" name="connsiteX23"/>
                <a:gd fmla="*/ 579021 h 606735" name="connsiteY23"/>
                <a:gd fmla="*/ 214672 w 565186" name="connsiteX24"/>
                <a:gd fmla="*/ 530729 h 606735" name="connsiteY24"/>
                <a:gd fmla="*/ 242434 w 565186" name="connsiteX25"/>
                <a:gd fmla="*/ 503015 h 606735" name="connsiteY25"/>
                <a:gd fmla="*/ 266761 w 565186" name="connsiteX26"/>
                <a:gd fmla="*/ 503015 h 606735" name="connsiteY26"/>
                <a:gd fmla="*/ 266761 w 565186" name="connsiteX27"/>
                <a:gd fmla="*/ 458060 h 606735" name="connsiteY27"/>
                <a:gd fmla="*/ 83659 w 565186" name="connsiteX28"/>
                <a:gd fmla="*/ 458060 h 606735" name="connsiteY28"/>
                <a:gd fmla="*/ 83659 w 565186" name="connsiteX29"/>
                <a:gd fmla="*/ 503015 h 606735" name="connsiteY29"/>
                <a:gd fmla="*/ 108171 w 565186" name="connsiteX30"/>
                <a:gd fmla="*/ 503015 h 606735" name="connsiteY30"/>
                <a:gd fmla="*/ 135934 w 565186" name="connsiteX31"/>
                <a:gd fmla="*/ 530729 h 606735" name="connsiteY31"/>
                <a:gd fmla="*/ 135934 w 565186" name="connsiteX32"/>
                <a:gd fmla="*/ 579021 h 606735" name="connsiteY32"/>
                <a:gd fmla="*/ 108171 w 565186" name="connsiteX33"/>
                <a:gd fmla="*/ 606735 h 606735" name="connsiteY33"/>
                <a:gd fmla="*/ 27762 w 565186" name="connsiteX34"/>
                <a:gd fmla="*/ 606735 h 606735" name="connsiteY34"/>
                <a:gd fmla="*/ 0 w 565186" name="connsiteX35"/>
                <a:gd fmla="*/ 579021 h 606735" name="connsiteY35"/>
                <a:gd fmla="*/ 0 w 565186" name="connsiteX36"/>
                <a:gd fmla="*/ 530729 h 606735" name="connsiteY36"/>
                <a:gd fmla="*/ 27762 w 565186" name="connsiteX37"/>
                <a:gd fmla="*/ 503015 h 606735" name="connsiteY37"/>
                <a:gd fmla="*/ 52368 w 565186" name="connsiteX38"/>
                <a:gd fmla="*/ 503015 h 606735" name="connsiteY38"/>
                <a:gd fmla="*/ 52368 w 565186" name="connsiteX39"/>
                <a:gd fmla="*/ 454352 h 606735" name="connsiteY39"/>
                <a:gd fmla="*/ 79945 w 565186" name="connsiteX40"/>
                <a:gd fmla="*/ 426731 h 606735" name="connsiteY40"/>
                <a:gd fmla="*/ 266761 w 565186" name="connsiteX41"/>
                <a:gd fmla="*/ 426731 h 606735" name="connsiteY41"/>
                <a:gd fmla="*/ 228875 w 565186" name="connsiteX42"/>
                <a:gd fmla="*/ 210792 h 606735" name="connsiteY42"/>
                <a:gd fmla="*/ 257747 w 565186" name="connsiteX43"/>
                <a:gd fmla="*/ 301729 h 606735" name="connsiteY43"/>
                <a:gd fmla="*/ 261739 w 565186" name="connsiteX44"/>
                <a:gd fmla="*/ 314150 h 606735" name="connsiteY44"/>
                <a:gd fmla="*/ 274551 w 565186" name="connsiteX45"/>
                <a:gd fmla="*/ 277535 h 606735" name="connsiteY45"/>
                <a:gd fmla="*/ 282349 w 565186" name="connsiteX46"/>
                <a:gd fmla="*/ 234152 h 606735" name="connsiteY46"/>
                <a:gd fmla="*/ 282535 w 565186" name="connsiteX47"/>
                <a:gd fmla="*/ 234152 h 606735" name="connsiteY47"/>
                <a:gd fmla="*/ 282628 w 565186" name="connsiteX48"/>
                <a:gd fmla="*/ 234152 h 606735" name="connsiteY48"/>
                <a:gd fmla="*/ 282721 w 565186" name="connsiteX49"/>
                <a:gd fmla="*/ 234152 h 606735" name="connsiteY49"/>
                <a:gd fmla="*/ 282906 w 565186" name="connsiteX50"/>
                <a:gd fmla="*/ 234152 h 606735" name="connsiteY50"/>
                <a:gd fmla="*/ 290704 w 565186" name="connsiteX51"/>
                <a:gd fmla="*/ 277535 h 606735" name="connsiteY51"/>
                <a:gd fmla="*/ 303516 w 565186" name="connsiteX52"/>
                <a:gd fmla="*/ 314150 h 606735" name="connsiteY52"/>
                <a:gd fmla="*/ 307508 w 565186" name="connsiteX53"/>
                <a:gd fmla="*/ 301729 h 606735" name="connsiteY53"/>
                <a:gd fmla="*/ 336380 w 565186" name="connsiteX54"/>
                <a:gd fmla="*/ 210792 h 606735" name="connsiteY54"/>
                <a:gd fmla="*/ 396167 w 565186" name="connsiteX55"/>
                <a:gd fmla="*/ 239714 h 606735" name="connsiteY55"/>
                <a:gd fmla="*/ 435344 w 565186" name="connsiteX56"/>
                <a:gd fmla="*/ 334173 h 606735" name="connsiteY56"/>
                <a:gd fmla="*/ 417705 w 565186" name="connsiteX57"/>
                <a:gd fmla="*/ 352064 h 606735" name="connsiteY57"/>
                <a:gd fmla="*/ 282906 w 565186" name="connsiteX58"/>
                <a:gd fmla="*/ 352064 h 606735" name="connsiteY58"/>
                <a:gd fmla="*/ 274922 w 565186" name="connsiteX59"/>
                <a:gd fmla="*/ 352064 h 606735" name="connsiteY59"/>
                <a:gd fmla="*/ 147736 w 565186" name="connsiteX60"/>
                <a:gd fmla="*/ 352064 h 606735" name="connsiteY60"/>
                <a:gd fmla="*/ 130004 w 565186" name="connsiteX61"/>
                <a:gd fmla="*/ 334173 h 606735" name="connsiteY61"/>
                <a:gd fmla="*/ 169088 w 565186" name="connsiteX62"/>
                <a:gd fmla="*/ 239714 h 606735" name="connsiteY62"/>
                <a:gd fmla="*/ 228875 w 565186" name="connsiteX63"/>
                <a:gd fmla="*/ 210792 h 606735" name="connsiteY63"/>
                <a:gd fmla="*/ 277351 w 565186" name="connsiteX64"/>
                <a:gd fmla="*/ 297 h 606735" name="connsiteY64"/>
                <a:gd fmla="*/ 316167 w 565186" name="connsiteX65"/>
                <a:gd fmla="*/ 8453 h 606735" name="connsiteY65"/>
                <a:gd fmla="*/ 335110 w 565186" name="connsiteX66"/>
                <a:gd fmla="*/ 26064 h 606735" name="connsiteY66"/>
                <a:gd fmla="*/ 355911 w 565186" name="connsiteX67"/>
                <a:gd fmla="*/ 91872 h 606735" name="connsiteY67"/>
                <a:gd fmla="*/ 353218 w 565186" name="connsiteX68"/>
                <a:gd fmla="*/ 102067 h 606735" name="connsiteY68"/>
                <a:gd fmla="*/ 359904 w 565186" name="connsiteX69"/>
                <a:gd fmla="*/ 129688 h 606735" name="connsiteY69"/>
                <a:gd fmla="*/ 346532 w 565186" name="connsiteX70"/>
                <a:gd fmla="*/ 153045 h 606735" name="connsiteY70"/>
                <a:gd fmla="*/ 299359 w 565186" name="connsiteX71"/>
                <a:gd fmla="*/ 211160 h 606735" name="connsiteY71"/>
                <a:gd fmla="*/ 264907 w 565186" name="connsiteX72"/>
                <a:gd fmla="*/ 211252 h 606735" name="connsiteY72"/>
                <a:gd fmla="*/ 217920 w 565186" name="connsiteX73"/>
                <a:gd fmla="*/ 153230 h 606735" name="connsiteY73"/>
                <a:gd fmla="*/ 204548 w 565186" name="connsiteX74"/>
                <a:gd fmla="*/ 129873 h 606735" name="connsiteY74"/>
                <a:gd fmla="*/ 211048 w 565186" name="connsiteX75"/>
                <a:gd fmla="*/ 102067 h 606735" name="connsiteY75"/>
                <a:gd fmla="*/ 208355 w 565186" name="connsiteX76"/>
                <a:gd fmla="*/ 91872 h 606735" name="connsiteY76"/>
                <a:gd fmla="*/ 208262 w 565186" name="connsiteX77"/>
                <a:gd fmla="*/ 59524 h 606735" name="connsiteY77"/>
                <a:gd fmla="*/ 227206 w 565186" name="connsiteX78"/>
                <a:gd fmla="*/ 26435 h 606735" name="connsiteY78"/>
                <a:gd fmla="*/ 244757 w 565186" name="connsiteX79"/>
                <a:gd fmla="*/ 11975 h 606735" name="connsiteY79"/>
                <a:gd fmla="*/ 261843 w 565186" name="connsiteX80"/>
                <a:gd fmla="*/ 3263 h 606735" name="connsiteY80"/>
                <a:gd fmla="*/ 277351 w 565186" name="connsiteX81"/>
                <a:gd fmla="*/ 297 h 606735" name="connsiteY8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b="b" l="l" r="r" t="t"/>
              <a:pathLst>
                <a:path h="606735" w="565186">
                  <a:moveTo>
                    <a:pt x="266761" y="383537"/>
                  </a:moveTo>
                  <a:lnTo>
                    <a:pt x="298145" y="383537"/>
                  </a:lnTo>
                  <a:lnTo>
                    <a:pt x="298145" y="426731"/>
                  </a:lnTo>
                  <a:lnTo>
                    <a:pt x="485518" y="426731"/>
                  </a:lnTo>
                  <a:cubicBezTo>
                    <a:pt x="500746" y="426731"/>
                    <a:pt x="513188" y="439151"/>
                    <a:pt x="513188" y="454352"/>
                  </a:cubicBezTo>
                  <a:lnTo>
                    <a:pt x="513188" y="503015"/>
                  </a:lnTo>
                  <a:lnTo>
                    <a:pt x="537793" y="503015"/>
                  </a:lnTo>
                  <a:cubicBezTo>
                    <a:pt x="553021" y="503015"/>
                    <a:pt x="565370" y="515528"/>
                    <a:pt x="565184" y="530729"/>
                  </a:cubicBezTo>
                  <a:lnTo>
                    <a:pt x="565184" y="579021"/>
                  </a:lnTo>
                  <a:cubicBezTo>
                    <a:pt x="565184" y="594315"/>
                    <a:pt x="552742" y="606735"/>
                    <a:pt x="537422" y="606735"/>
                  </a:cubicBezTo>
                  <a:lnTo>
                    <a:pt x="456920" y="606735"/>
                  </a:lnTo>
                  <a:cubicBezTo>
                    <a:pt x="441600" y="606735"/>
                    <a:pt x="429250" y="594315"/>
                    <a:pt x="429250" y="579021"/>
                  </a:cubicBezTo>
                  <a:lnTo>
                    <a:pt x="429250" y="530729"/>
                  </a:lnTo>
                  <a:cubicBezTo>
                    <a:pt x="429250" y="515343"/>
                    <a:pt x="441600" y="503015"/>
                    <a:pt x="456920" y="503015"/>
                  </a:cubicBezTo>
                  <a:lnTo>
                    <a:pt x="481618" y="503015"/>
                  </a:lnTo>
                  <a:lnTo>
                    <a:pt x="481618" y="458060"/>
                  </a:lnTo>
                  <a:lnTo>
                    <a:pt x="297959" y="458060"/>
                  </a:lnTo>
                  <a:lnTo>
                    <a:pt x="297959" y="503015"/>
                  </a:lnTo>
                  <a:lnTo>
                    <a:pt x="322843" y="503015"/>
                  </a:lnTo>
                  <a:cubicBezTo>
                    <a:pt x="338256" y="503015"/>
                    <a:pt x="350606" y="515343"/>
                    <a:pt x="350606" y="530729"/>
                  </a:cubicBezTo>
                  <a:lnTo>
                    <a:pt x="350606" y="579021"/>
                  </a:lnTo>
                  <a:cubicBezTo>
                    <a:pt x="350606" y="594315"/>
                    <a:pt x="338256" y="606735"/>
                    <a:pt x="322843" y="606735"/>
                  </a:cubicBezTo>
                  <a:lnTo>
                    <a:pt x="242434" y="606735"/>
                  </a:lnTo>
                  <a:cubicBezTo>
                    <a:pt x="227021" y="606735"/>
                    <a:pt x="214672" y="594315"/>
                    <a:pt x="214672" y="579021"/>
                  </a:cubicBezTo>
                  <a:lnTo>
                    <a:pt x="214672" y="530729"/>
                  </a:lnTo>
                  <a:cubicBezTo>
                    <a:pt x="214672" y="515343"/>
                    <a:pt x="227021" y="503015"/>
                    <a:pt x="242434" y="503015"/>
                  </a:cubicBezTo>
                  <a:lnTo>
                    <a:pt x="266761" y="503015"/>
                  </a:lnTo>
                  <a:lnTo>
                    <a:pt x="266761" y="458060"/>
                  </a:lnTo>
                  <a:lnTo>
                    <a:pt x="83659" y="458060"/>
                  </a:lnTo>
                  <a:lnTo>
                    <a:pt x="83659" y="503015"/>
                  </a:lnTo>
                  <a:lnTo>
                    <a:pt x="108171" y="503015"/>
                  </a:lnTo>
                  <a:cubicBezTo>
                    <a:pt x="123585" y="503015"/>
                    <a:pt x="135934" y="515343"/>
                    <a:pt x="135934" y="530729"/>
                  </a:cubicBezTo>
                  <a:lnTo>
                    <a:pt x="135934" y="579021"/>
                  </a:lnTo>
                  <a:cubicBezTo>
                    <a:pt x="135934" y="594315"/>
                    <a:pt x="123585" y="606735"/>
                    <a:pt x="108171" y="606735"/>
                  </a:cubicBezTo>
                  <a:lnTo>
                    <a:pt x="27762" y="606735"/>
                  </a:lnTo>
                  <a:cubicBezTo>
                    <a:pt x="12349" y="606735"/>
                    <a:pt x="0" y="594315"/>
                    <a:pt x="0" y="579021"/>
                  </a:cubicBezTo>
                  <a:lnTo>
                    <a:pt x="0" y="530729"/>
                  </a:lnTo>
                  <a:cubicBezTo>
                    <a:pt x="0" y="515343"/>
                    <a:pt x="12349" y="503015"/>
                    <a:pt x="27762" y="503015"/>
                  </a:cubicBezTo>
                  <a:lnTo>
                    <a:pt x="52368" y="503015"/>
                  </a:lnTo>
                  <a:lnTo>
                    <a:pt x="52368" y="454352"/>
                  </a:lnTo>
                  <a:cubicBezTo>
                    <a:pt x="52368" y="439151"/>
                    <a:pt x="64717" y="426731"/>
                    <a:pt x="79945" y="426731"/>
                  </a:cubicBezTo>
                  <a:lnTo>
                    <a:pt x="266761" y="426731"/>
                  </a:lnTo>
                  <a:close/>
                  <a:moveTo>
                    <a:pt x="228875" y="210792"/>
                  </a:moveTo>
                  <a:lnTo>
                    <a:pt x="257747" y="301729"/>
                  </a:lnTo>
                  <a:lnTo>
                    <a:pt x="261739" y="314150"/>
                  </a:lnTo>
                  <a:lnTo>
                    <a:pt x="274551" y="277535"/>
                  </a:lnTo>
                  <a:cubicBezTo>
                    <a:pt x="245029" y="236098"/>
                    <a:pt x="276779" y="234152"/>
                    <a:pt x="282349" y="234152"/>
                  </a:cubicBezTo>
                  <a:lnTo>
                    <a:pt x="282535" y="234152"/>
                  </a:lnTo>
                  <a:lnTo>
                    <a:pt x="282628" y="234152"/>
                  </a:lnTo>
                  <a:lnTo>
                    <a:pt x="282721" y="234152"/>
                  </a:lnTo>
                  <a:lnTo>
                    <a:pt x="282906" y="234152"/>
                  </a:lnTo>
                  <a:cubicBezTo>
                    <a:pt x="288476" y="234245"/>
                    <a:pt x="320412" y="236284"/>
                    <a:pt x="290704" y="277535"/>
                  </a:cubicBezTo>
                  <a:lnTo>
                    <a:pt x="303516" y="314150"/>
                  </a:lnTo>
                  <a:lnTo>
                    <a:pt x="307508" y="301729"/>
                  </a:lnTo>
                  <a:lnTo>
                    <a:pt x="336380" y="210792"/>
                  </a:lnTo>
                  <a:cubicBezTo>
                    <a:pt x="336380" y="210792"/>
                    <a:pt x="358754" y="225531"/>
                    <a:pt x="396167" y="239714"/>
                  </a:cubicBezTo>
                  <a:cubicBezTo>
                    <a:pt x="433302" y="253155"/>
                    <a:pt x="434880" y="282077"/>
                    <a:pt x="435344" y="334173"/>
                  </a:cubicBezTo>
                  <a:cubicBezTo>
                    <a:pt x="435530" y="343999"/>
                    <a:pt x="427546" y="352064"/>
                    <a:pt x="417705" y="352064"/>
                  </a:cubicBezTo>
                  <a:lnTo>
                    <a:pt x="282906" y="352064"/>
                  </a:lnTo>
                  <a:lnTo>
                    <a:pt x="274922" y="352064"/>
                  </a:lnTo>
                  <a:lnTo>
                    <a:pt x="147736" y="352064"/>
                  </a:lnTo>
                  <a:cubicBezTo>
                    <a:pt x="137895" y="352064"/>
                    <a:pt x="129911" y="343999"/>
                    <a:pt x="130004" y="334173"/>
                  </a:cubicBezTo>
                  <a:cubicBezTo>
                    <a:pt x="130654" y="282077"/>
                    <a:pt x="132139" y="253155"/>
                    <a:pt x="169088" y="239714"/>
                  </a:cubicBezTo>
                  <a:cubicBezTo>
                    <a:pt x="206501" y="225345"/>
                    <a:pt x="228875" y="210792"/>
                    <a:pt x="228875" y="210792"/>
                  </a:cubicBezTo>
                  <a:close/>
                  <a:moveTo>
                    <a:pt x="277351" y="297"/>
                  </a:moveTo>
                  <a:cubicBezTo>
                    <a:pt x="294159" y="-1186"/>
                    <a:pt x="307066" y="3077"/>
                    <a:pt x="316167" y="8453"/>
                  </a:cubicBezTo>
                  <a:cubicBezTo>
                    <a:pt x="329910" y="16054"/>
                    <a:pt x="335110" y="26064"/>
                    <a:pt x="335110" y="26064"/>
                  </a:cubicBezTo>
                  <a:cubicBezTo>
                    <a:pt x="335110" y="26064"/>
                    <a:pt x="366590" y="28288"/>
                    <a:pt x="355911" y="91872"/>
                  </a:cubicBezTo>
                  <a:cubicBezTo>
                    <a:pt x="355354" y="95208"/>
                    <a:pt x="354426" y="98730"/>
                    <a:pt x="353218" y="102067"/>
                  </a:cubicBezTo>
                  <a:cubicBezTo>
                    <a:pt x="359533" y="101511"/>
                    <a:pt x="366869" y="105126"/>
                    <a:pt x="359904" y="129688"/>
                  </a:cubicBezTo>
                  <a:cubicBezTo>
                    <a:pt x="354797" y="147762"/>
                    <a:pt x="350154" y="152860"/>
                    <a:pt x="346532" y="153045"/>
                  </a:cubicBezTo>
                  <a:cubicBezTo>
                    <a:pt x="343189" y="174456"/>
                    <a:pt x="326103" y="201520"/>
                    <a:pt x="299359" y="211160"/>
                  </a:cubicBezTo>
                  <a:cubicBezTo>
                    <a:pt x="288308" y="215238"/>
                    <a:pt x="276051" y="215238"/>
                    <a:pt x="264907" y="211252"/>
                  </a:cubicBezTo>
                  <a:cubicBezTo>
                    <a:pt x="237699" y="201798"/>
                    <a:pt x="221263" y="174548"/>
                    <a:pt x="217920" y="153230"/>
                  </a:cubicBezTo>
                  <a:cubicBezTo>
                    <a:pt x="214298" y="152860"/>
                    <a:pt x="209562" y="147762"/>
                    <a:pt x="204548" y="129873"/>
                  </a:cubicBezTo>
                  <a:cubicBezTo>
                    <a:pt x="197583" y="105218"/>
                    <a:pt x="204919" y="101696"/>
                    <a:pt x="211048" y="102067"/>
                  </a:cubicBezTo>
                  <a:cubicBezTo>
                    <a:pt x="209841" y="98545"/>
                    <a:pt x="209005" y="95208"/>
                    <a:pt x="208355" y="91872"/>
                  </a:cubicBezTo>
                  <a:cubicBezTo>
                    <a:pt x="206126" y="80378"/>
                    <a:pt x="205476" y="69812"/>
                    <a:pt x="208262" y="59524"/>
                  </a:cubicBezTo>
                  <a:cubicBezTo>
                    <a:pt x="211419" y="45806"/>
                    <a:pt x="218848" y="34962"/>
                    <a:pt x="227206" y="26435"/>
                  </a:cubicBezTo>
                  <a:cubicBezTo>
                    <a:pt x="232499" y="20873"/>
                    <a:pt x="238442" y="15868"/>
                    <a:pt x="244757" y="11975"/>
                  </a:cubicBezTo>
                  <a:cubicBezTo>
                    <a:pt x="249957" y="8453"/>
                    <a:pt x="255621" y="5395"/>
                    <a:pt x="261843" y="3263"/>
                  </a:cubicBezTo>
                  <a:cubicBezTo>
                    <a:pt x="266672" y="1687"/>
                    <a:pt x="271872" y="575"/>
                    <a:pt x="277351" y="297"/>
                  </a:cubicBezTo>
                  <a:close/>
                </a:path>
              </a:pathLst>
            </a:custGeom>
            <a:solidFill>
              <a:schemeClr val="bg1"/>
            </a:solidFill>
            <a:ln cap="rnd"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defTabSz="914354"/>
              <a:endParaRPr altLang="en-US" b="1" i="1" lang="zh-CN" sz="2000">
                <a:solidFill>
                  <a:schemeClr val="tx1"/>
                </a:solidFill>
                <a:latin charset="-122" panose="02020400000000000000" pitchFamily="18" typeface="仓耳青禾体-谷力 W05"/>
                <a:ea charset="-122" panose="02020400000000000000" pitchFamily="18" typeface="仓耳青禾体-谷力 W05"/>
              </a:endParaRPr>
            </a:p>
          </p:txBody>
        </p:sp>
      </p:grpSp>
      <p:cxnSp>
        <p:nvCxnSpPr>
          <p:cNvPr id="59" name="直接连接符 58">
            <a:extLst>
              <a:ext uri="{FF2B5EF4-FFF2-40B4-BE49-F238E27FC236}">
                <a16:creationId xmlns:a16="http://schemas.microsoft.com/office/drawing/2014/main" id="{E28E7EC6-7047-411A-AAF6-C5197008F7F6}"/>
              </a:ext>
            </a:extLst>
          </p:cNvPr>
          <p:cNvCxnSpPr/>
          <p:nvPr/>
        </p:nvCxnSpPr>
        <p:spPr>
          <a:xfrm flipH="1">
            <a:off x="6446504" y="2050712"/>
            <a:ext cx="0" cy="4058405"/>
          </a:xfrm>
          <a:prstGeom prst="line">
            <a:avLst/>
          </a:prstGeom>
          <a:ln cap="rnd" w="3175">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id="{8DC915F9-7319-4E0B-96FE-F24CCC171472}"/>
              </a:ext>
            </a:extLst>
          </p:cNvPr>
          <p:cNvCxnSpPr/>
          <p:nvPr/>
        </p:nvCxnSpPr>
        <p:spPr>
          <a:xfrm flipH="1">
            <a:off x="8826476" y="2050712"/>
            <a:ext cx="0" cy="4058405"/>
          </a:xfrm>
          <a:prstGeom prst="line">
            <a:avLst/>
          </a:prstGeom>
          <a:ln cap="rnd" w="3175">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61" name="Text Placeholder 32">
            <a:extLst>
              <a:ext uri="{FF2B5EF4-FFF2-40B4-BE49-F238E27FC236}">
                <a16:creationId xmlns:a16="http://schemas.microsoft.com/office/drawing/2014/main" id="{77E71147-AE87-4316-B985-691687D71081}"/>
              </a:ext>
            </a:extLst>
          </p:cNvPr>
          <p:cNvSpPr txBox="1"/>
          <p:nvPr/>
        </p:nvSpPr>
        <p:spPr>
          <a:xfrm>
            <a:off x="4590682" y="3573652"/>
            <a:ext cx="1331672" cy="164592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lnSpc>
                <a:spcPct val="150000"/>
              </a:lnSpc>
              <a:buNone/>
            </a:pPr>
            <a:r>
              <a:rPr altLang="en-US" lang="zh-CN" sz="900">
                <a:solidFill>
                  <a:schemeClr val="bg1">
                    <a:lumMod val="50000"/>
                  </a:schemeClr>
                </a:solidFill>
                <a:latin charset="-122" panose="020b0503020204020204" pitchFamily="34" typeface="微软雅黑"/>
                <a:ea charset="-122" panose="020b0503020204020204" pitchFamily="34" typeface="微软雅黑"/>
                <a:sym charset="0" panose="020b0604020202020204" pitchFamily="34" typeface="Arial"/>
              </a:rPr>
              <a:t>请替换文字内容，修改文字内容，也可以直接复制你的内容到此。请替换文字内容，修改文字内容，也可以直接复制你的内容到此。请替换文字内容，修改文字内容，也可以直接复制你的内容到此。</a:t>
            </a:r>
          </a:p>
        </p:txBody>
      </p:sp>
      <p:sp>
        <p:nvSpPr>
          <p:cNvPr id="62" name="Text Placeholder 33">
            <a:extLst>
              <a:ext uri="{FF2B5EF4-FFF2-40B4-BE49-F238E27FC236}">
                <a16:creationId xmlns:a16="http://schemas.microsoft.com/office/drawing/2014/main" id="{3D6E1BE2-485A-4A46-A281-34643EA2D5C1}"/>
              </a:ext>
            </a:extLst>
          </p:cNvPr>
          <p:cNvSpPr txBox="1"/>
          <p:nvPr/>
        </p:nvSpPr>
        <p:spPr>
          <a:xfrm>
            <a:off x="4404173" y="3247470"/>
            <a:ext cx="1704690" cy="21336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lnSpc>
                <a:spcPct val="100000"/>
              </a:lnSpc>
              <a:buNone/>
            </a:pPr>
            <a:r>
              <a:rPr altLang="en-US" b="1" lang="zh-CN" sz="1400">
                <a:solidFill>
                  <a:schemeClr val="tx1">
                    <a:lumMod val="95000"/>
                    <a:lumOff val="5000"/>
                  </a:schemeClr>
                </a:solidFill>
                <a:latin charset="-122" panose="020b0503020204020204" pitchFamily="34" typeface="微软雅黑"/>
                <a:ea charset="-122" panose="020b0503020204020204" pitchFamily="34" typeface="微软雅黑"/>
                <a:sym charset="0" panose="020b0604020202020204" pitchFamily="34" typeface="Arial"/>
              </a:rPr>
              <a:t>文字内容</a:t>
            </a:r>
          </a:p>
        </p:txBody>
      </p:sp>
      <p:sp>
        <p:nvSpPr>
          <p:cNvPr id="63" name="Text Placeholder 32">
            <a:extLst>
              <a:ext uri="{FF2B5EF4-FFF2-40B4-BE49-F238E27FC236}">
                <a16:creationId xmlns:a16="http://schemas.microsoft.com/office/drawing/2014/main" id="{5BDDBA19-F980-4CD6-8197-7A05BAC56E5B}"/>
              </a:ext>
            </a:extLst>
          </p:cNvPr>
          <p:cNvSpPr txBox="1"/>
          <p:nvPr/>
        </p:nvSpPr>
        <p:spPr>
          <a:xfrm>
            <a:off x="6970654" y="3573652"/>
            <a:ext cx="1331672" cy="164592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lnSpc>
                <a:spcPct val="150000"/>
              </a:lnSpc>
              <a:buNone/>
            </a:pPr>
            <a:r>
              <a:rPr altLang="en-US" lang="zh-CN" sz="900">
                <a:solidFill>
                  <a:schemeClr val="bg1">
                    <a:lumMod val="50000"/>
                  </a:schemeClr>
                </a:solidFill>
                <a:latin charset="-122" panose="020b0503020204020204" pitchFamily="34" typeface="微软雅黑"/>
                <a:ea charset="-122" panose="020b0503020204020204" pitchFamily="34" typeface="微软雅黑"/>
                <a:sym charset="0" panose="020b0604020202020204" pitchFamily="34" typeface="Arial"/>
              </a:rPr>
              <a:t>请替换文字内容，修改文字内容，也可以直接复制你的内容到此。请替换文字内容，修改文字内容，也可以直接复制你的内容到此。请替换文字内容，修改文字内容，也可以直接复制你的内容到此。</a:t>
            </a:r>
          </a:p>
        </p:txBody>
      </p:sp>
      <p:sp>
        <p:nvSpPr>
          <p:cNvPr id="64" name="Text Placeholder 33">
            <a:extLst>
              <a:ext uri="{FF2B5EF4-FFF2-40B4-BE49-F238E27FC236}">
                <a16:creationId xmlns:a16="http://schemas.microsoft.com/office/drawing/2014/main" id="{20F9F146-C753-42ED-84D3-B28D2F0D7B44}"/>
              </a:ext>
            </a:extLst>
          </p:cNvPr>
          <p:cNvSpPr txBox="1"/>
          <p:nvPr/>
        </p:nvSpPr>
        <p:spPr>
          <a:xfrm>
            <a:off x="6784146" y="3247470"/>
            <a:ext cx="1704690" cy="21336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lnSpc>
                <a:spcPct val="100000"/>
              </a:lnSpc>
              <a:buNone/>
            </a:pPr>
            <a:r>
              <a:rPr altLang="en-US" b="1" lang="zh-CN" sz="1400">
                <a:solidFill>
                  <a:schemeClr val="tx1">
                    <a:lumMod val="95000"/>
                    <a:lumOff val="5000"/>
                  </a:schemeClr>
                </a:solidFill>
                <a:latin charset="-122" panose="020b0503020204020204" pitchFamily="34" typeface="微软雅黑"/>
                <a:ea charset="-122" panose="020b0503020204020204" pitchFamily="34" typeface="微软雅黑"/>
                <a:sym charset="0" panose="020b0604020202020204" pitchFamily="34" typeface="Arial"/>
              </a:rPr>
              <a:t>文字内容</a:t>
            </a:r>
          </a:p>
        </p:txBody>
      </p:sp>
      <p:sp>
        <p:nvSpPr>
          <p:cNvPr id="65" name="Text Placeholder 32">
            <a:extLst>
              <a:ext uri="{FF2B5EF4-FFF2-40B4-BE49-F238E27FC236}">
                <a16:creationId xmlns:a16="http://schemas.microsoft.com/office/drawing/2014/main" id="{38239727-EDBB-4426-A3CB-13019CD0FB0E}"/>
              </a:ext>
            </a:extLst>
          </p:cNvPr>
          <p:cNvSpPr txBox="1"/>
          <p:nvPr/>
        </p:nvSpPr>
        <p:spPr>
          <a:xfrm>
            <a:off x="9350625" y="3573652"/>
            <a:ext cx="1331672" cy="164592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lnSpc>
                <a:spcPct val="150000"/>
              </a:lnSpc>
              <a:buNone/>
            </a:pPr>
            <a:r>
              <a:rPr altLang="en-US" lang="zh-CN" sz="900">
                <a:solidFill>
                  <a:schemeClr val="bg1">
                    <a:lumMod val="50000"/>
                  </a:schemeClr>
                </a:solidFill>
                <a:latin charset="-122" panose="020b0503020204020204" pitchFamily="34" typeface="微软雅黑"/>
                <a:ea charset="-122" panose="020b0503020204020204" pitchFamily="34" typeface="微软雅黑"/>
                <a:sym charset="0" panose="020b0604020202020204" pitchFamily="34" typeface="Arial"/>
              </a:rPr>
              <a:t>请替换文字内容，修改文字内容，也可以直接复制你的内容到此。请替换文字内容，修改文字内容，也可以直接复制你的内容到此。请替换文字内容，修改文字内容，也可以直接复制你的内容到此。</a:t>
            </a:r>
          </a:p>
        </p:txBody>
      </p:sp>
      <p:sp>
        <p:nvSpPr>
          <p:cNvPr id="66" name="Text Placeholder 33">
            <a:extLst>
              <a:ext uri="{FF2B5EF4-FFF2-40B4-BE49-F238E27FC236}">
                <a16:creationId xmlns:a16="http://schemas.microsoft.com/office/drawing/2014/main" id="{6F638450-E805-4F78-8F9E-6193C967321F}"/>
              </a:ext>
            </a:extLst>
          </p:cNvPr>
          <p:cNvSpPr txBox="1"/>
          <p:nvPr/>
        </p:nvSpPr>
        <p:spPr>
          <a:xfrm>
            <a:off x="9164117" y="3247470"/>
            <a:ext cx="1704690" cy="21336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lnSpc>
                <a:spcPct val="100000"/>
              </a:lnSpc>
              <a:buNone/>
            </a:pPr>
            <a:r>
              <a:rPr altLang="en-US" b="1" lang="zh-CN" sz="1400">
                <a:solidFill>
                  <a:schemeClr val="tx1">
                    <a:lumMod val="95000"/>
                    <a:lumOff val="5000"/>
                  </a:schemeClr>
                </a:solidFill>
                <a:latin charset="-122" panose="020b0503020204020204" pitchFamily="34" typeface="微软雅黑"/>
                <a:ea charset="-122" panose="020b0503020204020204" pitchFamily="34" typeface="微软雅黑"/>
                <a:sym charset="0" panose="020b0604020202020204" pitchFamily="34" typeface="Arial"/>
              </a:rPr>
              <a:t>文字内容</a:t>
            </a:r>
          </a:p>
        </p:txBody>
      </p:sp>
      <p:grpSp>
        <p:nvGrpSpPr>
          <p:cNvPr id="67" name="组 5">
            <a:extLst>
              <a:ext uri="{FF2B5EF4-FFF2-40B4-BE49-F238E27FC236}">
                <a16:creationId xmlns:a16="http://schemas.microsoft.com/office/drawing/2014/main" id="{08F25918-6973-4E3F-9618-895D965F68E6}"/>
              </a:ext>
            </a:extLst>
          </p:cNvPr>
          <p:cNvGrpSpPr/>
          <p:nvPr/>
        </p:nvGrpSpPr>
        <p:grpSpPr>
          <a:xfrm>
            <a:off x="4299072" y="5558459"/>
            <a:ext cx="1740835" cy="255180"/>
            <a:chOff x="1506361" y="5550641"/>
            <a:chExt cx="2076628" cy="304402"/>
          </a:xfrm>
        </p:grpSpPr>
        <p:sp>
          <p:nvSpPr>
            <p:cNvPr id="68" name="Shape 2637">
              <a:extLst>
                <a:ext uri="{FF2B5EF4-FFF2-40B4-BE49-F238E27FC236}">
                  <a16:creationId xmlns:a16="http://schemas.microsoft.com/office/drawing/2014/main" id="{EF44D725-CB2E-4875-B269-F06AE2FB5E74}"/>
                </a:ext>
              </a:extLst>
            </p:cNvPr>
            <p:cNvSpPr/>
            <p:nvPr/>
          </p:nvSpPr>
          <p:spPr>
            <a:xfrm>
              <a:off x="1506361" y="5550641"/>
              <a:ext cx="166039" cy="304402"/>
            </a:xfrm>
            <a:custGeom>
              <a:cxnLst>
                <a:cxn ang="0">
                  <a:pos x="wd2" y="hd2"/>
                </a:cxn>
                <a:cxn ang="5400000">
                  <a:pos x="wd2" y="hd2"/>
                </a:cxn>
                <a:cxn ang="10800000">
                  <a:pos x="wd2" y="hd2"/>
                </a:cxn>
                <a:cxn ang="16200000">
                  <a:pos x="wd2" y="hd2"/>
                </a:cxn>
              </a:cxnLst>
              <a:rect b="b" l="0" r="r" t="0"/>
              <a:pathLst>
                <a:path extrusionOk="0" h="21600" w="21600">
                  <a:moveTo>
                    <a:pt x="5400" y="8836"/>
                  </a:moveTo>
                  <a:lnTo>
                    <a:pt x="16200" y="8836"/>
                  </a:lnTo>
                  <a:lnTo>
                    <a:pt x="16200" y="11782"/>
                  </a:lnTo>
                  <a:cubicBezTo>
                    <a:pt x="16200" y="13409"/>
                    <a:pt x="13783" y="14727"/>
                    <a:pt x="10800" y="14727"/>
                  </a:cubicBezTo>
                  <a:cubicBezTo>
                    <a:pt x="7817" y="14727"/>
                    <a:pt x="5400" y="13409"/>
                    <a:pt x="5400" y="11782"/>
                  </a:cubicBezTo>
                  <a:cubicBezTo>
                    <a:pt x="5400" y="11782"/>
                    <a:pt x="5400" y="8836"/>
                    <a:pt x="5400" y="8836"/>
                  </a:cubicBezTo>
                  <a:close/>
                  <a:moveTo>
                    <a:pt x="5400" y="3927"/>
                  </a:moveTo>
                  <a:cubicBezTo>
                    <a:pt x="5400" y="2301"/>
                    <a:pt x="7817" y="982"/>
                    <a:pt x="10800" y="982"/>
                  </a:cubicBezTo>
                  <a:cubicBezTo>
                    <a:pt x="13783" y="982"/>
                    <a:pt x="16200" y="2301"/>
                    <a:pt x="16200" y="3927"/>
                  </a:cubicBezTo>
                  <a:lnTo>
                    <a:pt x="16200" y="7855"/>
                  </a:lnTo>
                  <a:lnTo>
                    <a:pt x="5400" y="7855"/>
                  </a:lnTo>
                  <a:cubicBezTo>
                    <a:pt x="5400" y="7855"/>
                    <a:pt x="5400" y="3927"/>
                    <a:pt x="5400" y="3927"/>
                  </a:cubicBezTo>
                  <a:close/>
                  <a:moveTo>
                    <a:pt x="10800" y="15709"/>
                  </a:moveTo>
                  <a:cubicBezTo>
                    <a:pt x="14777" y="15709"/>
                    <a:pt x="18000" y="13951"/>
                    <a:pt x="18000" y="11782"/>
                  </a:cubicBezTo>
                  <a:lnTo>
                    <a:pt x="18000" y="3927"/>
                  </a:lnTo>
                  <a:cubicBezTo>
                    <a:pt x="18000" y="1758"/>
                    <a:pt x="14777" y="0"/>
                    <a:pt x="10800" y="0"/>
                  </a:cubicBezTo>
                  <a:cubicBezTo>
                    <a:pt x="6823" y="0"/>
                    <a:pt x="3600" y="1758"/>
                    <a:pt x="3600" y="3927"/>
                  </a:cubicBezTo>
                  <a:lnTo>
                    <a:pt x="3600" y="11782"/>
                  </a:lnTo>
                  <a:cubicBezTo>
                    <a:pt x="3600" y="13951"/>
                    <a:pt x="6823" y="15709"/>
                    <a:pt x="10800" y="15709"/>
                  </a:cubicBezTo>
                  <a:moveTo>
                    <a:pt x="21600" y="11782"/>
                  </a:moveTo>
                  <a:lnTo>
                    <a:pt x="21600" y="10309"/>
                  </a:lnTo>
                  <a:cubicBezTo>
                    <a:pt x="21600" y="10038"/>
                    <a:pt x="21197" y="9818"/>
                    <a:pt x="20700" y="9818"/>
                  </a:cubicBezTo>
                  <a:cubicBezTo>
                    <a:pt x="20203" y="9818"/>
                    <a:pt x="19800" y="10038"/>
                    <a:pt x="19800" y="10309"/>
                  </a:cubicBezTo>
                  <a:lnTo>
                    <a:pt x="19800" y="11782"/>
                  </a:lnTo>
                  <a:cubicBezTo>
                    <a:pt x="19800" y="14493"/>
                    <a:pt x="15771" y="16691"/>
                    <a:pt x="10800" y="16691"/>
                  </a:cubicBezTo>
                  <a:cubicBezTo>
                    <a:pt x="5829" y="16691"/>
                    <a:pt x="1800" y="14493"/>
                    <a:pt x="1800" y="11782"/>
                  </a:cubicBezTo>
                  <a:lnTo>
                    <a:pt x="1800" y="10309"/>
                  </a:lnTo>
                  <a:cubicBezTo>
                    <a:pt x="1800" y="10038"/>
                    <a:pt x="1397" y="9818"/>
                    <a:pt x="900" y="9818"/>
                  </a:cubicBezTo>
                  <a:cubicBezTo>
                    <a:pt x="403" y="9818"/>
                    <a:pt x="0" y="10038"/>
                    <a:pt x="0" y="10309"/>
                  </a:cubicBezTo>
                  <a:lnTo>
                    <a:pt x="0" y="11782"/>
                  </a:lnTo>
                  <a:cubicBezTo>
                    <a:pt x="0" y="14870"/>
                    <a:pt x="4358" y="17398"/>
                    <a:pt x="9900" y="17648"/>
                  </a:cubicBezTo>
                  <a:lnTo>
                    <a:pt x="9900" y="20618"/>
                  </a:lnTo>
                  <a:lnTo>
                    <a:pt x="3600" y="20618"/>
                  </a:lnTo>
                  <a:cubicBezTo>
                    <a:pt x="3103" y="20618"/>
                    <a:pt x="2700" y="20838"/>
                    <a:pt x="2700" y="21110"/>
                  </a:cubicBezTo>
                  <a:cubicBezTo>
                    <a:pt x="2700" y="21381"/>
                    <a:pt x="3103" y="21600"/>
                    <a:pt x="3600" y="21600"/>
                  </a:cubicBezTo>
                  <a:lnTo>
                    <a:pt x="18000" y="21600"/>
                  </a:lnTo>
                  <a:cubicBezTo>
                    <a:pt x="18497" y="21600"/>
                    <a:pt x="18900" y="21381"/>
                    <a:pt x="18900" y="21110"/>
                  </a:cubicBezTo>
                  <a:cubicBezTo>
                    <a:pt x="18900" y="20838"/>
                    <a:pt x="18497" y="20618"/>
                    <a:pt x="18000" y="20618"/>
                  </a:cubicBezTo>
                  <a:lnTo>
                    <a:pt x="11700" y="20618"/>
                  </a:lnTo>
                  <a:lnTo>
                    <a:pt x="11700" y="17648"/>
                  </a:lnTo>
                  <a:cubicBezTo>
                    <a:pt x="17243" y="17398"/>
                    <a:pt x="21600" y="14870"/>
                    <a:pt x="21600" y="11782"/>
                  </a:cubicBezTo>
                </a:path>
              </a:pathLst>
            </a:custGeom>
            <a:solidFill>
              <a:schemeClr val="tx1">
                <a:lumMod val="50000"/>
                <a:lumOff val="50000"/>
              </a:schemeClr>
            </a:solidFill>
            <a:ln w="12700">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p>
          </p:txBody>
        </p:sp>
        <p:sp>
          <p:nvSpPr>
            <p:cNvPr id="69" name="Shape 2639">
              <a:extLst>
                <a:ext uri="{FF2B5EF4-FFF2-40B4-BE49-F238E27FC236}">
                  <a16:creationId xmlns:a16="http://schemas.microsoft.com/office/drawing/2014/main" id="{9F5644AD-CC39-46AB-BD6E-1DB0B9BFB36E}"/>
                </a:ext>
              </a:extLst>
            </p:cNvPr>
            <p:cNvSpPr/>
            <p:nvPr/>
          </p:nvSpPr>
          <p:spPr>
            <a:xfrm>
              <a:off x="2336984" y="5650189"/>
              <a:ext cx="292567" cy="186179"/>
            </a:xfrm>
            <a:custGeom>
              <a:cxnLst>
                <a:cxn ang="0">
                  <a:pos x="wd2" y="hd2"/>
                </a:cxn>
                <a:cxn ang="5400000">
                  <a:pos x="wd2" y="hd2"/>
                </a:cxn>
                <a:cxn ang="10800000">
                  <a:pos x="wd2" y="hd2"/>
                </a:cxn>
                <a:cxn ang="16200000">
                  <a:pos x="wd2" y="hd2"/>
                </a:cxn>
              </a:cxnLst>
              <a:rect b="b" l="0" r="r" t="0"/>
              <a:pathLst>
                <a:path extrusionOk="0" h="21600" w="21600">
                  <a:moveTo>
                    <a:pt x="13255" y="3086"/>
                  </a:moveTo>
                  <a:cubicBezTo>
                    <a:pt x="12984" y="3086"/>
                    <a:pt x="12764" y="3432"/>
                    <a:pt x="12764" y="3857"/>
                  </a:cubicBezTo>
                  <a:cubicBezTo>
                    <a:pt x="12764" y="4284"/>
                    <a:pt x="12984" y="4629"/>
                    <a:pt x="13255" y="4629"/>
                  </a:cubicBezTo>
                  <a:cubicBezTo>
                    <a:pt x="13525" y="4629"/>
                    <a:pt x="13745" y="4284"/>
                    <a:pt x="13745" y="3857"/>
                  </a:cubicBezTo>
                  <a:cubicBezTo>
                    <a:pt x="13745" y="3432"/>
                    <a:pt x="13525" y="3086"/>
                    <a:pt x="13255" y="3086"/>
                  </a:cubicBezTo>
                  <a:moveTo>
                    <a:pt x="20618" y="16495"/>
                  </a:moveTo>
                  <a:lnTo>
                    <a:pt x="15709" y="12638"/>
                  </a:lnTo>
                  <a:lnTo>
                    <a:pt x="15709" y="8963"/>
                  </a:lnTo>
                  <a:lnTo>
                    <a:pt x="20618" y="5105"/>
                  </a:lnTo>
                  <a:cubicBezTo>
                    <a:pt x="20618" y="5105"/>
                    <a:pt x="20618" y="16495"/>
                    <a:pt x="20618" y="16495"/>
                  </a:cubicBezTo>
                  <a:close/>
                  <a:moveTo>
                    <a:pt x="14727" y="16971"/>
                  </a:moveTo>
                  <a:lnTo>
                    <a:pt x="982" y="16971"/>
                  </a:lnTo>
                  <a:lnTo>
                    <a:pt x="982" y="3086"/>
                  </a:lnTo>
                  <a:cubicBezTo>
                    <a:pt x="982" y="2234"/>
                    <a:pt x="1422" y="1543"/>
                    <a:pt x="1964" y="1543"/>
                  </a:cubicBezTo>
                  <a:lnTo>
                    <a:pt x="13745" y="1543"/>
                  </a:lnTo>
                  <a:cubicBezTo>
                    <a:pt x="14287" y="1543"/>
                    <a:pt x="14727" y="2234"/>
                    <a:pt x="14727" y="3086"/>
                  </a:cubicBezTo>
                  <a:cubicBezTo>
                    <a:pt x="14727" y="3086"/>
                    <a:pt x="14727" y="16971"/>
                    <a:pt x="14727" y="16971"/>
                  </a:cubicBezTo>
                  <a:close/>
                  <a:moveTo>
                    <a:pt x="13745" y="20057"/>
                  </a:moveTo>
                  <a:lnTo>
                    <a:pt x="1964" y="20057"/>
                  </a:lnTo>
                  <a:cubicBezTo>
                    <a:pt x="1422" y="20057"/>
                    <a:pt x="982" y="19367"/>
                    <a:pt x="982" y="18514"/>
                  </a:cubicBezTo>
                  <a:lnTo>
                    <a:pt x="14727" y="18514"/>
                  </a:lnTo>
                  <a:cubicBezTo>
                    <a:pt x="14727" y="19367"/>
                    <a:pt x="14287" y="20057"/>
                    <a:pt x="13745" y="20057"/>
                  </a:cubicBezTo>
                  <a:moveTo>
                    <a:pt x="21109" y="3086"/>
                  </a:moveTo>
                  <a:cubicBezTo>
                    <a:pt x="21030" y="3086"/>
                    <a:pt x="20958" y="3122"/>
                    <a:pt x="20892" y="3175"/>
                  </a:cubicBezTo>
                  <a:lnTo>
                    <a:pt x="20890" y="3167"/>
                  </a:lnTo>
                  <a:lnTo>
                    <a:pt x="15709" y="7237"/>
                  </a:lnTo>
                  <a:lnTo>
                    <a:pt x="15709" y="3086"/>
                  </a:lnTo>
                  <a:cubicBezTo>
                    <a:pt x="15709" y="1382"/>
                    <a:pt x="14830" y="0"/>
                    <a:pt x="13745" y="0"/>
                  </a:cubicBezTo>
                  <a:lnTo>
                    <a:pt x="1964" y="0"/>
                  </a:lnTo>
                  <a:cubicBezTo>
                    <a:pt x="879" y="0"/>
                    <a:pt x="0" y="1382"/>
                    <a:pt x="0" y="3086"/>
                  </a:cubicBezTo>
                  <a:lnTo>
                    <a:pt x="0" y="18514"/>
                  </a:lnTo>
                  <a:cubicBezTo>
                    <a:pt x="0" y="20219"/>
                    <a:pt x="879" y="21600"/>
                    <a:pt x="1964" y="21600"/>
                  </a:cubicBezTo>
                  <a:lnTo>
                    <a:pt x="13745" y="21600"/>
                  </a:lnTo>
                  <a:cubicBezTo>
                    <a:pt x="14830" y="21600"/>
                    <a:pt x="15709" y="20219"/>
                    <a:pt x="15709" y="18514"/>
                  </a:cubicBezTo>
                  <a:lnTo>
                    <a:pt x="15709" y="14363"/>
                  </a:lnTo>
                  <a:lnTo>
                    <a:pt x="20890" y="18433"/>
                  </a:lnTo>
                  <a:lnTo>
                    <a:pt x="20892" y="18427"/>
                  </a:lnTo>
                  <a:cubicBezTo>
                    <a:pt x="20958" y="18478"/>
                    <a:pt x="21030" y="18514"/>
                    <a:pt x="21109" y="18514"/>
                  </a:cubicBezTo>
                  <a:cubicBezTo>
                    <a:pt x="21380" y="18514"/>
                    <a:pt x="21600" y="18170"/>
                    <a:pt x="21600" y="17743"/>
                  </a:cubicBezTo>
                  <a:lnTo>
                    <a:pt x="21600" y="3857"/>
                  </a:lnTo>
                  <a:cubicBezTo>
                    <a:pt x="21600" y="3432"/>
                    <a:pt x="21380" y="3086"/>
                    <a:pt x="21109" y="3086"/>
                  </a:cubicBezTo>
                  <a:moveTo>
                    <a:pt x="10309" y="6171"/>
                  </a:moveTo>
                  <a:cubicBezTo>
                    <a:pt x="10038" y="6171"/>
                    <a:pt x="9818" y="5827"/>
                    <a:pt x="9818" y="5400"/>
                  </a:cubicBezTo>
                  <a:cubicBezTo>
                    <a:pt x="9818" y="4974"/>
                    <a:pt x="10038" y="4629"/>
                    <a:pt x="10309" y="4629"/>
                  </a:cubicBezTo>
                  <a:cubicBezTo>
                    <a:pt x="10580" y="4629"/>
                    <a:pt x="10800" y="4974"/>
                    <a:pt x="10800" y="5400"/>
                  </a:cubicBezTo>
                  <a:cubicBezTo>
                    <a:pt x="10800" y="5827"/>
                    <a:pt x="10580" y="6171"/>
                    <a:pt x="10309" y="6171"/>
                  </a:cubicBezTo>
                  <a:moveTo>
                    <a:pt x="10309" y="3086"/>
                  </a:moveTo>
                  <a:cubicBezTo>
                    <a:pt x="9496" y="3086"/>
                    <a:pt x="8836" y="4123"/>
                    <a:pt x="8836" y="5400"/>
                  </a:cubicBezTo>
                  <a:cubicBezTo>
                    <a:pt x="8836" y="6678"/>
                    <a:pt x="9496" y="7714"/>
                    <a:pt x="10309" y="7714"/>
                  </a:cubicBezTo>
                  <a:cubicBezTo>
                    <a:pt x="11123" y="7714"/>
                    <a:pt x="11782" y="6678"/>
                    <a:pt x="11782" y="5400"/>
                  </a:cubicBezTo>
                  <a:cubicBezTo>
                    <a:pt x="11782" y="4123"/>
                    <a:pt x="11123" y="3086"/>
                    <a:pt x="10309" y="3086"/>
                  </a:cubicBezTo>
                </a:path>
              </a:pathLst>
            </a:custGeom>
            <a:solidFill>
              <a:schemeClr val="tx1">
                <a:lumMod val="50000"/>
                <a:lumOff val="50000"/>
              </a:schemeClr>
            </a:solidFill>
            <a:ln w="12700">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p>
          </p:txBody>
        </p:sp>
        <p:sp>
          <p:nvSpPr>
            <p:cNvPr id="70" name="Shape 2645">
              <a:extLst>
                <a:ext uri="{FF2B5EF4-FFF2-40B4-BE49-F238E27FC236}">
                  <a16:creationId xmlns:a16="http://schemas.microsoft.com/office/drawing/2014/main" id="{16A13B97-37BC-48BD-AAFA-051501C82274}"/>
                </a:ext>
              </a:extLst>
            </p:cNvPr>
            <p:cNvSpPr/>
            <p:nvPr/>
          </p:nvSpPr>
          <p:spPr>
            <a:xfrm>
              <a:off x="3294135" y="5632781"/>
              <a:ext cx="288854" cy="210076"/>
            </a:xfrm>
            <a:custGeom>
              <a:cxnLst>
                <a:cxn ang="0">
                  <a:pos x="wd2" y="hd2"/>
                </a:cxn>
                <a:cxn ang="5400000">
                  <a:pos x="wd2" y="hd2"/>
                </a:cxn>
                <a:cxn ang="10800000">
                  <a:pos x="wd2" y="hd2"/>
                </a:cxn>
                <a:cxn ang="16200000">
                  <a:pos x="wd2" y="hd2"/>
                </a:cxn>
              </a:cxnLst>
              <a:rect b="b" l="0" r="r" t="0"/>
              <a:pathLst>
                <a:path extrusionOk="0" h="21600" w="2160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tx1">
                <a:lumMod val="50000"/>
                <a:lumOff val="50000"/>
              </a:schemeClr>
            </a:solidFill>
            <a:ln w="12700">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p>
          </p:txBody>
        </p:sp>
      </p:grpSp>
      <p:grpSp>
        <p:nvGrpSpPr>
          <p:cNvPr id="71" name="组 5">
            <a:extLst>
              <a:ext uri="{FF2B5EF4-FFF2-40B4-BE49-F238E27FC236}">
                <a16:creationId xmlns:a16="http://schemas.microsoft.com/office/drawing/2014/main" id="{BC334C20-6174-489A-8FBA-F0B97675B73C}"/>
              </a:ext>
            </a:extLst>
          </p:cNvPr>
          <p:cNvGrpSpPr/>
          <p:nvPr/>
        </p:nvGrpSpPr>
        <p:grpSpPr>
          <a:xfrm>
            <a:off x="6808507" y="5558459"/>
            <a:ext cx="1740835" cy="255180"/>
            <a:chOff x="1506361" y="5550641"/>
            <a:chExt cx="2076628" cy="304402"/>
          </a:xfrm>
        </p:grpSpPr>
        <p:sp>
          <p:nvSpPr>
            <p:cNvPr id="72" name="Shape 2637">
              <a:extLst>
                <a:ext uri="{FF2B5EF4-FFF2-40B4-BE49-F238E27FC236}">
                  <a16:creationId xmlns:a16="http://schemas.microsoft.com/office/drawing/2014/main" id="{313600B5-B40A-4FA9-A42A-31EB3C563157}"/>
                </a:ext>
              </a:extLst>
            </p:cNvPr>
            <p:cNvSpPr/>
            <p:nvPr/>
          </p:nvSpPr>
          <p:spPr>
            <a:xfrm>
              <a:off x="1506361" y="5550641"/>
              <a:ext cx="166039" cy="304402"/>
            </a:xfrm>
            <a:custGeom>
              <a:cxnLst>
                <a:cxn ang="0">
                  <a:pos x="wd2" y="hd2"/>
                </a:cxn>
                <a:cxn ang="5400000">
                  <a:pos x="wd2" y="hd2"/>
                </a:cxn>
                <a:cxn ang="10800000">
                  <a:pos x="wd2" y="hd2"/>
                </a:cxn>
                <a:cxn ang="16200000">
                  <a:pos x="wd2" y="hd2"/>
                </a:cxn>
              </a:cxnLst>
              <a:rect b="b" l="0" r="r" t="0"/>
              <a:pathLst>
                <a:path extrusionOk="0" h="21600" w="21600">
                  <a:moveTo>
                    <a:pt x="5400" y="8836"/>
                  </a:moveTo>
                  <a:lnTo>
                    <a:pt x="16200" y="8836"/>
                  </a:lnTo>
                  <a:lnTo>
                    <a:pt x="16200" y="11782"/>
                  </a:lnTo>
                  <a:cubicBezTo>
                    <a:pt x="16200" y="13409"/>
                    <a:pt x="13783" y="14727"/>
                    <a:pt x="10800" y="14727"/>
                  </a:cubicBezTo>
                  <a:cubicBezTo>
                    <a:pt x="7817" y="14727"/>
                    <a:pt x="5400" y="13409"/>
                    <a:pt x="5400" y="11782"/>
                  </a:cubicBezTo>
                  <a:cubicBezTo>
                    <a:pt x="5400" y="11782"/>
                    <a:pt x="5400" y="8836"/>
                    <a:pt x="5400" y="8836"/>
                  </a:cubicBezTo>
                  <a:close/>
                  <a:moveTo>
                    <a:pt x="5400" y="3927"/>
                  </a:moveTo>
                  <a:cubicBezTo>
                    <a:pt x="5400" y="2301"/>
                    <a:pt x="7817" y="982"/>
                    <a:pt x="10800" y="982"/>
                  </a:cubicBezTo>
                  <a:cubicBezTo>
                    <a:pt x="13783" y="982"/>
                    <a:pt x="16200" y="2301"/>
                    <a:pt x="16200" y="3927"/>
                  </a:cubicBezTo>
                  <a:lnTo>
                    <a:pt x="16200" y="7855"/>
                  </a:lnTo>
                  <a:lnTo>
                    <a:pt x="5400" y="7855"/>
                  </a:lnTo>
                  <a:cubicBezTo>
                    <a:pt x="5400" y="7855"/>
                    <a:pt x="5400" y="3927"/>
                    <a:pt x="5400" y="3927"/>
                  </a:cubicBezTo>
                  <a:close/>
                  <a:moveTo>
                    <a:pt x="10800" y="15709"/>
                  </a:moveTo>
                  <a:cubicBezTo>
                    <a:pt x="14777" y="15709"/>
                    <a:pt x="18000" y="13951"/>
                    <a:pt x="18000" y="11782"/>
                  </a:cubicBezTo>
                  <a:lnTo>
                    <a:pt x="18000" y="3927"/>
                  </a:lnTo>
                  <a:cubicBezTo>
                    <a:pt x="18000" y="1758"/>
                    <a:pt x="14777" y="0"/>
                    <a:pt x="10800" y="0"/>
                  </a:cubicBezTo>
                  <a:cubicBezTo>
                    <a:pt x="6823" y="0"/>
                    <a:pt x="3600" y="1758"/>
                    <a:pt x="3600" y="3927"/>
                  </a:cubicBezTo>
                  <a:lnTo>
                    <a:pt x="3600" y="11782"/>
                  </a:lnTo>
                  <a:cubicBezTo>
                    <a:pt x="3600" y="13951"/>
                    <a:pt x="6823" y="15709"/>
                    <a:pt x="10800" y="15709"/>
                  </a:cubicBezTo>
                  <a:moveTo>
                    <a:pt x="21600" y="11782"/>
                  </a:moveTo>
                  <a:lnTo>
                    <a:pt x="21600" y="10309"/>
                  </a:lnTo>
                  <a:cubicBezTo>
                    <a:pt x="21600" y="10038"/>
                    <a:pt x="21197" y="9818"/>
                    <a:pt x="20700" y="9818"/>
                  </a:cubicBezTo>
                  <a:cubicBezTo>
                    <a:pt x="20203" y="9818"/>
                    <a:pt x="19800" y="10038"/>
                    <a:pt x="19800" y="10309"/>
                  </a:cubicBezTo>
                  <a:lnTo>
                    <a:pt x="19800" y="11782"/>
                  </a:lnTo>
                  <a:cubicBezTo>
                    <a:pt x="19800" y="14493"/>
                    <a:pt x="15771" y="16691"/>
                    <a:pt x="10800" y="16691"/>
                  </a:cubicBezTo>
                  <a:cubicBezTo>
                    <a:pt x="5829" y="16691"/>
                    <a:pt x="1800" y="14493"/>
                    <a:pt x="1800" y="11782"/>
                  </a:cubicBezTo>
                  <a:lnTo>
                    <a:pt x="1800" y="10309"/>
                  </a:lnTo>
                  <a:cubicBezTo>
                    <a:pt x="1800" y="10038"/>
                    <a:pt x="1397" y="9818"/>
                    <a:pt x="900" y="9818"/>
                  </a:cubicBezTo>
                  <a:cubicBezTo>
                    <a:pt x="403" y="9818"/>
                    <a:pt x="0" y="10038"/>
                    <a:pt x="0" y="10309"/>
                  </a:cubicBezTo>
                  <a:lnTo>
                    <a:pt x="0" y="11782"/>
                  </a:lnTo>
                  <a:cubicBezTo>
                    <a:pt x="0" y="14870"/>
                    <a:pt x="4358" y="17398"/>
                    <a:pt x="9900" y="17648"/>
                  </a:cubicBezTo>
                  <a:lnTo>
                    <a:pt x="9900" y="20618"/>
                  </a:lnTo>
                  <a:lnTo>
                    <a:pt x="3600" y="20618"/>
                  </a:lnTo>
                  <a:cubicBezTo>
                    <a:pt x="3103" y="20618"/>
                    <a:pt x="2700" y="20838"/>
                    <a:pt x="2700" y="21110"/>
                  </a:cubicBezTo>
                  <a:cubicBezTo>
                    <a:pt x="2700" y="21381"/>
                    <a:pt x="3103" y="21600"/>
                    <a:pt x="3600" y="21600"/>
                  </a:cubicBezTo>
                  <a:lnTo>
                    <a:pt x="18000" y="21600"/>
                  </a:lnTo>
                  <a:cubicBezTo>
                    <a:pt x="18497" y="21600"/>
                    <a:pt x="18900" y="21381"/>
                    <a:pt x="18900" y="21110"/>
                  </a:cubicBezTo>
                  <a:cubicBezTo>
                    <a:pt x="18900" y="20838"/>
                    <a:pt x="18497" y="20618"/>
                    <a:pt x="18000" y="20618"/>
                  </a:cubicBezTo>
                  <a:lnTo>
                    <a:pt x="11700" y="20618"/>
                  </a:lnTo>
                  <a:lnTo>
                    <a:pt x="11700" y="17648"/>
                  </a:lnTo>
                  <a:cubicBezTo>
                    <a:pt x="17243" y="17398"/>
                    <a:pt x="21600" y="14870"/>
                    <a:pt x="21600" y="11782"/>
                  </a:cubicBezTo>
                </a:path>
              </a:pathLst>
            </a:custGeom>
            <a:solidFill>
              <a:schemeClr val="tx1">
                <a:lumMod val="50000"/>
                <a:lumOff val="50000"/>
              </a:schemeClr>
            </a:solidFill>
            <a:ln w="12700">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p>
          </p:txBody>
        </p:sp>
        <p:sp>
          <p:nvSpPr>
            <p:cNvPr id="73" name="Shape 2639">
              <a:extLst>
                <a:ext uri="{FF2B5EF4-FFF2-40B4-BE49-F238E27FC236}">
                  <a16:creationId xmlns:a16="http://schemas.microsoft.com/office/drawing/2014/main" id="{0D13436C-966B-4350-A8D3-B446672E4ACD}"/>
                </a:ext>
              </a:extLst>
            </p:cNvPr>
            <p:cNvSpPr/>
            <p:nvPr/>
          </p:nvSpPr>
          <p:spPr>
            <a:xfrm>
              <a:off x="2336984" y="5650189"/>
              <a:ext cx="292567" cy="186179"/>
            </a:xfrm>
            <a:custGeom>
              <a:cxnLst>
                <a:cxn ang="0">
                  <a:pos x="wd2" y="hd2"/>
                </a:cxn>
                <a:cxn ang="5400000">
                  <a:pos x="wd2" y="hd2"/>
                </a:cxn>
                <a:cxn ang="10800000">
                  <a:pos x="wd2" y="hd2"/>
                </a:cxn>
                <a:cxn ang="16200000">
                  <a:pos x="wd2" y="hd2"/>
                </a:cxn>
              </a:cxnLst>
              <a:rect b="b" l="0" r="r" t="0"/>
              <a:pathLst>
                <a:path extrusionOk="0" h="21600" w="21600">
                  <a:moveTo>
                    <a:pt x="13255" y="3086"/>
                  </a:moveTo>
                  <a:cubicBezTo>
                    <a:pt x="12984" y="3086"/>
                    <a:pt x="12764" y="3432"/>
                    <a:pt x="12764" y="3857"/>
                  </a:cubicBezTo>
                  <a:cubicBezTo>
                    <a:pt x="12764" y="4284"/>
                    <a:pt x="12984" y="4629"/>
                    <a:pt x="13255" y="4629"/>
                  </a:cubicBezTo>
                  <a:cubicBezTo>
                    <a:pt x="13525" y="4629"/>
                    <a:pt x="13745" y="4284"/>
                    <a:pt x="13745" y="3857"/>
                  </a:cubicBezTo>
                  <a:cubicBezTo>
                    <a:pt x="13745" y="3432"/>
                    <a:pt x="13525" y="3086"/>
                    <a:pt x="13255" y="3086"/>
                  </a:cubicBezTo>
                  <a:moveTo>
                    <a:pt x="20618" y="16495"/>
                  </a:moveTo>
                  <a:lnTo>
                    <a:pt x="15709" y="12638"/>
                  </a:lnTo>
                  <a:lnTo>
                    <a:pt x="15709" y="8963"/>
                  </a:lnTo>
                  <a:lnTo>
                    <a:pt x="20618" y="5105"/>
                  </a:lnTo>
                  <a:cubicBezTo>
                    <a:pt x="20618" y="5105"/>
                    <a:pt x="20618" y="16495"/>
                    <a:pt x="20618" y="16495"/>
                  </a:cubicBezTo>
                  <a:close/>
                  <a:moveTo>
                    <a:pt x="14727" y="16971"/>
                  </a:moveTo>
                  <a:lnTo>
                    <a:pt x="982" y="16971"/>
                  </a:lnTo>
                  <a:lnTo>
                    <a:pt x="982" y="3086"/>
                  </a:lnTo>
                  <a:cubicBezTo>
                    <a:pt x="982" y="2234"/>
                    <a:pt x="1422" y="1543"/>
                    <a:pt x="1964" y="1543"/>
                  </a:cubicBezTo>
                  <a:lnTo>
                    <a:pt x="13745" y="1543"/>
                  </a:lnTo>
                  <a:cubicBezTo>
                    <a:pt x="14287" y="1543"/>
                    <a:pt x="14727" y="2234"/>
                    <a:pt x="14727" y="3086"/>
                  </a:cubicBezTo>
                  <a:cubicBezTo>
                    <a:pt x="14727" y="3086"/>
                    <a:pt x="14727" y="16971"/>
                    <a:pt x="14727" y="16971"/>
                  </a:cubicBezTo>
                  <a:close/>
                  <a:moveTo>
                    <a:pt x="13745" y="20057"/>
                  </a:moveTo>
                  <a:lnTo>
                    <a:pt x="1964" y="20057"/>
                  </a:lnTo>
                  <a:cubicBezTo>
                    <a:pt x="1422" y="20057"/>
                    <a:pt x="982" y="19367"/>
                    <a:pt x="982" y="18514"/>
                  </a:cubicBezTo>
                  <a:lnTo>
                    <a:pt x="14727" y="18514"/>
                  </a:lnTo>
                  <a:cubicBezTo>
                    <a:pt x="14727" y="19367"/>
                    <a:pt x="14287" y="20057"/>
                    <a:pt x="13745" y="20057"/>
                  </a:cubicBezTo>
                  <a:moveTo>
                    <a:pt x="21109" y="3086"/>
                  </a:moveTo>
                  <a:cubicBezTo>
                    <a:pt x="21030" y="3086"/>
                    <a:pt x="20958" y="3122"/>
                    <a:pt x="20892" y="3175"/>
                  </a:cubicBezTo>
                  <a:lnTo>
                    <a:pt x="20890" y="3167"/>
                  </a:lnTo>
                  <a:lnTo>
                    <a:pt x="15709" y="7237"/>
                  </a:lnTo>
                  <a:lnTo>
                    <a:pt x="15709" y="3086"/>
                  </a:lnTo>
                  <a:cubicBezTo>
                    <a:pt x="15709" y="1382"/>
                    <a:pt x="14830" y="0"/>
                    <a:pt x="13745" y="0"/>
                  </a:cubicBezTo>
                  <a:lnTo>
                    <a:pt x="1964" y="0"/>
                  </a:lnTo>
                  <a:cubicBezTo>
                    <a:pt x="879" y="0"/>
                    <a:pt x="0" y="1382"/>
                    <a:pt x="0" y="3086"/>
                  </a:cubicBezTo>
                  <a:lnTo>
                    <a:pt x="0" y="18514"/>
                  </a:lnTo>
                  <a:cubicBezTo>
                    <a:pt x="0" y="20219"/>
                    <a:pt x="879" y="21600"/>
                    <a:pt x="1964" y="21600"/>
                  </a:cubicBezTo>
                  <a:lnTo>
                    <a:pt x="13745" y="21600"/>
                  </a:lnTo>
                  <a:cubicBezTo>
                    <a:pt x="14830" y="21600"/>
                    <a:pt x="15709" y="20219"/>
                    <a:pt x="15709" y="18514"/>
                  </a:cubicBezTo>
                  <a:lnTo>
                    <a:pt x="15709" y="14363"/>
                  </a:lnTo>
                  <a:lnTo>
                    <a:pt x="20890" y="18433"/>
                  </a:lnTo>
                  <a:lnTo>
                    <a:pt x="20892" y="18427"/>
                  </a:lnTo>
                  <a:cubicBezTo>
                    <a:pt x="20958" y="18478"/>
                    <a:pt x="21030" y="18514"/>
                    <a:pt x="21109" y="18514"/>
                  </a:cubicBezTo>
                  <a:cubicBezTo>
                    <a:pt x="21380" y="18514"/>
                    <a:pt x="21600" y="18170"/>
                    <a:pt x="21600" y="17743"/>
                  </a:cubicBezTo>
                  <a:lnTo>
                    <a:pt x="21600" y="3857"/>
                  </a:lnTo>
                  <a:cubicBezTo>
                    <a:pt x="21600" y="3432"/>
                    <a:pt x="21380" y="3086"/>
                    <a:pt x="21109" y="3086"/>
                  </a:cubicBezTo>
                  <a:moveTo>
                    <a:pt x="10309" y="6171"/>
                  </a:moveTo>
                  <a:cubicBezTo>
                    <a:pt x="10038" y="6171"/>
                    <a:pt x="9818" y="5827"/>
                    <a:pt x="9818" y="5400"/>
                  </a:cubicBezTo>
                  <a:cubicBezTo>
                    <a:pt x="9818" y="4974"/>
                    <a:pt x="10038" y="4629"/>
                    <a:pt x="10309" y="4629"/>
                  </a:cubicBezTo>
                  <a:cubicBezTo>
                    <a:pt x="10580" y="4629"/>
                    <a:pt x="10800" y="4974"/>
                    <a:pt x="10800" y="5400"/>
                  </a:cubicBezTo>
                  <a:cubicBezTo>
                    <a:pt x="10800" y="5827"/>
                    <a:pt x="10580" y="6171"/>
                    <a:pt x="10309" y="6171"/>
                  </a:cubicBezTo>
                  <a:moveTo>
                    <a:pt x="10309" y="3086"/>
                  </a:moveTo>
                  <a:cubicBezTo>
                    <a:pt x="9496" y="3086"/>
                    <a:pt x="8836" y="4123"/>
                    <a:pt x="8836" y="5400"/>
                  </a:cubicBezTo>
                  <a:cubicBezTo>
                    <a:pt x="8836" y="6678"/>
                    <a:pt x="9496" y="7714"/>
                    <a:pt x="10309" y="7714"/>
                  </a:cubicBezTo>
                  <a:cubicBezTo>
                    <a:pt x="11123" y="7714"/>
                    <a:pt x="11782" y="6678"/>
                    <a:pt x="11782" y="5400"/>
                  </a:cubicBezTo>
                  <a:cubicBezTo>
                    <a:pt x="11782" y="4123"/>
                    <a:pt x="11123" y="3086"/>
                    <a:pt x="10309" y="3086"/>
                  </a:cubicBezTo>
                </a:path>
              </a:pathLst>
            </a:custGeom>
            <a:solidFill>
              <a:schemeClr val="tx1">
                <a:lumMod val="50000"/>
                <a:lumOff val="50000"/>
              </a:schemeClr>
            </a:solidFill>
            <a:ln w="12700">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p>
          </p:txBody>
        </p:sp>
        <p:sp>
          <p:nvSpPr>
            <p:cNvPr id="74" name="Shape 2645">
              <a:extLst>
                <a:ext uri="{FF2B5EF4-FFF2-40B4-BE49-F238E27FC236}">
                  <a16:creationId xmlns:a16="http://schemas.microsoft.com/office/drawing/2014/main" id="{F3036F04-ACF6-432B-B2B9-7D70FF1D406D}"/>
                </a:ext>
              </a:extLst>
            </p:cNvPr>
            <p:cNvSpPr/>
            <p:nvPr/>
          </p:nvSpPr>
          <p:spPr>
            <a:xfrm>
              <a:off x="3294135" y="5632781"/>
              <a:ext cx="288854" cy="210076"/>
            </a:xfrm>
            <a:custGeom>
              <a:cxnLst>
                <a:cxn ang="0">
                  <a:pos x="wd2" y="hd2"/>
                </a:cxn>
                <a:cxn ang="5400000">
                  <a:pos x="wd2" y="hd2"/>
                </a:cxn>
                <a:cxn ang="10800000">
                  <a:pos x="wd2" y="hd2"/>
                </a:cxn>
                <a:cxn ang="16200000">
                  <a:pos x="wd2" y="hd2"/>
                </a:cxn>
              </a:cxnLst>
              <a:rect b="b" l="0" r="r" t="0"/>
              <a:pathLst>
                <a:path extrusionOk="0" h="21600" w="2160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tx1">
                <a:lumMod val="50000"/>
                <a:lumOff val="50000"/>
              </a:schemeClr>
            </a:solidFill>
            <a:ln w="12700">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p>
          </p:txBody>
        </p:sp>
      </p:grpSp>
      <p:grpSp>
        <p:nvGrpSpPr>
          <p:cNvPr id="75" name="组 5">
            <a:extLst>
              <a:ext uri="{FF2B5EF4-FFF2-40B4-BE49-F238E27FC236}">
                <a16:creationId xmlns:a16="http://schemas.microsoft.com/office/drawing/2014/main" id="{43B51965-3C71-452B-BC95-4026E9DE8BEF}"/>
              </a:ext>
            </a:extLst>
          </p:cNvPr>
          <p:cNvGrpSpPr/>
          <p:nvPr/>
        </p:nvGrpSpPr>
        <p:grpSpPr>
          <a:xfrm>
            <a:off x="9317941" y="5558459"/>
            <a:ext cx="1740835" cy="255180"/>
            <a:chOff x="1506361" y="5550641"/>
            <a:chExt cx="2076628" cy="304402"/>
          </a:xfrm>
        </p:grpSpPr>
        <p:sp>
          <p:nvSpPr>
            <p:cNvPr id="76" name="Shape 2637">
              <a:extLst>
                <a:ext uri="{FF2B5EF4-FFF2-40B4-BE49-F238E27FC236}">
                  <a16:creationId xmlns:a16="http://schemas.microsoft.com/office/drawing/2014/main" id="{29A724EF-92EA-47B6-8276-E19A2A7CD6CD}"/>
                </a:ext>
              </a:extLst>
            </p:cNvPr>
            <p:cNvSpPr/>
            <p:nvPr/>
          </p:nvSpPr>
          <p:spPr>
            <a:xfrm>
              <a:off x="1506361" y="5550641"/>
              <a:ext cx="166039" cy="304402"/>
            </a:xfrm>
            <a:custGeom>
              <a:cxnLst>
                <a:cxn ang="0">
                  <a:pos x="wd2" y="hd2"/>
                </a:cxn>
                <a:cxn ang="5400000">
                  <a:pos x="wd2" y="hd2"/>
                </a:cxn>
                <a:cxn ang="10800000">
                  <a:pos x="wd2" y="hd2"/>
                </a:cxn>
                <a:cxn ang="16200000">
                  <a:pos x="wd2" y="hd2"/>
                </a:cxn>
              </a:cxnLst>
              <a:rect b="b" l="0" r="r" t="0"/>
              <a:pathLst>
                <a:path extrusionOk="0" h="21600" w="21600">
                  <a:moveTo>
                    <a:pt x="5400" y="8836"/>
                  </a:moveTo>
                  <a:lnTo>
                    <a:pt x="16200" y="8836"/>
                  </a:lnTo>
                  <a:lnTo>
                    <a:pt x="16200" y="11782"/>
                  </a:lnTo>
                  <a:cubicBezTo>
                    <a:pt x="16200" y="13409"/>
                    <a:pt x="13783" y="14727"/>
                    <a:pt x="10800" y="14727"/>
                  </a:cubicBezTo>
                  <a:cubicBezTo>
                    <a:pt x="7817" y="14727"/>
                    <a:pt x="5400" y="13409"/>
                    <a:pt x="5400" y="11782"/>
                  </a:cubicBezTo>
                  <a:cubicBezTo>
                    <a:pt x="5400" y="11782"/>
                    <a:pt x="5400" y="8836"/>
                    <a:pt x="5400" y="8836"/>
                  </a:cubicBezTo>
                  <a:close/>
                  <a:moveTo>
                    <a:pt x="5400" y="3927"/>
                  </a:moveTo>
                  <a:cubicBezTo>
                    <a:pt x="5400" y="2301"/>
                    <a:pt x="7817" y="982"/>
                    <a:pt x="10800" y="982"/>
                  </a:cubicBezTo>
                  <a:cubicBezTo>
                    <a:pt x="13783" y="982"/>
                    <a:pt x="16200" y="2301"/>
                    <a:pt x="16200" y="3927"/>
                  </a:cubicBezTo>
                  <a:lnTo>
                    <a:pt x="16200" y="7855"/>
                  </a:lnTo>
                  <a:lnTo>
                    <a:pt x="5400" y="7855"/>
                  </a:lnTo>
                  <a:cubicBezTo>
                    <a:pt x="5400" y="7855"/>
                    <a:pt x="5400" y="3927"/>
                    <a:pt x="5400" y="3927"/>
                  </a:cubicBezTo>
                  <a:close/>
                  <a:moveTo>
                    <a:pt x="10800" y="15709"/>
                  </a:moveTo>
                  <a:cubicBezTo>
                    <a:pt x="14777" y="15709"/>
                    <a:pt x="18000" y="13951"/>
                    <a:pt x="18000" y="11782"/>
                  </a:cubicBezTo>
                  <a:lnTo>
                    <a:pt x="18000" y="3927"/>
                  </a:lnTo>
                  <a:cubicBezTo>
                    <a:pt x="18000" y="1758"/>
                    <a:pt x="14777" y="0"/>
                    <a:pt x="10800" y="0"/>
                  </a:cubicBezTo>
                  <a:cubicBezTo>
                    <a:pt x="6823" y="0"/>
                    <a:pt x="3600" y="1758"/>
                    <a:pt x="3600" y="3927"/>
                  </a:cubicBezTo>
                  <a:lnTo>
                    <a:pt x="3600" y="11782"/>
                  </a:lnTo>
                  <a:cubicBezTo>
                    <a:pt x="3600" y="13951"/>
                    <a:pt x="6823" y="15709"/>
                    <a:pt x="10800" y="15709"/>
                  </a:cubicBezTo>
                  <a:moveTo>
                    <a:pt x="21600" y="11782"/>
                  </a:moveTo>
                  <a:lnTo>
                    <a:pt x="21600" y="10309"/>
                  </a:lnTo>
                  <a:cubicBezTo>
                    <a:pt x="21600" y="10038"/>
                    <a:pt x="21197" y="9818"/>
                    <a:pt x="20700" y="9818"/>
                  </a:cubicBezTo>
                  <a:cubicBezTo>
                    <a:pt x="20203" y="9818"/>
                    <a:pt x="19800" y="10038"/>
                    <a:pt x="19800" y="10309"/>
                  </a:cubicBezTo>
                  <a:lnTo>
                    <a:pt x="19800" y="11782"/>
                  </a:lnTo>
                  <a:cubicBezTo>
                    <a:pt x="19800" y="14493"/>
                    <a:pt x="15771" y="16691"/>
                    <a:pt x="10800" y="16691"/>
                  </a:cubicBezTo>
                  <a:cubicBezTo>
                    <a:pt x="5829" y="16691"/>
                    <a:pt x="1800" y="14493"/>
                    <a:pt x="1800" y="11782"/>
                  </a:cubicBezTo>
                  <a:lnTo>
                    <a:pt x="1800" y="10309"/>
                  </a:lnTo>
                  <a:cubicBezTo>
                    <a:pt x="1800" y="10038"/>
                    <a:pt x="1397" y="9818"/>
                    <a:pt x="900" y="9818"/>
                  </a:cubicBezTo>
                  <a:cubicBezTo>
                    <a:pt x="403" y="9818"/>
                    <a:pt x="0" y="10038"/>
                    <a:pt x="0" y="10309"/>
                  </a:cubicBezTo>
                  <a:lnTo>
                    <a:pt x="0" y="11782"/>
                  </a:lnTo>
                  <a:cubicBezTo>
                    <a:pt x="0" y="14870"/>
                    <a:pt x="4358" y="17398"/>
                    <a:pt x="9900" y="17648"/>
                  </a:cubicBezTo>
                  <a:lnTo>
                    <a:pt x="9900" y="20618"/>
                  </a:lnTo>
                  <a:lnTo>
                    <a:pt x="3600" y="20618"/>
                  </a:lnTo>
                  <a:cubicBezTo>
                    <a:pt x="3103" y="20618"/>
                    <a:pt x="2700" y="20838"/>
                    <a:pt x="2700" y="21110"/>
                  </a:cubicBezTo>
                  <a:cubicBezTo>
                    <a:pt x="2700" y="21381"/>
                    <a:pt x="3103" y="21600"/>
                    <a:pt x="3600" y="21600"/>
                  </a:cubicBezTo>
                  <a:lnTo>
                    <a:pt x="18000" y="21600"/>
                  </a:lnTo>
                  <a:cubicBezTo>
                    <a:pt x="18497" y="21600"/>
                    <a:pt x="18900" y="21381"/>
                    <a:pt x="18900" y="21110"/>
                  </a:cubicBezTo>
                  <a:cubicBezTo>
                    <a:pt x="18900" y="20838"/>
                    <a:pt x="18497" y="20618"/>
                    <a:pt x="18000" y="20618"/>
                  </a:cubicBezTo>
                  <a:lnTo>
                    <a:pt x="11700" y="20618"/>
                  </a:lnTo>
                  <a:lnTo>
                    <a:pt x="11700" y="17648"/>
                  </a:lnTo>
                  <a:cubicBezTo>
                    <a:pt x="17243" y="17398"/>
                    <a:pt x="21600" y="14870"/>
                    <a:pt x="21600" y="11782"/>
                  </a:cubicBezTo>
                </a:path>
              </a:pathLst>
            </a:custGeom>
            <a:solidFill>
              <a:schemeClr val="tx1">
                <a:lumMod val="50000"/>
                <a:lumOff val="50000"/>
              </a:schemeClr>
            </a:solidFill>
            <a:ln w="12700">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p>
          </p:txBody>
        </p:sp>
        <p:sp>
          <p:nvSpPr>
            <p:cNvPr id="77" name="Shape 2639">
              <a:extLst>
                <a:ext uri="{FF2B5EF4-FFF2-40B4-BE49-F238E27FC236}">
                  <a16:creationId xmlns:a16="http://schemas.microsoft.com/office/drawing/2014/main" id="{7E83B054-1C1F-4826-9C77-D9810B8685D7}"/>
                </a:ext>
              </a:extLst>
            </p:cNvPr>
            <p:cNvSpPr/>
            <p:nvPr/>
          </p:nvSpPr>
          <p:spPr>
            <a:xfrm>
              <a:off x="2336984" y="5650189"/>
              <a:ext cx="292567" cy="186179"/>
            </a:xfrm>
            <a:custGeom>
              <a:cxnLst>
                <a:cxn ang="0">
                  <a:pos x="wd2" y="hd2"/>
                </a:cxn>
                <a:cxn ang="5400000">
                  <a:pos x="wd2" y="hd2"/>
                </a:cxn>
                <a:cxn ang="10800000">
                  <a:pos x="wd2" y="hd2"/>
                </a:cxn>
                <a:cxn ang="16200000">
                  <a:pos x="wd2" y="hd2"/>
                </a:cxn>
              </a:cxnLst>
              <a:rect b="b" l="0" r="r" t="0"/>
              <a:pathLst>
                <a:path extrusionOk="0" h="21600" w="21600">
                  <a:moveTo>
                    <a:pt x="13255" y="3086"/>
                  </a:moveTo>
                  <a:cubicBezTo>
                    <a:pt x="12984" y="3086"/>
                    <a:pt x="12764" y="3432"/>
                    <a:pt x="12764" y="3857"/>
                  </a:cubicBezTo>
                  <a:cubicBezTo>
                    <a:pt x="12764" y="4284"/>
                    <a:pt x="12984" y="4629"/>
                    <a:pt x="13255" y="4629"/>
                  </a:cubicBezTo>
                  <a:cubicBezTo>
                    <a:pt x="13525" y="4629"/>
                    <a:pt x="13745" y="4284"/>
                    <a:pt x="13745" y="3857"/>
                  </a:cubicBezTo>
                  <a:cubicBezTo>
                    <a:pt x="13745" y="3432"/>
                    <a:pt x="13525" y="3086"/>
                    <a:pt x="13255" y="3086"/>
                  </a:cubicBezTo>
                  <a:moveTo>
                    <a:pt x="20618" y="16495"/>
                  </a:moveTo>
                  <a:lnTo>
                    <a:pt x="15709" y="12638"/>
                  </a:lnTo>
                  <a:lnTo>
                    <a:pt x="15709" y="8963"/>
                  </a:lnTo>
                  <a:lnTo>
                    <a:pt x="20618" y="5105"/>
                  </a:lnTo>
                  <a:cubicBezTo>
                    <a:pt x="20618" y="5105"/>
                    <a:pt x="20618" y="16495"/>
                    <a:pt x="20618" y="16495"/>
                  </a:cubicBezTo>
                  <a:close/>
                  <a:moveTo>
                    <a:pt x="14727" y="16971"/>
                  </a:moveTo>
                  <a:lnTo>
                    <a:pt x="982" y="16971"/>
                  </a:lnTo>
                  <a:lnTo>
                    <a:pt x="982" y="3086"/>
                  </a:lnTo>
                  <a:cubicBezTo>
                    <a:pt x="982" y="2234"/>
                    <a:pt x="1422" y="1543"/>
                    <a:pt x="1964" y="1543"/>
                  </a:cubicBezTo>
                  <a:lnTo>
                    <a:pt x="13745" y="1543"/>
                  </a:lnTo>
                  <a:cubicBezTo>
                    <a:pt x="14287" y="1543"/>
                    <a:pt x="14727" y="2234"/>
                    <a:pt x="14727" y="3086"/>
                  </a:cubicBezTo>
                  <a:cubicBezTo>
                    <a:pt x="14727" y="3086"/>
                    <a:pt x="14727" y="16971"/>
                    <a:pt x="14727" y="16971"/>
                  </a:cubicBezTo>
                  <a:close/>
                  <a:moveTo>
                    <a:pt x="13745" y="20057"/>
                  </a:moveTo>
                  <a:lnTo>
                    <a:pt x="1964" y="20057"/>
                  </a:lnTo>
                  <a:cubicBezTo>
                    <a:pt x="1422" y="20057"/>
                    <a:pt x="982" y="19367"/>
                    <a:pt x="982" y="18514"/>
                  </a:cubicBezTo>
                  <a:lnTo>
                    <a:pt x="14727" y="18514"/>
                  </a:lnTo>
                  <a:cubicBezTo>
                    <a:pt x="14727" y="19367"/>
                    <a:pt x="14287" y="20057"/>
                    <a:pt x="13745" y="20057"/>
                  </a:cubicBezTo>
                  <a:moveTo>
                    <a:pt x="21109" y="3086"/>
                  </a:moveTo>
                  <a:cubicBezTo>
                    <a:pt x="21030" y="3086"/>
                    <a:pt x="20958" y="3122"/>
                    <a:pt x="20892" y="3175"/>
                  </a:cubicBezTo>
                  <a:lnTo>
                    <a:pt x="20890" y="3167"/>
                  </a:lnTo>
                  <a:lnTo>
                    <a:pt x="15709" y="7237"/>
                  </a:lnTo>
                  <a:lnTo>
                    <a:pt x="15709" y="3086"/>
                  </a:lnTo>
                  <a:cubicBezTo>
                    <a:pt x="15709" y="1382"/>
                    <a:pt x="14830" y="0"/>
                    <a:pt x="13745" y="0"/>
                  </a:cubicBezTo>
                  <a:lnTo>
                    <a:pt x="1964" y="0"/>
                  </a:lnTo>
                  <a:cubicBezTo>
                    <a:pt x="879" y="0"/>
                    <a:pt x="0" y="1382"/>
                    <a:pt x="0" y="3086"/>
                  </a:cubicBezTo>
                  <a:lnTo>
                    <a:pt x="0" y="18514"/>
                  </a:lnTo>
                  <a:cubicBezTo>
                    <a:pt x="0" y="20219"/>
                    <a:pt x="879" y="21600"/>
                    <a:pt x="1964" y="21600"/>
                  </a:cubicBezTo>
                  <a:lnTo>
                    <a:pt x="13745" y="21600"/>
                  </a:lnTo>
                  <a:cubicBezTo>
                    <a:pt x="14830" y="21600"/>
                    <a:pt x="15709" y="20219"/>
                    <a:pt x="15709" y="18514"/>
                  </a:cubicBezTo>
                  <a:lnTo>
                    <a:pt x="15709" y="14363"/>
                  </a:lnTo>
                  <a:lnTo>
                    <a:pt x="20890" y="18433"/>
                  </a:lnTo>
                  <a:lnTo>
                    <a:pt x="20892" y="18427"/>
                  </a:lnTo>
                  <a:cubicBezTo>
                    <a:pt x="20958" y="18478"/>
                    <a:pt x="21030" y="18514"/>
                    <a:pt x="21109" y="18514"/>
                  </a:cubicBezTo>
                  <a:cubicBezTo>
                    <a:pt x="21380" y="18514"/>
                    <a:pt x="21600" y="18170"/>
                    <a:pt x="21600" y="17743"/>
                  </a:cubicBezTo>
                  <a:lnTo>
                    <a:pt x="21600" y="3857"/>
                  </a:lnTo>
                  <a:cubicBezTo>
                    <a:pt x="21600" y="3432"/>
                    <a:pt x="21380" y="3086"/>
                    <a:pt x="21109" y="3086"/>
                  </a:cubicBezTo>
                  <a:moveTo>
                    <a:pt x="10309" y="6171"/>
                  </a:moveTo>
                  <a:cubicBezTo>
                    <a:pt x="10038" y="6171"/>
                    <a:pt x="9818" y="5827"/>
                    <a:pt x="9818" y="5400"/>
                  </a:cubicBezTo>
                  <a:cubicBezTo>
                    <a:pt x="9818" y="4974"/>
                    <a:pt x="10038" y="4629"/>
                    <a:pt x="10309" y="4629"/>
                  </a:cubicBezTo>
                  <a:cubicBezTo>
                    <a:pt x="10580" y="4629"/>
                    <a:pt x="10800" y="4974"/>
                    <a:pt x="10800" y="5400"/>
                  </a:cubicBezTo>
                  <a:cubicBezTo>
                    <a:pt x="10800" y="5827"/>
                    <a:pt x="10580" y="6171"/>
                    <a:pt x="10309" y="6171"/>
                  </a:cubicBezTo>
                  <a:moveTo>
                    <a:pt x="10309" y="3086"/>
                  </a:moveTo>
                  <a:cubicBezTo>
                    <a:pt x="9496" y="3086"/>
                    <a:pt x="8836" y="4123"/>
                    <a:pt x="8836" y="5400"/>
                  </a:cubicBezTo>
                  <a:cubicBezTo>
                    <a:pt x="8836" y="6678"/>
                    <a:pt x="9496" y="7714"/>
                    <a:pt x="10309" y="7714"/>
                  </a:cubicBezTo>
                  <a:cubicBezTo>
                    <a:pt x="11123" y="7714"/>
                    <a:pt x="11782" y="6678"/>
                    <a:pt x="11782" y="5400"/>
                  </a:cubicBezTo>
                  <a:cubicBezTo>
                    <a:pt x="11782" y="4123"/>
                    <a:pt x="11123" y="3086"/>
                    <a:pt x="10309" y="3086"/>
                  </a:cubicBezTo>
                </a:path>
              </a:pathLst>
            </a:custGeom>
            <a:solidFill>
              <a:schemeClr val="tx1">
                <a:lumMod val="50000"/>
                <a:lumOff val="50000"/>
              </a:schemeClr>
            </a:solidFill>
            <a:ln w="12700">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p>
          </p:txBody>
        </p:sp>
        <p:sp>
          <p:nvSpPr>
            <p:cNvPr id="78" name="Shape 2645">
              <a:extLst>
                <a:ext uri="{FF2B5EF4-FFF2-40B4-BE49-F238E27FC236}">
                  <a16:creationId xmlns:a16="http://schemas.microsoft.com/office/drawing/2014/main" id="{8D85DBE5-A198-4F44-9428-226A7AB969F2}"/>
                </a:ext>
              </a:extLst>
            </p:cNvPr>
            <p:cNvSpPr/>
            <p:nvPr/>
          </p:nvSpPr>
          <p:spPr>
            <a:xfrm>
              <a:off x="3294135" y="5632781"/>
              <a:ext cx="288854" cy="210076"/>
            </a:xfrm>
            <a:custGeom>
              <a:cxnLst>
                <a:cxn ang="0">
                  <a:pos x="wd2" y="hd2"/>
                </a:cxn>
                <a:cxn ang="5400000">
                  <a:pos x="wd2" y="hd2"/>
                </a:cxn>
                <a:cxn ang="10800000">
                  <a:pos x="wd2" y="hd2"/>
                </a:cxn>
                <a:cxn ang="16200000">
                  <a:pos x="wd2" y="hd2"/>
                </a:cxn>
              </a:cxnLst>
              <a:rect b="b" l="0" r="r" t="0"/>
              <a:pathLst>
                <a:path extrusionOk="0" h="21600" w="2160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tx1">
                <a:lumMod val="50000"/>
                <a:lumOff val="50000"/>
              </a:schemeClr>
            </a:solidFill>
            <a:ln w="12700">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p>
          </p:txBody>
        </p:sp>
      </p:grpSp>
    </p:spTree>
    <p:extLst>
      <p:ext uri="{BB962C8B-B14F-4D97-AF65-F5344CB8AC3E}">
        <p14:creationId val="1558157220"/>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0-#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0-#ppt_w/2"/>
                                          </p:val>
                                        </p:tav>
                                        <p:tav tm="100000">
                                          <p:val>
                                            <p:strVal val="#ppt_x"/>
                                          </p:val>
                                        </p:tav>
                                      </p:tavLst>
                                    </p:anim>
                                    <p:anim calcmode="lin" valueType="num">
                                      <p:cBhvr additive="base">
                                        <p:cTn dur="1500" fill="hold" id="12"/>
                                        <p:tgtEl>
                                          <p:spTgt spid="3"/>
                                        </p:tgtEl>
                                        <p:attrNameLst>
                                          <p:attrName>ppt_y</p:attrName>
                                        </p:attrNameLst>
                                      </p:cBhvr>
                                      <p:tavLst>
                                        <p:tav tm="0">
                                          <p:val>
                                            <p:strVal val="#ppt_y"/>
                                          </p:val>
                                        </p:tav>
                                        <p:tav tm="100000">
                                          <p:val>
                                            <p:strVal val="#ppt_y"/>
                                          </p:val>
                                        </p:tav>
                                      </p:tavLst>
                                    </p:anim>
                                  </p:childTnLst>
                                </p:cTn>
                              </p:par>
                              <p:par>
                                <p:cTn decel="100000" fill="hold" id="13" nodeType="withEffect" presetClass="entr" presetID="2" presetSubtype="8">
                                  <p:stCondLst>
                                    <p:cond delay="500"/>
                                  </p:stCondLst>
                                  <p:childTnLst>
                                    <p:set>
                                      <p:cBhvr>
                                        <p:cTn dur="1" fill="hold" id="14">
                                          <p:stCondLst>
                                            <p:cond delay="0"/>
                                          </p:stCondLst>
                                        </p:cTn>
                                        <p:tgtEl>
                                          <p:spTgt spid="4"/>
                                        </p:tgtEl>
                                        <p:attrNameLst>
                                          <p:attrName>style.visibility</p:attrName>
                                        </p:attrNameLst>
                                      </p:cBhvr>
                                      <p:to>
                                        <p:strVal val="visible"/>
                                      </p:to>
                                    </p:set>
                                    <p:anim calcmode="lin" valueType="num">
                                      <p:cBhvr additive="base">
                                        <p:cTn dur="1500" fill="hold" id="15"/>
                                        <p:tgtEl>
                                          <p:spTgt spid="4"/>
                                        </p:tgtEl>
                                        <p:attrNameLst>
                                          <p:attrName>ppt_x</p:attrName>
                                        </p:attrNameLst>
                                      </p:cBhvr>
                                      <p:tavLst>
                                        <p:tav tm="0">
                                          <p:val>
                                            <p:strVal val="0-#ppt_w/2"/>
                                          </p:val>
                                        </p:tav>
                                        <p:tav tm="100000">
                                          <p:val>
                                            <p:strVal val="#ppt_x"/>
                                          </p:val>
                                        </p:tav>
                                      </p:tavLst>
                                    </p:anim>
                                    <p:anim calcmode="lin" valueType="num">
                                      <p:cBhvr additive="base">
                                        <p:cTn dur="1500" fill="hold" id="16"/>
                                        <p:tgtEl>
                                          <p:spTgt spid="4"/>
                                        </p:tgtEl>
                                        <p:attrNameLst>
                                          <p:attrName>ppt_y</p:attrName>
                                        </p:attrNameLst>
                                      </p:cBhvr>
                                      <p:tavLst>
                                        <p:tav tm="0">
                                          <p:val>
                                            <p:strVal val="#ppt_y"/>
                                          </p:val>
                                        </p:tav>
                                        <p:tav tm="100000">
                                          <p:val>
                                            <p:strVal val="#ppt_y"/>
                                          </p:val>
                                        </p:tav>
                                      </p:tavLst>
                                    </p:anim>
                                  </p:childTnLst>
                                </p:cTn>
                              </p:par>
                              <p:par>
                                <p:cTn fill="hold" grpId="0" id="17" nodeType="withEffect" presetClass="entr" presetID="31" presetSubtype="0">
                                  <p:stCondLst>
                                    <p:cond delay="500"/>
                                  </p:stCondLst>
                                  <p:childTnLst>
                                    <p:set>
                                      <p:cBhvr>
                                        <p:cTn dur="1" fill="hold" id="18">
                                          <p:stCondLst>
                                            <p:cond delay="0"/>
                                          </p:stCondLst>
                                        </p:cTn>
                                        <p:tgtEl>
                                          <p:spTgt spid="80"/>
                                        </p:tgtEl>
                                        <p:attrNameLst>
                                          <p:attrName>style.visibility</p:attrName>
                                        </p:attrNameLst>
                                      </p:cBhvr>
                                      <p:to>
                                        <p:strVal val="visible"/>
                                      </p:to>
                                    </p:set>
                                    <p:anim calcmode="lin" valueType="num">
                                      <p:cBhvr>
                                        <p:cTn dur="1000" fill="hold" id="19"/>
                                        <p:tgtEl>
                                          <p:spTgt spid="80"/>
                                        </p:tgtEl>
                                        <p:attrNameLst>
                                          <p:attrName>ppt_w</p:attrName>
                                        </p:attrNameLst>
                                      </p:cBhvr>
                                      <p:tavLst>
                                        <p:tav tm="0">
                                          <p:val>
                                            <p:fltVal val="0"/>
                                          </p:val>
                                        </p:tav>
                                        <p:tav tm="100000">
                                          <p:val>
                                            <p:strVal val="#ppt_w"/>
                                          </p:val>
                                        </p:tav>
                                      </p:tavLst>
                                    </p:anim>
                                    <p:anim calcmode="lin" valueType="num">
                                      <p:cBhvr>
                                        <p:cTn dur="1000" fill="hold" id="20"/>
                                        <p:tgtEl>
                                          <p:spTgt spid="80"/>
                                        </p:tgtEl>
                                        <p:attrNameLst>
                                          <p:attrName>ppt_h</p:attrName>
                                        </p:attrNameLst>
                                      </p:cBhvr>
                                      <p:tavLst>
                                        <p:tav tm="0">
                                          <p:val>
                                            <p:fltVal val="0"/>
                                          </p:val>
                                        </p:tav>
                                        <p:tav tm="100000">
                                          <p:val>
                                            <p:strVal val="#ppt_h"/>
                                          </p:val>
                                        </p:tav>
                                      </p:tavLst>
                                    </p:anim>
                                    <p:anim calcmode="lin" valueType="num">
                                      <p:cBhvr>
                                        <p:cTn dur="1000" fill="hold" id="21"/>
                                        <p:tgtEl>
                                          <p:spTgt spid="80"/>
                                        </p:tgtEl>
                                        <p:attrNameLst>
                                          <p:attrName>style.rotation</p:attrName>
                                        </p:attrNameLst>
                                      </p:cBhvr>
                                      <p:tavLst>
                                        <p:tav tm="0">
                                          <p:val>
                                            <p:fltVal val="90"/>
                                          </p:val>
                                        </p:tav>
                                        <p:tav tm="100000">
                                          <p:val>
                                            <p:fltVal val="0"/>
                                          </p:val>
                                        </p:tav>
                                      </p:tavLst>
                                    </p:anim>
                                    <p:animEffect filter="fade" transition="in">
                                      <p:cBhvr>
                                        <p:cTn dur="1000" id="22"/>
                                        <p:tgtEl>
                                          <p:spTgt spid="80"/>
                                        </p:tgtEl>
                                      </p:cBhvr>
                                    </p:animEffect>
                                  </p:childTnLst>
                                </p:cTn>
                              </p:par>
                              <p:par>
                                <p:cTn fill="hold" grpId="0" id="23" nodeType="withEffect" presetClass="entr" presetID="31" presetSubtype="0">
                                  <p:stCondLst>
                                    <p:cond delay="1000"/>
                                  </p:stCondLst>
                                  <p:childTnLst>
                                    <p:set>
                                      <p:cBhvr>
                                        <p:cTn dur="1" fill="hold" id="24">
                                          <p:stCondLst>
                                            <p:cond delay="0"/>
                                          </p:stCondLst>
                                        </p:cTn>
                                        <p:tgtEl>
                                          <p:spTgt spid="81"/>
                                        </p:tgtEl>
                                        <p:attrNameLst>
                                          <p:attrName>style.visibility</p:attrName>
                                        </p:attrNameLst>
                                      </p:cBhvr>
                                      <p:to>
                                        <p:strVal val="visible"/>
                                      </p:to>
                                    </p:set>
                                    <p:anim calcmode="lin" valueType="num">
                                      <p:cBhvr>
                                        <p:cTn dur="1000" fill="hold" id="25"/>
                                        <p:tgtEl>
                                          <p:spTgt spid="81"/>
                                        </p:tgtEl>
                                        <p:attrNameLst>
                                          <p:attrName>ppt_w</p:attrName>
                                        </p:attrNameLst>
                                      </p:cBhvr>
                                      <p:tavLst>
                                        <p:tav tm="0">
                                          <p:val>
                                            <p:fltVal val="0"/>
                                          </p:val>
                                        </p:tav>
                                        <p:tav tm="100000">
                                          <p:val>
                                            <p:strVal val="#ppt_w"/>
                                          </p:val>
                                        </p:tav>
                                      </p:tavLst>
                                    </p:anim>
                                    <p:anim calcmode="lin" valueType="num">
                                      <p:cBhvr>
                                        <p:cTn dur="1000" fill="hold" id="26"/>
                                        <p:tgtEl>
                                          <p:spTgt spid="81"/>
                                        </p:tgtEl>
                                        <p:attrNameLst>
                                          <p:attrName>ppt_h</p:attrName>
                                        </p:attrNameLst>
                                      </p:cBhvr>
                                      <p:tavLst>
                                        <p:tav tm="0">
                                          <p:val>
                                            <p:fltVal val="0"/>
                                          </p:val>
                                        </p:tav>
                                        <p:tav tm="100000">
                                          <p:val>
                                            <p:strVal val="#ppt_h"/>
                                          </p:val>
                                        </p:tav>
                                      </p:tavLst>
                                    </p:anim>
                                    <p:anim calcmode="lin" valueType="num">
                                      <p:cBhvr>
                                        <p:cTn dur="1000" fill="hold" id="27"/>
                                        <p:tgtEl>
                                          <p:spTgt spid="81"/>
                                        </p:tgtEl>
                                        <p:attrNameLst>
                                          <p:attrName>style.rotation</p:attrName>
                                        </p:attrNameLst>
                                      </p:cBhvr>
                                      <p:tavLst>
                                        <p:tav tm="0">
                                          <p:val>
                                            <p:fltVal val="90"/>
                                          </p:val>
                                        </p:tav>
                                        <p:tav tm="100000">
                                          <p:val>
                                            <p:fltVal val="0"/>
                                          </p:val>
                                        </p:tav>
                                      </p:tavLst>
                                    </p:anim>
                                    <p:animEffect filter="fade" transition="in">
                                      <p:cBhvr>
                                        <p:cTn dur="1000" id="28"/>
                                        <p:tgtEl>
                                          <p:spTgt spid="81"/>
                                        </p:tgtEl>
                                      </p:cBhvr>
                                    </p:animEffect>
                                  </p:childTnLst>
                                </p:cTn>
                              </p:par>
                            </p:childTnLst>
                          </p:cTn>
                        </p:par>
                        <p:par>
                          <p:cTn fill="hold" id="29" nodeType="afterGroup">
                            <p:stCondLst>
                              <p:cond delay="2000"/>
                            </p:stCondLst>
                            <p:childTnLst>
                              <p:par>
                                <p:cTn decel="100000" fill="hold" id="30" nodeType="afterEffect" presetClass="entr" presetID="2" presetSubtype="6">
                                  <p:stCondLst>
                                    <p:cond delay="0"/>
                                  </p:stCondLst>
                                  <p:childTnLst>
                                    <p:set>
                                      <p:cBhvr>
                                        <p:cTn dur="1" fill="hold" id="31">
                                          <p:stCondLst>
                                            <p:cond delay="0"/>
                                          </p:stCondLst>
                                        </p:cTn>
                                        <p:tgtEl>
                                          <p:spTgt spid="7"/>
                                        </p:tgtEl>
                                        <p:attrNameLst>
                                          <p:attrName>style.visibility</p:attrName>
                                        </p:attrNameLst>
                                      </p:cBhvr>
                                      <p:to>
                                        <p:strVal val="visible"/>
                                      </p:to>
                                    </p:set>
                                    <p:anim calcmode="lin" valueType="num">
                                      <p:cBhvr additive="base">
                                        <p:cTn dur="1500" fill="hold" id="32"/>
                                        <p:tgtEl>
                                          <p:spTgt spid="7"/>
                                        </p:tgtEl>
                                        <p:attrNameLst>
                                          <p:attrName>ppt_x</p:attrName>
                                        </p:attrNameLst>
                                      </p:cBhvr>
                                      <p:tavLst>
                                        <p:tav tm="0">
                                          <p:val>
                                            <p:strVal val="1+#ppt_w/2"/>
                                          </p:val>
                                        </p:tav>
                                        <p:tav tm="100000">
                                          <p:val>
                                            <p:strVal val="#ppt_x"/>
                                          </p:val>
                                        </p:tav>
                                      </p:tavLst>
                                    </p:anim>
                                    <p:anim calcmode="lin" valueType="num">
                                      <p:cBhvr additive="base">
                                        <p:cTn dur="1500" fill="hold" id="33"/>
                                        <p:tgtEl>
                                          <p:spTgt spid="7"/>
                                        </p:tgtEl>
                                        <p:attrNameLst>
                                          <p:attrName>ppt_y</p:attrName>
                                        </p:attrNameLst>
                                      </p:cBhvr>
                                      <p:tavLst>
                                        <p:tav tm="0">
                                          <p:val>
                                            <p:strVal val="1+#ppt_h/2"/>
                                          </p:val>
                                        </p:tav>
                                        <p:tav tm="100000">
                                          <p:val>
                                            <p:strVal val="#ppt_y"/>
                                          </p:val>
                                        </p:tav>
                                      </p:tavLst>
                                    </p:anim>
                                  </p:childTnLst>
                                </p:cTn>
                              </p:par>
                              <p:par>
                                <p:cTn decel="100000" fill="hold" id="34" nodeType="withEffect" presetClass="entr" presetID="2" presetSubtype="6">
                                  <p:stCondLst>
                                    <p:cond delay="0"/>
                                  </p:stCondLst>
                                  <p:childTnLst>
                                    <p:set>
                                      <p:cBhvr>
                                        <p:cTn dur="1" fill="hold" id="35">
                                          <p:stCondLst>
                                            <p:cond delay="0"/>
                                          </p:stCondLst>
                                        </p:cTn>
                                        <p:tgtEl>
                                          <p:spTgt spid="6"/>
                                        </p:tgtEl>
                                        <p:attrNameLst>
                                          <p:attrName>style.visibility</p:attrName>
                                        </p:attrNameLst>
                                      </p:cBhvr>
                                      <p:to>
                                        <p:strVal val="visible"/>
                                      </p:to>
                                    </p:set>
                                    <p:anim calcmode="lin" valueType="num">
                                      <p:cBhvr additive="base">
                                        <p:cTn dur="1500" fill="hold" id="36"/>
                                        <p:tgtEl>
                                          <p:spTgt spid="6"/>
                                        </p:tgtEl>
                                        <p:attrNameLst>
                                          <p:attrName>ppt_x</p:attrName>
                                        </p:attrNameLst>
                                      </p:cBhvr>
                                      <p:tavLst>
                                        <p:tav tm="0">
                                          <p:val>
                                            <p:strVal val="1+#ppt_w/2"/>
                                          </p:val>
                                        </p:tav>
                                        <p:tav tm="100000">
                                          <p:val>
                                            <p:strVal val="#ppt_x"/>
                                          </p:val>
                                        </p:tav>
                                      </p:tavLst>
                                    </p:anim>
                                    <p:anim calcmode="lin" valueType="num">
                                      <p:cBhvr additive="base">
                                        <p:cTn dur="1500" fill="hold" id="37"/>
                                        <p:tgtEl>
                                          <p:spTgt spid="6"/>
                                        </p:tgtEl>
                                        <p:attrNameLst>
                                          <p:attrName>ppt_y</p:attrName>
                                        </p:attrNameLst>
                                      </p:cBhvr>
                                      <p:tavLst>
                                        <p:tav tm="0">
                                          <p:val>
                                            <p:strVal val="1+#ppt_h/2"/>
                                          </p:val>
                                        </p:tav>
                                        <p:tav tm="100000">
                                          <p:val>
                                            <p:strVal val="#ppt_y"/>
                                          </p:val>
                                        </p:tav>
                                      </p:tavLst>
                                    </p:anim>
                                  </p:childTnLst>
                                </p:cTn>
                              </p:par>
                              <p:par>
                                <p:cTn decel="100000" fill="hold" id="38" nodeType="withEffect" presetClass="entr" presetID="2" presetSubtype="6">
                                  <p:stCondLst>
                                    <p:cond delay="0"/>
                                  </p:stCondLst>
                                  <p:childTnLst>
                                    <p:set>
                                      <p:cBhvr>
                                        <p:cTn dur="1" fill="hold" id="39">
                                          <p:stCondLst>
                                            <p:cond delay="0"/>
                                          </p:stCondLst>
                                        </p:cTn>
                                        <p:tgtEl>
                                          <p:spTgt spid="5"/>
                                        </p:tgtEl>
                                        <p:attrNameLst>
                                          <p:attrName>style.visibility</p:attrName>
                                        </p:attrNameLst>
                                      </p:cBhvr>
                                      <p:to>
                                        <p:strVal val="visible"/>
                                      </p:to>
                                    </p:set>
                                    <p:anim calcmode="lin" valueType="num">
                                      <p:cBhvr additive="base">
                                        <p:cTn dur="1500" fill="hold" id="40"/>
                                        <p:tgtEl>
                                          <p:spTgt spid="5"/>
                                        </p:tgtEl>
                                        <p:attrNameLst>
                                          <p:attrName>ppt_x</p:attrName>
                                        </p:attrNameLst>
                                      </p:cBhvr>
                                      <p:tavLst>
                                        <p:tav tm="0">
                                          <p:val>
                                            <p:strVal val="1+#ppt_w/2"/>
                                          </p:val>
                                        </p:tav>
                                        <p:tav tm="100000">
                                          <p:val>
                                            <p:strVal val="#ppt_x"/>
                                          </p:val>
                                        </p:tav>
                                      </p:tavLst>
                                    </p:anim>
                                    <p:anim calcmode="lin" valueType="num">
                                      <p:cBhvr additive="base">
                                        <p:cTn dur="1500" fill="hold" id="41"/>
                                        <p:tgtEl>
                                          <p:spTgt spid="5"/>
                                        </p:tgtEl>
                                        <p:attrNameLst>
                                          <p:attrName>ppt_y</p:attrName>
                                        </p:attrNameLst>
                                      </p:cBhvr>
                                      <p:tavLst>
                                        <p:tav tm="0">
                                          <p:val>
                                            <p:strVal val="1+#ppt_h/2"/>
                                          </p:val>
                                        </p:tav>
                                        <p:tav tm="100000">
                                          <p:val>
                                            <p:strVal val="#ppt_y"/>
                                          </p:val>
                                        </p:tav>
                                      </p:tavLst>
                                    </p:anim>
                                  </p:childTnLst>
                                </p:cTn>
                              </p:par>
                              <p:par>
                                <p:cTn fill="hold" id="42" nodeType="withEffect" presetClass="entr" presetID="42" presetSubtype="0">
                                  <p:stCondLst>
                                    <p:cond delay="0"/>
                                  </p:stCondLst>
                                  <p:childTnLst>
                                    <p:set>
                                      <p:cBhvr>
                                        <p:cTn dur="1" fill="hold" id="43">
                                          <p:stCondLst>
                                            <p:cond delay="0"/>
                                          </p:stCondLst>
                                        </p:cTn>
                                        <p:tgtEl>
                                          <p:spTgt spid="59"/>
                                        </p:tgtEl>
                                        <p:attrNameLst>
                                          <p:attrName>style.visibility</p:attrName>
                                        </p:attrNameLst>
                                      </p:cBhvr>
                                      <p:to>
                                        <p:strVal val="visible"/>
                                      </p:to>
                                    </p:set>
                                    <p:animEffect filter="fade" transition="in">
                                      <p:cBhvr>
                                        <p:cTn dur="1000" id="44"/>
                                        <p:tgtEl>
                                          <p:spTgt spid="59"/>
                                        </p:tgtEl>
                                      </p:cBhvr>
                                    </p:animEffect>
                                    <p:anim calcmode="lin" valueType="num">
                                      <p:cBhvr>
                                        <p:cTn dur="1000" fill="hold" id="45"/>
                                        <p:tgtEl>
                                          <p:spTgt spid="59"/>
                                        </p:tgtEl>
                                        <p:attrNameLst>
                                          <p:attrName>ppt_x</p:attrName>
                                        </p:attrNameLst>
                                      </p:cBhvr>
                                      <p:tavLst>
                                        <p:tav tm="0">
                                          <p:val>
                                            <p:strVal val="#ppt_x"/>
                                          </p:val>
                                        </p:tav>
                                        <p:tav tm="100000">
                                          <p:val>
                                            <p:strVal val="#ppt_x"/>
                                          </p:val>
                                        </p:tav>
                                      </p:tavLst>
                                    </p:anim>
                                    <p:anim calcmode="lin" valueType="num">
                                      <p:cBhvr>
                                        <p:cTn dur="1000" fill="hold" id="46"/>
                                        <p:tgtEl>
                                          <p:spTgt spid="59"/>
                                        </p:tgtEl>
                                        <p:attrNameLst>
                                          <p:attrName>ppt_y</p:attrName>
                                        </p:attrNameLst>
                                      </p:cBhvr>
                                      <p:tavLst>
                                        <p:tav tm="0">
                                          <p:val>
                                            <p:strVal val="#ppt_y+.1"/>
                                          </p:val>
                                        </p:tav>
                                        <p:tav tm="100000">
                                          <p:val>
                                            <p:strVal val="#ppt_y"/>
                                          </p:val>
                                        </p:tav>
                                      </p:tavLst>
                                    </p:anim>
                                  </p:childTnLst>
                                </p:cTn>
                              </p:par>
                              <p:par>
                                <p:cTn fill="hold" id="47" nodeType="withEffect" presetClass="entr" presetID="42" presetSubtype="0">
                                  <p:stCondLst>
                                    <p:cond delay="0"/>
                                  </p:stCondLst>
                                  <p:childTnLst>
                                    <p:set>
                                      <p:cBhvr>
                                        <p:cTn dur="1" fill="hold" id="48">
                                          <p:stCondLst>
                                            <p:cond delay="0"/>
                                          </p:stCondLst>
                                        </p:cTn>
                                        <p:tgtEl>
                                          <p:spTgt spid="60"/>
                                        </p:tgtEl>
                                        <p:attrNameLst>
                                          <p:attrName>style.visibility</p:attrName>
                                        </p:attrNameLst>
                                      </p:cBhvr>
                                      <p:to>
                                        <p:strVal val="visible"/>
                                      </p:to>
                                    </p:set>
                                    <p:animEffect filter="fade" transition="in">
                                      <p:cBhvr>
                                        <p:cTn dur="1000" id="49"/>
                                        <p:tgtEl>
                                          <p:spTgt spid="60"/>
                                        </p:tgtEl>
                                      </p:cBhvr>
                                    </p:animEffect>
                                    <p:anim calcmode="lin" valueType="num">
                                      <p:cBhvr>
                                        <p:cTn dur="1000" fill="hold" id="50"/>
                                        <p:tgtEl>
                                          <p:spTgt spid="60"/>
                                        </p:tgtEl>
                                        <p:attrNameLst>
                                          <p:attrName>ppt_x</p:attrName>
                                        </p:attrNameLst>
                                      </p:cBhvr>
                                      <p:tavLst>
                                        <p:tav tm="0">
                                          <p:val>
                                            <p:strVal val="#ppt_x"/>
                                          </p:val>
                                        </p:tav>
                                        <p:tav tm="100000">
                                          <p:val>
                                            <p:strVal val="#ppt_x"/>
                                          </p:val>
                                        </p:tav>
                                      </p:tavLst>
                                    </p:anim>
                                    <p:anim calcmode="lin" valueType="num">
                                      <p:cBhvr>
                                        <p:cTn dur="1000" fill="hold" id="51"/>
                                        <p:tgtEl>
                                          <p:spTgt spid="60"/>
                                        </p:tgtEl>
                                        <p:attrNameLst>
                                          <p:attrName>ppt_y</p:attrName>
                                        </p:attrNameLst>
                                      </p:cBhvr>
                                      <p:tavLst>
                                        <p:tav tm="0">
                                          <p:val>
                                            <p:strVal val="#ppt_y+.1"/>
                                          </p:val>
                                        </p:tav>
                                        <p:tav tm="100000">
                                          <p:val>
                                            <p:strVal val="#ppt_y"/>
                                          </p:val>
                                        </p:tav>
                                      </p:tavLst>
                                    </p:anim>
                                  </p:childTnLst>
                                </p:cTn>
                              </p:par>
                            </p:childTnLst>
                          </p:cTn>
                        </p:par>
                        <p:par>
                          <p:cTn fill="hold" id="52" nodeType="afterGroup">
                            <p:stCondLst>
                              <p:cond delay="3500"/>
                            </p:stCondLst>
                            <p:childTnLst>
                              <p:par>
                                <p:cTn fill="hold" grpId="0" id="53" nodeType="afterEffect" presetClass="entr" presetID="18" presetSubtype="12">
                                  <p:stCondLst>
                                    <p:cond delay="0"/>
                                  </p:stCondLst>
                                  <p:childTnLst>
                                    <p:set>
                                      <p:cBhvr>
                                        <p:cTn dur="1" fill="hold" id="54">
                                          <p:stCondLst>
                                            <p:cond delay="0"/>
                                          </p:stCondLst>
                                        </p:cTn>
                                        <p:tgtEl>
                                          <p:spTgt spid="61"/>
                                        </p:tgtEl>
                                        <p:attrNameLst>
                                          <p:attrName>style.visibility</p:attrName>
                                        </p:attrNameLst>
                                      </p:cBhvr>
                                      <p:to>
                                        <p:strVal val="visible"/>
                                      </p:to>
                                    </p:set>
                                    <p:animEffect filter="strips(downLeft)" transition="in">
                                      <p:cBhvr>
                                        <p:cTn dur="500" id="55"/>
                                        <p:tgtEl>
                                          <p:spTgt spid="61"/>
                                        </p:tgtEl>
                                      </p:cBhvr>
                                    </p:animEffect>
                                  </p:childTnLst>
                                </p:cTn>
                              </p:par>
                              <p:par>
                                <p:cTn fill="hold" grpId="0" id="56" nodeType="withEffect" presetClass="entr" presetID="55" presetSubtype="0">
                                  <p:stCondLst>
                                    <p:cond delay="0"/>
                                  </p:stCondLst>
                                  <p:childTnLst>
                                    <p:set>
                                      <p:cBhvr>
                                        <p:cTn dur="1" fill="hold" id="57">
                                          <p:stCondLst>
                                            <p:cond delay="0"/>
                                          </p:stCondLst>
                                        </p:cTn>
                                        <p:tgtEl>
                                          <p:spTgt spid="62"/>
                                        </p:tgtEl>
                                        <p:attrNameLst>
                                          <p:attrName>style.visibility</p:attrName>
                                        </p:attrNameLst>
                                      </p:cBhvr>
                                      <p:to>
                                        <p:strVal val="visible"/>
                                      </p:to>
                                    </p:set>
                                    <p:anim calcmode="lin" valueType="num">
                                      <p:cBhvr>
                                        <p:cTn dur="1000" fill="hold" id="58"/>
                                        <p:tgtEl>
                                          <p:spTgt spid="62"/>
                                        </p:tgtEl>
                                        <p:attrNameLst>
                                          <p:attrName>ppt_w</p:attrName>
                                        </p:attrNameLst>
                                      </p:cBhvr>
                                      <p:tavLst>
                                        <p:tav tm="0">
                                          <p:val>
                                            <p:strVal val="#ppt_w*0.70"/>
                                          </p:val>
                                        </p:tav>
                                        <p:tav tm="100000">
                                          <p:val>
                                            <p:strVal val="#ppt_w"/>
                                          </p:val>
                                        </p:tav>
                                      </p:tavLst>
                                    </p:anim>
                                    <p:anim calcmode="lin" valueType="num">
                                      <p:cBhvr>
                                        <p:cTn dur="1000" fill="hold" id="59"/>
                                        <p:tgtEl>
                                          <p:spTgt spid="62"/>
                                        </p:tgtEl>
                                        <p:attrNameLst>
                                          <p:attrName>ppt_h</p:attrName>
                                        </p:attrNameLst>
                                      </p:cBhvr>
                                      <p:tavLst>
                                        <p:tav tm="0">
                                          <p:val>
                                            <p:strVal val="#ppt_h"/>
                                          </p:val>
                                        </p:tav>
                                        <p:tav tm="100000">
                                          <p:val>
                                            <p:strVal val="#ppt_h"/>
                                          </p:val>
                                        </p:tav>
                                      </p:tavLst>
                                    </p:anim>
                                    <p:animEffect filter="fade" transition="in">
                                      <p:cBhvr>
                                        <p:cTn dur="1000" id="60"/>
                                        <p:tgtEl>
                                          <p:spTgt spid="62"/>
                                        </p:tgtEl>
                                      </p:cBhvr>
                                    </p:animEffect>
                                  </p:childTnLst>
                                </p:cTn>
                              </p:par>
                            </p:childTnLst>
                          </p:cTn>
                        </p:par>
                        <p:par>
                          <p:cTn fill="hold" id="61" nodeType="afterGroup">
                            <p:stCondLst>
                              <p:cond delay="4500"/>
                            </p:stCondLst>
                            <p:childTnLst>
                              <p:par>
                                <p:cTn fill="hold" grpId="0" id="62" nodeType="afterEffect" presetClass="entr" presetID="18" presetSubtype="12">
                                  <p:stCondLst>
                                    <p:cond delay="0"/>
                                  </p:stCondLst>
                                  <p:childTnLst>
                                    <p:set>
                                      <p:cBhvr>
                                        <p:cTn dur="1" fill="hold" id="63">
                                          <p:stCondLst>
                                            <p:cond delay="0"/>
                                          </p:stCondLst>
                                        </p:cTn>
                                        <p:tgtEl>
                                          <p:spTgt spid="63"/>
                                        </p:tgtEl>
                                        <p:attrNameLst>
                                          <p:attrName>style.visibility</p:attrName>
                                        </p:attrNameLst>
                                      </p:cBhvr>
                                      <p:to>
                                        <p:strVal val="visible"/>
                                      </p:to>
                                    </p:set>
                                    <p:animEffect filter="strips(downLeft)" transition="in">
                                      <p:cBhvr>
                                        <p:cTn dur="500" id="64"/>
                                        <p:tgtEl>
                                          <p:spTgt spid="63"/>
                                        </p:tgtEl>
                                      </p:cBhvr>
                                    </p:animEffect>
                                  </p:childTnLst>
                                </p:cTn>
                              </p:par>
                              <p:par>
                                <p:cTn fill="hold" grpId="0" id="65" nodeType="withEffect" presetClass="entr" presetID="55" presetSubtype="0">
                                  <p:stCondLst>
                                    <p:cond delay="0"/>
                                  </p:stCondLst>
                                  <p:childTnLst>
                                    <p:set>
                                      <p:cBhvr>
                                        <p:cTn dur="1" fill="hold" id="66">
                                          <p:stCondLst>
                                            <p:cond delay="0"/>
                                          </p:stCondLst>
                                        </p:cTn>
                                        <p:tgtEl>
                                          <p:spTgt spid="64"/>
                                        </p:tgtEl>
                                        <p:attrNameLst>
                                          <p:attrName>style.visibility</p:attrName>
                                        </p:attrNameLst>
                                      </p:cBhvr>
                                      <p:to>
                                        <p:strVal val="visible"/>
                                      </p:to>
                                    </p:set>
                                    <p:anim calcmode="lin" valueType="num">
                                      <p:cBhvr>
                                        <p:cTn dur="1000" fill="hold" id="67"/>
                                        <p:tgtEl>
                                          <p:spTgt spid="64"/>
                                        </p:tgtEl>
                                        <p:attrNameLst>
                                          <p:attrName>ppt_w</p:attrName>
                                        </p:attrNameLst>
                                      </p:cBhvr>
                                      <p:tavLst>
                                        <p:tav tm="0">
                                          <p:val>
                                            <p:strVal val="#ppt_w*0.70"/>
                                          </p:val>
                                        </p:tav>
                                        <p:tav tm="100000">
                                          <p:val>
                                            <p:strVal val="#ppt_w"/>
                                          </p:val>
                                        </p:tav>
                                      </p:tavLst>
                                    </p:anim>
                                    <p:anim calcmode="lin" valueType="num">
                                      <p:cBhvr>
                                        <p:cTn dur="1000" fill="hold" id="68"/>
                                        <p:tgtEl>
                                          <p:spTgt spid="64"/>
                                        </p:tgtEl>
                                        <p:attrNameLst>
                                          <p:attrName>ppt_h</p:attrName>
                                        </p:attrNameLst>
                                      </p:cBhvr>
                                      <p:tavLst>
                                        <p:tav tm="0">
                                          <p:val>
                                            <p:strVal val="#ppt_h"/>
                                          </p:val>
                                        </p:tav>
                                        <p:tav tm="100000">
                                          <p:val>
                                            <p:strVal val="#ppt_h"/>
                                          </p:val>
                                        </p:tav>
                                      </p:tavLst>
                                    </p:anim>
                                    <p:animEffect filter="fade" transition="in">
                                      <p:cBhvr>
                                        <p:cTn dur="1000" id="69"/>
                                        <p:tgtEl>
                                          <p:spTgt spid="64"/>
                                        </p:tgtEl>
                                      </p:cBhvr>
                                    </p:animEffect>
                                  </p:childTnLst>
                                </p:cTn>
                              </p:par>
                            </p:childTnLst>
                          </p:cTn>
                        </p:par>
                        <p:par>
                          <p:cTn fill="hold" id="70" nodeType="afterGroup">
                            <p:stCondLst>
                              <p:cond delay="5500"/>
                            </p:stCondLst>
                            <p:childTnLst>
                              <p:par>
                                <p:cTn fill="hold" grpId="0" id="71" nodeType="afterEffect" presetClass="entr" presetID="18" presetSubtype="12">
                                  <p:stCondLst>
                                    <p:cond delay="0"/>
                                  </p:stCondLst>
                                  <p:childTnLst>
                                    <p:set>
                                      <p:cBhvr>
                                        <p:cTn dur="1" fill="hold" id="72">
                                          <p:stCondLst>
                                            <p:cond delay="0"/>
                                          </p:stCondLst>
                                        </p:cTn>
                                        <p:tgtEl>
                                          <p:spTgt spid="65"/>
                                        </p:tgtEl>
                                        <p:attrNameLst>
                                          <p:attrName>style.visibility</p:attrName>
                                        </p:attrNameLst>
                                      </p:cBhvr>
                                      <p:to>
                                        <p:strVal val="visible"/>
                                      </p:to>
                                    </p:set>
                                    <p:animEffect filter="strips(downLeft)" transition="in">
                                      <p:cBhvr>
                                        <p:cTn dur="500" id="73"/>
                                        <p:tgtEl>
                                          <p:spTgt spid="65"/>
                                        </p:tgtEl>
                                      </p:cBhvr>
                                    </p:animEffect>
                                  </p:childTnLst>
                                </p:cTn>
                              </p:par>
                              <p:par>
                                <p:cTn fill="hold" grpId="0" id="74" nodeType="withEffect" presetClass="entr" presetID="55" presetSubtype="0">
                                  <p:stCondLst>
                                    <p:cond delay="0"/>
                                  </p:stCondLst>
                                  <p:childTnLst>
                                    <p:set>
                                      <p:cBhvr>
                                        <p:cTn dur="1" fill="hold" id="75">
                                          <p:stCondLst>
                                            <p:cond delay="0"/>
                                          </p:stCondLst>
                                        </p:cTn>
                                        <p:tgtEl>
                                          <p:spTgt spid="66"/>
                                        </p:tgtEl>
                                        <p:attrNameLst>
                                          <p:attrName>style.visibility</p:attrName>
                                        </p:attrNameLst>
                                      </p:cBhvr>
                                      <p:to>
                                        <p:strVal val="visible"/>
                                      </p:to>
                                    </p:set>
                                    <p:anim calcmode="lin" valueType="num">
                                      <p:cBhvr>
                                        <p:cTn dur="1000" fill="hold" id="76"/>
                                        <p:tgtEl>
                                          <p:spTgt spid="66"/>
                                        </p:tgtEl>
                                        <p:attrNameLst>
                                          <p:attrName>ppt_w</p:attrName>
                                        </p:attrNameLst>
                                      </p:cBhvr>
                                      <p:tavLst>
                                        <p:tav tm="0">
                                          <p:val>
                                            <p:strVal val="#ppt_w*0.70"/>
                                          </p:val>
                                        </p:tav>
                                        <p:tav tm="100000">
                                          <p:val>
                                            <p:strVal val="#ppt_w"/>
                                          </p:val>
                                        </p:tav>
                                      </p:tavLst>
                                    </p:anim>
                                    <p:anim calcmode="lin" valueType="num">
                                      <p:cBhvr>
                                        <p:cTn dur="1000" fill="hold" id="77"/>
                                        <p:tgtEl>
                                          <p:spTgt spid="66"/>
                                        </p:tgtEl>
                                        <p:attrNameLst>
                                          <p:attrName>ppt_h</p:attrName>
                                        </p:attrNameLst>
                                      </p:cBhvr>
                                      <p:tavLst>
                                        <p:tav tm="0">
                                          <p:val>
                                            <p:strVal val="#ppt_h"/>
                                          </p:val>
                                        </p:tav>
                                        <p:tav tm="100000">
                                          <p:val>
                                            <p:strVal val="#ppt_h"/>
                                          </p:val>
                                        </p:tav>
                                      </p:tavLst>
                                    </p:anim>
                                    <p:animEffect filter="fade" transition="in">
                                      <p:cBhvr>
                                        <p:cTn dur="1000" id="78"/>
                                        <p:tgtEl>
                                          <p:spTgt spid="66"/>
                                        </p:tgtEl>
                                      </p:cBhvr>
                                    </p:animEffect>
                                  </p:childTnLst>
                                </p:cTn>
                              </p:par>
                            </p:childTnLst>
                          </p:cTn>
                        </p:par>
                        <p:par>
                          <p:cTn fill="hold" id="79" nodeType="afterGroup">
                            <p:stCondLst>
                              <p:cond delay="6500"/>
                            </p:stCondLst>
                            <p:childTnLst>
                              <p:par>
                                <p:cTn fill="hold" id="80" nodeType="afterEffect" presetClass="entr" presetID="14" presetSubtype="10">
                                  <p:stCondLst>
                                    <p:cond delay="0"/>
                                  </p:stCondLst>
                                  <p:childTnLst>
                                    <p:set>
                                      <p:cBhvr>
                                        <p:cTn dur="1" fill="hold" id="81">
                                          <p:stCondLst>
                                            <p:cond delay="0"/>
                                          </p:stCondLst>
                                        </p:cTn>
                                        <p:tgtEl>
                                          <p:spTgt spid="67"/>
                                        </p:tgtEl>
                                        <p:attrNameLst>
                                          <p:attrName>style.visibility</p:attrName>
                                        </p:attrNameLst>
                                      </p:cBhvr>
                                      <p:to>
                                        <p:strVal val="visible"/>
                                      </p:to>
                                    </p:set>
                                    <p:animEffect filter="randombar(horizontal)" transition="in">
                                      <p:cBhvr>
                                        <p:cTn dur="500" id="82"/>
                                        <p:tgtEl>
                                          <p:spTgt spid="67"/>
                                        </p:tgtEl>
                                      </p:cBhvr>
                                    </p:animEffect>
                                  </p:childTnLst>
                                </p:cTn>
                              </p:par>
                              <p:par>
                                <p:cTn fill="hold" id="83" nodeType="withEffect" presetClass="entr" presetID="14" presetSubtype="10">
                                  <p:stCondLst>
                                    <p:cond delay="0"/>
                                  </p:stCondLst>
                                  <p:childTnLst>
                                    <p:set>
                                      <p:cBhvr>
                                        <p:cTn dur="1" fill="hold" id="84">
                                          <p:stCondLst>
                                            <p:cond delay="0"/>
                                          </p:stCondLst>
                                        </p:cTn>
                                        <p:tgtEl>
                                          <p:spTgt spid="71"/>
                                        </p:tgtEl>
                                        <p:attrNameLst>
                                          <p:attrName>style.visibility</p:attrName>
                                        </p:attrNameLst>
                                      </p:cBhvr>
                                      <p:to>
                                        <p:strVal val="visible"/>
                                      </p:to>
                                    </p:set>
                                    <p:animEffect filter="randombar(horizontal)" transition="in">
                                      <p:cBhvr>
                                        <p:cTn dur="500" id="85"/>
                                        <p:tgtEl>
                                          <p:spTgt spid="71"/>
                                        </p:tgtEl>
                                      </p:cBhvr>
                                    </p:animEffect>
                                  </p:childTnLst>
                                </p:cTn>
                              </p:par>
                              <p:par>
                                <p:cTn fill="hold" id="86" nodeType="withEffect" presetClass="entr" presetID="14" presetSubtype="10">
                                  <p:stCondLst>
                                    <p:cond delay="0"/>
                                  </p:stCondLst>
                                  <p:childTnLst>
                                    <p:set>
                                      <p:cBhvr>
                                        <p:cTn dur="1" fill="hold" id="87">
                                          <p:stCondLst>
                                            <p:cond delay="0"/>
                                          </p:stCondLst>
                                        </p:cTn>
                                        <p:tgtEl>
                                          <p:spTgt spid="75"/>
                                        </p:tgtEl>
                                        <p:attrNameLst>
                                          <p:attrName>style.visibility</p:attrName>
                                        </p:attrNameLst>
                                      </p:cBhvr>
                                      <p:to>
                                        <p:strVal val="visible"/>
                                      </p:to>
                                    </p:set>
                                    <p:animEffect filter="randombar(horizontal)" transition="in">
                                      <p:cBhvr>
                                        <p:cTn dur="500" id="88"/>
                                        <p:tgtEl>
                                          <p:spTgt spid="7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0"/>
      <p:bldP grpId="0" spid="81"/>
      <p:bldP grpId="0" spid="2"/>
      <p:bldP grpId="0" spid="3"/>
      <p:bldP grpId="0" spid="61"/>
      <p:bldP grpId="0" spid="62"/>
      <p:bldP grpId="0" spid="63"/>
      <p:bldP grpId="0" spid="64"/>
      <p:bldP grpId="0" spid="65"/>
      <p:bldP grpId="0" spid="66"/>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a:extLst>
              <a:ext uri="{FF2B5EF4-FFF2-40B4-BE49-F238E27FC236}">
                <a16:creationId xmlns:a16="http://schemas.microsoft.com/office/drawing/2014/main" id="{BD28525C-F7F5-466A-A3DE-CB43BB8CE0E0}"/>
              </a:ext>
            </a:extLst>
          </p:cNvPr>
          <p:cNvSpPr/>
          <p:nvPr/>
        </p:nvSpPr>
        <p:spPr>
          <a:xfrm>
            <a:off x="468356" y="509067"/>
            <a:ext cx="446044" cy="446044"/>
          </a:xfrm>
          <a:prstGeom prst="ellipse">
            <a:avLst/>
          </a:prstGeom>
          <a:solidFill>
            <a:schemeClr val="accent1">
              <a:lumMod val="60000"/>
              <a:lumOff val="40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Ins="360000" rtlCol="0"/>
          <a:lstStyle/>
          <a:p>
            <a:pPr algn="r" defTabSz="914377"/>
            <a:endParaRPr altLang="en-US" b="1" lang="zh-CN" sz="1400">
              <a:solidFill>
                <a:schemeClr val="tx1"/>
              </a:solidFill>
              <a:latin charset="-122" panose="00000500000000000000" pitchFamily="2" typeface="三极准柔宋"/>
              <a:ea charset="-122" panose="00000500000000000000" pitchFamily="2" typeface="三极准柔宋"/>
              <a:cs charset="0" typeface="Open Sans"/>
            </a:endParaRPr>
          </a:p>
        </p:txBody>
      </p:sp>
      <p:sp>
        <p:nvSpPr>
          <p:cNvPr id="3" name="文本框 2">
            <a:extLst>
              <a:ext uri="{FF2B5EF4-FFF2-40B4-BE49-F238E27FC236}">
                <a16:creationId xmlns:a16="http://schemas.microsoft.com/office/drawing/2014/main" id="{02A867D6-C1D2-4B97-BB70-5AE2D35EF18A}"/>
              </a:ext>
            </a:extLst>
          </p:cNvPr>
          <p:cNvSpPr txBox="1"/>
          <p:nvPr/>
        </p:nvSpPr>
        <p:spPr>
          <a:xfrm>
            <a:off x="1168803" y="470479"/>
            <a:ext cx="3254366" cy="518160"/>
          </a:xfrm>
          <a:prstGeom prst="rect">
            <a:avLst/>
          </a:prstGeom>
          <a:noFill/>
        </p:spPr>
        <p:txBody>
          <a:bodyPr rtlCol="0" wrap="square">
            <a:spAutoFit/>
          </a:bodyPr>
          <a:lstStyle/>
          <a:p>
            <a:r>
              <a:rPr altLang="en-US" b="1" lang="zh-CN" sz="2800">
                <a:solidFill>
                  <a:schemeClr val="accent1">
                    <a:lumMod val="60000"/>
                    <a:lumOff val="40000"/>
                  </a:schemeClr>
                </a:solidFill>
                <a:latin charset="-122" panose="020b0503020204020204" pitchFamily="34" typeface="微软雅黑"/>
                <a:ea charset="-122" panose="020b0503020204020204" pitchFamily="34" typeface="微软雅黑"/>
              </a:rPr>
              <a:t>产品和运营管理</a:t>
            </a:r>
          </a:p>
        </p:txBody>
      </p:sp>
      <p:grpSp>
        <p:nvGrpSpPr>
          <p:cNvPr id="29" name="组合 28">
            <a:extLst>
              <a:ext uri="{FF2B5EF4-FFF2-40B4-BE49-F238E27FC236}">
                <a16:creationId xmlns:a16="http://schemas.microsoft.com/office/drawing/2014/main" id="{2A0FEDCD-161B-447E-A2F9-CC099FDBEF02}"/>
              </a:ext>
            </a:extLst>
          </p:cNvPr>
          <p:cNvGrpSpPr/>
          <p:nvPr/>
        </p:nvGrpSpPr>
        <p:grpSpPr>
          <a:xfrm>
            <a:off x="1529443" y="2018104"/>
            <a:ext cx="776214" cy="900410"/>
            <a:chOff x="907143" y="1840304"/>
            <a:chExt cx="776214" cy="900410"/>
          </a:xfrm>
        </p:grpSpPr>
        <p:sp>
          <p:nvSpPr>
            <p:cNvPr id="30" name="六边形 29">
              <a:extLst>
                <a:ext uri="{FF2B5EF4-FFF2-40B4-BE49-F238E27FC236}">
                  <a16:creationId xmlns:a16="http://schemas.microsoft.com/office/drawing/2014/main" id="{8CCD2BC9-8F71-4B30-8397-A722A8D22845}"/>
                </a:ext>
              </a:extLst>
            </p:cNvPr>
            <p:cNvSpPr/>
            <p:nvPr/>
          </p:nvSpPr>
          <p:spPr>
            <a:xfrm rot="5400000">
              <a:off x="845045" y="1902402"/>
              <a:ext cx="900410" cy="776214"/>
            </a:xfrm>
            <a:prstGeom prst="hexagon">
              <a:avLst/>
            </a:prstGeom>
            <a:solidFill>
              <a:schemeClr val="bg1"/>
            </a:solidFill>
            <a:ln>
              <a:noFill/>
            </a:ln>
            <a:effectLst>
              <a:outerShdw algn="tr" blurRad="381000" dir="8100000" dist="254000"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defTabSz="4572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Arial"/>
                <a:cs typeface="+mn-cs"/>
              </a:endParaRPr>
            </a:p>
          </p:txBody>
        </p:sp>
        <p:sp>
          <p:nvSpPr>
            <p:cNvPr id="31" name="Oval 7">
              <a:extLst>
                <a:ext uri="{FF2B5EF4-FFF2-40B4-BE49-F238E27FC236}">
                  <a16:creationId xmlns:a16="http://schemas.microsoft.com/office/drawing/2014/main" id="{01B22387-5372-439B-9C7E-8014AB82D1CE}"/>
                </a:ext>
              </a:extLst>
            </p:cNvPr>
            <p:cNvSpPr/>
            <p:nvPr/>
          </p:nvSpPr>
          <p:spPr>
            <a:xfrm>
              <a:off x="1104133" y="2099703"/>
              <a:ext cx="382235" cy="381612"/>
            </a:xfrm>
            <a:custGeom>
              <a:gdLst>
                <a:gd fmla="*/ 140017 w 606581" name="connsiteX0"/>
                <a:gd fmla="*/ 411043 h 605592" name="connsiteY0"/>
                <a:gd fmla="*/ 178821 w 606581" name="connsiteX1"/>
                <a:gd fmla="*/ 427078 h 605592" name="connsiteY1"/>
                <a:gd fmla="*/ 178821 w 606581" name="connsiteX2"/>
                <a:gd fmla="*/ 504564 h 605592" name="connsiteY2"/>
                <a:gd fmla="*/ 93692 w 606581" name="connsiteX3"/>
                <a:gd fmla="*/ 589557 h 605592" name="connsiteY3"/>
                <a:gd fmla="*/ 54887 w 606581" name="connsiteX4"/>
                <a:gd fmla="*/ 605592 h 605592" name="connsiteY4"/>
                <a:gd fmla="*/ 16083 w 606581" name="connsiteX5"/>
                <a:gd fmla="*/ 589557 h 605592" name="connsiteY5"/>
                <a:gd fmla="*/ 16083 w 606581" name="connsiteX6"/>
                <a:gd fmla="*/ 511979 h 605592" name="connsiteY6"/>
                <a:gd fmla="*/ 101212 w 606581" name="connsiteX7"/>
                <a:gd fmla="*/ 427078 h 605592" name="connsiteY7"/>
                <a:gd fmla="*/ 140017 w 606581" name="connsiteX8"/>
                <a:gd fmla="*/ 411043 h 605592" name="connsiteY8"/>
                <a:gd fmla="*/ 382501 w 606581" name="connsiteX9"/>
                <a:gd fmla="*/ 49537 h 605592" name="connsiteY9"/>
                <a:gd fmla="*/ 557044 w 606581" name="connsiteX10"/>
                <a:gd fmla="*/ 223798 h 605592" name="connsiteY10"/>
                <a:gd fmla="*/ 382501 w 606581" name="connsiteX11"/>
                <a:gd fmla="*/ 398059 h 605592" name="connsiteY11"/>
                <a:gd fmla="*/ 207957 w 606581" name="connsiteX12"/>
                <a:gd fmla="*/ 223798 h 605592" name="connsiteY12"/>
                <a:gd fmla="*/ 382501 w 606581" name="connsiteX13"/>
                <a:gd fmla="*/ 49537 h 605592" name="connsiteY13"/>
                <a:gd fmla="*/ 382536 w 606581" name="connsiteX14"/>
                <a:gd fmla="*/ 24750 h 605592" name="connsiteY14"/>
                <a:gd fmla="*/ 304914 w 606581" name="connsiteX15"/>
                <a:gd fmla="*/ 40417 h 605592" name="connsiteY15"/>
                <a:gd fmla="*/ 241591 w 606581" name="connsiteX16"/>
                <a:gd fmla="*/ 83058 h 605592" name="connsiteY16"/>
                <a:gd fmla="*/ 198880 w 606581" name="connsiteX17"/>
                <a:gd fmla="*/ 146278 h 605592" name="connsiteY17"/>
                <a:gd fmla="*/ 183189 w 606581" name="connsiteX18"/>
                <a:gd fmla="*/ 223774 h 605592" name="connsiteY18"/>
                <a:gd fmla="*/ 198880 w 606581" name="connsiteX19"/>
                <a:gd fmla="*/ 301177 h 605592" name="connsiteY19"/>
                <a:gd fmla="*/ 241591 w 606581" name="connsiteX20"/>
                <a:gd fmla="*/ 364490 h 605592" name="connsiteY20"/>
                <a:gd fmla="*/ 304914 w 606581" name="connsiteX21"/>
                <a:gd fmla="*/ 407131 h 605592" name="connsiteY21"/>
                <a:gd fmla="*/ 382536 w 606581" name="connsiteX22"/>
                <a:gd fmla="*/ 422705 h 605592" name="connsiteY22"/>
                <a:gd fmla="*/ 460158 w 606581" name="connsiteX23"/>
                <a:gd fmla="*/ 407131 h 605592" name="connsiteY23"/>
                <a:gd fmla="*/ 523481 w 606581" name="connsiteX24"/>
                <a:gd fmla="*/ 364490 h 605592" name="connsiteY24"/>
                <a:gd fmla="*/ 566192 w 606581" name="connsiteX25"/>
                <a:gd fmla="*/ 301177 h 605592" name="connsiteY25"/>
                <a:gd fmla="*/ 581883 w 606581" name="connsiteX26"/>
                <a:gd fmla="*/ 223774 h 605592" name="connsiteY26"/>
                <a:gd fmla="*/ 566192 w 606581" name="connsiteX27"/>
                <a:gd fmla="*/ 146278 h 605592" name="connsiteY27"/>
                <a:gd fmla="*/ 523481 w 606581" name="connsiteX28"/>
                <a:gd fmla="*/ 83058 h 605592" name="connsiteY28"/>
                <a:gd fmla="*/ 460158 w 606581" name="connsiteX29"/>
                <a:gd fmla="*/ 40417 h 605592" name="connsiteY29"/>
                <a:gd fmla="*/ 382536 w 606581" name="connsiteX30"/>
                <a:gd fmla="*/ 24750 h 605592" name="connsiteY30"/>
                <a:gd fmla="*/ 382536 w 606581" name="connsiteX31"/>
                <a:gd fmla="*/ 0 h 605592" name="connsiteY31"/>
                <a:gd fmla="*/ 469721 w 606581" name="connsiteX32"/>
                <a:gd fmla="*/ 17613 h 605592" name="connsiteY32"/>
                <a:gd fmla="*/ 540937 w 606581" name="connsiteX33"/>
                <a:gd fmla="*/ 65538 h 605592" name="connsiteY33"/>
                <a:gd fmla="*/ 588940 w 606581" name="connsiteX34"/>
                <a:gd fmla="*/ 136637 h 605592" name="connsiteY34"/>
                <a:gd fmla="*/ 606581 w 606581" name="connsiteX35"/>
                <a:gd fmla="*/ 223774 h 605592" name="connsiteY35"/>
                <a:gd fmla="*/ 588940 w 606581" name="connsiteX36"/>
                <a:gd fmla="*/ 310818 h 605592" name="connsiteY36"/>
                <a:gd fmla="*/ 540937 w 606581" name="connsiteX37"/>
                <a:gd fmla="*/ 381917 h 605592" name="connsiteY37"/>
                <a:gd fmla="*/ 469721 w 606581" name="connsiteX38"/>
                <a:gd fmla="*/ 429842 h 605592" name="connsiteY38"/>
                <a:gd fmla="*/ 382536 w 606581" name="connsiteX39"/>
                <a:gd fmla="*/ 447455 h 605592" name="connsiteY39"/>
                <a:gd fmla="*/ 295258 w 606581" name="connsiteX40"/>
                <a:gd fmla="*/ 429842 h 605592" name="connsiteY40"/>
                <a:gd fmla="*/ 240105 w 606581" name="connsiteX41"/>
                <a:gd fmla="*/ 396471 h 605592" name="connsiteY41"/>
                <a:gd fmla="*/ 209558 w 606581" name="connsiteX42"/>
                <a:gd fmla="*/ 427061 h 605592" name="connsiteY42"/>
                <a:gd fmla="*/ 196373 w 606581" name="connsiteX43"/>
                <a:gd fmla="*/ 409541 h 605592" name="connsiteY43"/>
                <a:gd fmla="*/ 178918 w 606581" name="connsiteX44"/>
                <a:gd fmla="*/ 396378 h 605592" name="connsiteY44"/>
                <a:gd fmla="*/ 209465 w 606581" name="connsiteX45"/>
                <a:gd fmla="*/ 365880 h 605592" name="connsiteY45"/>
                <a:gd fmla="*/ 176040 w 606581" name="connsiteX46"/>
                <a:gd fmla="*/ 310818 h 605592" name="connsiteY46"/>
                <a:gd fmla="*/ 158491 w 606581" name="connsiteX47"/>
                <a:gd fmla="*/ 223774 h 605592" name="connsiteY47"/>
                <a:gd fmla="*/ 176040 w 606581" name="connsiteX48"/>
                <a:gd fmla="*/ 136637 h 605592" name="connsiteY48"/>
                <a:gd fmla="*/ 224043 w 606581" name="connsiteX49"/>
                <a:gd fmla="*/ 65538 h 605592" name="connsiteY49"/>
                <a:gd fmla="*/ 295258 w 606581" name="connsiteX50"/>
                <a:gd fmla="*/ 17613 h 605592" name="connsiteY50"/>
                <a:gd fmla="*/ 382536 w 606581" name="connsiteX51"/>
                <a:gd fmla="*/ 0 h 605592" name="connsiteY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b="b" l="l" r="r" t="t"/>
              <a:pathLst>
                <a:path h="605592" w="606581">
                  <a:moveTo>
                    <a:pt x="140017" y="411043"/>
                  </a:moveTo>
                  <a:cubicBezTo>
                    <a:pt x="154035" y="411043"/>
                    <a:pt x="168053" y="416326"/>
                    <a:pt x="178821" y="427078"/>
                  </a:cubicBezTo>
                  <a:cubicBezTo>
                    <a:pt x="200266" y="448488"/>
                    <a:pt x="200266" y="483153"/>
                    <a:pt x="178821" y="504564"/>
                  </a:cubicBezTo>
                  <a:lnTo>
                    <a:pt x="93692" y="589557"/>
                  </a:lnTo>
                  <a:cubicBezTo>
                    <a:pt x="83016" y="600216"/>
                    <a:pt x="68905" y="605592"/>
                    <a:pt x="54887" y="605592"/>
                  </a:cubicBezTo>
                  <a:cubicBezTo>
                    <a:pt x="40870" y="605592"/>
                    <a:pt x="26759" y="600216"/>
                    <a:pt x="16083" y="589557"/>
                  </a:cubicBezTo>
                  <a:cubicBezTo>
                    <a:pt x="-5362" y="568147"/>
                    <a:pt x="-5362" y="533389"/>
                    <a:pt x="16083" y="511979"/>
                  </a:cubicBezTo>
                  <a:lnTo>
                    <a:pt x="101212" y="427078"/>
                  </a:lnTo>
                  <a:cubicBezTo>
                    <a:pt x="111888" y="416326"/>
                    <a:pt x="125999" y="411043"/>
                    <a:pt x="140017" y="411043"/>
                  </a:cubicBezTo>
                  <a:close/>
                  <a:moveTo>
                    <a:pt x="382501" y="49537"/>
                  </a:moveTo>
                  <a:cubicBezTo>
                    <a:pt x="478871" y="49537"/>
                    <a:pt x="557044" y="127491"/>
                    <a:pt x="557044" y="223798"/>
                  </a:cubicBezTo>
                  <a:cubicBezTo>
                    <a:pt x="557044" y="320012"/>
                    <a:pt x="478871" y="398059"/>
                    <a:pt x="382501" y="398059"/>
                  </a:cubicBezTo>
                  <a:cubicBezTo>
                    <a:pt x="286130" y="398059"/>
                    <a:pt x="207957" y="320012"/>
                    <a:pt x="207957" y="223798"/>
                  </a:cubicBezTo>
                  <a:cubicBezTo>
                    <a:pt x="207957" y="127491"/>
                    <a:pt x="286130" y="49537"/>
                    <a:pt x="382501" y="49537"/>
                  </a:cubicBezTo>
                  <a:close/>
                  <a:moveTo>
                    <a:pt x="382536" y="24750"/>
                  </a:moveTo>
                  <a:cubicBezTo>
                    <a:pt x="355610" y="24750"/>
                    <a:pt x="329519" y="30034"/>
                    <a:pt x="304914" y="40417"/>
                  </a:cubicBezTo>
                  <a:cubicBezTo>
                    <a:pt x="281238" y="50428"/>
                    <a:pt x="259882" y="64796"/>
                    <a:pt x="241591" y="83058"/>
                  </a:cubicBezTo>
                  <a:cubicBezTo>
                    <a:pt x="223300" y="101319"/>
                    <a:pt x="208908" y="122547"/>
                    <a:pt x="198880" y="146278"/>
                  </a:cubicBezTo>
                  <a:cubicBezTo>
                    <a:pt x="188481" y="170843"/>
                    <a:pt x="183189" y="196891"/>
                    <a:pt x="183189" y="223774"/>
                  </a:cubicBezTo>
                  <a:cubicBezTo>
                    <a:pt x="183189" y="250564"/>
                    <a:pt x="188481" y="276705"/>
                    <a:pt x="198880" y="301177"/>
                  </a:cubicBezTo>
                  <a:cubicBezTo>
                    <a:pt x="208908" y="324908"/>
                    <a:pt x="223300" y="346228"/>
                    <a:pt x="241591" y="364490"/>
                  </a:cubicBezTo>
                  <a:cubicBezTo>
                    <a:pt x="259882" y="382752"/>
                    <a:pt x="281238" y="397027"/>
                    <a:pt x="304914" y="407131"/>
                  </a:cubicBezTo>
                  <a:cubicBezTo>
                    <a:pt x="329519" y="417513"/>
                    <a:pt x="355610" y="422705"/>
                    <a:pt x="382536" y="422705"/>
                  </a:cubicBezTo>
                  <a:cubicBezTo>
                    <a:pt x="409462" y="422705"/>
                    <a:pt x="435553" y="417513"/>
                    <a:pt x="460158" y="407131"/>
                  </a:cubicBezTo>
                  <a:cubicBezTo>
                    <a:pt x="483834" y="397027"/>
                    <a:pt x="505190" y="382752"/>
                    <a:pt x="523481" y="364490"/>
                  </a:cubicBezTo>
                  <a:cubicBezTo>
                    <a:pt x="541772" y="346228"/>
                    <a:pt x="556164" y="324908"/>
                    <a:pt x="566192" y="301177"/>
                  </a:cubicBezTo>
                  <a:cubicBezTo>
                    <a:pt x="576591" y="276705"/>
                    <a:pt x="581883" y="250564"/>
                    <a:pt x="581883" y="223774"/>
                  </a:cubicBezTo>
                  <a:cubicBezTo>
                    <a:pt x="581883" y="196891"/>
                    <a:pt x="576591" y="170843"/>
                    <a:pt x="566192" y="146278"/>
                  </a:cubicBezTo>
                  <a:cubicBezTo>
                    <a:pt x="556164" y="122547"/>
                    <a:pt x="541772" y="101319"/>
                    <a:pt x="523481" y="83058"/>
                  </a:cubicBezTo>
                  <a:cubicBezTo>
                    <a:pt x="505190" y="64796"/>
                    <a:pt x="483834" y="50428"/>
                    <a:pt x="460158" y="40417"/>
                  </a:cubicBezTo>
                  <a:cubicBezTo>
                    <a:pt x="435553" y="30034"/>
                    <a:pt x="409462" y="24750"/>
                    <a:pt x="382536" y="24750"/>
                  </a:cubicBezTo>
                  <a:close/>
                  <a:moveTo>
                    <a:pt x="382536" y="0"/>
                  </a:moveTo>
                  <a:cubicBezTo>
                    <a:pt x="412712" y="0"/>
                    <a:pt x="442145" y="5933"/>
                    <a:pt x="469721" y="17613"/>
                  </a:cubicBezTo>
                  <a:cubicBezTo>
                    <a:pt x="496462" y="28922"/>
                    <a:pt x="520417" y="45051"/>
                    <a:pt x="540937" y="65538"/>
                  </a:cubicBezTo>
                  <a:cubicBezTo>
                    <a:pt x="561549" y="86117"/>
                    <a:pt x="577705" y="110033"/>
                    <a:pt x="588940" y="136637"/>
                  </a:cubicBezTo>
                  <a:cubicBezTo>
                    <a:pt x="600639" y="164262"/>
                    <a:pt x="606581" y="193554"/>
                    <a:pt x="606581" y="223774"/>
                  </a:cubicBezTo>
                  <a:cubicBezTo>
                    <a:pt x="606581" y="253901"/>
                    <a:pt x="600639" y="283194"/>
                    <a:pt x="588940" y="310818"/>
                  </a:cubicBezTo>
                  <a:cubicBezTo>
                    <a:pt x="577705" y="337515"/>
                    <a:pt x="561549" y="361431"/>
                    <a:pt x="540937" y="381917"/>
                  </a:cubicBezTo>
                  <a:cubicBezTo>
                    <a:pt x="520417" y="402496"/>
                    <a:pt x="496462" y="418626"/>
                    <a:pt x="469721" y="429842"/>
                  </a:cubicBezTo>
                  <a:cubicBezTo>
                    <a:pt x="442145" y="441522"/>
                    <a:pt x="412805" y="447455"/>
                    <a:pt x="382536" y="447455"/>
                  </a:cubicBezTo>
                  <a:cubicBezTo>
                    <a:pt x="352267" y="447455"/>
                    <a:pt x="322927" y="441522"/>
                    <a:pt x="295258" y="429842"/>
                  </a:cubicBezTo>
                  <a:cubicBezTo>
                    <a:pt x="275295" y="421407"/>
                    <a:pt x="256818" y="410190"/>
                    <a:pt x="240105" y="396471"/>
                  </a:cubicBezTo>
                  <a:lnTo>
                    <a:pt x="209558" y="427061"/>
                  </a:lnTo>
                  <a:cubicBezTo>
                    <a:pt x="206030" y="420758"/>
                    <a:pt x="201666" y="414918"/>
                    <a:pt x="196373" y="409541"/>
                  </a:cubicBezTo>
                  <a:cubicBezTo>
                    <a:pt x="191081" y="404350"/>
                    <a:pt x="185232" y="399901"/>
                    <a:pt x="178918" y="396378"/>
                  </a:cubicBezTo>
                  <a:lnTo>
                    <a:pt x="209465" y="365880"/>
                  </a:lnTo>
                  <a:cubicBezTo>
                    <a:pt x="195724" y="349287"/>
                    <a:pt x="184582" y="330840"/>
                    <a:pt x="176040" y="310818"/>
                  </a:cubicBezTo>
                  <a:cubicBezTo>
                    <a:pt x="164341" y="283194"/>
                    <a:pt x="158491" y="253901"/>
                    <a:pt x="158491" y="223774"/>
                  </a:cubicBezTo>
                  <a:cubicBezTo>
                    <a:pt x="158491" y="193554"/>
                    <a:pt x="164341" y="164262"/>
                    <a:pt x="176040" y="136637"/>
                  </a:cubicBezTo>
                  <a:cubicBezTo>
                    <a:pt x="187367" y="110033"/>
                    <a:pt x="203523" y="86117"/>
                    <a:pt x="224043" y="65538"/>
                  </a:cubicBezTo>
                  <a:cubicBezTo>
                    <a:pt x="244655" y="45051"/>
                    <a:pt x="268610" y="28922"/>
                    <a:pt x="295258" y="17613"/>
                  </a:cubicBezTo>
                  <a:cubicBezTo>
                    <a:pt x="322927" y="5933"/>
                    <a:pt x="352267" y="0"/>
                    <a:pt x="382536"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defTabSz="4572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Arial"/>
                <a:cs typeface="+mn-cs"/>
              </a:endParaRPr>
            </a:p>
          </p:txBody>
        </p:sp>
      </p:grpSp>
      <p:grpSp>
        <p:nvGrpSpPr>
          <p:cNvPr id="32" name="组合 31">
            <a:extLst>
              <a:ext uri="{FF2B5EF4-FFF2-40B4-BE49-F238E27FC236}">
                <a16:creationId xmlns:a16="http://schemas.microsoft.com/office/drawing/2014/main" id="{73C4BF6D-AB1A-4636-B4BA-73516E6D82BB}"/>
              </a:ext>
            </a:extLst>
          </p:cNvPr>
          <p:cNvGrpSpPr/>
          <p:nvPr/>
        </p:nvGrpSpPr>
        <p:grpSpPr>
          <a:xfrm>
            <a:off x="1529443" y="3458983"/>
            <a:ext cx="776214" cy="900410"/>
            <a:chOff x="907143" y="3281183"/>
            <a:chExt cx="776214" cy="900410"/>
          </a:xfrm>
        </p:grpSpPr>
        <p:sp>
          <p:nvSpPr>
            <p:cNvPr id="33" name="六边形 32">
              <a:extLst>
                <a:ext uri="{FF2B5EF4-FFF2-40B4-BE49-F238E27FC236}">
                  <a16:creationId xmlns:a16="http://schemas.microsoft.com/office/drawing/2014/main" id="{266555CB-9ED9-45C0-856B-B709AA9C153A}"/>
                </a:ext>
              </a:extLst>
            </p:cNvPr>
            <p:cNvSpPr/>
            <p:nvPr/>
          </p:nvSpPr>
          <p:spPr>
            <a:xfrm rot="5400000">
              <a:off x="845045" y="3343281"/>
              <a:ext cx="900410" cy="776214"/>
            </a:xfrm>
            <a:prstGeom prst="hexagon">
              <a:avLst/>
            </a:prstGeom>
            <a:solidFill>
              <a:schemeClr val="bg1"/>
            </a:solidFill>
            <a:ln>
              <a:noFill/>
            </a:ln>
            <a:effectLst>
              <a:outerShdw algn="tr" blurRad="381000" dir="8100000" dist="254000"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defTabSz="4572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Arial"/>
                <a:cs typeface="+mn-cs"/>
              </a:endParaRPr>
            </a:p>
          </p:txBody>
        </p:sp>
        <p:sp>
          <p:nvSpPr>
            <p:cNvPr id="34" name="Oval 13">
              <a:extLst>
                <a:ext uri="{FF2B5EF4-FFF2-40B4-BE49-F238E27FC236}">
                  <a16:creationId xmlns:a16="http://schemas.microsoft.com/office/drawing/2014/main" id="{BC17EC8E-9AB5-4E50-9396-60411839CC0F}"/>
                </a:ext>
              </a:extLst>
            </p:cNvPr>
            <p:cNvSpPr/>
            <p:nvPr/>
          </p:nvSpPr>
          <p:spPr>
            <a:xfrm>
              <a:off x="1104133" y="3576695"/>
              <a:ext cx="382235" cy="309385"/>
            </a:xfrm>
            <a:custGeom>
              <a:gdLst>
                <a:gd fmla="*/ 355420 w 607568" name="connsiteX0"/>
                <a:gd fmla="*/ 250307 h 491771" name="connsiteY0"/>
                <a:gd fmla="*/ 352312 w 607568" name="connsiteX1"/>
                <a:gd fmla="*/ 251812 h 491771" name="connsiteY1"/>
                <a:gd fmla="*/ 321042 w 607568" name="connsiteX2"/>
                <a:gd fmla="*/ 289814 h 491771" name="connsiteY2"/>
                <a:gd fmla="*/ 321513 w 607568" name="connsiteX3"/>
                <a:gd fmla="*/ 295364 h 491771" name="connsiteY3"/>
                <a:gd fmla="*/ 369736 w 607568" name="connsiteX4"/>
                <a:gd fmla="*/ 338257 h 491771" name="connsiteY4"/>
                <a:gd fmla="*/ 371997 w 607568" name="connsiteX5"/>
                <a:gd fmla="*/ 339104 h 491771" name="connsiteY5"/>
                <a:gd fmla="*/ 373127 w 607568" name="connsiteX6"/>
                <a:gd fmla="*/ 338916 h 491771" name="connsiteY6"/>
                <a:gd fmla="*/ 375293 w 607568" name="connsiteX7"/>
                <a:gd fmla="*/ 336282 h 491771" name="connsiteY7"/>
                <a:gd fmla="*/ 383676 w 607568" name="connsiteX8"/>
                <a:gd fmla="*/ 279467 h 491771" name="connsiteY8"/>
                <a:gd fmla="*/ 376424 w 607568" name="connsiteX9"/>
                <a:gd fmla="*/ 263287 h 491771" name="connsiteY9"/>
                <a:gd fmla="*/ 357681 w 607568" name="connsiteX10"/>
                <a:gd fmla="*/ 250965 h 491771" name="connsiteY10"/>
                <a:gd fmla="*/ 355420 w 607568" name="connsiteX11"/>
                <a:gd fmla="*/ 250307 h 491771" name="connsiteY11"/>
                <a:gd fmla="*/ 258879 w 607568" name="connsiteX12"/>
                <a:gd fmla="*/ 250307 h 491771" name="connsiteY12"/>
                <a:gd fmla="*/ 256712 w 607568" name="connsiteX13"/>
                <a:gd fmla="*/ 250965 h 491771" name="connsiteY13"/>
                <a:gd fmla="*/ 237969 w 607568" name="connsiteX14"/>
                <a:gd fmla="*/ 263287 h 491771" name="connsiteY14"/>
                <a:gd fmla="*/ 230717 w 607568" name="connsiteX15"/>
                <a:gd fmla="*/ 279467 h 491771" name="connsiteY15"/>
                <a:gd fmla="*/ 239100 w 607568" name="connsiteX16"/>
                <a:gd fmla="*/ 336282 h 491771" name="connsiteY16"/>
                <a:gd fmla="*/ 241266 w 607568" name="connsiteX17"/>
                <a:gd fmla="*/ 338916 h 491771" name="connsiteY17"/>
                <a:gd fmla="*/ 242396 w 607568" name="connsiteX18"/>
                <a:gd fmla="*/ 339104 h 491771" name="connsiteY18"/>
                <a:gd fmla="*/ 244657 w 607568" name="connsiteX19"/>
                <a:gd fmla="*/ 338257 h 491771" name="connsiteY19"/>
                <a:gd fmla="*/ 292880 w 607568" name="connsiteX20"/>
                <a:gd fmla="*/ 295364 h 491771" name="connsiteY20"/>
                <a:gd fmla="*/ 293351 w 607568" name="connsiteX21"/>
                <a:gd fmla="*/ 289814 h 491771" name="connsiteY21"/>
                <a:gd fmla="*/ 261987 w 607568" name="connsiteX22"/>
                <a:gd fmla="*/ 251812 h 491771" name="connsiteY22"/>
                <a:gd fmla="*/ 258879 w 607568" name="connsiteX23"/>
                <a:gd fmla="*/ 250307 h 491771" name="connsiteY23"/>
                <a:gd fmla="*/ 500465 w 607568" name="connsiteX24"/>
                <a:gd fmla="*/ 66049 h 491771" name="connsiteY24"/>
                <a:gd fmla="*/ 565743 w 607568" name="connsiteX25"/>
                <a:gd fmla="*/ 130673 h 491771" name="connsiteY25"/>
                <a:gd fmla="*/ 566120 w 607568" name="connsiteX26"/>
                <a:gd fmla="*/ 130673 h 491771" name="connsiteY26"/>
                <a:gd fmla="*/ 580250 w 607568" name="connsiteX27"/>
                <a:gd fmla="*/ 160962 h 491771" name="connsiteY27"/>
                <a:gd fmla="*/ 560939 w 607568" name="connsiteX28"/>
                <a:gd fmla="*/ 182503 h 491771" name="connsiteY28"/>
                <a:gd fmla="*/ 531927 w 607568" name="connsiteX29"/>
                <a:gd fmla="*/ 223799 h 491771" name="connsiteY29"/>
                <a:gd fmla="*/ 528253 w 607568" name="connsiteX30"/>
                <a:gd fmla="*/ 234240 h 491771" name="connsiteY30"/>
                <a:gd fmla="*/ 530797 w 607568" name="connsiteX31"/>
                <a:gd fmla="*/ 246281 h 491771" name="connsiteY31"/>
                <a:gd fmla="*/ 545868 w 607568" name="connsiteX32"/>
                <a:gd fmla="*/ 261143 h 491771" name="connsiteY32"/>
                <a:gd fmla="*/ 558961 w 607568" name="connsiteX33"/>
                <a:gd fmla="*/ 263777 h 491771" name="connsiteY33"/>
                <a:gd fmla="*/ 597299 w 607568" name="connsiteX34"/>
                <a:gd fmla="*/ 301968 h 491771" name="connsiteY34"/>
                <a:gd fmla="*/ 607002 w 607568" name="connsiteX35"/>
                <a:gd fmla="*/ 350788 h 491771" name="connsiteY35"/>
                <a:gd fmla="*/ 601256 w 607568" name="connsiteX36"/>
                <a:gd fmla="*/ 373835 h 491771" name="connsiteY36"/>
                <a:gd fmla="*/ 579685 w 607568" name="connsiteX37"/>
                <a:gd fmla="*/ 384088 h 491771" name="connsiteY37"/>
                <a:gd fmla="*/ 490386 w 607568" name="connsiteX38"/>
                <a:gd fmla="*/ 384088 h 491771" name="connsiteY38"/>
                <a:gd fmla="*/ 467685 w 607568" name="connsiteX39"/>
                <a:gd fmla="*/ 310058 h 491771" name="connsiteY39"/>
                <a:gd fmla="*/ 431702 w 607568" name="connsiteX40"/>
                <a:gd fmla="*/ 267445 h 491771" name="connsiteY40"/>
                <a:gd fmla="*/ 441969 w 607568" name="connsiteX41"/>
                <a:gd fmla="*/ 263777 h 491771" name="connsiteY41"/>
                <a:gd fmla="*/ 455157 w 607568" name="connsiteX42"/>
                <a:gd fmla="*/ 261237 h 491771" name="connsiteY42"/>
                <a:gd fmla="*/ 470228 w 607568" name="connsiteX43"/>
                <a:gd fmla="*/ 246281 h 491771" name="connsiteY43"/>
                <a:gd fmla="*/ 472677 w 607568" name="connsiteX44"/>
                <a:gd fmla="*/ 234240 h 491771" name="connsiteY44"/>
                <a:gd fmla="*/ 469098 w 607568" name="connsiteX45"/>
                <a:gd fmla="*/ 223893 h 491771" name="connsiteY45"/>
                <a:gd fmla="*/ 439991 w 607568" name="connsiteX46"/>
                <a:gd fmla="*/ 182503 h 491771" name="connsiteY46"/>
                <a:gd fmla="*/ 426144 w 607568" name="connsiteX47"/>
                <a:gd fmla="*/ 172720 h 491771" name="connsiteY47"/>
                <a:gd fmla="*/ 441404 w 607568" name="connsiteX48"/>
                <a:gd fmla="*/ 143278 h 491771" name="connsiteY48"/>
                <a:gd fmla="*/ 439708 w 607568" name="connsiteX49"/>
                <a:gd fmla="*/ 107438 h 491771" name="connsiteY49"/>
                <a:gd fmla="*/ 500465 w 607568" name="connsiteX50"/>
                <a:gd fmla="*/ 66049 h 491771" name="connsiteY50"/>
                <a:gd fmla="*/ 107100 w 607568" name="connsiteX51"/>
                <a:gd fmla="*/ 66049 h 491771" name="connsiteY51"/>
                <a:gd fmla="*/ 171341 w 607568" name="connsiteX52"/>
                <a:gd fmla="*/ 123618 h 491771" name="connsiteY52"/>
                <a:gd fmla="*/ 172849 w 607568" name="connsiteX53"/>
                <a:gd fmla="*/ 143278 h 491771" name="connsiteY53"/>
                <a:gd fmla="*/ 184246 w 607568" name="connsiteX54"/>
                <a:gd fmla="*/ 168205 h 491771" name="connsiteY54"/>
                <a:gd fmla="*/ 167574 w 607568" name="connsiteX55"/>
                <a:gd fmla="*/ 182503 h 491771" name="connsiteY55"/>
                <a:gd fmla="*/ 138468 w 607568" name="connsiteX56"/>
                <a:gd fmla="*/ 223799 h 491771" name="connsiteY56"/>
                <a:gd fmla="*/ 134794 w 607568" name="connsiteX57"/>
                <a:gd fmla="*/ 234240 h 491771" name="connsiteY57"/>
                <a:gd fmla="*/ 137337 w 607568" name="connsiteX58"/>
                <a:gd fmla="*/ 246281 h 491771" name="connsiteY58"/>
                <a:gd fmla="*/ 152408 w 607568" name="connsiteX59"/>
                <a:gd fmla="*/ 261143 h 491771" name="connsiteY59"/>
                <a:gd fmla="*/ 165596 w 607568" name="connsiteX60"/>
                <a:gd fmla="*/ 263777 h 491771" name="connsiteY60"/>
                <a:gd fmla="*/ 179442 w 607568" name="connsiteX61"/>
                <a:gd fmla="*/ 268856 h 491771" name="connsiteY61"/>
                <a:gd fmla="*/ 146662 w 607568" name="connsiteX62"/>
                <a:gd fmla="*/ 310058 h 491771" name="connsiteY62"/>
                <a:gd fmla="*/ 123867 w 607568" name="connsiteX63"/>
                <a:gd fmla="*/ 384088 h 491771" name="connsiteY63"/>
                <a:gd fmla="*/ 27883 w 607568" name="connsiteX64"/>
                <a:gd fmla="*/ 384088 h 491771" name="connsiteY64"/>
                <a:gd fmla="*/ 6312 w 607568" name="connsiteX65"/>
                <a:gd fmla="*/ 373835 h 491771" name="connsiteY65"/>
                <a:gd fmla="*/ 566 w 607568" name="connsiteX66"/>
                <a:gd fmla="*/ 350788 h 491771" name="connsiteY66"/>
                <a:gd fmla="*/ 10268 w 607568" name="connsiteX67"/>
                <a:gd fmla="*/ 301968 h 491771" name="connsiteY67"/>
                <a:gd fmla="*/ 48606 w 607568" name="connsiteX68"/>
                <a:gd fmla="*/ 263777 h 491771" name="connsiteY68"/>
                <a:gd fmla="*/ 61699 w 607568" name="connsiteX69"/>
                <a:gd fmla="*/ 261237 h 491771" name="connsiteY69"/>
                <a:gd fmla="*/ 76770 w 607568" name="connsiteX70"/>
                <a:gd fmla="*/ 246281 h 491771" name="connsiteY70"/>
                <a:gd fmla="*/ 79313 w 607568" name="connsiteX71"/>
                <a:gd fmla="*/ 234240 h 491771" name="connsiteY71"/>
                <a:gd fmla="*/ 75639 w 607568" name="connsiteX72"/>
                <a:gd fmla="*/ 223893 h 491771" name="connsiteY72"/>
                <a:gd fmla="*/ 46628 w 607568" name="connsiteX73"/>
                <a:gd fmla="*/ 182503 h 491771" name="connsiteY73"/>
                <a:gd fmla="*/ 27318 w 607568" name="connsiteX74"/>
                <a:gd fmla="*/ 160962 h 491771" name="connsiteY74"/>
                <a:gd fmla="*/ 41447 w 607568" name="connsiteX75"/>
                <a:gd fmla="*/ 130673 h 491771" name="connsiteY75"/>
                <a:gd fmla="*/ 41824 w 607568" name="connsiteX76"/>
                <a:gd fmla="*/ 130673 h 491771" name="connsiteY76"/>
                <a:gd fmla="*/ 107100 w 607568" name="connsiteX77"/>
                <a:gd fmla="*/ 66049 h 491771" name="connsiteY77"/>
                <a:gd fmla="*/ 298626 w 607568" name="connsiteX78"/>
                <a:gd fmla="*/ 0 h 491771" name="connsiteY78"/>
                <a:gd fmla="*/ 315956 w 607568" name="connsiteX79"/>
                <a:gd fmla="*/ 0 h 491771" name="connsiteY79"/>
                <a:gd fmla="*/ 401854 w 607568" name="connsiteX80"/>
                <a:gd fmla="*/ 85787 h 491771" name="connsiteY80"/>
                <a:gd fmla="*/ 401854 w 607568" name="connsiteX81"/>
                <a:gd fmla="*/ 95476 h 491771" name="connsiteY81"/>
                <a:gd fmla="*/ 421633 w 607568" name="connsiteX82"/>
                <a:gd fmla="*/ 138840 h 491771" name="connsiteY82"/>
                <a:gd fmla="*/ 417960 w 607568" name="connsiteX83"/>
                <a:gd fmla="*/ 149281 h 491771" name="connsiteY83"/>
                <a:gd fmla="*/ 417112 w 607568" name="connsiteX84"/>
                <a:gd fmla="*/ 151068 h 491771" name="connsiteY84"/>
                <a:gd fmla="*/ 411273 w 607568" name="connsiteX85"/>
                <a:gd fmla="*/ 159534 h 491771" name="connsiteY85"/>
                <a:gd fmla="*/ 410896 w 607568" name="connsiteX86"/>
                <a:gd fmla="*/ 159910 h 491771" name="connsiteY86"/>
                <a:gd fmla="*/ 394037 w 607568" name="connsiteX87"/>
                <a:gd fmla="*/ 169787 h 491771" name="connsiteY87"/>
                <a:gd fmla="*/ 384900 w 607568" name="connsiteX88"/>
                <a:gd fmla="*/ 189541 h 491771" name="connsiteY88"/>
                <a:gd fmla="*/ 384712 w 607568" name="connsiteX89"/>
                <a:gd fmla="*/ 189823 h 491771" name="connsiteY89"/>
                <a:gd fmla="*/ 373316 w 607568" name="connsiteX90"/>
                <a:gd fmla="*/ 207131 h 491771" name="connsiteY90"/>
                <a:gd fmla="*/ 372750 w 607568" name="connsiteX91"/>
                <a:gd fmla="*/ 207789 h 491771" name="connsiteY91"/>
                <a:gd fmla="*/ 359847 w 607568" name="connsiteX92"/>
                <a:gd fmla="*/ 222275 h 491771" name="connsiteY92"/>
                <a:gd fmla="*/ 359188 w 607568" name="connsiteX93"/>
                <a:gd fmla="*/ 222934 h 491771" name="connsiteY93"/>
                <a:gd fmla="*/ 345154 w 607568" name="connsiteX94"/>
                <a:gd fmla="*/ 234598 h 491771" name="connsiteY94"/>
                <a:gd fmla="*/ 345625 w 607568" name="connsiteX95"/>
                <a:gd fmla="*/ 236855 h 491771" name="connsiteY95"/>
                <a:gd fmla="*/ 348639 w 607568" name="connsiteX96"/>
                <a:gd fmla="*/ 235538 h 491771" name="connsiteY96"/>
                <a:gd fmla="*/ 355514 w 607568" name="connsiteX97"/>
                <a:gd fmla="*/ 234033 h 491771" name="connsiteY97"/>
                <a:gd fmla="*/ 366628 w 607568" name="connsiteX98"/>
                <a:gd fmla="*/ 237326 h 491771" name="connsiteY98"/>
                <a:gd fmla="*/ 385371 w 607568" name="connsiteX99"/>
                <a:gd fmla="*/ 249648 h 491771" name="connsiteY99"/>
                <a:gd fmla="*/ 399876 w 607568" name="connsiteX100"/>
                <a:gd fmla="*/ 279373 h 491771" name="connsiteY100"/>
                <a:gd fmla="*/ 430016 w 607568" name="connsiteX101"/>
                <a:gd fmla="*/ 289814 h 491771" name="connsiteY101"/>
                <a:gd fmla="*/ 448382 w 607568" name="connsiteX102"/>
                <a:gd fmla="*/ 316058 h 491771" name="connsiteY102"/>
                <a:gd fmla="*/ 481630 w 607568" name="connsiteX103"/>
                <a:gd fmla="*/ 424515 h 491771" name="connsiteY103"/>
                <a:gd fmla="*/ 483891 w 607568" name="connsiteX104"/>
                <a:gd fmla="*/ 436461 h 491771" name="connsiteY104"/>
                <a:gd fmla="*/ 473718 w 607568" name="connsiteX105"/>
                <a:gd fmla="*/ 470700 h 491771" name="connsiteY105"/>
                <a:gd fmla="*/ 443956 w 607568" name="connsiteX106"/>
                <a:gd fmla="*/ 490360 h 491771" name="connsiteY106"/>
                <a:gd fmla="*/ 431805 w 607568" name="connsiteX107"/>
                <a:gd fmla="*/ 491771 h 491771" name="connsiteY107"/>
                <a:gd fmla="*/ 325375 w 607568" name="connsiteX108"/>
                <a:gd fmla="*/ 491771 h 491771" name="connsiteY108"/>
                <a:gd fmla="*/ 337430 w 607568" name="connsiteX109"/>
                <a:gd fmla="*/ 415296 h 491771" name="connsiteY109"/>
                <a:gd fmla="*/ 334605 w 607568" name="connsiteX110"/>
                <a:gd fmla="*/ 389052 h 491771" name="connsiteY110"/>
                <a:gd fmla="*/ 323962 w 607568" name="connsiteX111"/>
                <a:gd fmla="*/ 360927 h 491771" name="connsiteY111"/>
                <a:gd fmla="*/ 337430 w 607568" name="connsiteX112"/>
                <a:gd fmla="*/ 347476 h 491771" name="connsiteY112"/>
                <a:gd fmla="*/ 307196 w 607568" name="connsiteX113"/>
                <a:gd fmla="*/ 317281 h 491771" name="connsiteY113"/>
                <a:gd fmla="*/ 276868 w 607568" name="connsiteX114"/>
                <a:gd fmla="*/ 347476 h 491771" name="connsiteY114"/>
                <a:gd fmla="*/ 290337 w 607568" name="connsiteX115"/>
                <a:gd fmla="*/ 360927 h 491771" name="connsiteY115"/>
                <a:gd fmla="*/ 279694 w 607568" name="connsiteX116"/>
                <a:gd fmla="*/ 389052 h 491771" name="connsiteY116"/>
                <a:gd fmla="*/ 276963 w 607568" name="connsiteX117"/>
                <a:gd fmla="*/ 415296 h 491771" name="connsiteY117"/>
                <a:gd fmla="*/ 288736 w 607568" name="connsiteX118"/>
                <a:gd fmla="*/ 491771 h 491771" name="connsiteY118"/>
                <a:gd fmla="*/ 182493 w 607568" name="connsiteX119"/>
                <a:gd fmla="*/ 491771 h 491771" name="connsiteY119"/>
                <a:gd fmla="*/ 170437 w 607568" name="connsiteX120"/>
                <a:gd fmla="*/ 490360 h 491771" name="connsiteY120"/>
                <a:gd fmla="*/ 140675 w 607568" name="connsiteX121"/>
                <a:gd fmla="*/ 470700 h 491771" name="connsiteY121"/>
                <a:gd fmla="*/ 132669 w 607568" name="connsiteX122"/>
                <a:gd fmla="*/ 424515 h 491771" name="connsiteY122"/>
                <a:gd fmla="*/ 166011 w 607568" name="connsiteX123"/>
                <a:gd fmla="*/ 316058 h 491771" name="connsiteY123"/>
                <a:gd fmla="*/ 184377 w 607568" name="connsiteX124"/>
                <a:gd fmla="*/ 289814 h 491771" name="connsiteY124"/>
                <a:gd fmla="*/ 214517 w 607568" name="connsiteX125"/>
                <a:gd fmla="*/ 279373 h 491771" name="connsiteY125"/>
                <a:gd fmla="*/ 214517 w 607568" name="connsiteX126"/>
                <a:gd fmla="*/ 279279 h 491771" name="connsiteY126"/>
                <a:gd fmla="*/ 229022 w 607568" name="connsiteX127"/>
                <a:gd fmla="*/ 249648 h 491771" name="connsiteY127"/>
                <a:gd fmla="*/ 247765 w 607568" name="connsiteX128"/>
                <a:gd fmla="*/ 237326 h 491771" name="connsiteY128"/>
                <a:gd fmla="*/ 258879 w 607568" name="connsiteX129"/>
                <a:gd fmla="*/ 234033 h 491771" name="connsiteY129"/>
                <a:gd fmla="*/ 265754 w 607568" name="connsiteX130"/>
                <a:gd fmla="*/ 235538 h 491771" name="connsiteY130"/>
                <a:gd fmla="*/ 268768 w 607568" name="connsiteX131"/>
                <a:gd fmla="*/ 236855 h 491771" name="connsiteY131"/>
                <a:gd fmla="*/ 269239 w 607568" name="connsiteX132"/>
                <a:gd fmla="*/ 234598 h 491771" name="connsiteY132"/>
                <a:gd fmla="*/ 255205 w 607568" name="connsiteX133"/>
                <a:gd fmla="*/ 222934 h 491771" name="connsiteY133"/>
                <a:gd fmla="*/ 254546 w 607568" name="connsiteX134"/>
                <a:gd fmla="*/ 222275 h 491771" name="connsiteY134"/>
                <a:gd fmla="*/ 241548 w 607568" name="connsiteX135"/>
                <a:gd fmla="*/ 207789 h 491771" name="connsiteY135"/>
                <a:gd fmla="*/ 241077 w 607568" name="connsiteX136"/>
                <a:gd fmla="*/ 207225 h 491771" name="connsiteY136"/>
                <a:gd fmla="*/ 229681 w 607568" name="connsiteX137"/>
                <a:gd fmla="*/ 189823 h 491771" name="connsiteY137"/>
                <a:gd fmla="*/ 229493 w 607568" name="connsiteX138"/>
                <a:gd fmla="*/ 189635 h 491771" name="connsiteY138"/>
                <a:gd fmla="*/ 220356 w 607568" name="connsiteX139"/>
                <a:gd fmla="*/ 169787 h 491771" name="connsiteY139"/>
                <a:gd fmla="*/ 203497 w 607568" name="connsiteX140"/>
                <a:gd fmla="*/ 159910 h 491771" name="connsiteY140"/>
                <a:gd fmla="*/ 203120 w 607568" name="connsiteX141"/>
                <a:gd fmla="*/ 159534 h 491771" name="connsiteY141"/>
                <a:gd fmla="*/ 197281 w 607568" name="connsiteX142"/>
                <a:gd fmla="*/ 151068 h 491771" name="connsiteY142"/>
                <a:gd fmla="*/ 196433 w 607568" name="connsiteX143"/>
                <a:gd fmla="*/ 149281 h 491771" name="connsiteY143"/>
                <a:gd fmla="*/ 192666 w 607568" name="connsiteX144"/>
                <a:gd fmla="*/ 138840 h 491771" name="connsiteY144"/>
                <a:gd fmla="*/ 212727 w 607568" name="connsiteX145"/>
                <a:gd fmla="*/ 95476 h 491771" name="connsiteY145"/>
                <a:gd fmla="*/ 212727 w 607568" name="connsiteX146"/>
                <a:gd fmla="*/ 85787 h 491771" name="connsiteY146"/>
                <a:gd fmla="*/ 298626 w 607568" name="connsiteX147"/>
                <a:gd fmla="*/ 0 h 491771" name="connsiteY1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b="b" l="l" r="r" t="t"/>
              <a:pathLst>
                <a:path h="491771" w="607568">
                  <a:moveTo>
                    <a:pt x="355420" y="250307"/>
                  </a:moveTo>
                  <a:cubicBezTo>
                    <a:pt x="354290" y="250307"/>
                    <a:pt x="353160" y="250871"/>
                    <a:pt x="352312" y="251812"/>
                  </a:cubicBezTo>
                  <a:lnTo>
                    <a:pt x="321042" y="289814"/>
                  </a:lnTo>
                  <a:cubicBezTo>
                    <a:pt x="319723" y="291507"/>
                    <a:pt x="319912" y="293953"/>
                    <a:pt x="321513" y="295364"/>
                  </a:cubicBezTo>
                  <a:lnTo>
                    <a:pt x="369736" y="338257"/>
                  </a:lnTo>
                  <a:cubicBezTo>
                    <a:pt x="370396" y="338822"/>
                    <a:pt x="371149" y="339104"/>
                    <a:pt x="371997" y="339104"/>
                  </a:cubicBezTo>
                  <a:cubicBezTo>
                    <a:pt x="372374" y="339104"/>
                    <a:pt x="372750" y="339010"/>
                    <a:pt x="373127" y="338916"/>
                  </a:cubicBezTo>
                  <a:cubicBezTo>
                    <a:pt x="374257" y="338539"/>
                    <a:pt x="375105" y="337505"/>
                    <a:pt x="375293" y="336282"/>
                  </a:cubicBezTo>
                  <a:lnTo>
                    <a:pt x="383676" y="279467"/>
                  </a:lnTo>
                  <a:cubicBezTo>
                    <a:pt x="384618" y="273164"/>
                    <a:pt x="381792" y="266768"/>
                    <a:pt x="376424" y="263287"/>
                  </a:cubicBezTo>
                  <a:lnTo>
                    <a:pt x="357681" y="250965"/>
                  </a:lnTo>
                  <a:cubicBezTo>
                    <a:pt x="357021" y="250495"/>
                    <a:pt x="356174" y="250307"/>
                    <a:pt x="355420" y="250307"/>
                  </a:cubicBezTo>
                  <a:close/>
                  <a:moveTo>
                    <a:pt x="258879" y="250307"/>
                  </a:moveTo>
                  <a:cubicBezTo>
                    <a:pt x="258125" y="250307"/>
                    <a:pt x="257372" y="250495"/>
                    <a:pt x="256712" y="250965"/>
                  </a:cubicBezTo>
                  <a:lnTo>
                    <a:pt x="237969" y="263287"/>
                  </a:lnTo>
                  <a:cubicBezTo>
                    <a:pt x="232601" y="266768"/>
                    <a:pt x="229775" y="273164"/>
                    <a:pt x="230717" y="279467"/>
                  </a:cubicBezTo>
                  <a:lnTo>
                    <a:pt x="239100" y="336282"/>
                  </a:lnTo>
                  <a:cubicBezTo>
                    <a:pt x="239288" y="337505"/>
                    <a:pt x="240136" y="338539"/>
                    <a:pt x="241266" y="338916"/>
                  </a:cubicBezTo>
                  <a:cubicBezTo>
                    <a:pt x="241643" y="339010"/>
                    <a:pt x="242019" y="339104"/>
                    <a:pt x="242396" y="339104"/>
                  </a:cubicBezTo>
                  <a:cubicBezTo>
                    <a:pt x="243244" y="339104"/>
                    <a:pt x="243997" y="338822"/>
                    <a:pt x="244657" y="338257"/>
                  </a:cubicBezTo>
                  <a:lnTo>
                    <a:pt x="292880" y="295364"/>
                  </a:lnTo>
                  <a:cubicBezTo>
                    <a:pt x="294481" y="293953"/>
                    <a:pt x="294670" y="291507"/>
                    <a:pt x="293351" y="289814"/>
                  </a:cubicBezTo>
                  <a:lnTo>
                    <a:pt x="261987" y="251812"/>
                  </a:lnTo>
                  <a:cubicBezTo>
                    <a:pt x="261233" y="250871"/>
                    <a:pt x="260103" y="250307"/>
                    <a:pt x="258879" y="250307"/>
                  </a:cubicBezTo>
                  <a:close/>
                  <a:moveTo>
                    <a:pt x="500465" y="66049"/>
                  </a:moveTo>
                  <a:cubicBezTo>
                    <a:pt x="548129" y="66049"/>
                    <a:pt x="562447" y="93516"/>
                    <a:pt x="565743" y="130673"/>
                  </a:cubicBezTo>
                  <a:cubicBezTo>
                    <a:pt x="565932" y="130673"/>
                    <a:pt x="566026" y="130673"/>
                    <a:pt x="566120" y="130673"/>
                  </a:cubicBezTo>
                  <a:cubicBezTo>
                    <a:pt x="577141" y="133118"/>
                    <a:pt x="583358" y="146664"/>
                    <a:pt x="580250" y="160962"/>
                  </a:cubicBezTo>
                  <a:cubicBezTo>
                    <a:pt x="577706" y="172532"/>
                    <a:pt x="569700" y="180904"/>
                    <a:pt x="560939" y="182503"/>
                  </a:cubicBezTo>
                  <a:cubicBezTo>
                    <a:pt x="554628" y="199529"/>
                    <a:pt x="543796" y="214016"/>
                    <a:pt x="531927" y="223799"/>
                  </a:cubicBezTo>
                  <a:cubicBezTo>
                    <a:pt x="528913" y="226338"/>
                    <a:pt x="527500" y="230383"/>
                    <a:pt x="528253" y="234240"/>
                  </a:cubicBezTo>
                  <a:lnTo>
                    <a:pt x="530797" y="246281"/>
                  </a:lnTo>
                  <a:cubicBezTo>
                    <a:pt x="532304" y="253806"/>
                    <a:pt x="538238" y="259732"/>
                    <a:pt x="545868" y="261143"/>
                  </a:cubicBezTo>
                  <a:lnTo>
                    <a:pt x="558961" y="263777"/>
                  </a:lnTo>
                  <a:cubicBezTo>
                    <a:pt x="578366" y="267634"/>
                    <a:pt x="593437" y="282684"/>
                    <a:pt x="597299" y="301968"/>
                  </a:cubicBezTo>
                  <a:lnTo>
                    <a:pt x="607002" y="350788"/>
                  </a:lnTo>
                  <a:cubicBezTo>
                    <a:pt x="608697" y="358972"/>
                    <a:pt x="606531" y="367438"/>
                    <a:pt x="601256" y="373835"/>
                  </a:cubicBezTo>
                  <a:cubicBezTo>
                    <a:pt x="595981" y="380325"/>
                    <a:pt x="588068" y="384088"/>
                    <a:pt x="579685" y="384088"/>
                  </a:cubicBezTo>
                  <a:lnTo>
                    <a:pt x="490386" y="384088"/>
                  </a:lnTo>
                  <a:lnTo>
                    <a:pt x="467685" y="310058"/>
                  </a:lnTo>
                  <a:cubicBezTo>
                    <a:pt x="461845" y="291150"/>
                    <a:pt x="448563" y="276194"/>
                    <a:pt x="431702" y="267445"/>
                  </a:cubicBezTo>
                  <a:cubicBezTo>
                    <a:pt x="434999" y="265940"/>
                    <a:pt x="438295" y="264529"/>
                    <a:pt x="441969" y="263777"/>
                  </a:cubicBezTo>
                  <a:lnTo>
                    <a:pt x="455157" y="261237"/>
                  </a:lnTo>
                  <a:cubicBezTo>
                    <a:pt x="462692" y="259732"/>
                    <a:pt x="468627" y="253806"/>
                    <a:pt x="470228" y="246281"/>
                  </a:cubicBezTo>
                  <a:lnTo>
                    <a:pt x="472677" y="234240"/>
                  </a:lnTo>
                  <a:cubicBezTo>
                    <a:pt x="473525" y="230383"/>
                    <a:pt x="472112" y="226338"/>
                    <a:pt x="469098" y="223893"/>
                  </a:cubicBezTo>
                  <a:cubicBezTo>
                    <a:pt x="457229" y="214016"/>
                    <a:pt x="446302" y="199529"/>
                    <a:pt x="439991" y="182503"/>
                  </a:cubicBezTo>
                  <a:cubicBezTo>
                    <a:pt x="434716" y="181563"/>
                    <a:pt x="429818" y="177894"/>
                    <a:pt x="426144" y="172720"/>
                  </a:cubicBezTo>
                  <a:cubicBezTo>
                    <a:pt x="433303" y="164725"/>
                    <a:pt x="438861" y="154754"/>
                    <a:pt x="441404" y="143278"/>
                  </a:cubicBezTo>
                  <a:cubicBezTo>
                    <a:pt x="444324" y="130485"/>
                    <a:pt x="443476" y="118068"/>
                    <a:pt x="439708" y="107438"/>
                  </a:cubicBezTo>
                  <a:cubicBezTo>
                    <a:pt x="447244" y="82699"/>
                    <a:pt x="464200" y="66049"/>
                    <a:pt x="500465" y="66049"/>
                  </a:cubicBezTo>
                  <a:close/>
                  <a:moveTo>
                    <a:pt x="107100" y="66049"/>
                  </a:moveTo>
                  <a:cubicBezTo>
                    <a:pt x="151561" y="66049"/>
                    <a:pt x="166820" y="90130"/>
                    <a:pt x="171341" y="123618"/>
                  </a:cubicBezTo>
                  <a:cubicBezTo>
                    <a:pt x="170965" y="129920"/>
                    <a:pt x="171436" y="136505"/>
                    <a:pt x="172849" y="143278"/>
                  </a:cubicBezTo>
                  <a:cubicBezTo>
                    <a:pt x="174921" y="152590"/>
                    <a:pt x="178971" y="161056"/>
                    <a:pt x="184246" y="168205"/>
                  </a:cubicBezTo>
                  <a:cubicBezTo>
                    <a:pt x="180573" y="175919"/>
                    <a:pt x="174356" y="181281"/>
                    <a:pt x="167574" y="182503"/>
                  </a:cubicBezTo>
                  <a:cubicBezTo>
                    <a:pt x="161263" y="199529"/>
                    <a:pt x="150336" y="214016"/>
                    <a:pt x="138468" y="223799"/>
                  </a:cubicBezTo>
                  <a:cubicBezTo>
                    <a:pt x="135453" y="226338"/>
                    <a:pt x="134040" y="230383"/>
                    <a:pt x="134794" y="234240"/>
                  </a:cubicBezTo>
                  <a:lnTo>
                    <a:pt x="137337" y="246281"/>
                  </a:lnTo>
                  <a:cubicBezTo>
                    <a:pt x="138939" y="253806"/>
                    <a:pt x="144873" y="259732"/>
                    <a:pt x="152408" y="261143"/>
                  </a:cubicBezTo>
                  <a:lnTo>
                    <a:pt x="165596" y="263777"/>
                  </a:lnTo>
                  <a:cubicBezTo>
                    <a:pt x="170494" y="264812"/>
                    <a:pt x="175203" y="266505"/>
                    <a:pt x="179442" y="268856"/>
                  </a:cubicBezTo>
                  <a:cubicBezTo>
                    <a:pt x="164088" y="277793"/>
                    <a:pt x="152126" y="292279"/>
                    <a:pt x="146662" y="310058"/>
                  </a:cubicBezTo>
                  <a:lnTo>
                    <a:pt x="123867" y="384088"/>
                  </a:lnTo>
                  <a:lnTo>
                    <a:pt x="27883" y="384088"/>
                  </a:lnTo>
                  <a:cubicBezTo>
                    <a:pt x="19499" y="384088"/>
                    <a:pt x="11587" y="380325"/>
                    <a:pt x="6312" y="373835"/>
                  </a:cubicBezTo>
                  <a:cubicBezTo>
                    <a:pt x="1037" y="367438"/>
                    <a:pt x="-1129" y="358972"/>
                    <a:pt x="566" y="350788"/>
                  </a:cubicBezTo>
                  <a:lnTo>
                    <a:pt x="10268" y="301968"/>
                  </a:lnTo>
                  <a:cubicBezTo>
                    <a:pt x="14130" y="282684"/>
                    <a:pt x="29202" y="267634"/>
                    <a:pt x="48606" y="263777"/>
                  </a:cubicBezTo>
                  <a:lnTo>
                    <a:pt x="61699" y="261237"/>
                  </a:lnTo>
                  <a:cubicBezTo>
                    <a:pt x="69328" y="259732"/>
                    <a:pt x="75263" y="253806"/>
                    <a:pt x="76770" y="246281"/>
                  </a:cubicBezTo>
                  <a:lnTo>
                    <a:pt x="79313" y="234240"/>
                  </a:lnTo>
                  <a:cubicBezTo>
                    <a:pt x="80067" y="230383"/>
                    <a:pt x="78654" y="226338"/>
                    <a:pt x="75639" y="223893"/>
                  </a:cubicBezTo>
                  <a:cubicBezTo>
                    <a:pt x="63771" y="214016"/>
                    <a:pt x="52939" y="199623"/>
                    <a:pt x="46628" y="182503"/>
                  </a:cubicBezTo>
                  <a:cubicBezTo>
                    <a:pt x="37867" y="180904"/>
                    <a:pt x="29861" y="172532"/>
                    <a:pt x="27318" y="160962"/>
                  </a:cubicBezTo>
                  <a:cubicBezTo>
                    <a:pt x="24115" y="146664"/>
                    <a:pt x="30426" y="133118"/>
                    <a:pt x="41447" y="130673"/>
                  </a:cubicBezTo>
                  <a:cubicBezTo>
                    <a:pt x="41541" y="130673"/>
                    <a:pt x="41729" y="130673"/>
                    <a:pt x="41824" y="130673"/>
                  </a:cubicBezTo>
                  <a:cubicBezTo>
                    <a:pt x="45403" y="93516"/>
                    <a:pt x="60192" y="66049"/>
                    <a:pt x="107100" y="66049"/>
                  </a:cubicBezTo>
                  <a:close/>
                  <a:moveTo>
                    <a:pt x="298626" y="0"/>
                  </a:moveTo>
                  <a:lnTo>
                    <a:pt x="315956" y="0"/>
                  </a:lnTo>
                  <a:cubicBezTo>
                    <a:pt x="363426" y="0"/>
                    <a:pt x="401854" y="38378"/>
                    <a:pt x="401854" y="85787"/>
                  </a:cubicBezTo>
                  <a:lnTo>
                    <a:pt x="401854" y="95476"/>
                  </a:lnTo>
                  <a:cubicBezTo>
                    <a:pt x="417301" y="99238"/>
                    <a:pt x="426154" y="118522"/>
                    <a:pt x="421633" y="138840"/>
                  </a:cubicBezTo>
                  <a:cubicBezTo>
                    <a:pt x="420880" y="142602"/>
                    <a:pt x="419467" y="146083"/>
                    <a:pt x="417960" y="149281"/>
                  </a:cubicBezTo>
                  <a:cubicBezTo>
                    <a:pt x="417677" y="149939"/>
                    <a:pt x="417395" y="150504"/>
                    <a:pt x="417112" y="151068"/>
                  </a:cubicBezTo>
                  <a:cubicBezTo>
                    <a:pt x="415417" y="154172"/>
                    <a:pt x="413533" y="157088"/>
                    <a:pt x="411273" y="159534"/>
                  </a:cubicBezTo>
                  <a:cubicBezTo>
                    <a:pt x="411179" y="159628"/>
                    <a:pt x="410990" y="159816"/>
                    <a:pt x="410896" y="159910"/>
                  </a:cubicBezTo>
                  <a:cubicBezTo>
                    <a:pt x="406092" y="165084"/>
                    <a:pt x="400159" y="168658"/>
                    <a:pt x="394037" y="169787"/>
                  </a:cubicBezTo>
                  <a:cubicBezTo>
                    <a:pt x="391494" y="176654"/>
                    <a:pt x="388385" y="183332"/>
                    <a:pt x="384900" y="189541"/>
                  </a:cubicBezTo>
                  <a:cubicBezTo>
                    <a:pt x="384806" y="189635"/>
                    <a:pt x="384806" y="189729"/>
                    <a:pt x="384712" y="189823"/>
                  </a:cubicBezTo>
                  <a:cubicBezTo>
                    <a:pt x="381227" y="196031"/>
                    <a:pt x="377460" y="201769"/>
                    <a:pt x="373316" y="207131"/>
                  </a:cubicBezTo>
                  <a:cubicBezTo>
                    <a:pt x="373127" y="207413"/>
                    <a:pt x="372939" y="207601"/>
                    <a:pt x="372750" y="207789"/>
                  </a:cubicBezTo>
                  <a:cubicBezTo>
                    <a:pt x="368700" y="213057"/>
                    <a:pt x="364368" y="217948"/>
                    <a:pt x="359847" y="222275"/>
                  </a:cubicBezTo>
                  <a:cubicBezTo>
                    <a:pt x="359658" y="222463"/>
                    <a:pt x="359376" y="222651"/>
                    <a:pt x="359188" y="222934"/>
                  </a:cubicBezTo>
                  <a:cubicBezTo>
                    <a:pt x="354667" y="227261"/>
                    <a:pt x="349957" y="231211"/>
                    <a:pt x="345154" y="234598"/>
                  </a:cubicBezTo>
                  <a:lnTo>
                    <a:pt x="345625" y="236855"/>
                  </a:lnTo>
                  <a:cubicBezTo>
                    <a:pt x="346567" y="236385"/>
                    <a:pt x="347603" y="235915"/>
                    <a:pt x="348639" y="235538"/>
                  </a:cubicBezTo>
                  <a:cubicBezTo>
                    <a:pt x="350899" y="234786"/>
                    <a:pt x="353065" y="234033"/>
                    <a:pt x="355514" y="234033"/>
                  </a:cubicBezTo>
                  <a:cubicBezTo>
                    <a:pt x="359470" y="234033"/>
                    <a:pt x="363238" y="235162"/>
                    <a:pt x="366628" y="237326"/>
                  </a:cubicBezTo>
                  <a:cubicBezTo>
                    <a:pt x="366628" y="237326"/>
                    <a:pt x="380756" y="246450"/>
                    <a:pt x="385371" y="249648"/>
                  </a:cubicBezTo>
                  <a:cubicBezTo>
                    <a:pt x="401854" y="261030"/>
                    <a:pt x="399876" y="279373"/>
                    <a:pt x="399876" y="279373"/>
                  </a:cubicBezTo>
                  <a:cubicBezTo>
                    <a:pt x="410990" y="279655"/>
                    <a:pt x="421822" y="283041"/>
                    <a:pt x="430016" y="289814"/>
                  </a:cubicBezTo>
                  <a:cubicBezTo>
                    <a:pt x="445180" y="302324"/>
                    <a:pt x="447535" y="313330"/>
                    <a:pt x="448382" y="316058"/>
                  </a:cubicBezTo>
                  <a:lnTo>
                    <a:pt x="481630" y="424515"/>
                  </a:lnTo>
                  <a:cubicBezTo>
                    <a:pt x="482855" y="428371"/>
                    <a:pt x="483608" y="432416"/>
                    <a:pt x="483891" y="436461"/>
                  </a:cubicBezTo>
                  <a:cubicBezTo>
                    <a:pt x="484644" y="448595"/>
                    <a:pt x="481159" y="460730"/>
                    <a:pt x="473718" y="470700"/>
                  </a:cubicBezTo>
                  <a:cubicBezTo>
                    <a:pt x="466372" y="480671"/>
                    <a:pt x="455823" y="487538"/>
                    <a:pt x="443956" y="490360"/>
                  </a:cubicBezTo>
                  <a:cubicBezTo>
                    <a:pt x="440000" y="491301"/>
                    <a:pt x="435950" y="491771"/>
                    <a:pt x="431805" y="491771"/>
                  </a:cubicBezTo>
                  <a:lnTo>
                    <a:pt x="325375" y="491771"/>
                  </a:lnTo>
                  <a:lnTo>
                    <a:pt x="337430" y="415296"/>
                  </a:lnTo>
                  <a:cubicBezTo>
                    <a:pt x="338749" y="406454"/>
                    <a:pt x="337807" y="397424"/>
                    <a:pt x="334605" y="389052"/>
                  </a:cubicBezTo>
                  <a:lnTo>
                    <a:pt x="323962" y="360927"/>
                  </a:lnTo>
                  <a:lnTo>
                    <a:pt x="337430" y="347476"/>
                  </a:lnTo>
                  <a:lnTo>
                    <a:pt x="307196" y="317281"/>
                  </a:lnTo>
                  <a:lnTo>
                    <a:pt x="276868" y="347476"/>
                  </a:lnTo>
                  <a:lnTo>
                    <a:pt x="290337" y="360927"/>
                  </a:lnTo>
                  <a:lnTo>
                    <a:pt x="279694" y="389052"/>
                  </a:lnTo>
                  <a:cubicBezTo>
                    <a:pt x="276586" y="397424"/>
                    <a:pt x="275644" y="406454"/>
                    <a:pt x="276963" y="415296"/>
                  </a:cubicBezTo>
                  <a:lnTo>
                    <a:pt x="288736" y="491771"/>
                  </a:lnTo>
                  <a:lnTo>
                    <a:pt x="182493" y="491771"/>
                  </a:lnTo>
                  <a:cubicBezTo>
                    <a:pt x="178443" y="491771"/>
                    <a:pt x="174299" y="491301"/>
                    <a:pt x="170437" y="490360"/>
                  </a:cubicBezTo>
                  <a:cubicBezTo>
                    <a:pt x="158570" y="487538"/>
                    <a:pt x="148021" y="480671"/>
                    <a:pt x="140675" y="470700"/>
                  </a:cubicBezTo>
                  <a:cubicBezTo>
                    <a:pt x="130785" y="457343"/>
                    <a:pt x="127865" y="440223"/>
                    <a:pt x="132669" y="424515"/>
                  </a:cubicBezTo>
                  <a:lnTo>
                    <a:pt x="166011" y="316058"/>
                  </a:lnTo>
                  <a:cubicBezTo>
                    <a:pt x="166858" y="313330"/>
                    <a:pt x="170908" y="300631"/>
                    <a:pt x="184377" y="289814"/>
                  </a:cubicBezTo>
                  <a:cubicBezTo>
                    <a:pt x="192666" y="283229"/>
                    <a:pt x="203403" y="279655"/>
                    <a:pt x="214517" y="279373"/>
                  </a:cubicBezTo>
                  <a:lnTo>
                    <a:pt x="214517" y="279279"/>
                  </a:lnTo>
                  <a:cubicBezTo>
                    <a:pt x="214140" y="273447"/>
                    <a:pt x="211880" y="260654"/>
                    <a:pt x="229022" y="249648"/>
                  </a:cubicBezTo>
                  <a:cubicBezTo>
                    <a:pt x="233731" y="246638"/>
                    <a:pt x="247765" y="237326"/>
                    <a:pt x="247765" y="237326"/>
                  </a:cubicBezTo>
                  <a:cubicBezTo>
                    <a:pt x="251061" y="235162"/>
                    <a:pt x="254923" y="234033"/>
                    <a:pt x="258879" y="234033"/>
                  </a:cubicBezTo>
                  <a:cubicBezTo>
                    <a:pt x="261328" y="234033"/>
                    <a:pt x="263494" y="234786"/>
                    <a:pt x="265754" y="235538"/>
                  </a:cubicBezTo>
                  <a:cubicBezTo>
                    <a:pt x="266790" y="236009"/>
                    <a:pt x="267826" y="236385"/>
                    <a:pt x="268768" y="236855"/>
                  </a:cubicBezTo>
                  <a:lnTo>
                    <a:pt x="269239" y="234598"/>
                  </a:lnTo>
                  <a:cubicBezTo>
                    <a:pt x="264436" y="231211"/>
                    <a:pt x="259726" y="227261"/>
                    <a:pt x="255205" y="222934"/>
                  </a:cubicBezTo>
                  <a:cubicBezTo>
                    <a:pt x="254923" y="222651"/>
                    <a:pt x="254735" y="222463"/>
                    <a:pt x="254546" y="222275"/>
                  </a:cubicBezTo>
                  <a:cubicBezTo>
                    <a:pt x="250025" y="217948"/>
                    <a:pt x="245693" y="213057"/>
                    <a:pt x="241548" y="207789"/>
                  </a:cubicBezTo>
                  <a:cubicBezTo>
                    <a:pt x="241454" y="207601"/>
                    <a:pt x="241266" y="207413"/>
                    <a:pt x="241077" y="207225"/>
                  </a:cubicBezTo>
                  <a:cubicBezTo>
                    <a:pt x="236933" y="201769"/>
                    <a:pt x="233072" y="196031"/>
                    <a:pt x="229681" y="189823"/>
                  </a:cubicBezTo>
                  <a:cubicBezTo>
                    <a:pt x="229587" y="189729"/>
                    <a:pt x="229587" y="189635"/>
                    <a:pt x="229493" y="189635"/>
                  </a:cubicBezTo>
                  <a:cubicBezTo>
                    <a:pt x="226008" y="183332"/>
                    <a:pt x="222899" y="176654"/>
                    <a:pt x="220356" y="169787"/>
                  </a:cubicBezTo>
                  <a:cubicBezTo>
                    <a:pt x="214140" y="168658"/>
                    <a:pt x="208301" y="165084"/>
                    <a:pt x="203497" y="159910"/>
                  </a:cubicBezTo>
                  <a:cubicBezTo>
                    <a:pt x="203309" y="159722"/>
                    <a:pt x="203214" y="159628"/>
                    <a:pt x="203120" y="159534"/>
                  </a:cubicBezTo>
                  <a:cubicBezTo>
                    <a:pt x="200860" y="157088"/>
                    <a:pt x="198976" y="154172"/>
                    <a:pt x="197281" y="151068"/>
                  </a:cubicBezTo>
                  <a:cubicBezTo>
                    <a:pt x="196998" y="150504"/>
                    <a:pt x="196716" y="149939"/>
                    <a:pt x="196433" y="149281"/>
                  </a:cubicBezTo>
                  <a:cubicBezTo>
                    <a:pt x="194832" y="146083"/>
                    <a:pt x="193513" y="142602"/>
                    <a:pt x="192666" y="138840"/>
                  </a:cubicBezTo>
                  <a:cubicBezTo>
                    <a:pt x="188145" y="118428"/>
                    <a:pt x="197092" y="99050"/>
                    <a:pt x="212727" y="95476"/>
                  </a:cubicBezTo>
                  <a:lnTo>
                    <a:pt x="212727" y="85787"/>
                  </a:lnTo>
                  <a:cubicBezTo>
                    <a:pt x="212727" y="38378"/>
                    <a:pt x="251155" y="0"/>
                    <a:pt x="298626"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defTabSz="4572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Arial"/>
                <a:cs typeface="+mn-cs"/>
              </a:endParaRPr>
            </a:p>
          </p:txBody>
        </p:sp>
      </p:grpSp>
      <p:grpSp>
        <p:nvGrpSpPr>
          <p:cNvPr id="35" name="组合 34">
            <a:extLst>
              <a:ext uri="{FF2B5EF4-FFF2-40B4-BE49-F238E27FC236}">
                <a16:creationId xmlns:a16="http://schemas.microsoft.com/office/drawing/2014/main" id="{0F1F001A-4913-4237-9030-4972C54301F0}"/>
              </a:ext>
            </a:extLst>
          </p:cNvPr>
          <p:cNvGrpSpPr/>
          <p:nvPr/>
        </p:nvGrpSpPr>
        <p:grpSpPr>
          <a:xfrm>
            <a:off x="1529443" y="4912925"/>
            <a:ext cx="776214" cy="900410"/>
            <a:chOff x="907143" y="4735125"/>
            <a:chExt cx="776214" cy="900410"/>
          </a:xfrm>
        </p:grpSpPr>
        <p:sp>
          <p:nvSpPr>
            <p:cNvPr id="36" name="六边形 35">
              <a:extLst>
                <a:ext uri="{FF2B5EF4-FFF2-40B4-BE49-F238E27FC236}">
                  <a16:creationId xmlns:a16="http://schemas.microsoft.com/office/drawing/2014/main" id="{CDF3E38C-C0C5-4951-8E5A-A727B48BB312}"/>
                </a:ext>
              </a:extLst>
            </p:cNvPr>
            <p:cNvSpPr/>
            <p:nvPr/>
          </p:nvSpPr>
          <p:spPr>
            <a:xfrm rot="5400000">
              <a:off x="845045" y="4797223"/>
              <a:ext cx="900410" cy="776214"/>
            </a:xfrm>
            <a:prstGeom prst="hexagon">
              <a:avLst/>
            </a:prstGeom>
            <a:solidFill>
              <a:schemeClr val="bg1"/>
            </a:solidFill>
            <a:ln>
              <a:noFill/>
            </a:ln>
            <a:effectLst>
              <a:outerShdw algn="tr" blurRad="381000" dir="8100000" dist="254000"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defTabSz="4572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Arial"/>
                <a:cs typeface="+mn-cs"/>
              </a:endParaRPr>
            </a:p>
          </p:txBody>
        </p:sp>
        <p:sp>
          <p:nvSpPr>
            <p:cNvPr id="37" name="Oval 19">
              <a:extLst>
                <a:ext uri="{FF2B5EF4-FFF2-40B4-BE49-F238E27FC236}">
                  <a16:creationId xmlns:a16="http://schemas.microsoft.com/office/drawing/2014/main" id="{092F57E8-09DE-4858-A96A-30A344E4EDFC}"/>
                </a:ext>
              </a:extLst>
            </p:cNvPr>
            <p:cNvSpPr/>
            <p:nvPr/>
          </p:nvSpPr>
          <p:spPr>
            <a:xfrm>
              <a:off x="1104133" y="4981507"/>
              <a:ext cx="382235" cy="381519"/>
            </a:xfrm>
            <a:custGeom>
              <a:gdLst>
                <a:gd fmla="*/ 290910 w 605702" name="connsiteX0"/>
                <a:gd fmla="*/ 156336 h 604568" name="connsiteY0"/>
                <a:gd fmla="*/ 335849 w 605702" name="connsiteX1"/>
                <a:gd fmla="*/ 164992 h 604568" name="connsiteY1"/>
                <a:gd fmla="*/ 288310 w 605702" name="connsiteX2"/>
                <a:gd fmla="*/ 212456 h 604568" name="connsiteY2"/>
                <a:gd fmla="*/ 203632 w 605702" name="connsiteX3"/>
                <a:gd fmla="*/ 244717 h 604568" name="connsiteY3"/>
                <a:gd fmla="*/ 203632 w 605702" name="connsiteX4"/>
                <a:gd fmla="*/ 401388 h 604568" name="connsiteY4"/>
                <a:gd fmla="*/ 360547 w 605702" name="connsiteX5"/>
                <a:gd fmla="*/ 401388 h 604568" name="connsiteY5"/>
                <a:gd fmla="*/ 392859 w 605702" name="connsiteX6"/>
                <a:gd fmla="*/ 316749 h 604568" name="connsiteY6"/>
                <a:gd fmla="*/ 440397 w 605702" name="connsiteX7"/>
                <a:gd fmla="*/ 269284 h 604568" name="connsiteY7"/>
                <a:gd fmla="*/ 400287 w 605702" name="connsiteX8"/>
                <a:gd fmla="*/ 441065 h 604568" name="connsiteY8"/>
                <a:gd fmla="*/ 163892 w 605702" name="connsiteX9"/>
                <a:gd fmla="*/ 441065 h 604568" name="connsiteY9"/>
                <a:gd fmla="*/ 163892 w 605702" name="connsiteX10"/>
                <a:gd fmla="*/ 205040 h 604568" name="connsiteY10"/>
                <a:gd fmla="*/ 290910 w 605702" name="connsiteX11"/>
                <a:gd fmla="*/ 156336 h 604568" name="connsiteY11"/>
                <a:gd fmla="*/ 246542 w 605702" name="connsiteX12"/>
                <a:gd fmla="*/ 43775 h 604568" name="connsiteY12"/>
                <a:gd fmla="*/ 422196 w 605702" name="connsiteX13"/>
                <a:gd fmla="*/ 78723 h 604568" name="connsiteY13"/>
                <a:gd fmla="*/ 376794 w 605702" name="connsiteX14"/>
                <a:gd fmla="*/ 124054 h 604568" name="connsiteY14"/>
                <a:gd fmla="*/ 126109 w 605702" name="connsiteX15"/>
                <a:gd fmla="*/ 167345 h 604568" name="connsiteY15"/>
                <a:gd fmla="*/ 126109 w 605702" name="connsiteX16"/>
                <a:gd fmla="*/ 478820 h 604568" name="connsiteY16"/>
                <a:gd fmla="*/ 438073 w 605702" name="connsiteX17"/>
                <a:gd fmla="*/ 478820 h 604568" name="connsiteY17"/>
                <a:gd fmla="*/ 481432 w 605702" name="connsiteX18"/>
                <a:gd fmla="*/ 228527 h 604568" name="connsiteY18"/>
                <a:gd fmla="*/ 526741 w 605702" name="connsiteX19"/>
                <a:gd fmla="*/ 183011 h 604568" name="connsiteY19"/>
                <a:gd fmla="*/ 481432 w 605702" name="connsiteX20"/>
                <a:gd fmla="*/ 522111 h 604568" name="connsiteY20"/>
                <a:gd fmla="*/ 82657 w 605702" name="connsiteX21"/>
                <a:gd fmla="*/ 522111 h 604568" name="connsiteY21"/>
                <a:gd fmla="*/ 82657 w 605702" name="connsiteX22"/>
                <a:gd fmla="*/ 123961 h 604568" name="connsiteY22"/>
                <a:gd fmla="*/ 246542 w 605702" name="connsiteX23"/>
                <a:gd fmla="*/ 43775 h 604568" name="connsiteY23"/>
                <a:gd fmla="*/ 536061 w 605702" name="connsiteX24"/>
                <a:gd fmla="*/ 0 h 604568" name="connsiteY24"/>
                <a:gd fmla="*/ 544232 w 605702" name="connsiteX25"/>
                <a:gd fmla="*/ 61368 h 604568" name="connsiteY25"/>
                <a:gd fmla="*/ 605702 w 605702" name="connsiteX26"/>
                <a:gd fmla="*/ 69526 h 604568" name="connsiteY26"/>
                <a:gd fmla="*/ 524361 w 605702" name="connsiteX27"/>
                <a:gd fmla="*/ 150732 h 604568" name="connsiteY27"/>
                <a:gd fmla="*/ 498361 w 605702" name="connsiteX28"/>
                <a:gd fmla="*/ 147302 h 604568" name="connsiteY28"/>
                <a:gd fmla="*/ 337721 w 605702" name="connsiteX29"/>
                <a:gd fmla="*/ 307767 h 604568" name="connsiteY29"/>
                <a:gd fmla="*/ 339764 w 605702" name="connsiteX30"/>
                <a:gd fmla="*/ 323063 h 604568" name="connsiteY30"/>
                <a:gd fmla="*/ 282101 w 605702" name="connsiteX31"/>
                <a:gd fmla="*/ 380630 h 604568" name="connsiteY31"/>
                <a:gd fmla="*/ 224437 w 605702" name="connsiteX32"/>
                <a:gd fmla="*/ 323063 h 604568" name="connsiteY32"/>
                <a:gd fmla="*/ 282101 w 605702" name="connsiteX33"/>
                <a:gd fmla="*/ 265495 h 604568" name="connsiteY33"/>
                <a:gd fmla="*/ 297422 w 605702" name="connsiteX34"/>
                <a:gd fmla="*/ 267535 h 604568" name="connsiteY34"/>
                <a:gd fmla="*/ 458155 w 605702" name="connsiteX35"/>
                <a:gd fmla="*/ 107162 h 604568" name="connsiteY35"/>
                <a:gd fmla="*/ 454719 w 605702" name="connsiteX36"/>
                <a:gd fmla="*/ 81206 h 604568" name="connsiteY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b="b" l="l" r="r" t="t"/>
              <a:pathLst>
                <a:path h="604568" w="605702">
                  <a:moveTo>
                    <a:pt x="290910" y="156336"/>
                  </a:moveTo>
                  <a:cubicBezTo>
                    <a:pt x="306137" y="157147"/>
                    <a:pt x="321272" y="160032"/>
                    <a:pt x="335849" y="164992"/>
                  </a:cubicBezTo>
                  <a:lnTo>
                    <a:pt x="288310" y="212456"/>
                  </a:lnTo>
                  <a:cubicBezTo>
                    <a:pt x="257856" y="210695"/>
                    <a:pt x="226844" y="221449"/>
                    <a:pt x="203632" y="244717"/>
                  </a:cubicBezTo>
                  <a:cubicBezTo>
                    <a:pt x="160271" y="287918"/>
                    <a:pt x="160271" y="358187"/>
                    <a:pt x="203632" y="401388"/>
                  </a:cubicBezTo>
                  <a:cubicBezTo>
                    <a:pt x="246900" y="444680"/>
                    <a:pt x="317279" y="444680"/>
                    <a:pt x="360547" y="401388"/>
                  </a:cubicBezTo>
                  <a:cubicBezTo>
                    <a:pt x="383852" y="378211"/>
                    <a:pt x="394623" y="347156"/>
                    <a:pt x="392859" y="316749"/>
                  </a:cubicBezTo>
                  <a:lnTo>
                    <a:pt x="440397" y="269284"/>
                  </a:lnTo>
                  <a:cubicBezTo>
                    <a:pt x="460267" y="327595"/>
                    <a:pt x="446897" y="394620"/>
                    <a:pt x="400287" y="441065"/>
                  </a:cubicBezTo>
                  <a:cubicBezTo>
                    <a:pt x="335106" y="506236"/>
                    <a:pt x="229073" y="506236"/>
                    <a:pt x="163892" y="441065"/>
                  </a:cubicBezTo>
                  <a:cubicBezTo>
                    <a:pt x="98619" y="375987"/>
                    <a:pt x="98619" y="270118"/>
                    <a:pt x="163892" y="205040"/>
                  </a:cubicBezTo>
                  <a:cubicBezTo>
                    <a:pt x="198711" y="170137"/>
                    <a:pt x="245228" y="153902"/>
                    <a:pt x="290910" y="156336"/>
                  </a:cubicBezTo>
                  <a:close/>
                  <a:moveTo>
                    <a:pt x="246542" y="43775"/>
                  </a:moveTo>
                  <a:cubicBezTo>
                    <a:pt x="306463" y="36243"/>
                    <a:pt x="368345" y="47900"/>
                    <a:pt x="422196" y="78723"/>
                  </a:cubicBezTo>
                  <a:lnTo>
                    <a:pt x="376794" y="124054"/>
                  </a:lnTo>
                  <a:cubicBezTo>
                    <a:pt x="294811" y="85305"/>
                    <a:pt x="193980" y="99581"/>
                    <a:pt x="126109" y="167345"/>
                  </a:cubicBezTo>
                  <a:cubicBezTo>
                    <a:pt x="39948" y="253371"/>
                    <a:pt x="39948" y="392793"/>
                    <a:pt x="126109" y="478820"/>
                  </a:cubicBezTo>
                  <a:cubicBezTo>
                    <a:pt x="212271" y="564846"/>
                    <a:pt x="351912" y="564846"/>
                    <a:pt x="438073" y="478820"/>
                  </a:cubicBezTo>
                  <a:cubicBezTo>
                    <a:pt x="505944" y="411055"/>
                    <a:pt x="520428" y="310382"/>
                    <a:pt x="481432" y="228527"/>
                  </a:cubicBezTo>
                  <a:lnTo>
                    <a:pt x="526741" y="183011"/>
                  </a:lnTo>
                  <a:cubicBezTo>
                    <a:pt x="588484" y="290544"/>
                    <a:pt x="573350" y="430244"/>
                    <a:pt x="481432" y="522111"/>
                  </a:cubicBezTo>
                  <a:cubicBezTo>
                    <a:pt x="371316" y="632054"/>
                    <a:pt x="192866" y="632054"/>
                    <a:pt x="82657" y="522111"/>
                  </a:cubicBezTo>
                  <a:cubicBezTo>
                    <a:pt x="-27552" y="412168"/>
                    <a:pt x="-27552" y="233997"/>
                    <a:pt x="82657" y="123961"/>
                  </a:cubicBezTo>
                  <a:cubicBezTo>
                    <a:pt x="128662" y="78028"/>
                    <a:pt x="186622" y="51307"/>
                    <a:pt x="246542" y="43775"/>
                  </a:cubicBezTo>
                  <a:close/>
                  <a:moveTo>
                    <a:pt x="536061" y="0"/>
                  </a:moveTo>
                  <a:lnTo>
                    <a:pt x="544232" y="61368"/>
                  </a:lnTo>
                  <a:lnTo>
                    <a:pt x="605702" y="69526"/>
                  </a:lnTo>
                  <a:lnTo>
                    <a:pt x="524361" y="150732"/>
                  </a:lnTo>
                  <a:lnTo>
                    <a:pt x="498361" y="147302"/>
                  </a:lnTo>
                  <a:lnTo>
                    <a:pt x="337721" y="307767"/>
                  </a:lnTo>
                  <a:cubicBezTo>
                    <a:pt x="339021" y="312588"/>
                    <a:pt x="339764" y="317779"/>
                    <a:pt x="339764" y="323063"/>
                  </a:cubicBezTo>
                  <a:cubicBezTo>
                    <a:pt x="339764" y="354859"/>
                    <a:pt x="313950" y="380630"/>
                    <a:pt x="282101" y="380630"/>
                  </a:cubicBezTo>
                  <a:cubicBezTo>
                    <a:pt x="250251" y="380630"/>
                    <a:pt x="224437" y="354859"/>
                    <a:pt x="224437" y="323063"/>
                  </a:cubicBezTo>
                  <a:cubicBezTo>
                    <a:pt x="224437" y="291266"/>
                    <a:pt x="250251" y="265495"/>
                    <a:pt x="282101" y="265495"/>
                  </a:cubicBezTo>
                  <a:cubicBezTo>
                    <a:pt x="287393" y="265495"/>
                    <a:pt x="292500" y="266237"/>
                    <a:pt x="297422" y="267535"/>
                  </a:cubicBezTo>
                  <a:lnTo>
                    <a:pt x="458155" y="107162"/>
                  </a:lnTo>
                  <a:lnTo>
                    <a:pt x="454719" y="81206"/>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defTabSz="4572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Arial"/>
                <a:cs typeface="+mn-cs"/>
              </a:endParaRPr>
            </a:p>
          </p:txBody>
        </p:sp>
      </p:grpSp>
      <p:sp>
        <p:nvSpPr>
          <p:cNvPr id="39" name="Text Placeholder 32">
            <a:extLst>
              <a:ext uri="{FF2B5EF4-FFF2-40B4-BE49-F238E27FC236}">
                <a16:creationId xmlns:a16="http://schemas.microsoft.com/office/drawing/2014/main" id="{01EEBC05-4CAC-4C38-813C-F78A6F3C012B}"/>
              </a:ext>
            </a:extLst>
          </p:cNvPr>
          <p:cNvSpPr txBox="1"/>
          <p:nvPr/>
        </p:nvSpPr>
        <p:spPr>
          <a:xfrm>
            <a:off x="2747585" y="2399995"/>
            <a:ext cx="2973765" cy="45720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just" indent="0" marL="0">
              <a:lnSpc>
                <a:spcPct val="150000"/>
              </a:lnSpc>
              <a:buNone/>
            </a:pPr>
            <a:r>
              <a:rPr altLang="en-US" lang="zh-CN" sz="1000">
                <a:solidFill>
                  <a:schemeClr val="bg1">
                    <a:lumMod val="50000"/>
                  </a:schemeClr>
                </a:solidFill>
                <a:latin charset="-122" panose="020b0503020204020204" pitchFamily="34" typeface="微软雅黑"/>
                <a:ea charset="-122" panose="020b0503020204020204" pitchFamily="34" typeface="微软雅黑"/>
                <a:sym charset="0" panose="020b0604020202020204" pitchFamily="34" typeface="Arial"/>
              </a:rPr>
              <a:t>请替换文字内容，修改文字内容，也可以直接复制你的内容到此。请替换文字内容，修改文字内容</a:t>
            </a:r>
          </a:p>
        </p:txBody>
      </p:sp>
      <p:sp>
        <p:nvSpPr>
          <p:cNvPr id="40" name="Text Placeholder 33">
            <a:extLst>
              <a:ext uri="{FF2B5EF4-FFF2-40B4-BE49-F238E27FC236}">
                <a16:creationId xmlns:a16="http://schemas.microsoft.com/office/drawing/2014/main" id="{DD56D80F-AF19-410C-A61E-73646B0279A6}"/>
              </a:ext>
            </a:extLst>
          </p:cNvPr>
          <p:cNvSpPr txBox="1"/>
          <p:nvPr/>
        </p:nvSpPr>
        <p:spPr>
          <a:xfrm>
            <a:off x="2747584" y="2118604"/>
            <a:ext cx="2203917" cy="21336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just" indent="0" marL="0">
              <a:lnSpc>
                <a:spcPct val="100000"/>
              </a:lnSpc>
              <a:buNone/>
            </a:pPr>
            <a:r>
              <a:rPr altLang="en-US" b="1" lang="zh-CN" sz="1400">
                <a:solidFill>
                  <a:schemeClr val="tx1">
                    <a:lumMod val="85000"/>
                    <a:lumOff val="15000"/>
                  </a:schemeClr>
                </a:solidFill>
                <a:latin charset="-122" panose="020b0503020204020204" pitchFamily="34" typeface="微软雅黑"/>
                <a:ea charset="-122" panose="020b0503020204020204" pitchFamily="34" typeface="微软雅黑"/>
                <a:sym charset="0" panose="020b0604020202020204" pitchFamily="34" typeface="Arial"/>
              </a:rPr>
              <a:t>请替换文字内容</a:t>
            </a:r>
          </a:p>
        </p:txBody>
      </p:sp>
      <p:sp>
        <p:nvSpPr>
          <p:cNvPr id="41" name="Text Placeholder 32">
            <a:extLst>
              <a:ext uri="{FF2B5EF4-FFF2-40B4-BE49-F238E27FC236}">
                <a16:creationId xmlns:a16="http://schemas.microsoft.com/office/drawing/2014/main" id="{47BC43B8-D07F-4D07-A8A0-8574AB59D20C}"/>
              </a:ext>
            </a:extLst>
          </p:cNvPr>
          <p:cNvSpPr txBox="1"/>
          <p:nvPr/>
        </p:nvSpPr>
        <p:spPr>
          <a:xfrm>
            <a:off x="2747585" y="3819793"/>
            <a:ext cx="2973765" cy="45720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just" indent="0" marL="0">
              <a:lnSpc>
                <a:spcPct val="150000"/>
              </a:lnSpc>
              <a:buNone/>
            </a:pPr>
            <a:r>
              <a:rPr altLang="en-US" lang="zh-CN" sz="1000">
                <a:solidFill>
                  <a:schemeClr val="bg1">
                    <a:lumMod val="50000"/>
                  </a:schemeClr>
                </a:solidFill>
                <a:latin charset="-122" panose="020b0503020204020204" pitchFamily="34" typeface="微软雅黑"/>
                <a:ea charset="-122" panose="020b0503020204020204" pitchFamily="34" typeface="微软雅黑"/>
                <a:sym charset="0" panose="020b0604020202020204" pitchFamily="34" typeface="Arial"/>
              </a:rPr>
              <a:t>请替换文字内容，修改文字内容，也可以直接复制你的内容到此。请替换文字内容，修改文字内容</a:t>
            </a:r>
          </a:p>
        </p:txBody>
      </p:sp>
      <p:sp>
        <p:nvSpPr>
          <p:cNvPr id="42" name="Text Placeholder 33">
            <a:extLst>
              <a:ext uri="{FF2B5EF4-FFF2-40B4-BE49-F238E27FC236}">
                <a16:creationId xmlns:a16="http://schemas.microsoft.com/office/drawing/2014/main" id="{E67BFFD6-7FBC-4A0B-933D-5948DDF9583E}"/>
              </a:ext>
            </a:extLst>
          </p:cNvPr>
          <p:cNvSpPr txBox="1"/>
          <p:nvPr/>
        </p:nvSpPr>
        <p:spPr>
          <a:xfrm>
            <a:off x="2747584" y="3538402"/>
            <a:ext cx="2203917" cy="21336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just" indent="0" marL="0">
              <a:lnSpc>
                <a:spcPct val="100000"/>
              </a:lnSpc>
              <a:buNone/>
            </a:pPr>
            <a:r>
              <a:rPr altLang="en-US" b="1" lang="zh-CN" sz="1400">
                <a:solidFill>
                  <a:schemeClr val="tx1">
                    <a:lumMod val="85000"/>
                    <a:lumOff val="15000"/>
                  </a:schemeClr>
                </a:solidFill>
                <a:latin charset="-122" panose="020b0503020204020204" pitchFamily="34" typeface="微软雅黑"/>
                <a:ea charset="-122" panose="020b0503020204020204" pitchFamily="34" typeface="微软雅黑"/>
                <a:sym charset="0" panose="020b0604020202020204" pitchFamily="34" typeface="Arial"/>
              </a:rPr>
              <a:t>请替换文字内容</a:t>
            </a:r>
          </a:p>
        </p:txBody>
      </p:sp>
      <p:sp>
        <p:nvSpPr>
          <p:cNvPr id="43" name="Text Placeholder 32">
            <a:extLst>
              <a:ext uri="{FF2B5EF4-FFF2-40B4-BE49-F238E27FC236}">
                <a16:creationId xmlns:a16="http://schemas.microsoft.com/office/drawing/2014/main" id="{1085ABE8-C0B9-4E49-BCC9-4FA2D4E7D0F6}"/>
              </a:ext>
            </a:extLst>
          </p:cNvPr>
          <p:cNvSpPr txBox="1"/>
          <p:nvPr/>
        </p:nvSpPr>
        <p:spPr>
          <a:xfrm>
            <a:off x="2747585" y="5239591"/>
            <a:ext cx="2973765" cy="45720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just" indent="0" marL="0">
              <a:lnSpc>
                <a:spcPct val="150000"/>
              </a:lnSpc>
              <a:buNone/>
            </a:pPr>
            <a:r>
              <a:rPr altLang="en-US" lang="zh-CN" sz="1000">
                <a:solidFill>
                  <a:schemeClr val="bg1">
                    <a:lumMod val="50000"/>
                  </a:schemeClr>
                </a:solidFill>
                <a:latin charset="-122" panose="020b0503020204020204" pitchFamily="34" typeface="微软雅黑"/>
                <a:ea charset="-122" panose="020b0503020204020204" pitchFamily="34" typeface="微软雅黑"/>
                <a:sym charset="0" panose="020b0604020202020204" pitchFamily="34" typeface="Arial"/>
              </a:rPr>
              <a:t>请替换文字内容，修改文字内容，也可以直接复制你的内容到此。请替换文字内容，修改文字内容</a:t>
            </a:r>
          </a:p>
        </p:txBody>
      </p:sp>
      <p:sp>
        <p:nvSpPr>
          <p:cNvPr id="44" name="Text Placeholder 33">
            <a:extLst>
              <a:ext uri="{FF2B5EF4-FFF2-40B4-BE49-F238E27FC236}">
                <a16:creationId xmlns:a16="http://schemas.microsoft.com/office/drawing/2014/main" id="{E42EFB72-5724-46C2-86F3-FD3E77B87A5F}"/>
              </a:ext>
            </a:extLst>
          </p:cNvPr>
          <p:cNvSpPr txBox="1"/>
          <p:nvPr/>
        </p:nvSpPr>
        <p:spPr>
          <a:xfrm>
            <a:off x="2747584" y="4958200"/>
            <a:ext cx="2203917" cy="21336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just" indent="0" marL="0">
              <a:lnSpc>
                <a:spcPct val="100000"/>
              </a:lnSpc>
              <a:buNone/>
            </a:pPr>
            <a:r>
              <a:rPr altLang="en-US" b="1" lang="zh-CN" sz="1400">
                <a:solidFill>
                  <a:schemeClr val="tx1">
                    <a:lumMod val="85000"/>
                    <a:lumOff val="15000"/>
                  </a:schemeClr>
                </a:solidFill>
                <a:latin charset="-122" panose="020b0503020204020204" pitchFamily="34" typeface="微软雅黑"/>
                <a:ea charset="-122" panose="020b0503020204020204" pitchFamily="34" typeface="微软雅黑"/>
                <a:sym charset="0" panose="020b0604020202020204" pitchFamily="34" typeface="Arial"/>
              </a:rPr>
              <a:t>请替换文字内容</a:t>
            </a:r>
          </a:p>
        </p:txBody>
      </p:sp>
      <p:grpSp>
        <p:nvGrpSpPr>
          <p:cNvPr id="19" name="组合 18">
            <a:extLst>
              <a:ext uri="{FF2B5EF4-FFF2-40B4-BE49-F238E27FC236}">
                <a16:creationId xmlns:a16="http://schemas.microsoft.com/office/drawing/2014/main" id="{93F5C128-06D5-48F1-B38B-891218E27E4E}"/>
              </a:ext>
            </a:extLst>
          </p:cNvPr>
          <p:cNvGrpSpPr/>
          <p:nvPr/>
        </p:nvGrpSpPr>
        <p:grpSpPr>
          <a:xfrm>
            <a:off x="6533838" y="1418992"/>
            <a:ext cx="7561864" cy="4292633"/>
            <a:chOff x="5046278" y="950652"/>
            <a:chExt cx="9292385" cy="5077857"/>
          </a:xfrm>
        </p:grpSpPr>
        <p:pic>
          <p:nvPicPr>
            <p:cNvPr id="20" name="pasted-image.tiff">
              <a:extLst>
                <a:ext uri="{FF2B5EF4-FFF2-40B4-BE49-F238E27FC236}">
                  <a16:creationId xmlns:a16="http://schemas.microsoft.com/office/drawing/2014/main" id="{5D7B281C-C383-4E8E-A3C0-FF1031875743}"/>
                </a:ext>
              </a:extLst>
            </p:cNvPr>
            <p:cNvPicPr>
              <a:picLocks noChangeAspect="1"/>
            </p:cNvPicPr>
            <p:nvPr/>
          </p:nvPicPr>
          <p:blipFill>
            <a:blip r:embed="rId2"/>
            <a:stretch>
              <a:fillRect/>
            </a:stretch>
          </p:blipFill>
          <p:spPr>
            <a:xfrm>
              <a:off x="5046278" y="950652"/>
              <a:ext cx="9292385" cy="5077857"/>
            </a:xfrm>
            <a:prstGeom prst="rect">
              <a:avLst/>
            </a:prstGeom>
            <a:ln w="12700">
              <a:miter lim="400000"/>
            </a:ln>
            <a:effectLst>
              <a:outerShdw blurRad="1270000" dir="3300000" dist="635000" rotWithShape="0">
                <a:schemeClr val="accent6">
                  <a:hueOff val="-2214564"/>
                  <a:satOff val="-18455"/>
                  <a:lumOff val="-82930"/>
                  <a:alpha val="24538"/>
                </a:schemeClr>
              </a:outerShdw>
            </a:effectLst>
          </p:spPr>
        </p:pic>
        <p:pic>
          <p:nvPicPr>
            <p:cNvPr id="21" name="图片占位符 1">
              <a:extLst>
                <a:ext uri="{FF2B5EF4-FFF2-40B4-BE49-F238E27FC236}">
                  <a16:creationId xmlns:a16="http://schemas.microsoft.com/office/drawing/2014/main" id="{1EA29871-8B12-4568-BF45-4E7EAC9C92A2}"/>
                </a:ext>
              </a:extLst>
            </p:cNvPr>
            <p:cNvPicPr>
              <a:picLocks noChangeAspect="1"/>
            </p:cNvPicPr>
            <p:nvPr/>
          </p:nvPicPr>
          <p:blipFill>
            <a:blip r:embed="rId4">
              <a:extLst>
                <a:ext uri="{28A0092B-C50C-407E-A947-70E740481C1C}">
                  <a14:useLocalDpi val="0"/>
                </a:ext>
              </a:extLst>
            </a:blip>
            <a:stretch>
              <a:fillRect/>
            </a:stretch>
          </p:blipFill>
          <p:spPr>
            <a:xfrm>
              <a:off x="6351577" y="1271093"/>
              <a:ext cx="6669720" cy="4180357"/>
            </a:xfrm>
            <a:prstGeom prst="rect">
              <a:avLst/>
            </a:prstGeom>
            <a:blipFill dpi="0" rotWithShape="1">
              <a:blip r:embed="rId3">
                <a:extLst>
                  <a:ext uri="{28A0092B-C50C-407E-A947-70E740481C1C}">
                    <a14:useLocalDpi val="0"/>
                  </a:ext>
                </a:extLst>
              </a:blip>
              <a:stretch>
                <a:fillRect/>
              </a:stretch>
            </a:blipFill>
          </p:spPr>
        </p:pic>
      </p:grpSp>
    </p:spTree>
    <p:extLst>
      <p:ext uri="{BB962C8B-B14F-4D97-AF65-F5344CB8AC3E}">
        <p14:creationId val="803888139"/>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0-#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0-#ppt_w/2"/>
                                          </p:val>
                                        </p:tav>
                                        <p:tav tm="100000">
                                          <p:val>
                                            <p:strVal val="#ppt_x"/>
                                          </p:val>
                                        </p:tav>
                                      </p:tavLst>
                                    </p:anim>
                                    <p:anim calcmode="lin" valueType="num">
                                      <p:cBhvr additive="base">
                                        <p:cTn dur="1500" fill="hold" id="12"/>
                                        <p:tgtEl>
                                          <p:spTgt spid="3"/>
                                        </p:tgtEl>
                                        <p:attrNameLst>
                                          <p:attrName>ppt_y</p:attrName>
                                        </p:attrNameLst>
                                      </p:cBhvr>
                                      <p:tavLst>
                                        <p:tav tm="0">
                                          <p:val>
                                            <p:strVal val="#ppt_y"/>
                                          </p:val>
                                        </p:tav>
                                        <p:tav tm="100000">
                                          <p:val>
                                            <p:strVal val="#ppt_y"/>
                                          </p:val>
                                        </p:tav>
                                      </p:tavLst>
                                    </p:anim>
                                  </p:childTnLst>
                                </p:cTn>
                              </p:par>
                              <p:par>
                                <p:cTn decel="100000" fill="hold" id="13" nodeType="withEffect" presetClass="entr" presetID="2" presetSubtype="2">
                                  <p:stCondLst>
                                    <p:cond delay="500"/>
                                  </p:stCondLst>
                                  <p:childTnLst>
                                    <p:set>
                                      <p:cBhvr>
                                        <p:cTn dur="1" fill="hold" id="14">
                                          <p:stCondLst>
                                            <p:cond delay="0"/>
                                          </p:stCondLst>
                                        </p:cTn>
                                        <p:tgtEl>
                                          <p:spTgt spid="19"/>
                                        </p:tgtEl>
                                        <p:attrNameLst>
                                          <p:attrName>style.visibility</p:attrName>
                                        </p:attrNameLst>
                                      </p:cBhvr>
                                      <p:to>
                                        <p:strVal val="visible"/>
                                      </p:to>
                                    </p:set>
                                    <p:anim calcmode="lin" valueType="num">
                                      <p:cBhvr additive="base">
                                        <p:cTn dur="1500" fill="hold" id="15"/>
                                        <p:tgtEl>
                                          <p:spTgt spid="19"/>
                                        </p:tgtEl>
                                        <p:attrNameLst>
                                          <p:attrName>ppt_x</p:attrName>
                                        </p:attrNameLst>
                                      </p:cBhvr>
                                      <p:tavLst>
                                        <p:tav tm="0">
                                          <p:val>
                                            <p:strVal val="1+#ppt_w/2"/>
                                          </p:val>
                                        </p:tav>
                                        <p:tav tm="100000">
                                          <p:val>
                                            <p:strVal val="#ppt_x"/>
                                          </p:val>
                                        </p:tav>
                                      </p:tavLst>
                                    </p:anim>
                                    <p:anim calcmode="lin" valueType="num">
                                      <p:cBhvr additive="base">
                                        <p:cTn dur="1500" fill="hold" id="16"/>
                                        <p:tgtEl>
                                          <p:spTgt spid="19"/>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2000"/>
                            </p:stCondLst>
                            <p:childTnLst>
                              <p:par>
                                <p:cTn fill="hold" id="18" nodeType="afterEffect" presetClass="entr" presetID="53" presetSubtype="0">
                                  <p:stCondLst>
                                    <p:cond delay="0"/>
                                  </p:stCondLst>
                                  <p:childTnLst>
                                    <p:set>
                                      <p:cBhvr>
                                        <p:cTn dur="1" fill="hold" id="19">
                                          <p:stCondLst>
                                            <p:cond delay="0"/>
                                          </p:stCondLst>
                                        </p:cTn>
                                        <p:tgtEl>
                                          <p:spTgt spid="29"/>
                                        </p:tgtEl>
                                        <p:attrNameLst>
                                          <p:attrName>style.visibility</p:attrName>
                                        </p:attrNameLst>
                                      </p:cBhvr>
                                      <p:to>
                                        <p:strVal val="visible"/>
                                      </p:to>
                                    </p:set>
                                    <p:anim calcmode="lin" valueType="num">
                                      <p:cBhvr>
                                        <p:cTn dur="500" fill="hold" id="20"/>
                                        <p:tgtEl>
                                          <p:spTgt spid="29"/>
                                        </p:tgtEl>
                                        <p:attrNameLst>
                                          <p:attrName>ppt_w</p:attrName>
                                        </p:attrNameLst>
                                      </p:cBhvr>
                                      <p:tavLst>
                                        <p:tav tm="0">
                                          <p:val>
                                            <p:fltVal val="0"/>
                                          </p:val>
                                        </p:tav>
                                        <p:tav tm="100000">
                                          <p:val>
                                            <p:strVal val="#ppt_w"/>
                                          </p:val>
                                        </p:tav>
                                      </p:tavLst>
                                    </p:anim>
                                    <p:anim calcmode="lin" valueType="num">
                                      <p:cBhvr>
                                        <p:cTn dur="500" fill="hold" id="21"/>
                                        <p:tgtEl>
                                          <p:spTgt spid="29"/>
                                        </p:tgtEl>
                                        <p:attrNameLst>
                                          <p:attrName>ppt_h</p:attrName>
                                        </p:attrNameLst>
                                      </p:cBhvr>
                                      <p:tavLst>
                                        <p:tav tm="0">
                                          <p:val>
                                            <p:fltVal val="0"/>
                                          </p:val>
                                        </p:tav>
                                        <p:tav tm="100000">
                                          <p:val>
                                            <p:strVal val="#ppt_h"/>
                                          </p:val>
                                        </p:tav>
                                      </p:tavLst>
                                    </p:anim>
                                    <p:animEffect filter="fade" transition="in">
                                      <p:cBhvr>
                                        <p:cTn dur="500" id="22"/>
                                        <p:tgtEl>
                                          <p:spTgt spid="29"/>
                                        </p:tgtEl>
                                      </p:cBhvr>
                                    </p:animEffect>
                                  </p:childTnLst>
                                </p:cTn>
                              </p:par>
                            </p:childTnLst>
                          </p:cTn>
                        </p:par>
                        <p:par>
                          <p:cTn fill="hold" id="23" nodeType="afterGroup">
                            <p:stCondLst>
                              <p:cond delay="2500"/>
                            </p:stCondLst>
                            <p:childTnLst>
                              <p:par>
                                <p:cTn fill="hold" id="24" nodeType="afterEffect" presetClass="entr" presetID="53" presetSubtype="0">
                                  <p:stCondLst>
                                    <p:cond delay="0"/>
                                  </p:stCondLst>
                                  <p:childTnLst>
                                    <p:set>
                                      <p:cBhvr>
                                        <p:cTn dur="1" fill="hold" id="25">
                                          <p:stCondLst>
                                            <p:cond delay="0"/>
                                          </p:stCondLst>
                                        </p:cTn>
                                        <p:tgtEl>
                                          <p:spTgt spid="32"/>
                                        </p:tgtEl>
                                        <p:attrNameLst>
                                          <p:attrName>style.visibility</p:attrName>
                                        </p:attrNameLst>
                                      </p:cBhvr>
                                      <p:to>
                                        <p:strVal val="visible"/>
                                      </p:to>
                                    </p:set>
                                    <p:anim calcmode="lin" valueType="num">
                                      <p:cBhvr>
                                        <p:cTn dur="500" fill="hold" id="26"/>
                                        <p:tgtEl>
                                          <p:spTgt spid="32"/>
                                        </p:tgtEl>
                                        <p:attrNameLst>
                                          <p:attrName>ppt_w</p:attrName>
                                        </p:attrNameLst>
                                      </p:cBhvr>
                                      <p:tavLst>
                                        <p:tav tm="0">
                                          <p:val>
                                            <p:fltVal val="0"/>
                                          </p:val>
                                        </p:tav>
                                        <p:tav tm="100000">
                                          <p:val>
                                            <p:strVal val="#ppt_w"/>
                                          </p:val>
                                        </p:tav>
                                      </p:tavLst>
                                    </p:anim>
                                    <p:anim calcmode="lin" valueType="num">
                                      <p:cBhvr>
                                        <p:cTn dur="500" fill="hold" id="27"/>
                                        <p:tgtEl>
                                          <p:spTgt spid="32"/>
                                        </p:tgtEl>
                                        <p:attrNameLst>
                                          <p:attrName>ppt_h</p:attrName>
                                        </p:attrNameLst>
                                      </p:cBhvr>
                                      <p:tavLst>
                                        <p:tav tm="0">
                                          <p:val>
                                            <p:fltVal val="0"/>
                                          </p:val>
                                        </p:tav>
                                        <p:tav tm="100000">
                                          <p:val>
                                            <p:strVal val="#ppt_h"/>
                                          </p:val>
                                        </p:tav>
                                      </p:tavLst>
                                    </p:anim>
                                    <p:animEffect filter="fade" transition="in">
                                      <p:cBhvr>
                                        <p:cTn dur="500" id="28"/>
                                        <p:tgtEl>
                                          <p:spTgt spid="32"/>
                                        </p:tgtEl>
                                      </p:cBhvr>
                                    </p:animEffect>
                                  </p:childTnLst>
                                </p:cTn>
                              </p:par>
                            </p:childTnLst>
                          </p:cTn>
                        </p:par>
                        <p:par>
                          <p:cTn fill="hold" id="29" nodeType="afterGroup">
                            <p:stCondLst>
                              <p:cond delay="3000"/>
                            </p:stCondLst>
                            <p:childTnLst>
                              <p:par>
                                <p:cTn fill="hold" id="30" nodeType="afterEffect" presetClass="entr" presetID="53" presetSubtype="0">
                                  <p:stCondLst>
                                    <p:cond delay="0"/>
                                  </p:stCondLst>
                                  <p:childTnLst>
                                    <p:set>
                                      <p:cBhvr>
                                        <p:cTn dur="1" fill="hold" id="31">
                                          <p:stCondLst>
                                            <p:cond delay="0"/>
                                          </p:stCondLst>
                                        </p:cTn>
                                        <p:tgtEl>
                                          <p:spTgt spid="35"/>
                                        </p:tgtEl>
                                        <p:attrNameLst>
                                          <p:attrName>style.visibility</p:attrName>
                                        </p:attrNameLst>
                                      </p:cBhvr>
                                      <p:to>
                                        <p:strVal val="visible"/>
                                      </p:to>
                                    </p:set>
                                    <p:anim calcmode="lin" valueType="num">
                                      <p:cBhvr>
                                        <p:cTn dur="500" fill="hold" id="32"/>
                                        <p:tgtEl>
                                          <p:spTgt spid="35"/>
                                        </p:tgtEl>
                                        <p:attrNameLst>
                                          <p:attrName>ppt_w</p:attrName>
                                        </p:attrNameLst>
                                      </p:cBhvr>
                                      <p:tavLst>
                                        <p:tav tm="0">
                                          <p:val>
                                            <p:fltVal val="0"/>
                                          </p:val>
                                        </p:tav>
                                        <p:tav tm="100000">
                                          <p:val>
                                            <p:strVal val="#ppt_w"/>
                                          </p:val>
                                        </p:tav>
                                      </p:tavLst>
                                    </p:anim>
                                    <p:anim calcmode="lin" valueType="num">
                                      <p:cBhvr>
                                        <p:cTn dur="500" fill="hold" id="33"/>
                                        <p:tgtEl>
                                          <p:spTgt spid="35"/>
                                        </p:tgtEl>
                                        <p:attrNameLst>
                                          <p:attrName>ppt_h</p:attrName>
                                        </p:attrNameLst>
                                      </p:cBhvr>
                                      <p:tavLst>
                                        <p:tav tm="0">
                                          <p:val>
                                            <p:fltVal val="0"/>
                                          </p:val>
                                        </p:tav>
                                        <p:tav tm="100000">
                                          <p:val>
                                            <p:strVal val="#ppt_h"/>
                                          </p:val>
                                        </p:tav>
                                      </p:tavLst>
                                    </p:anim>
                                    <p:animEffect filter="fade" transition="in">
                                      <p:cBhvr>
                                        <p:cTn dur="500" id="34"/>
                                        <p:tgtEl>
                                          <p:spTgt spid="35"/>
                                        </p:tgtEl>
                                      </p:cBhvr>
                                    </p:animEffect>
                                  </p:childTnLst>
                                </p:cTn>
                              </p:par>
                            </p:childTnLst>
                          </p:cTn>
                        </p:par>
                        <p:par>
                          <p:cTn fill="hold" id="35" nodeType="afterGroup">
                            <p:stCondLst>
                              <p:cond delay="3500"/>
                            </p:stCondLst>
                            <p:childTnLst>
                              <p:par>
                                <p:cTn fill="hold" grpId="0" id="36" nodeType="afterEffect" presetClass="entr" presetID="22" presetSubtype="4">
                                  <p:stCondLst>
                                    <p:cond delay="0"/>
                                  </p:stCondLst>
                                  <p:childTnLst>
                                    <p:set>
                                      <p:cBhvr>
                                        <p:cTn dur="1" fill="hold" id="37">
                                          <p:stCondLst>
                                            <p:cond delay="0"/>
                                          </p:stCondLst>
                                        </p:cTn>
                                        <p:tgtEl>
                                          <p:spTgt spid="39"/>
                                        </p:tgtEl>
                                        <p:attrNameLst>
                                          <p:attrName>style.visibility</p:attrName>
                                        </p:attrNameLst>
                                      </p:cBhvr>
                                      <p:to>
                                        <p:strVal val="visible"/>
                                      </p:to>
                                    </p:set>
                                    <p:animEffect filter="wipe(down)" transition="in">
                                      <p:cBhvr>
                                        <p:cTn dur="500" id="38"/>
                                        <p:tgtEl>
                                          <p:spTgt spid="39"/>
                                        </p:tgtEl>
                                      </p:cBhvr>
                                    </p:animEffect>
                                  </p:childTnLst>
                                </p:cTn>
                              </p:par>
                              <p:par>
                                <p:cTn fill="hold" grpId="0" id="39" nodeType="withEffect" presetClass="entr" presetID="22" presetSubtype="4">
                                  <p:stCondLst>
                                    <p:cond delay="0"/>
                                  </p:stCondLst>
                                  <p:childTnLst>
                                    <p:set>
                                      <p:cBhvr>
                                        <p:cTn dur="1" fill="hold" id="40">
                                          <p:stCondLst>
                                            <p:cond delay="0"/>
                                          </p:stCondLst>
                                        </p:cTn>
                                        <p:tgtEl>
                                          <p:spTgt spid="40"/>
                                        </p:tgtEl>
                                        <p:attrNameLst>
                                          <p:attrName>style.visibility</p:attrName>
                                        </p:attrNameLst>
                                      </p:cBhvr>
                                      <p:to>
                                        <p:strVal val="visible"/>
                                      </p:to>
                                    </p:set>
                                    <p:animEffect filter="wipe(down)" transition="in">
                                      <p:cBhvr>
                                        <p:cTn dur="500" id="41"/>
                                        <p:tgtEl>
                                          <p:spTgt spid="40"/>
                                        </p:tgtEl>
                                      </p:cBhvr>
                                    </p:animEffect>
                                  </p:childTnLst>
                                </p:cTn>
                              </p:par>
                            </p:childTnLst>
                          </p:cTn>
                        </p:par>
                        <p:par>
                          <p:cTn fill="hold" id="42" nodeType="afterGroup">
                            <p:stCondLst>
                              <p:cond delay="4000"/>
                            </p:stCondLst>
                            <p:childTnLst>
                              <p:par>
                                <p:cTn fill="hold" grpId="0" id="43" nodeType="afterEffect" presetClass="entr" presetID="22" presetSubtype="4">
                                  <p:stCondLst>
                                    <p:cond delay="0"/>
                                  </p:stCondLst>
                                  <p:childTnLst>
                                    <p:set>
                                      <p:cBhvr>
                                        <p:cTn dur="1" fill="hold" id="44">
                                          <p:stCondLst>
                                            <p:cond delay="0"/>
                                          </p:stCondLst>
                                        </p:cTn>
                                        <p:tgtEl>
                                          <p:spTgt spid="41"/>
                                        </p:tgtEl>
                                        <p:attrNameLst>
                                          <p:attrName>style.visibility</p:attrName>
                                        </p:attrNameLst>
                                      </p:cBhvr>
                                      <p:to>
                                        <p:strVal val="visible"/>
                                      </p:to>
                                    </p:set>
                                    <p:animEffect filter="wipe(down)" transition="in">
                                      <p:cBhvr>
                                        <p:cTn dur="500" id="45"/>
                                        <p:tgtEl>
                                          <p:spTgt spid="41"/>
                                        </p:tgtEl>
                                      </p:cBhvr>
                                    </p:animEffect>
                                  </p:childTnLst>
                                </p:cTn>
                              </p:par>
                              <p:par>
                                <p:cTn fill="hold" grpId="0" id="46" nodeType="withEffect" presetClass="entr" presetID="22" presetSubtype="4">
                                  <p:stCondLst>
                                    <p:cond delay="0"/>
                                  </p:stCondLst>
                                  <p:childTnLst>
                                    <p:set>
                                      <p:cBhvr>
                                        <p:cTn dur="1" fill="hold" id="47">
                                          <p:stCondLst>
                                            <p:cond delay="0"/>
                                          </p:stCondLst>
                                        </p:cTn>
                                        <p:tgtEl>
                                          <p:spTgt spid="42"/>
                                        </p:tgtEl>
                                        <p:attrNameLst>
                                          <p:attrName>style.visibility</p:attrName>
                                        </p:attrNameLst>
                                      </p:cBhvr>
                                      <p:to>
                                        <p:strVal val="visible"/>
                                      </p:to>
                                    </p:set>
                                    <p:animEffect filter="wipe(down)" transition="in">
                                      <p:cBhvr>
                                        <p:cTn dur="500" id="48"/>
                                        <p:tgtEl>
                                          <p:spTgt spid="42"/>
                                        </p:tgtEl>
                                      </p:cBhvr>
                                    </p:animEffect>
                                  </p:childTnLst>
                                </p:cTn>
                              </p:par>
                            </p:childTnLst>
                          </p:cTn>
                        </p:par>
                        <p:par>
                          <p:cTn fill="hold" id="49" nodeType="afterGroup">
                            <p:stCondLst>
                              <p:cond delay="4500"/>
                            </p:stCondLst>
                            <p:childTnLst>
                              <p:par>
                                <p:cTn fill="hold" grpId="0" id="50" nodeType="afterEffect" presetClass="entr" presetID="22" presetSubtype="4">
                                  <p:stCondLst>
                                    <p:cond delay="0"/>
                                  </p:stCondLst>
                                  <p:childTnLst>
                                    <p:set>
                                      <p:cBhvr>
                                        <p:cTn dur="1" fill="hold" id="51">
                                          <p:stCondLst>
                                            <p:cond delay="0"/>
                                          </p:stCondLst>
                                        </p:cTn>
                                        <p:tgtEl>
                                          <p:spTgt spid="43"/>
                                        </p:tgtEl>
                                        <p:attrNameLst>
                                          <p:attrName>style.visibility</p:attrName>
                                        </p:attrNameLst>
                                      </p:cBhvr>
                                      <p:to>
                                        <p:strVal val="visible"/>
                                      </p:to>
                                    </p:set>
                                    <p:animEffect filter="wipe(down)" transition="in">
                                      <p:cBhvr>
                                        <p:cTn dur="500" id="52"/>
                                        <p:tgtEl>
                                          <p:spTgt spid="43"/>
                                        </p:tgtEl>
                                      </p:cBhvr>
                                    </p:animEffect>
                                  </p:childTnLst>
                                </p:cTn>
                              </p:par>
                              <p:par>
                                <p:cTn fill="hold" grpId="0" id="53" nodeType="withEffect" presetClass="entr" presetID="22" presetSubtype="4">
                                  <p:stCondLst>
                                    <p:cond delay="0"/>
                                  </p:stCondLst>
                                  <p:childTnLst>
                                    <p:set>
                                      <p:cBhvr>
                                        <p:cTn dur="1" fill="hold" id="54">
                                          <p:stCondLst>
                                            <p:cond delay="0"/>
                                          </p:stCondLst>
                                        </p:cTn>
                                        <p:tgtEl>
                                          <p:spTgt spid="44"/>
                                        </p:tgtEl>
                                        <p:attrNameLst>
                                          <p:attrName>style.visibility</p:attrName>
                                        </p:attrNameLst>
                                      </p:cBhvr>
                                      <p:to>
                                        <p:strVal val="visible"/>
                                      </p:to>
                                    </p:set>
                                    <p:animEffect filter="wipe(down)" transition="in">
                                      <p:cBhvr>
                                        <p:cTn dur="500" id="55"/>
                                        <p:tgtEl>
                                          <p:spTgt spid="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39"/>
      <p:bldP grpId="0" spid="40"/>
      <p:bldP grpId="0" spid="41"/>
      <p:bldP grpId="0" spid="42"/>
      <p:bldP grpId="0" spid="43"/>
      <p:bldP grpId="0" spid="44"/>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a:extLst>
              <a:ext uri="{FF2B5EF4-FFF2-40B4-BE49-F238E27FC236}">
                <a16:creationId xmlns:a16="http://schemas.microsoft.com/office/drawing/2014/main" id="{BD28525C-F7F5-466A-A3DE-CB43BB8CE0E0}"/>
              </a:ext>
            </a:extLst>
          </p:cNvPr>
          <p:cNvSpPr/>
          <p:nvPr/>
        </p:nvSpPr>
        <p:spPr>
          <a:xfrm>
            <a:off x="468356" y="509067"/>
            <a:ext cx="446044" cy="446044"/>
          </a:xfrm>
          <a:prstGeom prst="ellipse">
            <a:avLst/>
          </a:prstGeom>
          <a:solidFill>
            <a:schemeClr val="accent1">
              <a:lumMod val="60000"/>
              <a:lumOff val="40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Ins="360000" rtlCol="0"/>
          <a:lstStyle/>
          <a:p>
            <a:pPr algn="r" defTabSz="914377"/>
            <a:endParaRPr altLang="en-US" b="1" lang="zh-CN" sz="1400">
              <a:solidFill>
                <a:schemeClr val="tx1"/>
              </a:solidFill>
              <a:latin charset="-122" panose="00000500000000000000" pitchFamily="2" typeface="三极准柔宋"/>
              <a:ea charset="-122" panose="00000500000000000000" pitchFamily="2" typeface="三极准柔宋"/>
              <a:cs charset="0" panose="020b0604020202020204" pitchFamily="34" typeface="Arial"/>
            </a:endParaRPr>
          </a:p>
        </p:txBody>
      </p:sp>
      <p:sp>
        <p:nvSpPr>
          <p:cNvPr id="3" name="文本框 2">
            <a:extLst>
              <a:ext uri="{FF2B5EF4-FFF2-40B4-BE49-F238E27FC236}">
                <a16:creationId xmlns:a16="http://schemas.microsoft.com/office/drawing/2014/main" id="{02A867D6-C1D2-4B97-BB70-5AE2D35EF18A}"/>
              </a:ext>
            </a:extLst>
          </p:cNvPr>
          <p:cNvSpPr txBox="1"/>
          <p:nvPr/>
        </p:nvSpPr>
        <p:spPr>
          <a:xfrm>
            <a:off x="1168803" y="470479"/>
            <a:ext cx="3254366" cy="518160"/>
          </a:xfrm>
          <a:prstGeom prst="rect">
            <a:avLst/>
          </a:prstGeom>
          <a:noFill/>
        </p:spPr>
        <p:txBody>
          <a:bodyPr rtlCol="0" wrap="square">
            <a:spAutoFit/>
          </a:bodyPr>
          <a:lstStyle/>
          <a:p>
            <a:r>
              <a:rPr altLang="en-US" b="1" lang="zh-CN" sz="2800">
                <a:solidFill>
                  <a:schemeClr val="accent1">
                    <a:lumMod val="60000"/>
                    <a:lumOff val="40000"/>
                  </a:schemeClr>
                </a:solidFill>
                <a:latin charset="-122" panose="020b0503020204020204" pitchFamily="34" typeface="微软雅黑"/>
                <a:ea charset="-122" panose="020b0503020204020204" pitchFamily="34" typeface="微软雅黑"/>
              </a:rPr>
              <a:t>产品和运营管理</a:t>
            </a:r>
          </a:p>
        </p:txBody>
      </p:sp>
      <p:sp>
        <p:nvSpPr>
          <p:cNvPr id="22" name="矩形 21">
            <a:extLst>
              <a:ext uri="{FF2B5EF4-FFF2-40B4-BE49-F238E27FC236}">
                <a16:creationId xmlns:a16="http://schemas.microsoft.com/office/drawing/2014/main" id="{23C28005-AD1F-4DCF-B642-820C6C88C375}"/>
              </a:ext>
            </a:extLst>
          </p:cNvPr>
          <p:cNvSpPr/>
          <p:nvPr/>
        </p:nvSpPr>
        <p:spPr>
          <a:xfrm>
            <a:off x="0" y="1756233"/>
            <a:ext cx="12192000" cy="2728686"/>
          </a:xfrm>
          <a:prstGeom prst="rect">
            <a:avLst/>
          </a:prstGeom>
          <a:solidFill>
            <a:schemeClr val="bg1"/>
          </a:solidFill>
          <a:ln>
            <a:noFill/>
          </a:ln>
          <a:effectLst>
            <a:outerShdw algn="t" blurRad="381000" dir="5400000" dist="381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1" lang="zh-CN" noProof="0" normalizeH="0" spc="0" strike="noStrike" sz="1800" u="none">
              <a:ln>
                <a:noFill/>
              </a:ln>
              <a:solidFill>
                <a:prstClr val="white"/>
              </a:solidFill>
              <a:effectLst/>
              <a:uLnTx/>
              <a:uFillTx/>
              <a:latin typeface="Arial"/>
              <a:cs typeface="+mn-cs"/>
            </a:endParaRPr>
          </a:p>
        </p:txBody>
      </p:sp>
      <p:grpSp>
        <p:nvGrpSpPr>
          <p:cNvPr id="4" name="组合 3">
            <a:extLst>
              <a:ext uri="{FF2B5EF4-FFF2-40B4-BE49-F238E27FC236}">
                <a16:creationId xmlns:a16="http://schemas.microsoft.com/office/drawing/2014/main" id="{21350526-B765-4F48-B939-2E5E3C1AD9CB}"/>
              </a:ext>
            </a:extLst>
          </p:cNvPr>
          <p:cNvGrpSpPr/>
          <p:nvPr/>
        </p:nvGrpSpPr>
        <p:grpSpPr>
          <a:xfrm>
            <a:off x="1776900" y="2044515"/>
            <a:ext cx="2101328" cy="2101328"/>
            <a:chOff x="1776900" y="2044515"/>
            <a:chExt cx="2101328" cy="2101328"/>
          </a:xfrm>
        </p:grpSpPr>
        <p:sp>
          <p:nvSpPr>
            <p:cNvPr id="23" name="弧形 6">
              <a:extLst>
                <a:ext uri="{FF2B5EF4-FFF2-40B4-BE49-F238E27FC236}">
                  <a16:creationId xmlns:a16="http://schemas.microsoft.com/office/drawing/2014/main" id="{28FBB8DD-0D85-4D32-8EE4-3516DEE14CDE}"/>
                </a:ext>
              </a:extLst>
            </p:cNvPr>
            <p:cNvSpPr/>
            <p:nvPr/>
          </p:nvSpPr>
          <p:spPr>
            <a:xfrm>
              <a:off x="1776900" y="2044515"/>
              <a:ext cx="2101328" cy="2101328"/>
            </a:xfrm>
            <a:prstGeom prst="arc">
              <a:avLst>
                <a:gd fmla="val 21496969" name="adj1"/>
                <a:gd fmla="val 17262036" name="adj2"/>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800" u="none">
                <a:ln>
                  <a:noFill/>
                </a:ln>
                <a:solidFill>
                  <a:prstClr val="black"/>
                </a:solidFill>
                <a:effectLst/>
                <a:uLnTx/>
                <a:uFillTx/>
                <a:latin typeface="Arial"/>
                <a:cs typeface="+mn-cs"/>
              </a:endParaRPr>
            </a:p>
          </p:txBody>
        </p:sp>
        <p:sp>
          <p:nvSpPr>
            <p:cNvPr id="24" name="弧形 7">
              <a:extLst>
                <a:ext uri="{FF2B5EF4-FFF2-40B4-BE49-F238E27FC236}">
                  <a16:creationId xmlns:a16="http://schemas.microsoft.com/office/drawing/2014/main" id="{FF16D0AB-0A67-404E-BF82-521A66D994A1}"/>
                </a:ext>
              </a:extLst>
            </p:cNvPr>
            <p:cNvSpPr/>
            <p:nvPr/>
          </p:nvSpPr>
          <p:spPr>
            <a:xfrm>
              <a:off x="1776900" y="2044515"/>
              <a:ext cx="2101328" cy="2101328"/>
            </a:xfrm>
            <a:prstGeom prst="arc">
              <a:avLst>
                <a:gd fmla="val 16200000" name="adj1"/>
                <a:gd fmla="val 7098700" name="adj2"/>
              </a:avLst>
            </a:prstGeom>
            <a:ln w="114300">
              <a:solidFill>
                <a:schemeClr val="accent1">
                  <a:lumMod val="60000"/>
                  <a:lumOff val="40000"/>
                </a:schemeClr>
              </a:solidFill>
            </a:ln>
            <a:effectLst/>
          </p:spPr>
          <p:style>
            <a:lnRef idx="1">
              <a:schemeClr val="accent1"/>
            </a:lnRef>
            <a:fillRef idx="0">
              <a:schemeClr val="accent1"/>
            </a:fillRef>
            <a:effectRef idx="0">
              <a:schemeClr val="accent1"/>
            </a:effectRef>
            <a:fontRef idx="minor">
              <a:schemeClr val="tx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800" u="none">
                <a:ln>
                  <a:noFill/>
                </a:ln>
                <a:solidFill>
                  <a:prstClr val="black"/>
                </a:solidFill>
                <a:effectLst/>
                <a:uLnTx/>
                <a:uFillTx/>
                <a:latin typeface="Arial"/>
                <a:cs typeface="+mn-cs"/>
              </a:endParaRPr>
            </a:p>
          </p:txBody>
        </p:sp>
        <p:sp>
          <p:nvSpPr>
            <p:cNvPr id="25" name="文本框 24">
              <a:extLst>
                <a:ext uri="{FF2B5EF4-FFF2-40B4-BE49-F238E27FC236}">
                  <a16:creationId xmlns:a16="http://schemas.microsoft.com/office/drawing/2014/main" id="{2732827B-D87C-4947-9D0E-70B4A53BAEAF}"/>
                </a:ext>
              </a:extLst>
            </p:cNvPr>
            <p:cNvSpPr txBox="1"/>
            <p:nvPr/>
          </p:nvSpPr>
          <p:spPr bwMode="auto">
            <a:xfrm>
              <a:off x="1778910" y="3026823"/>
              <a:ext cx="2090429" cy="640080"/>
            </a:xfrm>
            <a:prstGeom prst="rect">
              <a:avLst/>
            </a:prstGeom>
            <a:noFill/>
          </p:spPr>
          <p:txBody>
            <a:bodyPr wrap="squar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3600" u="none">
                  <a:ln>
                    <a:noFill/>
                  </a:ln>
                  <a:solidFill>
                    <a:schemeClr val="accent1">
                      <a:lumMod val="60000"/>
                      <a:lumOff val="40000"/>
                    </a:schemeClr>
                  </a:solidFill>
                  <a:effectLst/>
                  <a:uLnTx/>
                  <a:uFillTx/>
                  <a:latin charset="0" panose="020b0806030902050204" pitchFamily="34" typeface="Impact"/>
                </a:rPr>
                <a:t>42%</a:t>
              </a:r>
            </a:p>
          </p:txBody>
        </p:sp>
        <p:sp>
          <p:nvSpPr>
            <p:cNvPr id="26" name="Oval 10">
              <a:extLst>
                <a:ext uri="{FF2B5EF4-FFF2-40B4-BE49-F238E27FC236}">
                  <a16:creationId xmlns:a16="http://schemas.microsoft.com/office/drawing/2014/main" id="{F042710C-EC50-403F-8482-6A7435B1382E}"/>
                </a:ext>
              </a:extLst>
            </p:cNvPr>
            <p:cNvSpPr/>
            <p:nvPr/>
          </p:nvSpPr>
          <p:spPr>
            <a:xfrm>
              <a:off x="2580821" y="2424945"/>
              <a:ext cx="493486" cy="445007"/>
            </a:xfrm>
            <a:custGeom>
              <a:gdLst>
                <a:gd fmla="*/ 521432 w 608344" name="connsiteX0"/>
                <a:gd fmla="*/ 370453 h 548582" name="connsiteY0"/>
                <a:gd fmla="*/ 465737 w 608344" name="connsiteX1"/>
                <a:gd fmla="*/ 425787 h 548582" name="connsiteY1"/>
                <a:gd fmla="*/ 442491 w 608344" name="connsiteX2"/>
                <a:gd fmla="*/ 402479 h 548582" name="connsiteY2"/>
                <a:gd fmla="*/ 418201 w 608344" name="connsiteX3"/>
                <a:gd fmla="*/ 426545 h 548582" name="connsiteY3"/>
                <a:gd fmla="*/ 441447 w 608344" name="connsiteX4"/>
                <a:gd fmla="*/ 449948 h 548582" name="connsiteY4"/>
                <a:gd fmla="*/ 465642 w 608344" name="connsiteX5"/>
                <a:gd fmla="*/ 474204 h 548582" name="connsiteY5"/>
                <a:gd fmla="*/ 489932 w 608344" name="connsiteX6"/>
                <a:gd fmla="*/ 450043 h 548582" name="connsiteY6"/>
                <a:gd fmla="*/ 545532 w 608344" name="connsiteX7"/>
                <a:gd fmla="*/ 394709 h 548582" name="connsiteY7"/>
                <a:gd fmla="*/ 481962 w 608344" name="connsiteX8"/>
                <a:gd fmla="*/ 296170 h 548582" name="connsiteY8"/>
                <a:gd fmla="*/ 608344 w 608344" name="connsiteX9"/>
                <a:gd fmla="*/ 422376 h 548582" name="connsiteY9"/>
                <a:gd fmla="*/ 481962 w 608344" name="connsiteX10"/>
                <a:gd fmla="*/ 548582 h 548582" name="connsiteY10"/>
                <a:gd fmla="*/ 355579 w 608344" name="connsiteX11"/>
                <a:gd fmla="*/ 422376 h 548582" name="connsiteY11"/>
                <a:gd fmla="*/ 481962 w 608344" name="connsiteX12"/>
                <a:gd fmla="*/ 296170 h 548582" name="connsiteY12"/>
                <a:gd fmla="*/ 255835 w 608344" name="connsiteX13"/>
                <a:gd fmla="*/ 446 h 548582" name="connsiteY13"/>
                <a:gd fmla="*/ 317801 w 608344" name="connsiteX14"/>
                <a:gd fmla="*/ 13616 h 548582" name="connsiteY14"/>
                <a:gd fmla="*/ 348072 w 608344" name="connsiteX15"/>
                <a:gd fmla="*/ 41661 h 548582" name="connsiteY15"/>
                <a:gd fmla="*/ 381190 w 608344" name="connsiteX16"/>
                <a:gd fmla="*/ 146831 h 548582" name="connsiteY16"/>
                <a:gd fmla="*/ 378913 w 608344" name="connsiteX17"/>
                <a:gd fmla="*/ 156211 h 548582" name="connsiteY17"/>
                <a:gd fmla="*/ 387833 w 608344" name="connsiteX18"/>
                <a:gd fmla="*/ 200458 h 548582" name="connsiteY18"/>
                <a:gd fmla="*/ 366387 w 608344" name="connsiteX19"/>
                <a:gd fmla="*/ 237694 h 548582" name="connsiteY19"/>
                <a:gd fmla="*/ 351393 w 608344" name="connsiteX20"/>
                <a:gd fmla="*/ 278720 h 548582" name="connsiteY20"/>
                <a:gd fmla="*/ 351393 w 608344" name="connsiteX21"/>
                <a:gd fmla="*/ 322873 h 548582" name="connsiteY21"/>
                <a:gd fmla="*/ 317611 w 608344" name="connsiteX22"/>
                <a:gd fmla="*/ 422358 h 548582" name="connsiteY22"/>
                <a:gd fmla="*/ 376635 w 608344" name="connsiteX23"/>
                <a:gd fmla="*/ 548088 h 548582" name="connsiteY23"/>
                <a:gd fmla="*/ 26855 w 608344" name="connsiteX24"/>
                <a:gd fmla="*/ 548088 h 548582" name="connsiteY24"/>
                <a:gd fmla="*/ 0 w 608344" name="connsiteX25"/>
                <a:gd fmla="*/ 521274 h 548582" name="connsiteY25"/>
                <a:gd fmla="*/ 0 w 608344" name="connsiteX26"/>
                <a:gd fmla="*/ 473806 h 548582" name="connsiteY26"/>
                <a:gd fmla="*/ 19453 w 608344" name="connsiteX27"/>
                <a:gd fmla="*/ 432969 h 548582" name="connsiteY27"/>
                <a:gd fmla="*/ 173751 w 608344" name="connsiteX28"/>
                <a:gd fmla="*/ 334242 h 548582" name="connsiteY28"/>
                <a:gd fmla="*/ 176408 w 608344" name="connsiteX29"/>
                <a:gd fmla="*/ 329884 h 548582" name="connsiteY29"/>
                <a:gd fmla="*/ 176408 w 608344" name="connsiteX30"/>
                <a:gd fmla="*/ 278720 h 548582" name="connsiteY30"/>
                <a:gd fmla="*/ 161320 w 608344" name="connsiteX31"/>
                <a:gd fmla="*/ 237694 h 548582" name="connsiteY31"/>
                <a:gd fmla="*/ 139969 w 608344" name="connsiteX32"/>
                <a:gd fmla="*/ 200458 h 548582" name="connsiteY32"/>
                <a:gd fmla="*/ 148320 w 608344" name="connsiteX33"/>
                <a:gd fmla="*/ 156211 h 548582" name="connsiteY33"/>
                <a:gd fmla="*/ 146042 w 608344" name="connsiteX34"/>
                <a:gd fmla="*/ 146736 h 548582" name="connsiteY34"/>
                <a:gd fmla="*/ 145758 w 608344" name="connsiteX35"/>
                <a:gd fmla="*/ 95099 h 548582" name="connsiteY35"/>
                <a:gd fmla="*/ 176029 w 608344" name="connsiteX36"/>
                <a:gd fmla="*/ 42135 h 548582" name="connsiteY36"/>
                <a:gd fmla="*/ 203928 w 608344" name="connsiteX37"/>
                <a:gd fmla="*/ 19017 h 548582" name="connsiteY37"/>
                <a:gd fmla="*/ 231162 w 608344" name="connsiteX38"/>
                <a:gd fmla="*/ 5089 h 548582" name="connsiteY38"/>
                <a:gd fmla="*/ 255835 w 608344" name="connsiteX39"/>
                <a:gd fmla="*/ 446 h 54858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548582" w="608344">
                  <a:moveTo>
                    <a:pt x="521432" y="370453"/>
                  </a:moveTo>
                  <a:lnTo>
                    <a:pt x="465737" y="425787"/>
                  </a:lnTo>
                  <a:lnTo>
                    <a:pt x="442491" y="402479"/>
                  </a:lnTo>
                  <a:lnTo>
                    <a:pt x="418201" y="426545"/>
                  </a:lnTo>
                  <a:lnTo>
                    <a:pt x="441447" y="449948"/>
                  </a:lnTo>
                  <a:lnTo>
                    <a:pt x="465642" y="474204"/>
                  </a:lnTo>
                  <a:lnTo>
                    <a:pt x="489932" y="450043"/>
                  </a:lnTo>
                  <a:lnTo>
                    <a:pt x="545532" y="394709"/>
                  </a:lnTo>
                  <a:close/>
                  <a:moveTo>
                    <a:pt x="481962" y="296170"/>
                  </a:moveTo>
                  <a:cubicBezTo>
                    <a:pt x="551795" y="296170"/>
                    <a:pt x="608344" y="352641"/>
                    <a:pt x="608344" y="422376"/>
                  </a:cubicBezTo>
                  <a:cubicBezTo>
                    <a:pt x="608344" y="492111"/>
                    <a:pt x="551795" y="548582"/>
                    <a:pt x="481962" y="548582"/>
                  </a:cubicBezTo>
                  <a:cubicBezTo>
                    <a:pt x="412129" y="548582"/>
                    <a:pt x="355579" y="492111"/>
                    <a:pt x="355579" y="422376"/>
                  </a:cubicBezTo>
                  <a:cubicBezTo>
                    <a:pt x="355579" y="352641"/>
                    <a:pt x="412129" y="296170"/>
                    <a:pt x="481962" y="296170"/>
                  </a:cubicBezTo>
                  <a:close/>
                  <a:moveTo>
                    <a:pt x="255835" y="446"/>
                  </a:moveTo>
                  <a:cubicBezTo>
                    <a:pt x="282785" y="-1828"/>
                    <a:pt x="303187" y="4899"/>
                    <a:pt x="317801" y="13616"/>
                  </a:cubicBezTo>
                  <a:cubicBezTo>
                    <a:pt x="339721" y="25744"/>
                    <a:pt x="348072" y="41661"/>
                    <a:pt x="348072" y="41661"/>
                  </a:cubicBezTo>
                  <a:cubicBezTo>
                    <a:pt x="348072" y="41661"/>
                    <a:pt x="398176" y="45167"/>
                    <a:pt x="381190" y="146831"/>
                  </a:cubicBezTo>
                  <a:cubicBezTo>
                    <a:pt x="380621" y="149863"/>
                    <a:pt x="379862" y="153085"/>
                    <a:pt x="378913" y="156211"/>
                  </a:cubicBezTo>
                  <a:cubicBezTo>
                    <a:pt x="388592" y="156211"/>
                    <a:pt x="398271" y="163507"/>
                    <a:pt x="387833" y="200458"/>
                  </a:cubicBezTo>
                  <a:cubicBezTo>
                    <a:pt x="379672" y="229262"/>
                    <a:pt x="372080" y="237221"/>
                    <a:pt x="366387" y="237694"/>
                  </a:cubicBezTo>
                  <a:cubicBezTo>
                    <a:pt x="364394" y="250675"/>
                    <a:pt x="359175" y="265076"/>
                    <a:pt x="351393" y="278720"/>
                  </a:cubicBezTo>
                  <a:lnTo>
                    <a:pt x="351393" y="322873"/>
                  </a:lnTo>
                  <a:cubicBezTo>
                    <a:pt x="330232" y="350539"/>
                    <a:pt x="317611" y="385027"/>
                    <a:pt x="317611" y="422358"/>
                  </a:cubicBezTo>
                  <a:cubicBezTo>
                    <a:pt x="317611" y="472764"/>
                    <a:pt x="340480" y="518053"/>
                    <a:pt x="376635" y="548088"/>
                  </a:cubicBezTo>
                  <a:lnTo>
                    <a:pt x="26855" y="548088"/>
                  </a:lnTo>
                  <a:cubicBezTo>
                    <a:pt x="12052" y="548088"/>
                    <a:pt x="0" y="536055"/>
                    <a:pt x="0" y="521274"/>
                  </a:cubicBezTo>
                  <a:lnTo>
                    <a:pt x="0" y="473806"/>
                  </a:lnTo>
                  <a:cubicBezTo>
                    <a:pt x="0" y="457983"/>
                    <a:pt x="7212" y="443013"/>
                    <a:pt x="19453" y="432969"/>
                  </a:cubicBezTo>
                  <a:cubicBezTo>
                    <a:pt x="86638" y="377921"/>
                    <a:pt x="159043" y="341443"/>
                    <a:pt x="173751" y="334242"/>
                  </a:cubicBezTo>
                  <a:cubicBezTo>
                    <a:pt x="175365" y="333484"/>
                    <a:pt x="176408" y="331779"/>
                    <a:pt x="176408" y="329884"/>
                  </a:cubicBezTo>
                  <a:lnTo>
                    <a:pt x="176408" y="278720"/>
                  </a:lnTo>
                  <a:cubicBezTo>
                    <a:pt x="168437" y="265076"/>
                    <a:pt x="163313" y="250675"/>
                    <a:pt x="161320" y="237694"/>
                  </a:cubicBezTo>
                  <a:cubicBezTo>
                    <a:pt x="155627" y="237221"/>
                    <a:pt x="148035" y="229072"/>
                    <a:pt x="139969" y="200458"/>
                  </a:cubicBezTo>
                  <a:cubicBezTo>
                    <a:pt x="129531" y="164170"/>
                    <a:pt x="138925" y="156496"/>
                    <a:pt x="148320" y="156211"/>
                  </a:cubicBezTo>
                  <a:cubicBezTo>
                    <a:pt x="147371" y="153085"/>
                    <a:pt x="146612" y="149863"/>
                    <a:pt x="146042" y="146736"/>
                  </a:cubicBezTo>
                  <a:cubicBezTo>
                    <a:pt x="142436" y="128450"/>
                    <a:pt x="141487" y="111396"/>
                    <a:pt x="145758" y="95099"/>
                  </a:cubicBezTo>
                  <a:cubicBezTo>
                    <a:pt x="150787" y="73212"/>
                    <a:pt x="162744" y="55684"/>
                    <a:pt x="176029" y="42135"/>
                  </a:cubicBezTo>
                  <a:cubicBezTo>
                    <a:pt x="184379" y="33134"/>
                    <a:pt x="193869" y="25459"/>
                    <a:pt x="203928" y="19017"/>
                  </a:cubicBezTo>
                  <a:cubicBezTo>
                    <a:pt x="212183" y="13332"/>
                    <a:pt x="221293" y="8405"/>
                    <a:pt x="231162" y="5089"/>
                  </a:cubicBezTo>
                  <a:cubicBezTo>
                    <a:pt x="238849" y="2625"/>
                    <a:pt x="247105" y="825"/>
                    <a:pt x="255835" y="446"/>
                  </a:cubicBez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defTabSz="4572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Arial"/>
                <a:cs typeface="+mn-cs"/>
              </a:endParaRPr>
            </a:p>
          </p:txBody>
        </p:sp>
      </p:grpSp>
      <p:grpSp>
        <p:nvGrpSpPr>
          <p:cNvPr id="5" name="组合 4">
            <a:extLst>
              <a:ext uri="{FF2B5EF4-FFF2-40B4-BE49-F238E27FC236}">
                <a16:creationId xmlns:a16="http://schemas.microsoft.com/office/drawing/2014/main" id="{24A70C28-6CF1-4A31-B952-E63943834292}"/>
              </a:ext>
            </a:extLst>
          </p:cNvPr>
          <p:cNvGrpSpPr/>
          <p:nvPr/>
        </p:nvGrpSpPr>
        <p:grpSpPr>
          <a:xfrm>
            <a:off x="5153188" y="2044515"/>
            <a:ext cx="2101328" cy="2101328"/>
            <a:chOff x="5153188" y="2044515"/>
            <a:chExt cx="2101328" cy="2101328"/>
          </a:xfrm>
        </p:grpSpPr>
        <p:sp>
          <p:nvSpPr>
            <p:cNvPr id="27" name="弧形 17">
              <a:extLst>
                <a:ext uri="{FF2B5EF4-FFF2-40B4-BE49-F238E27FC236}">
                  <a16:creationId xmlns:a16="http://schemas.microsoft.com/office/drawing/2014/main" id="{CBB26289-4870-41EB-813D-2946A2166640}"/>
                </a:ext>
              </a:extLst>
            </p:cNvPr>
            <p:cNvSpPr/>
            <p:nvPr/>
          </p:nvSpPr>
          <p:spPr>
            <a:xfrm>
              <a:off x="5153188" y="2044515"/>
              <a:ext cx="2101328" cy="2101328"/>
            </a:xfrm>
            <a:prstGeom prst="arc">
              <a:avLst>
                <a:gd fmla="val 21496969" name="adj1"/>
                <a:gd fmla="val 17262036" name="adj2"/>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800" u="none">
                <a:ln>
                  <a:noFill/>
                </a:ln>
                <a:solidFill>
                  <a:prstClr val="black"/>
                </a:solidFill>
                <a:effectLst/>
                <a:uLnTx/>
                <a:uFillTx/>
                <a:latin typeface="Arial"/>
                <a:cs typeface="+mn-cs"/>
              </a:endParaRPr>
            </a:p>
          </p:txBody>
        </p:sp>
        <p:sp>
          <p:nvSpPr>
            <p:cNvPr id="28" name="弧形 18">
              <a:extLst>
                <a:ext uri="{FF2B5EF4-FFF2-40B4-BE49-F238E27FC236}">
                  <a16:creationId xmlns:a16="http://schemas.microsoft.com/office/drawing/2014/main" id="{D0FEA18C-F6BE-4B53-83C6-FC4193404E92}"/>
                </a:ext>
              </a:extLst>
            </p:cNvPr>
            <p:cNvSpPr/>
            <p:nvPr/>
          </p:nvSpPr>
          <p:spPr>
            <a:xfrm>
              <a:off x="5153188" y="2044515"/>
              <a:ext cx="2101328" cy="2101328"/>
            </a:xfrm>
            <a:prstGeom prst="arc">
              <a:avLst>
                <a:gd fmla="val 16200000" name="adj1"/>
                <a:gd fmla="val 10971703" name="adj2"/>
              </a:avLst>
            </a:prstGeom>
            <a:ln w="114300">
              <a:solidFill>
                <a:schemeClr val="accent1">
                  <a:lumMod val="60000"/>
                  <a:lumOff val="40000"/>
                </a:schemeClr>
              </a:solidFill>
            </a:ln>
            <a:effectLst/>
          </p:spPr>
          <p:style>
            <a:lnRef idx="1">
              <a:schemeClr val="accent1"/>
            </a:lnRef>
            <a:fillRef idx="0">
              <a:schemeClr val="accent1"/>
            </a:fillRef>
            <a:effectRef idx="0">
              <a:schemeClr val="accent1"/>
            </a:effectRef>
            <a:fontRef idx="minor">
              <a:schemeClr val="tx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800" u="none">
                <a:ln>
                  <a:noFill/>
                </a:ln>
                <a:solidFill>
                  <a:prstClr val="black"/>
                </a:solidFill>
                <a:effectLst/>
                <a:uLnTx/>
                <a:uFillTx/>
                <a:latin typeface="Arial"/>
                <a:cs typeface="+mn-cs"/>
              </a:endParaRPr>
            </a:p>
          </p:txBody>
        </p:sp>
        <p:sp>
          <p:nvSpPr>
            <p:cNvPr id="38" name="文本框 37">
              <a:extLst>
                <a:ext uri="{FF2B5EF4-FFF2-40B4-BE49-F238E27FC236}">
                  <a16:creationId xmlns:a16="http://schemas.microsoft.com/office/drawing/2014/main" id="{DDE82679-0D55-4E30-BBE6-A999E750F4D1}"/>
                </a:ext>
              </a:extLst>
            </p:cNvPr>
            <p:cNvSpPr txBox="1"/>
            <p:nvPr/>
          </p:nvSpPr>
          <p:spPr bwMode="auto">
            <a:xfrm>
              <a:off x="5155198" y="3026823"/>
              <a:ext cx="2090429" cy="640080"/>
            </a:xfrm>
            <a:prstGeom prst="rect">
              <a:avLst/>
            </a:prstGeom>
            <a:noFill/>
          </p:spPr>
          <p:txBody>
            <a:bodyPr wrap="squar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3600" u="none">
                  <a:ln>
                    <a:noFill/>
                  </a:ln>
                  <a:solidFill>
                    <a:schemeClr val="accent1">
                      <a:lumMod val="60000"/>
                      <a:lumOff val="40000"/>
                    </a:schemeClr>
                  </a:solidFill>
                  <a:effectLst/>
                  <a:uLnTx/>
                  <a:uFillTx/>
                  <a:latin charset="0" panose="020b0806030902050204" pitchFamily="34" typeface="Impact"/>
                </a:rPr>
                <a:t>75%</a:t>
              </a:r>
            </a:p>
          </p:txBody>
        </p:sp>
        <p:sp>
          <p:nvSpPr>
            <p:cNvPr id="45" name="Oval 14">
              <a:extLst>
                <a:ext uri="{FF2B5EF4-FFF2-40B4-BE49-F238E27FC236}">
                  <a16:creationId xmlns:a16="http://schemas.microsoft.com/office/drawing/2014/main" id="{63AB0E0A-08A6-41A3-B74A-9827E9832D7B}"/>
                </a:ext>
              </a:extLst>
            </p:cNvPr>
            <p:cNvSpPr/>
            <p:nvPr/>
          </p:nvSpPr>
          <p:spPr>
            <a:xfrm>
              <a:off x="5957109" y="2423560"/>
              <a:ext cx="493486" cy="447776"/>
            </a:xfrm>
            <a:custGeom>
              <a:gdLst>
                <a:gd fmla="*/ 116112 w 607919" name="connsiteX0"/>
                <a:gd fmla="*/ 473652 h 551610" name="connsiteY0"/>
                <a:gd fmla="*/ 118901 w 607919" name="connsiteX1"/>
                <a:gd fmla="*/ 480423 h 551610" name="connsiteY1"/>
                <a:gd fmla="*/ 118901 w 607919" name="connsiteX2"/>
                <a:gd fmla="*/ 551610 h 551610" name="connsiteY2"/>
                <a:gd fmla="*/ 55604 w 607919" name="connsiteX3"/>
                <a:gd fmla="*/ 551610 h 551610" name="connsiteY3"/>
                <a:gd fmla="*/ 55604 w 607919" name="connsiteX4"/>
                <a:gd fmla="*/ 540851 h 551610" name="connsiteY4"/>
                <a:gd fmla="*/ 65255 w 607919" name="connsiteX5"/>
                <a:gd fmla="*/ 520583 h 551610" name="connsiteY5"/>
                <a:gd fmla="*/ 83555 w 607919" name="connsiteX6"/>
                <a:gd fmla="*/ 502317 h 551610" name="connsiteY6"/>
                <a:gd fmla="*/ 109375 w 607919" name="connsiteX7"/>
                <a:gd fmla="*/ 476545 h 551610" name="connsiteY7"/>
                <a:gd fmla="*/ 116112 w 607919" name="connsiteX8"/>
                <a:gd fmla="*/ 473652 h 551610" name="connsiteY8"/>
                <a:gd fmla="*/ 199155 w 607919" name="connsiteX9"/>
                <a:gd fmla="*/ 390799 h 551610" name="connsiteY9"/>
                <a:gd fmla="*/ 201956 w 607919" name="connsiteX10"/>
                <a:gd fmla="*/ 397632 h 551610" name="connsiteY10"/>
                <a:gd fmla="*/ 201956 w 607919" name="connsiteX11"/>
                <a:gd fmla="*/ 551610 h 551610" name="connsiteY11"/>
                <a:gd fmla="*/ 145363 w 607919" name="connsiteX12"/>
                <a:gd fmla="*/ 551610 h 551610" name="connsiteY12"/>
                <a:gd fmla="*/ 145363 w 607919" name="connsiteX13"/>
                <a:gd fmla="*/ 454170 h 551610" name="connsiteY13"/>
                <a:gd fmla="*/ 154879 w 607919" name="connsiteX14"/>
                <a:gd fmla="*/ 431030 h 551610" name="connsiteY14"/>
                <a:gd fmla="*/ 192315 w 607919" name="connsiteX15"/>
                <a:gd fmla="*/ 393630 h 551610" name="connsiteY15"/>
                <a:gd fmla="*/ 199155 w 607919" name="connsiteX16"/>
                <a:gd fmla="*/ 390799 h 551610" name="connsiteY16"/>
                <a:gd fmla="*/ 231082 w 607919" name="connsiteX17"/>
                <a:gd fmla="*/ 388245 h 551610" name="connsiteY17"/>
                <a:gd fmla="*/ 237930 w 607919" name="connsiteX18"/>
                <a:gd fmla="*/ 391091 h 551610" name="connsiteY18"/>
                <a:gd fmla="*/ 266763 w 607919" name="connsiteX19"/>
                <a:gd fmla="*/ 419867 h 551610" name="connsiteY19"/>
                <a:gd fmla="*/ 275915 w 607919" name="connsiteX20"/>
                <a:gd fmla="*/ 428875 h 551610" name="connsiteY20"/>
                <a:gd fmla="*/ 284941 w 607919" name="connsiteX21"/>
                <a:gd fmla="*/ 451520 h 551610" name="connsiteY21"/>
                <a:gd fmla="*/ 284941 w 607919" name="connsiteX22"/>
                <a:gd fmla="*/ 551610 h 551610" name="connsiteY22"/>
                <a:gd fmla="*/ 228277 w 607919" name="connsiteX23"/>
                <a:gd fmla="*/ 551610 h 551610" name="connsiteY23"/>
                <a:gd fmla="*/ 228277 w 607919" name="connsiteX24"/>
                <a:gd fmla="*/ 394969 h 551610" name="connsiteY24"/>
                <a:gd fmla="*/ 231082 w 607919" name="connsiteX25"/>
                <a:gd fmla="*/ 388245 h 551610" name="connsiteY25"/>
                <a:gd fmla="*/ 365148 w 607919" name="connsiteX26"/>
                <a:gd fmla="*/ 381336 h 551610" name="connsiteY26"/>
                <a:gd fmla="*/ 367997 w 607919" name="connsiteX27"/>
                <a:gd fmla="*/ 388122 h 551610" name="connsiteY27"/>
                <a:gd fmla="*/ 367997 w 607919" name="connsiteX28"/>
                <a:gd fmla="*/ 551610 h 551610" name="connsiteY28"/>
                <a:gd fmla="*/ 311262 w 607919" name="connsiteX29"/>
                <a:gd fmla="*/ 551610 h 551610" name="connsiteY29"/>
                <a:gd fmla="*/ 311262 w 607919" name="connsiteX30"/>
                <a:gd fmla="*/ 444661 h 551610" name="connsiteY30"/>
                <a:gd fmla="*/ 316898 w 607919" name="connsiteX31"/>
                <a:gd fmla="*/ 425523 h 551610" name="connsiteY31"/>
                <a:gd fmla="*/ 322534 w 607919" name="connsiteX32"/>
                <a:gd fmla="*/ 419894 h 551610" name="connsiteY32"/>
                <a:gd fmla="*/ 358353 w 607919" name="connsiteX33"/>
                <a:gd fmla="*/ 384120 h 551610" name="connsiteY33"/>
                <a:gd fmla="*/ 365148 w 607919" name="connsiteX34"/>
                <a:gd fmla="*/ 381336 h 551610" name="connsiteY34"/>
                <a:gd fmla="*/ 448177 w 607919" name="connsiteX35"/>
                <a:gd fmla="*/ 298352 h 551610" name="connsiteY35"/>
                <a:gd fmla="*/ 450982 w 607919" name="connsiteX36"/>
                <a:gd fmla="*/ 305139 h 551610" name="connsiteY36"/>
                <a:gd fmla="*/ 450982 w 607919" name="connsiteX37"/>
                <a:gd fmla="*/ 551610 h 551610" name="connsiteY37"/>
                <a:gd fmla="*/ 394318 w 607919" name="connsiteX38"/>
                <a:gd fmla="*/ 551610 h 551610" name="connsiteY38"/>
                <a:gd fmla="*/ 394318 w 607919" name="connsiteX39"/>
                <a:gd fmla="*/ 361815 h 551610" name="connsiteY39"/>
                <a:gd fmla="*/ 403846 w 607919" name="connsiteX40"/>
                <a:gd fmla="*/ 338669 h 551610" name="connsiteY40"/>
                <a:gd fmla="*/ 441329 w 607919" name="connsiteX41"/>
                <a:gd fmla="*/ 301136 h 551610" name="connsiteY41"/>
                <a:gd fmla="*/ 448177 w 607919" name="connsiteX42"/>
                <a:gd fmla="*/ 298352 h 551610" name="connsiteY42"/>
                <a:gd fmla="*/ 527085 w 607919" name="connsiteX43"/>
                <a:gd fmla="*/ 219452 h 551610" name="connsiteY43"/>
                <a:gd fmla="*/ 529874 w 607919" name="connsiteX44"/>
                <a:gd fmla="*/ 226177 h 551610" name="connsiteY44"/>
                <a:gd fmla="*/ 529874 w 607919" name="connsiteX45"/>
                <a:gd fmla="*/ 551610 h 551610" name="connsiteY45"/>
                <a:gd fmla="*/ 477232 w 607919" name="connsiteX46"/>
                <a:gd fmla="*/ 551610 h 551610" name="connsiteY46"/>
                <a:gd fmla="*/ 477232 w 607919" name="connsiteX47"/>
                <a:gd fmla="*/ 278727 h 551610" name="connsiteY47"/>
                <a:gd fmla="*/ 486883 w 607919" name="connsiteX48"/>
                <a:gd fmla="*/ 255580 h 551610" name="connsiteY48"/>
                <a:gd fmla="*/ 520348 w 607919" name="connsiteX49"/>
                <a:gd fmla="*/ 222298 h 551610" name="connsiteY49"/>
                <a:gd fmla="*/ 527085 w 607919" name="connsiteX50"/>
                <a:gd fmla="*/ 219452 h 551610" name="connsiteY50"/>
                <a:gd fmla="*/ 387769 w 607919" name="connsiteX51"/>
                <a:gd fmla="*/ 0 h 551610" name="connsiteY51"/>
                <a:gd fmla="*/ 580729 w 607919" name="connsiteX52"/>
                <a:gd fmla="*/ 0 h 551610" name="connsiteY52"/>
                <a:gd fmla="*/ 607919 w 607919" name="connsiteX53"/>
                <a:gd fmla="*/ 26022 h 551610" name="connsiteY53"/>
                <a:gd fmla="*/ 607919 w 607919" name="connsiteX54"/>
                <a:gd fmla="*/ 219812 h 551610" name="connsiteY54"/>
                <a:gd fmla="*/ 598271 w 607919" name="connsiteX55"/>
                <a:gd fmla="*/ 223815 h 551610" name="connsiteY55"/>
                <a:gd fmla="*/ 530610 w 607919" name="connsiteX56"/>
                <a:gd fmla="*/ 156258 h 551610" name="connsiteY56"/>
                <a:gd fmla="*/ 304320 w 607919" name="connsiteX57"/>
                <a:gd fmla="*/ 382325 h 551610" name="connsiteY57"/>
                <a:gd fmla="*/ 285024 w 607919" name="connsiteX58"/>
                <a:gd fmla="*/ 382325 h 551610" name="connsiteY58"/>
                <a:gd fmla="*/ 216360 w 607919" name="connsiteX59"/>
                <a:gd fmla="*/ 313767 h 551610" name="connsiteY59"/>
                <a:gd fmla="*/ 94068 w 607919" name="connsiteX60"/>
                <a:gd fmla="*/ 435996 h 551610" name="connsiteY60"/>
                <a:gd fmla="*/ 17260 w 607919" name="connsiteX61"/>
                <a:gd fmla="*/ 435996 h 551610" name="connsiteY61"/>
                <a:gd fmla="*/ 15882 w 607919" name="connsiteX62"/>
                <a:gd fmla="*/ 434745 h 551610" name="connsiteY62"/>
                <a:gd fmla="*/ 15882 w 607919" name="connsiteX63"/>
                <a:gd fmla="*/ 358055 h 551610" name="connsiteY63"/>
                <a:gd fmla="*/ 206837 w 607919" name="connsiteX64"/>
                <a:gd fmla="*/ 167267 h 551610" name="connsiteY64"/>
                <a:gd fmla="*/ 226008 w 607919" name="connsiteX65"/>
                <a:gd fmla="*/ 167267 h 551610" name="connsiteY65"/>
                <a:gd fmla="*/ 294672 w 607919" name="connsiteX66"/>
                <a:gd fmla="*/ 235701 h 551610" name="connsiteY66"/>
                <a:gd fmla="*/ 424481 w 607919" name="connsiteX67"/>
                <a:gd fmla="*/ 105965 h 551610" name="connsiteY67"/>
                <a:gd fmla="*/ 452423 w 607919" name="connsiteX68"/>
                <a:gd fmla="*/ 78192 h 551610" name="connsiteY68"/>
                <a:gd fmla="*/ 383885 w 607919" name="connsiteX69"/>
                <a:gd fmla="*/ 9633 h 551610" name="connsiteY69"/>
                <a:gd fmla="*/ 387769 w 607919" name="connsiteX70"/>
                <a:gd fmla="*/ 0 h 551610" name="connsiteY7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b="b" l="l" r="r" t="t"/>
              <a:pathLst>
                <a:path h="551610" w="607919">
                  <a:moveTo>
                    <a:pt x="116112" y="473652"/>
                  </a:moveTo>
                  <a:cubicBezTo>
                    <a:pt x="117836" y="474356"/>
                    <a:pt x="118901" y="476670"/>
                    <a:pt x="118901" y="480423"/>
                  </a:cubicBezTo>
                  <a:lnTo>
                    <a:pt x="118901" y="551610"/>
                  </a:lnTo>
                  <a:lnTo>
                    <a:pt x="55604" y="551610"/>
                  </a:lnTo>
                  <a:lnTo>
                    <a:pt x="55604" y="540851"/>
                  </a:lnTo>
                  <a:cubicBezTo>
                    <a:pt x="55604" y="534971"/>
                    <a:pt x="59991" y="525838"/>
                    <a:pt x="65255" y="520583"/>
                  </a:cubicBezTo>
                  <a:lnTo>
                    <a:pt x="83555" y="502317"/>
                  </a:lnTo>
                  <a:lnTo>
                    <a:pt x="109375" y="476545"/>
                  </a:lnTo>
                  <a:cubicBezTo>
                    <a:pt x="112007" y="473855"/>
                    <a:pt x="114389" y="472948"/>
                    <a:pt x="116112" y="473652"/>
                  </a:cubicBezTo>
                  <a:close/>
                  <a:moveTo>
                    <a:pt x="199155" y="390799"/>
                  </a:moveTo>
                  <a:cubicBezTo>
                    <a:pt x="200892" y="391534"/>
                    <a:pt x="201956" y="393880"/>
                    <a:pt x="201956" y="397632"/>
                  </a:cubicBezTo>
                  <a:lnTo>
                    <a:pt x="201956" y="551610"/>
                  </a:lnTo>
                  <a:lnTo>
                    <a:pt x="145363" y="551610"/>
                  </a:lnTo>
                  <a:lnTo>
                    <a:pt x="145363" y="454170"/>
                  </a:lnTo>
                  <a:cubicBezTo>
                    <a:pt x="145363" y="446665"/>
                    <a:pt x="149620" y="436283"/>
                    <a:pt x="154879" y="431030"/>
                  </a:cubicBezTo>
                  <a:lnTo>
                    <a:pt x="192315" y="393630"/>
                  </a:lnTo>
                  <a:cubicBezTo>
                    <a:pt x="195007" y="390941"/>
                    <a:pt x="197417" y="390065"/>
                    <a:pt x="199155" y="390799"/>
                  </a:cubicBezTo>
                  <a:close/>
                  <a:moveTo>
                    <a:pt x="231082" y="388245"/>
                  </a:moveTo>
                  <a:cubicBezTo>
                    <a:pt x="232822" y="387525"/>
                    <a:pt x="235235" y="388401"/>
                    <a:pt x="237930" y="391091"/>
                  </a:cubicBezTo>
                  <a:lnTo>
                    <a:pt x="266763" y="419867"/>
                  </a:lnTo>
                  <a:lnTo>
                    <a:pt x="275915" y="428875"/>
                  </a:lnTo>
                  <a:cubicBezTo>
                    <a:pt x="280929" y="433879"/>
                    <a:pt x="284941" y="444013"/>
                    <a:pt x="284941" y="451520"/>
                  </a:cubicBezTo>
                  <a:lnTo>
                    <a:pt x="284941" y="551610"/>
                  </a:lnTo>
                  <a:lnTo>
                    <a:pt x="228277" y="551610"/>
                  </a:lnTo>
                  <a:lnTo>
                    <a:pt x="228277" y="394969"/>
                  </a:lnTo>
                  <a:cubicBezTo>
                    <a:pt x="228277" y="391278"/>
                    <a:pt x="229343" y="388964"/>
                    <a:pt x="231082" y="388245"/>
                  </a:cubicBezTo>
                  <a:close/>
                  <a:moveTo>
                    <a:pt x="365148" y="381336"/>
                  </a:moveTo>
                  <a:cubicBezTo>
                    <a:pt x="366901" y="382055"/>
                    <a:pt x="367997" y="384370"/>
                    <a:pt x="367997" y="388122"/>
                  </a:cubicBezTo>
                  <a:lnTo>
                    <a:pt x="367997" y="551610"/>
                  </a:lnTo>
                  <a:lnTo>
                    <a:pt x="311262" y="551610"/>
                  </a:lnTo>
                  <a:lnTo>
                    <a:pt x="311262" y="444661"/>
                  </a:lnTo>
                  <a:cubicBezTo>
                    <a:pt x="311262" y="437156"/>
                    <a:pt x="313767" y="428650"/>
                    <a:pt x="316898" y="425523"/>
                  </a:cubicBezTo>
                  <a:cubicBezTo>
                    <a:pt x="320029" y="422396"/>
                    <a:pt x="322534" y="419894"/>
                    <a:pt x="322534" y="419894"/>
                  </a:cubicBezTo>
                  <a:lnTo>
                    <a:pt x="358353" y="384120"/>
                  </a:lnTo>
                  <a:cubicBezTo>
                    <a:pt x="360983" y="381493"/>
                    <a:pt x="363394" y="380617"/>
                    <a:pt x="365148" y="381336"/>
                  </a:cubicBezTo>
                  <a:close/>
                  <a:moveTo>
                    <a:pt x="448177" y="298352"/>
                  </a:moveTo>
                  <a:cubicBezTo>
                    <a:pt x="449916" y="299071"/>
                    <a:pt x="450982" y="301386"/>
                    <a:pt x="450982" y="305139"/>
                  </a:cubicBezTo>
                  <a:lnTo>
                    <a:pt x="450982" y="551610"/>
                  </a:lnTo>
                  <a:lnTo>
                    <a:pt x="394318" y="551610"/>
                  </a:lnTo>
                  <a:lnTo>
                    <a:pt x="394318" y="361815"/>
                  </a:lnTo>
                  <a:cubicBezTo>
                    <a:pt x="394318" y="354308"/>
                    <a:pt x="398580" y="343924"/>
                    <a:pt x="403846" y="338669"/>
                  </a:cubicBezTo>
                  <a:lnTo>
                    <a:pt x="441329" y="301136"/>
                  </a:lnTo>
                  <a:cubicBezTo>
                    <a:pt x="444024" y="298508"/>
                    <a:pt x="446438" y="297633"/>
                    <a:pt x="448177" y="298352"/>
                  </a:cubicBezTo>
                  <a:close/>
                  <a:moveTo>
                    <a:pt x="527085" y="219452"/>
                  </a:moveTo>
                  <a:cubicBezTo>
                    <a:pt x="528809" y="220171"/>
                    <a:pt x="529874" y="222486"/>
                    <a:pt x="529874" y="226177"/>
                  </a:cubicBezTo>
                  <a:lnTo>
                    <a:pt x="529874" y="551610"/>
                  </a:lnTo>
                  <a:lnTo>
                    <a:pt x="477232" y="551610"/>
                  </a:lnTo>
                  <a:lnTo>
                    <a:pt x="477232" y="278727"/>
                  </a:lnTo>
                  <a:cubicBezTo>
                    <a:pt x="477232" y="271345"/>
                    <a:pt x="481494" y="260960"/>
                    <a:pt x="486883" y="255580"/>
                  </a:cubicBezTo>
                  <a:lnTo>
                    <a:pt x="520348" y="222298"/>
                  </a:lnTo>
                  <a:cubicBezTo>
                    <a:pt x="522980" y="219608"/>
                    <a:pt x="525362" y="218732"/>
                    <a:pt x="527085" y="219452"/>
                  </a:cubicBezTo>
                  <a:close/>
                  <a:moveTo>
                    <a:pt x="387769" y="0"/>
                  </a:moveTo>
                  <a:lnTo>
                    <a:pt x="580729" y="0"/>
                  </a:lnTo>
                  <a:cubicBezTo>
                    <a:pt x="594512" y="0"/>
                    <a:pt x="607919" y="12135"/>
                    <a:pt x="607919" y="26022"/>
                  </a:cubicBezTo>
                  <a:lnTo>
                    <a:pt x="607919" y="219812"/>
                  </a:lnTo>
                  <a:cubicBezTo>
                    <a:pt x="607919" y="227318"/>
                    <a:pt x="603534" y="229070"/>
                    <a:pt x="598271" y="223815"/>
                  </a:cubicBezTo>
                  <a:lnTo>
                    <a:pt x="530610" y="156258"/>
                  </a:lnTo>
                  <a:lnTo>
                    <a:pt x="304320" y="382325"/>
                  </a:lnTo>
                  <a:cubicBezTo>
                    <a:pt x="298932" y="387580"/>
                    <a:pt x="290412" y="387580"/>
                    <a:pt x="285024" y="382325"/>
                  </a:cubicBezTo>
                  <a:lnTo>
                    <a:pt x="216360" y="313767"/>
                  </a:lnTo>
                  <a:lnTo>
                    <a:pt x="94068" y="435996"/>
                  </a:lnTo>
                  <a:cubicBezTo>
                    <a:pt x="72767" y="457264"/>
                    <a:pt x="38435" y="457264"/>
                    <a:pt x="17260" y="435996"/>
                  </a:cubicBezTo>
                  <a:lnTo>
                    <a:pt x="15882" y="434745"/>
                  </a:lnTo>
                  <a:cubicBezTo>
                    <a:pt x="-5294" y="413477"/>
                    <a:pt x="-5294" y="379198"/>
                    <a:pt x="15882" y="358055"/>
                  </a:cubicBezTo>
                  <a:lnTo>
                    <a:pt x="206837" y="167267"/>
                  </a:lnTo>
                  <a:cubicBezTo>
                    <a:pt x="212100" y="161888"/>
                    <a:pt x="220745" y="161888"/>
                    <a:pt x="226008" y="167267"/>
                  </a:cubicBezTo>
                  <a:lnTo>
                    <a:pt x="294672" y="235701"/>
                  </a:lnTo>
                  <a:lnTo>
                    <a:pt x="424481" y="105965"/>
                  </a:lnTo>
                  <a:lnTo>
                    <a:pt x="452423" y="78192"/>
                  </a:lnTo>
                  <a:lnTo>
                    <a:pt x="383885" y="9633"/>
                  </a:lnTo>
                  <a:cubicBezTo>
                    <a:pt x="378497" y="4379"/>
                    <a:pt x="380376" y="0"/>
                    <a:pt x="387769" y="0"/>
                  </a:cubicBez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defTabSz="4572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Arial"/>
                <a:cs typeface="+mn-cs"/>
              </a:endParaRPr>
            </a:p>
          </p:txBody>
        </p:sp>
      </p:grpSp>
      <p:grpSp>
        <p:nvGrpSpPr>
          <p:cNvPr id="6" name="组合 5">
            <a:extLst>
              <a:ext uri="{FF2B5EF4-FFF2-40B4-BE49-F238E27FC236}">
                <a16:creationId xmlns:a16="http://schemas.microsoft.com/office/drawing/2014/main" id="{116D473A-977E-47DB-987D-044DEEC10BA9}"/>
              </a:ext>
            </a:extLst>
          </p:cNvPr>
          <p:cNvGrpSpPr/>
          <p:nvPr/>
        </p:nvGrpSpPr>
        <p:grpSpPr>
          <a:xfrm>
            <a:off x="8529476" y="2044515"/>
            <a:ext cx="2101328" cy="2101328"/>
            <a:chOff x="8529476" y="2044515"/>
            <a:chExt cx="2101328" cy="2101328"/>
          </a:xfrm>
        </p:grpSpPr>
        <p:sp>
          <p:nvSpPr>
            <p:cNvPr id="46" name="弧形 24">
              <a:extLst>
                <a:ext uri="{FF2B5EF4-FFF2-40B4-BE49-F238E27FC236}">
                  <a16:creationId xmlns:a16="http://schemas.microsoft.com/office/drawing/2014/main" id="{10FC6FBB-273E-4CAE-994D-7AEA3307FB56}"/>
                </a:ext>
              </a:extLst>
            </p:cNvPr>
            <p:cNvSpPr/>
            <p:nvPr/>
          </p:nvSpPr>
          <p:spPr>
            <a:xfrm>
              <a:off x="8529476" y="2044515"/>
              <a:ext cx="2101328" cy="2101328"/>
            </a:xfrm>
            <a:prstGeom prst="arc">
              <a:avLst>
                <a:gd fmla="val 21496969" name="adj1"/>
                <a:gd fmla="val 17262036" name="adj2"/>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800" u="none">
                <a:ln>
                  <a:noFill/>
                </a:ln>
                <a:solidFill>
                  <a:prstClr val="black"/>
                </a:solidFill>
                <a:effectLst/>
                <a:uLnTx/>
                <a:uFillTx/>
                <a:latin typeface="Arial"/>
                <a:cs typeface="+mn-cs"/>
              </a:endParaRPr>
            </a:p>
          </p:txBody>
        </p:sp>
        <p:sp>
          <p:nvSpPr>
            <p:cNvPr id="47" name="弧形 25">
              <a:extLst>
                <a:ext uri="{FF2B5EF4-FFF2-40B4-BE49-F238E27FC236}">
                  <a16:creationId xmlns:a16="http://schemas.microsoft.com/office/drawing/2014/main" id="{433AE727-B7EA-41D1-B838-885530EAF5BF}"/>
                </a:ext>
              </a:extLst>
            </p:cNvPr>
            <p:cNvSpPr/>
            <p:nvPr/>
          </p:nvSpPr>
          <p:spPr>
            <a:xfrm>
              <a:off x="8529476" y="2044515"/>
              <a:ext cx="2101328" cy="2101328"/>
            </a:xfrm>
            <a:prstGeom prst="arc">
              <a:avLst>
                <a:gd fmla="val 16200000" name="adj1"/>
                <a:gd fmla="val 4194235" name="adj2"/>
              </a:avLst>
            </a:prstGeom>
            <a:ln w="114300">
              <a:solidFill>
                <a:schemeClr val="accent1">
                  <a:lumMod val="60000"/>
                  <a:lumOff val="40000"/>
                </a:schemeClr>
              </a:solidFill>
            </a:ln>
            <a:effectLst/>
          </p:spPr>
          <p:style>
            <a:lnRef idx="1">
              <a:schemeClr val="accent1"/>
            </a:lnRef>
            <a:fillRef idx="0">
              <a:schemeClr val="accent1"/>
            </a:fillRef>
            <a:effectRef idx="0">
              <a:schemeClr val="accent1"/>
            </a:effectRef>
            <a:fontRef idx="minor">
              <a:schemeClr val="tx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800" u="none">
                <a:ln>
                  <a:noFill/>
                </a:ln>
                <a:solidFill>
                  <a:prstClr val="black"/>
                </a:solidFill>
                <a:effectLst/>
                <a:uLnTx/>
                <a:uFillTx/>
                <a:latin typeface="Arial"/>
                <a:cs typeface="+mn-cs"/>
              </a:endParaRPr>
            </a:p>
          </p:txBody>
        </p:sp>
        <p:sp>
          <p:nvSpPr>
            <p:cNvPr id="48" name="文本框 47">
              <a:extLst>
                <a:ext uri="{FF2B5EF4-FFF2-40B4-BE49-F238E27FC236}">
                  <a16:creationId xmlns:a16="http://schemas.microsoft.com/office/drawing/2014/main" id="{51548C06-A8C0-4181-AE2F-CCBFBF5959E1}"/>
                </a:ext>
              </a:extLst>
            </p:cNvPr>
            <p:cNvSpPr txBox="1"/>
            <p:nvPr/>
          </p:nvSpPr>
          <p:spPr bwMode="auto">
            <a:xfrm>
              <a:off x="8531486" y="3026823"/>
              <a:ext cx="2090429" cy="640080"/>
            </a:xfrm>
            <a:prstGeom prst="rect">
              <a:avLst/>
            </a:prstGeom>
            <a:noFill/>
          </p:spPr>
          <p:txBody>
            <a:bodyPr wrap="squar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3600" u="none">
                  <a:ln>
                    <a:noFill/>
                  </a:ln>
                  <a:solidFill>
                    <a:schemeClr val="accent1">
                      <a:lumMod val="60000"/>
                      <a:lumOff val="40000"/>
                    </a:schemeClr>
                  </a:solidFill>
                  <a:effectLst/>
                  <a:uLnTx/>
                  <a:uFillTx/>
                  <a:latin charset="0" panose="020b0806030902050204" pitchFamily="34" typeface="Impact"/>
                </a:rPr>
                <a:t>30%</a:t>
              </a:r>
            </a:p>
          </p:txBody>
        </p:sp>
        <p:sp>
          <p:nvSpPr>
            <p:cNvPr id="49" name="Oval 21">
              <a:extLst>
                <a:ext uri="{FF2B5EF4-FFF2-40B4-BE49-F238E27FC236}">
                  <a16:creationId xmlns:a16="http://schemas.microsoft.com/office/drawing/2014/main" id="{D1408073-B4D9-492D-BFBE-33198F03FAD2}"/>
                </a:ext>
              </a:extLst>
            </p:cNvPr>
            <p:cNvSpPr/>
            <p:nvPr/>
          </p:nvSpPr>
          <p:spPr>
            <a:xfrm>
              <a:off x="9333397" y="2401167"/>
              <a:ext cx="493486" cy="492562"/>
            </a:xfrm>
            <a:custGeom>
              <a:gdLst>
                <a:gd fmla="*/ 290910 w 605702" name="connsiteX0"/>
                <a:gd fmla="*/ 156336 h 604568" name="connsiteY0"/>
                <a:gd fmla="*/ 335849 w 605702" name="connsiteX1"/>
                <a:gd fmla="*/ 164992 h 604568" name="connsiteY1"/>
                <a:gd fmla="*/ 288310 w 605702" name="connsiteX2"/>
                <a:gd fmla="*/ 212456 h 604568" name="connsiteY2"/>
                <a:gd fmla="*/ 203632 w 605702" name="connsiteX3"/>
                <a:gd fmla="*/ 244717 h 604568" name="connsiteY3"/>
                <a:gd fmla="*/ 203632 w 605702" name="connsiteX4"/>
                <a:gd fmla="*/ 401388 h 604568" name="connsiteY4"/>
                <a:gd fmla="*/ 360547 w 605702" name="connsiteX5"/>
                <a:gd fmla="*/ 401388 h 604568" name="connsiteY5"/>
                <a:gd fmla="*/ 392859 w 605702" name="connsiteX6"/>
                <a:gd fmla="*/ 316749 h 604568" name="connsiteY6"/>
                <a:gd fmla="*/ 440397 w 605702" name="connsiteX7"/>
                <a:gd fmla="*/ 269284 h 604568" name="connsiteY7"/>
                <a:gd fmla="*/ 400287 w 605702" name="connsiteX8"/>
                <a:gd fmla="*/ 441065 h 604568" name="connsiteY8"/>
                <a:gd fmla="*/ 163892 w 605702" name="connsiteX9"/>
                <a:gd fmla="*/ 441065 h 604568" name="connsiteY9"/>
                <a:gd fmla="*/ 163892 w 605702" name="connsiteX10"/>
                <a:gd fmla="*/ 205040 h 604568" name="connsiteY10"/>
                <a:gd fmla="*/ 290910 w 605702" name="connsiteX11"/>
                <a:gd fmla="*/ 156336 h 604568" name="connsiteY11"/>
                <a:gd fmla="*/ 246542 w 605702" name="connsiteX12"/>
                <a:gd fmla="*/ 43775 h 604568" name="connsiteY12"/>
                <a:gd fmla="*/ 422196 w 605702" name="connsiteX13"/>
                <a:gd fmla="*/ 78723 h 604568" name="connsiteY13"/>
                <a:gd fmla="*/ 376794 w 605702" name="connsiteX14"/>
                <a:gd fmla="*/ 124054 h 604568" name="connsiteY14"/>
                <a:gd fmla="*/ 126109 w 605702" name="connsiteX15"/>
                <a:gd fmla="*/ 167345 h 604568" name="connsiteY15"/>
                <a:gd fmla="*/ 126109 w 605702" name="connsiteX16"/>
                <a:gd fmla="*/ 478820 h 604568" name="connsiteY16"/>
                <a:gd fmla="*/ 438073 w 605702" name="connsiteX17"/>
                <a:gd fmla="*/ 478820 h 604568" name="connsiteY17"/>
                <a:gd fmla="*/ 481432 w 605702" name="connsiteX18"/>
                <a:gd fmla="*/ 228527 h 604568" name="connsiteY18"/>
                <a:gd fmla="*/ 526741 w 605702" name="connsiteX19"/>
                <a:gd fmla="*/ 183011 h 604568" name="connsiteY19"/>
                <a:gd fmla="*/ 481432 w 605702" name="connsiteX20"/>
                <a:gd fmla="*/ 522111 h 604568" name="connsiteY20"/>
                <a:gd fmla="*/ 82657 w 605702" name="connsiteX21"/>
                <a:gd fmla="*/ 522111 h 604568" name="connsiteY21"/>
                <a:gd fmla="*/ 82657 w 605702" name="connsiteX22"/>
                <a:gd fmla="*/ 123961 h 604568" name="connsiteY22"/>
                <a:gd fmla="*/ 246542 w 605702" name="connsiteX23"/>
                <a:gd fmla="*/ 43775 h 604568" name="connsiteY23"/>
                <a:gd fmla="*/ 536061 w 605702" name="connsiteX24"/>
                <a:gd fmla="*/ 0 h 604568" name="connsiteY24"/>
                <a:gd fmla="*/ 544232 w 605702" name="connsiteX25"/>
                <a:gd fmla="*/ 61368 h 604568" name="connsiteY25"/>
                <a:gd fmla="*/ 605702 w 605702" name="connsiteX26"/>
                <a:gd fmla="*/ 69526 h 604568" name="connsiteY26"/>
                <a:gd fmla="*/ 524361 w 605702" name="connsiteX27"/>
                <a:gd fmla="*/ 150732 h 604568" name="connsiteY27"/>
                <a:gd fmla="*/ 498361 w 605702" name="connsiteX28"/>
                <a:gd fmla="*/ 147302 h 604568" name="connsiteY28"/>
                <a:gd fmla="*/ 337721 w 605702" name="connsiteX29"/>
                <a:gd fmla="*/ 307767 h 604568" name="connsiteY29"/>
                <a:gd fmla="*/ 339764 w 605702" name="connsiteX30"/>
                <a:gd fmla="*/ 323063 h 604568" name="connsiteY30"/>
                <a:gd fmla="*/ 282101 w 605702" name="connsiteX31"/>
                <a:gd fmla="*/ 380630 h 604568" name="connsiteY31"/>
                <a:gd fmla="*/ 224437 w 605702" name="connsiteX32"/>
                <a:gd fmla="*/ 323063 h 604568" name="connsiteY32"/>
                <a:gd fmla="*/ 282101 w 605702" name="connsiteX33"/>
                <a:gd fmla="*/ 265495 h 604568" name="connsiteY33"/>
                <a:gd fmla="*/ 297422 w 605702" name="connsiteX34"/>
                <a:gd fmla="*/ 267535 h 604568" name="connsiteY34"/>
                <a:gd fmla="*/ 458155 w 605702" name="connsiteX35"/>
                <a:gd fmla="*/ 107162 h 604568" name="connsiteY35"/>
                <a:gd fmla="*/ 454719 w 605702" name="connsiteX36"/>
                <a:gd fmla="*/ 81206 h 604568" name="connsiteY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b="b" l="l" r="r" t="t"/>
              <a:pathLst>
                <a:path h="604568" w="605702">
                  <a:moveTo>
                    <a:pt x="290910" y="156336"/>
                  </a:moveTo>
                  <a:cubicBezTo>
                    <a:pt x="306137" y="157147"/>
                    <a:pt x="321272" y="160032"/>
                    <a:pt x="335849" y="164992"/>
                  </a:cubicBezTo>
                  <a:lnTo>
                    <a:pt x="288310" y="212456"/>
                  </a:lnTo>
                  <a:cubicBezTo>
                    <a:pt x="257856" y="210695"/>
                    <a:pt x="226844" y="221449"/>
                    <a:pt x="203632" y="244717"/>
                  </a:cubicBezTo>
                  <a:cubicBezTo>
                    <a:pt x="160271" y="287918"/>
                    <a:pt x="160271" y="358187"/>
                    <a:pt x="203632" y="401388"/>
                  </a:cubicBezTo>
                  <a:cubicBezTo>
                    <a:pt x="246900" y="444680"/>
                    <a:pt x="317279" y="444680"/>
                    <a:pt x="360547" y="401388"/>
                  </a:cubicBezTo>
                  <a:cubicBezTo>
                    <a:pt x="383852" y="378211"/>
                    <a:pt x="394623" y="347156"/>
                    <a:pt x="392859" y="316749"/>
                  </a:cubicBezTo>
                  <a:lnTo>
                    <a:pt x="440397" y="269284"/>
                  </a:lnTo>
                  <a:cubicBezTo>
                    <a:pt x="460267" y="327595"/>
                    <a:pt x="446897" y="394620"/>
                    <a:pt x="400287" y="441065"/>
                  </a:cubicBezTo>
                  <a:cubicBezTo>
                    <a:pt x="335106" y="506236"/>
                    <a:pt x="229073" y="506236"/>
                    <a:pt x="163892" y="441065"/>
                  </a:cubicBezTo>
                  <a:cubicBezTo>
                    <a:pt x="98619" y="375987"/>
                    <a:pt x="98619" y="270118"/>
                    <a:pt x="163892" y="205040"/>
                  </a:cubicBezTo>
                  <a:cubicBezTo>
                    <a:pt x="198711" y="170137"/>
                    <a:pt x="245228" y="153902"/>
                    <a:pt x="290910" y="156336"/>
                  </a:cubicBezTo>
                  <a:close/>
                  <a:moveTo>
                    <a:pt x="246542" y="43775"/>
                  </a:moveTo>
                  <a:cubicBezTo>
                    <a:pt x="306463" y="36243"/>
                    <a:pt x="368345" y="47900"/>
                    <a:pt x="422196" y="78723"/>
                  </a:cubicBezTo>
                  <a:lnTo>
                    <a:pt x="376794" y="124054"/>
                  </a:lnTo>
                  <a:cubicBezTo>
                    <a:pt x="294811" y="85305"/>
                    <a:pt x="193980" y="99581"/>
                    <a:pt x="126109" y="167345"/>
                  </a:cubicBezTo>
                  <a:cubicBezTo>
                    <a:pt x="39948" y="253371"/>
                    <a:pt x="39948" y="392793"/>
                    <a:pt x="126109" y="478820"/>
                  </a:cubicBezTo>
                  <a:cubicBezTo>
                    <a:pt x="212271" y="564846"/>
                    <a:pt x="351912" y="564846"/>
                    <a:pt x="438073" y="478820"/>
                  </a:cubicBezTo>
                  <a:cubicBezTo>
                    <a:pt x="505944" y="411055"/>
                    <a:pt x="520428" y="310382"/>
                    <a:pt x="481432" y="228527"/>
                  </a:cubicBezTo>
                  <a:lnTo>
                    <a:pt x="526741" y="183011"/>
                  </a:lnTo>
                  <a:cubicBezTo>
                    <a:pt x="588484" y="290544"/>
                    <a:pt x="573350" y="430244"/>
                    <a:pt x="481432" y="522111"/>
                  </a:cubicBezTo>
                  <a:cubicBezTo>
                    <a:pt x="371316" y="632054"/>
                    <a:pt x="192866" y="632054"/>
                    <a:pt x="82657" y="522111"/>
                  </a:cubicBezTo>
                  <a:cubicBezTo>
                    <a:pt x="-27552" y="412168"/>
                    <a:pt x="-27552" y="233997"/>
                    <a:pt x="82657" y="123961"/>
                  </a:cubicBezTo>
                  <a:cubicBezTo>
                    <a:pt x="128662" y="78028"/>
                    <a:pt x="186622" y="51307"/>
                    <a:pt x="246542" y="43775"/>
                  </a:cubicBezTo>
                  <a:close/>
                  <a:moveTo>
                    <a:pt x="536061" y="0"/>
                  </a:moveTo>
                  <a:lnTo>
                    <a:pt x="544232" y="61368"/>
                  </a:lnTo>
                  <a:lnTo>
                    <a:pt x="605702" y="69526"/>
                  </a:lnTo>
                  <a:lnTo>
                    <a:pt x="524361" y="150732"/>
                  </a:lnTo>
                  <a:lnTo>
                    <a:pt x="498361" y="147302"/>
                  </a:lnTo>
                  <a:lnTo>
                    <a:pt x="337721" y="307767"/>
                  </a:lnTo>
                  <a:cubicBezTo>
                    <a:pt x="339021" y="312588"/>
                    <a:pt x="339764" y="317779"/>
                    <a:pt x="339764" y="323063"/>
                  </a:cubicBezTo>
                  <a:cubicBezTo>
                    <a:pt x="339764" y="354859"/>
                    <a:pt x="313950" y="380630"/>
                    <a:pt x="282101" y="380630"/>
                  </a:cubicBezTo>
                  <a:cubicBezTo>
                    <a:pt x="250251" y="380630"/>
                    <a:pt x="224437" y="354859"/>
                    <a:pt x="224437" y="323063"/>
                  </a:cubicBezTo>
                  <a:cubicBezTo>
                    <a:pt x="224437" y="291266"/>
                    <a:pt x="250251" y="265495"/>
                    <a:pt x="282101" y="265495"/>
                  </a:cubicBezTo>
                  <a:cubicBezTo>
                    <a:pt x="287393" y="265495"/>
                    <a:pt x="292500" y="266237"/>
                    <a:pt x="297422" y="267535"/>
                  </a:cubicBezTo>
                  <a:lnTo>
                    <a:pt x="458155" y="107162"/>
                  </a:lnTo>
                  <a:lnTo>
                    <a:pt x="454719" y="81206"/>
                  </a:lnTo>
                  <a:close/>
                </a:path>
              </a:pathLst>
            </a:cu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defTabSz="4572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Arial"/>
                <a:cs typeface="+mn-cs"/>
              </a:endParaRPr>
            </a:p>
          </p:txBody>
        </p:sp>
      </p:grpSp>
      <p:sp>
        <p:nvSpPr>
          <p:cNvPr id="50" name="TextBox 47">
            <a:extLst>
              <a:ext uri="{FF2B5EF4-FFF2-40B4-BE49-F238E27FC236}">
                <a16:creationId xmlns:a16="http://schemas.microsoft.com/office/drawing/2014/main" id="{A1421D63-DF8A-45DE-A281-1A6C43B6B3DD}"/>
              </a:ext>
            </a:extLst>
          </p:cNvPr>
          <p:cNvSpPr txBox="1"/>
          <p:nvPr/>
        </p:nvSpPr>
        <p:spPr>
          <a:xfrm>
            <a:off x="1716034" y="5247453"/>
            <a:ext cx="2466252" cy="685800"/>
          </a:xfrm>
          <a:prstGeom prst="rect">
            <a:avLst/>
          </a:prstGeom>
          <a:noFill/>
        </p:spPr>
        <p:txBody>
          <a:bodyPr rtlCol="0" wrap="square">
            <a:spAutoFit/>
          </a:bodyPr>
          <a:lstStyle/>
          <a:p>
            <a:pPr algn="ctr">
              <a:lnSpc>
                <a:spcPct val="130000"/>
              </a:lnSpc>
            </a:pPr>
            <a:r>
              <a:rPr altLang="en-US" lang="zh-CN" sz="1000">
                <a:solidFill>
                  <a:schemeClr val="tx1">
                    <a:lumMod val="65000"/>
                    <a:lumOff val="3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a:t>
            </a:r>
          </a:p>
        </p:txBody>
      </p:sp>
      <p:sp>
        <p:nvSpPr>
          <p:cNvPr id="51" name="TextBox 48">
            <a:extLst>
              <a:ext uri="{FF2B5EF4-FFF2-40B4-BE49-F238E27FC236}">
                <a16:creationId xmlns:a16="http://schemas.microsoft.com/office/drawing/2014/main" id="{4244E40D-41C3-43B1-A62F-3E729AA3D187}"/>
              </a:ext>
            </a:extLst>
          </p:cNvPr>
          <p:cNvSpPr txBox="1"/>
          <p:nvPr/>
        </p:nvSpPr>
        <p:spPr>
          <a:xfrm>
            <a:off x="2237917" y="4801225"/>
            <a:ext cx="1402080" cy="365760"/>
          </a:xfrm>
          <a:prstGeom prst="rect">
            <a:avLst/>
          </a:prstGeom>
          <a:noFill/>
        </p:spPr>
        <p:txBody>
          <a:bodyPr anchor="t" bIns="0" rtlCol="0" tIns="0" wrap="none">
            <a:spAutoFit/>
          </a:bodyPr>
          <a:lstStyle/>
          <a:p>
            <a:pPr algn="ctr">
              <a:lnSpc>
                <a:spcPct val="150000"/>
              </a:lnSpc>
            </a:pPr>
            <a:r>
              <a:rPr altLang="en-US" b="1" lang="zh-CN" sz="1600">
                <a:latin charset="-122" panose="020b0503020204020204" pitchFamily="34" typeface="微软雅黑"/>
                <a:ea charset="-122" panose="020b0503020204020204" pitchFamily="34" typeface="微软雅黑"/>
                <a:cs charset="-122" pitchFamily="2" typeface="华文黑体"/>
              </a:rPr>
              <a:t>填写段落标题</a:t>
            </a:r>
          </a:p>
        </p:txBody>
      </p:sp>
      <p:sp>
        <p:nvSpPr>
          <p:cNvPr id="52" name="TextBox 47">
            <a:extLst>
              <a:ext uri="{FF2B5EF4-FFF2-40B4-BE49-F238E27FC236}">
                <a16:creationId xmlns:a16="http://schemas.microsoft.com/office/drawing/2014/main" id="{08B7191B-A9AC-417C-BEEF-581C3F6F2D76}"/>
              </a:ext>
            </a:extLst>
          </p:cNvPr>
          <p:cNvSpPr txBox="1"/>
          <p:nvPr/>
        </p:nvSpPr>
        <p:spPr>
          <a:xfrm>
            <a:off x="4967455" y="5247453"/>
            <a:ext cx="2466252" cy="685800"/>
          </a:xfrm>
          <a:prstGeom prst="rect">
            <a:avLst/>
          </a:prstGeom>
          <a:noFill/>
        </p:spPr>
        <p:txBody>
          <a:bodyPr rtlCol="0" wrap="square">
            <a:spAutoFit/>
          </a:bodyPr>
          <a:lstStyle/>
          <a:p>
            <a:pPr algn="ctr">
              <a:lnSpc>
                <a:spcPct val="130000"/>
              </a:lnSpc>
            </a:pPr>
            <a:r>
              <a:rPr altLang="en-US" lang="zh-CN" sz="1000">
                <a:solidFill>
                  <a:schemeClr val="tx1">
                    <a:lumMod val="65000"/>
                    <a:lumOff val="3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a:t>
            </a:r>
          </a:p>
        </p:txBody>
      </p:sp>
      <p:sp>
        <p:nvSpPr>
          <p:cNvPr id="53" name="TextBox 48">
            <a:extLst>
              <a:ext uri="{FF2B5EF4-FFF2-40B4-BE49-F238E27FC236}">
                <a16:creationId xmlns:a16="http://schemas.microsoft.com/office/drawing/2014/main" id="{CF5A807F-FE54-4F72-9601-DC3353D9039A}"/>
              </a:ext>
            </a:extLst>
          </p:cNvPr>
          <p:cNvSpPr txBox="1"/>
          <p:nvPr/>
        </p:nvSpPr>
        <p:spPr>
          <a:xfrm>
            <a:off x="5499541" y="4801225"/>
            <a:ext cx="1402080" cy="365760"/>
          </a:xfrm>
          <a:prstGeom prst="rect">
            <a:avLst/>
          </a:prstGeom>
          <a:noFill/>
        </p:spPr>
        <p:txBody>
          <a:bodyPr anchor="t" bIns="0" rtlCol="0" tIns="0" wrap="none">
            <a:spAutoFit/>
          </a:bodyPr>
          <a:lstStyle/>
          <a:p>
            <a:pPr algn="ctr">
              <a:lnSpc>
                <a:spcPct val="150000"/>
              </a:lnSpc>
            </a:pPr>
            <a:r>
              <a:rPr altLang="en-US" b="1" lang="zh-CN" sz="1600">
                <a:latin charset="-122" panose="020b0503020204020204" pitchFamily="34" typeface="微软雅黑"/>
                <a:ea charset="-122" panose="020b0503020204020204" pitchFamily="34" typeface="微软雅黑"/>
                <a:cs charset="-122" pitchFamily="2" typeface="华文黑体"/>
              </a:rPr>
              <a:t>填写段落标题</a:t>
            </a:r>
          </a:p>
        </p:txBody>
      </p:sp>
      <p:sp>
        <p:nvSpPr>
          <p:cNvPr id="54" name="TextBox 47">
            <a:extLst>
              <a:ext uri="{FF2B5EF4-FFF2-40B4-BE49-F238E27FC236}">
                <a16:creationId xmlns:a16="http://schemas.microsoft.com/office/drawing/2014/main" id="{7F0B7D2A-3759-43D0-8992-FA72762F492C}"/>
              </a:ext>
            </a:extLst>
          </p:cNvPr>
          <p:cNvSpPr txBox="1"/>
          <p:nvPr/>
        </p:nvSpPr>
        <p:spPr>
          <a:xfrm>
            <a:off x="8218875" y="5247453"/>
            <a:ext cx="2466252" cy="685800"/>
          </a:xfrm>
          <a:prstGeom prst="rect">
            <a:avLst/>
          </a:prstGeom>
          <a:noFill/>
        </p:spPr>
        <p:txBody>
          <a:bodyPr rtlCol="0" wrap="square">
            <a:spAutoFit/>
          </a:bodyPr>
          <a:lstStyle/>
          <a:p>
            <a:pPr algn="ctr">
              <a:lnSpc>
                <a:spcPct val="130000"/>
              </a:lnSpc>
            </a:pPr>
            <a:r>
              <a:rPr altLang="en-US" lang="zh-CN" sz="1000">
                <a:solidFill>
                  <a:schemeClr val="tx1">
                    <a:lumMod val="65000"/>
                    <a:lumOff val="3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a:t>
            </a:r>
          </a:p>
        </p:txBody>
      </p:sp>
      <p:sp>
        <p:nvSpPr>
          <p:cNvPr id="55" name="TextBox 48">
            <a:extLst>
              <a:ext uri="{FF2B5EF4-FFF2-40B4-BE49-F238E27FC236}">
                <a16:creationId xmlns:a16="http://schemas.microsoft.com/office/drawing/2014/main" id="{E8373959-DB7F-48DC-921B-5677F745B0E1}"/>
              </a:ext>
            </a:extLst>
          </p:cNvPr>
          <p:cNvSpPr txBox="1"/>
          <p:nvPr/>
        </p:nvSpPr>
        <p:spPr>
          <a:xfrm>
            <a:off x="8750962" y="4801225"/>
            <a:ext cx="1402080" cy="365760"/>
          </a:xfrm>
          <a:prstGeom prst="rect">
            <a:avLst/>
          </a:prstGeom>
          <a:noFill/>
        </p:spPr>
        <p:txBody>
          <a:bodyPr anchor="t" bIns="0" rtlCol="0" tIns="0" wrap="none">
            <a:spAutoFit/>
          </a:bodyPr>
          <a:lstStyle/>
          <a:p>
            <a:pPr algn="ctr">
              <a:lnSpc>
                <a:spcPct val="150000"/>
              </a:lnSpc>
            </a:pPr>
            <a:r>
              <a:rPr altLang="en-US" b="1" lang="zh-CN" sz="1600">
                <a:latin charset="-122" panose="020b0503020204020204" pitchFamily="34" typeface="微软雅黑"/>
                <a:ea charset="-122" panose="020b0503020204020204" pitchFamily="34" typeface="微软雅黑"/>
                <a:cs charset="-122" pitchFamily="2" typeface="华文黑体"/>
              </a:rPr>
              <a:t>填写段落标题</a:t>
            </a:r>
          </a:p>
        </p:txBody>
      </p:sp>
      <p:grpSp>
        <p:nvGrpSpPr>
          <p:cNvPr id="56" name="组 5">
            <a:extLst>
              <a:ext uri="{FF2B5EF4-FFF2-40B4-BE49-F238E27FC236}">
                <a16:creationId xmlns:a16="http://schemas.microsoft.com/office/drawing/2014/main" id="{17E4F0EA-23D2-4288-B63F-75D86BA57C42}"/>
              </a:ext>
            </a:extLst>
          </p:cNvPr>
          <p:cNvGrpSpPr/>
          <p:nvPr/>
        </p:nvGrpSpPr>
        <p:grpSpPr>
          <a:xfrm>
            <a:off x="1969657" y="6119901"/>
            <a:ext cx="1825703" cy="267620"/>
            <a:chOff x="1506361" y="5550641"/>
            <a:chExt cx="2076628" cy="304402"/>
          </a:xfrm>
        </p:grpSpPr>
        <p:sp>
          <p:nvSpPr>
            <p:cNvPr id="57" name="Shape 2637">
              <a:extLst>
                <a:ext uri="{FF2B5EF4-FFF2-40B4-BE49-F238E27FC236}">
                  <a16:creationId xmlns:a16="http://schemas.microsoft.com/office/drawing/2014/main" id="{8DCDB20A-5270-4E65-B0FB-C1A48843EE2B}"/>
                </a:ext>
              </a:extLst>
            </p:cNvPr>
            <p:cNvSpPr/>
            <p:nvPr/>
          </p:nvSpPr>
          <p:spPr>
            <a:xfrm>
              <a:off x="1506361" y="5550641"/>
              <a:ext cx="166039" cy="304402"/>
            </a:xfrm>
            <a:custGeom>
              <a:cxnLst>
                <a:cxn ang="0">
                  <a:pos x="wd2" y="hd2"/>
                </a:cxn>
                <a:cxn ang="5400000">
                  <a:pos x="wd2" y="hd2"/>
                </a:cxn>
                <a:cxn ang="10800000">
                  <a:pos x="wd2" y="hd2"/>
                </a:cxn>
                <a:cxn ang="16200000">
                  <a:pos x="wd2" y="hd2"/>
                </a:cxn>
              </a:cxnLst>
              <a:rect b="b" l="0" r="r" t="0"/>
              <a:pathLst>
                <a:path extrusionOk="0" h="21600" w="21600">
                  <a:moveTo>
                    <a:pt x="5400" y="8836"/>
                  </a:moveTo>
                  <a:lnTo>
                    <a:pt x="16200" y="8836"/>
                  </a:lnTo>
                  <a:lnTo>
                    <a:pt x="16200" y="11782"/>
                  </a:lnTo>
                  <a:cubicBezTo>
                    <a:pt x="16200" y="13409"/>
                    <a:pt x="13783" y="14727"/>
                    <a:pt x="10800" y="14727"/>
                  </a:cubicBezTo>
                  <a:cubicBezTo>
                    <a:pt x="7817" y="14727"/>
                    <a:pt x="5400" y="13409"/>
                    <a:pt x="5400" y="11782"/>
                  </a:cubicBezTo>
                  <a:cubicBezTo>
                    <a:pt x="5400" y="11782"/>
                    <a:pt x="5400" y="8836"/>
                    <a:pt x="5400" y="8836"/>
                  </a:cubicBezTo>
                  <a:close/>
                  <a:moveTo>
                    <a:pt x="5400" y="3927"/>
                  </a:moveTo>
                  <a:cubicBezTo>
                    <a:pt x="5400" y="2301"/>
                    <a:pt x="7817" y="982"/>
                    <a:pt x="10800" y="982"/>
                  </a:cubicBezTo>
                  <a:cubicBezTo>
                    <a:pt x="13783" y="982"/>
                    <a:pt x="16200" y="2301"/>
                    <a:pt x="16200" y="3927"/>
                  </a:cubicBezTo>
                  <a:lnTo>
                    <a:pt x="16200" y="7855"/>
                  </a:lnTo>
                  <a:lnTo>
                    <a:pt x="5400" y="7855"/>
                  </a:lnTo>
                  <a:cubicBezTo>
                    <a:pt x="5400" y="7855"/>
                    <a:pt x="5400" y="3927"/>
                    <a:pt x="5400" y="3927"/>
                  </a:cubicBezTo>
                  <a:close/>
                  <a:moveTo>
                    <a:pt x="10800" y="15709"/>
                  </a:moveTo>
                  <a:cubicBezTo>
                    <a:pt x="14777" y="15709"/>
                    <a:pt x="18000" y="13951"/>
                    <a:pt x="18000" y="11782"/>
                  </a:cubicBezTo>
                  <a:lnTo>
                    <a:pt x="18000" y="3927"/>
                  </a:lnTo>
                  <a:cubicBezTo>
                    <a:pt x="18000" y="1758"/>
                    <a:pt x="14777" y="0"/>
                    <a:pt x="10800" y="0"/>
                  </a:cubicBezTo>
                  <a:cubicBezTo>
                    <a:pt x="6823" y="0"/>
                    <a:pt x="3600" y="1758"/>
                    <a:pt x="3600" y="3927"/>
                  </a:cubicBezTo>
                  <a:lnTo>
                    <a:pt x="3600" y="11782"/>
                  </a:lnTo>
                  <a:cubicBezTo>
                    <a:pt x="3600" y="13951"/>
                    <a:pt x="6823" y="15709"/>
                    <a:pt x="10800" y="15709"/>
                  </a:cubicBezTo>
                  <a:moveTo>
                    <a:pt x="21600" y="11782"/>
                  </a:moveTo>
                  <a:lnTo>
                    <a:pt x="21600" y="10309"/>
                  </a:lnTo>
                  <a:cubicBezTo>
                    <a:pt x="21600" y="10038"/>
                    <a:pt x="21197" y="9818"/>
                    <a:pt x="20700" y="9818"/>
                  </a:cubicBezTo>
                  <a:cubicBezTo>
                    <a:pt x="20203" y="9818"/>
                    <a:pt x="19800" y="10038"/>
                    <a:pt x="19800" y="10309"/>
                  </a:cubicBezTo>
                  <a:lnTo>
                    <a:pt x="19800" y="11782"/>
                  </a:lnTo>
                  <a:cubicBezTo>
                    <a:pt x="19800" y="14493"/>
                    <a:pt x="15771" y="16691"/>
                    <a:pt x="10800" y="16691"/>
                  </a:cubicBezTo>
                  <a:cubicBezTo>
                    <a:pt x="5829" y="16691"/>
                    <a:pt x="1800" y="14493"/>
                    <a:pt x="1800" y="11782"/>
                  </a:cubicBezTo>
                  <a:lnTo>
                    <a:pt x="1800" y="10309"/>
                  </a:lnTo>
                  <a:cubicBezTo>
                    <a:pt x="1800" y="10038"/>
                    <a:pt x="1397" y="9818"/>
                    <a:pt x="900" y="9818"/>
                  </a:cubicBezTo>
                  <a:cubicBezTo>
                    <a:pt x="403" y="9818"/>
                    <a:pt x="0" y="10038"/>
                    <a:pt x="0" y="10309"/>
                  </a:cubicBezTo>
                  <a:lnTo>
                    <a:pt x="0" y="11782"/>
                  </a:lnTo>
                  <a:cubicBezTo>
                    <a:pt x="0" y="14870"/>
                    <a:pt x="4358" y="17398"/>
                    <a:pt x="9900" y="17648"/>
                  </a:cubicBezTo>
                  <a:lnTo>
                    <a:pt x="9900" y="20618"/>
                  </a:lnTo>
                  <a:lnTo>
                    <a:pt x="3600" y="20618"/>
                  </a:lnTo>
                  <a:cubicBezTo>
                    <a:pt x="3103" y="20618"/>
                    <a:pt x="2700" y="20838"/>
                    <a:pt x="2700" y="21110"/>
                  </a:cubicBezTo>
                  <a:cubicBezTo>
                    <a:pt x="2700" y="21381"/>
                    <a:pt x="3103" y="21600"/>
                    <a:pt x="3600" y="21600"/>
                  </a:cubicBezTo>
                  <a:lnTo>
                    <a:pt x="18000" y="21600"/>
                  </a:lnTo>
                  <a:cubicBezTo>
                    <a:pt x="18497" y="21600"/>
                    <a:pt x="18900" y="21381"/>
                    <a:pt x="18900" y="21110"/>
                  </a:cubicBezTo>
                  <a:cubicBezTo>
                    <a:pt x="18900" y="20838"/>
                    <a:pt x="18497" y="20618"/>
                    <a:pt x="18000" y="20618"/>
                  </a:cubicBezTo>
                  <a:lnTo>
                    <a:pt x="11700" y="20618"/>
                  </a:lnTo>
                  <a:lnTo>
                    <a:pt x="11700" y="17648"/>
                  </a:lnTo>
                  <a:cubicBezTo>
                    <a:pt x="17243" y="17398"/>
                    <a:pt x="21600" y="14870"/>
                    <a:pt x="21600" y="11782"/>
                  </a:cubicBezTo>
                </a:path>
              </a:pathLst>
            </a:custGeom>
            <a:solidFill>
              <a:schemeClr val="tx1">
                <a:lumMod val="50000"/>
                <a:lumOff val="50000"/>
              </a:schemeClr>
            </a:solidFill>
            <a:ln w="12700">
              <a:miter lim="400000"/>
            </a:ln>
          </p:spPr>
          <p:txBody>
            <a:bodyPr anchor="ctr" bIns="19045" lIns="19045" rIns="19045" tIns="19045"/>
            <a:lstStyle/>
            <a:p>
              <a:pPr algn="ct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p>
          </p:txBody>
        </p:sp>
        <p:sp>
          <p:nvSpPr>
            <p:cNvPr id="58" name="Shape 2639">
              <a:extLst>
                <a:ext uri="{FF2B5EF4-FFF2-40B4-BE49-F238E27FC236}">
                  <a16:creationId xmlns:a16="http://schemas.microsoft.com/office/drawing/2014/main" id="{78DC9219-1C81-4618-905C-B2CB05D4BFA4}"/>
                </a:ext>
              </a:extLst>
            </p:cNvPr>
            <p:cNvSpPr/>
            <p:nvPr/>
          </p:nvSpPr>
          <p:spPr>
            <a:xfrm>
              <a:off x="2336984" y="5650189"/>
              <a:ext cx="292567" cy="186179"/>
            </a:xfrm>
            <a:custGeom>
              <a:cxnLst>
                <a:cxn ang="0">
                  <a:pos x="wd2" y="hd2"/>
                </a:cxn>
                <a:cxn ang="5400000">
                  <a:pos x="wd2" y="hd2"/>
                </a:cxn>
                <a:cxn ang="10800000">
                  <a:pos x="wd2" y="hd2"/>
                </a:cxn>
                <a:cxn ang="16200000">
                  <a:pos x="wd2" y="hd2"/>
                </a:cxn>
              </a:cxnLst>
              <a:rect b="b" l="0" r="r" t="0"/>
              <a:pathLst>
                <a:path extrusionOk="0" h="21600" w="21600">
                  <a:moveTo>
                    <a:pt x="13255" y="3086"/>
                  </a:moveTo>
                  <a:cubicBezTo>
                    <a:pt x="12984" y="3086"/>
                    <a:pt x="12764" y="3432"/>
                    <a:pt x="12764" y="3857"/>
                  </a:cubicBezTo>
                  <a:cubicBezTo>
                    <a:pt x="12764" y="4284"/>
                    <a:pt x="12984" y="4629"/>
                    <a:pt x="13255" y="4629"/>
                  </a:cubicBezTo>
                  <a:cubicBezTo>
                    <a:pt x="13525" y="4629"/>
                    <a:pt x="13745" y="4284"/>
                    <a:pt x="13745" y="3857"/>
                  </a:cubicBezTo>
                  <a:cubicBezTo>
                    <a:pt x="13745" y="3432"/>
                    <a:pt x="13525" y="3086"/>
                    <a:pt x="13255" y="3086"/>
                  </a:cubicBezTo>
                  <a:moveTo>
                    <a:pt x="20618" y="16495"/>
                  </a:moveTo>
                  <a:lnTo>
                    <a:pt x="15709" y="12638"/>
                  </a:lnTo>
                  <a:lnTo>
                    <a:pt x="15709" y="8963"/>
                  </a:lnTo>
                  <a:lnTo>
                    <a:pt x="20618" y="5105"/>
                  </a:lnTo>
                  <a:cubicBezTo>
                    <a:pt x="20618" y="5105"/>
                    <a:pt x="20618" y="16495"/>
                    <a:pt x="20618" y="16495"/>
                  </a:cubicBezTo>
                  <a:close/>
                  <a:moveTo>
                    <a:pt x="14727" y="16971"/>
                  </a:moveTo>
                  <a:lnTo>
                    <a:pt x="982" y="16971"/>
                  </a:lnTo>
                  <a:lnTo>
                    <a:pt x="982" y="3086"/>
                  </a:lnTo>
                  <a:cubicBezTo>
                    <a:pt x="982" y="2234"/>
                    <a:pt x="1422" y="1543"/>
                    <a:pt x="1964" y="1543"/>
                  </a:cubicBezTo>
                  <a:lnTo>
                    <a:pt x="13745" y="1543"/>
                  </a:lnTo>
                  <a:cubicBezTo>
                    <a:pt x="14287" y="1543"/>
                    <a:pt x="14727" y="2234"/>
                    <a:pt x="14727" y="3086"/>
                  </a:cubicBezTo>
                  <a:cubicBezTo>
                    <a:pt x="14727" y="3086"/>
                    <a:pt x="14727" y="16971"/>
                    <a:pt x="14727" y="16971"/>
                  </a:cubicBezTo>
                  <a:close/>
                  <a:moveTo>
                    <a:pt x="13745" y="20057"/>
                  </a:moveTo>
                  <a:lnTo>
                    <a:pt x="1964" y="20057"/>
                  </a:lnTo>
                  <a:cubicBezTo>
                    <a:pt x="1422" y="20057"/>
                    <a:pt x="982" y="19367"/>
                    <a:pt x="982" y="18514"/>
                  </a:cubicBezTo>
                  <a:lnTo>
                    <a:pt x="14727" y="18514"/>
                  </a:lnTo>
                  <a:cubicBezTo>
                    <a:pt x="14727" y="19367"/>
                    <a:pt x="14287" y="20057"/>
                    <a:pt x="13745" y="20057"/>
                  </a:cubicBezTo>
                  <a:moveTo>
                    <a:pt x="21109" y="3086"/>
                  </a:moveTo>
                  <a:cubicBezTo>
                    <a:pt x="21030" y="3086"/>
                    <a:pt x="20958" y="3122"/>
                    <a:pt x="20892" y="3175"/>
                  </a:cubicBezTo>
                  <a:lnTo>
                    <a:pt x="20890" y="3167"/>
                  </a:lnTo>
                  <a:lnTo>
                    <a:pt x="15709" y="7237"/>
                  </a:lnTo>
                  <a:lnTo>
                    <a:pt x="15709" y="3086"/>
                  </a:lnTo>
                  <a:cubicBezTo>
                    <a:pt x="15709" y="1382"/>
                    <a:pt x="14830" y="0"/>
                    <a:pt x="13745" y="0"/>
                  </a:cubicBezTo>
                  <a:lnTo>
                    <a:pt x="1964" y="0"/>
                  </a:lnTo>
                  <a:cubicBezTo>
                    <a:pt x="879" y="0"/>
                    <a:pt x="0" y="1382"/>
                    <a:pt x="0" y="3086"/>
                  </a:cubicBezTo>
                  <a:lnTo>
                    <a:pt x="0" y="18514"/>
                  </a:lnTo>
                  <a:cubicBezTo>
                    <a:pt x="0" y="20219"/>
                    <a:pt x="879" y="21600"/>
                    <a:pt x="1964" y="21600"/>
                  </a:cubicBezTo>
                  <a:lnTo>
                    <a:pt x="13745" y="21600"/>
                  </a:lnTo>
                  <a:cubicBezTo>
                    <a:pt x="14830" y="21600"/>
                    <a:pt x="15709" y="20219"/>
                    <a:pt x="15709" y="18514"/>
                  </a:cubicBezTo>
                  <a:lnTo>
                    <a:pt x="15709" y="14363"/>
                  </a:lnTo>
                  <a:lnTo>
                    <a:pt x="20890" y="18433"/>
                  </a:lnTo>
                  <a:lnTo>
                    <a:pt x="20892" y="18427"/>
                  </a:lnTo>
                  <a:cubicBezTo>
                    <a:pt x="20958" y="18478"/>
                    <a:pt x="21030" y="18514"/>
                    <a:pt x="21109" y="18514"/>
                  </a:cubicBezTo>
                  <a:cubicBezTo>
                    <a:pt x="21380" y="18514"/>
                    <a:pt x="21600" y="18170"/>
                    <a:pt x="21600" y="17743"/>
                  </a:cubicBezTo>
                  <a:lnTo>
                    <a:pt x="21600" y="3857"/>
                  </a:lnTo>
                  <a:cubicBezTo>
                    <a:pt x="21600" y="3432"/>
                    <a:pt x="21380" y="3086"/>
                    <a:pt x="21109" y="3086"/>
                  </a:cubicBezTo>
                  <a:moveTo>
                    <a:pt x="10309" y="6171"/>
                  </a:moveTo>
                  <a:cubicBezTo>
                    <a:pt x="10038" y="6171"/>
                    <a:pt x="9818" y="5827"/>
                    <a:pt x="9818" y="5400"/>
                  </a:cubicBezTo>
                  <a:cubicBezTo>
                    <a:pt x="9818" y="4974"/>
                    <a:pt x="10038" y="4629"/>
                    <a:pt x="10309" y="4629"/>
                  </a:cubicBezTo>
                  <a:cubicBezTo>
                    <a:pt x="10580" y="4629"/>
                    <a:pt x="10800" y="4974"/>
                    <a:pt x="10800" y="5400"/>
                  </a:cubicBezTo>
                  <a:cubicBezTo>
                    <a:pt x="10800" y="5827"/>
                    <a:pt x="10580" y="6171"/>
                    <a:pt x="10309" y="6171"/>
                  </a:cubicBezTo>
                  <a:moveTo>
                    <a:pt x="10309" y="3086"/>
                  </a:moveTo>
                  <a:cubicBezTo>
                    <a:pt x="9496" y="3086"/>
                    <a:pt x="8836" y="4123"/>
                    <a:pt x="8836" y="5400"/>
                  </a:cubicBezTo>
                  <a:cubicBezTo>
                    <a:pt x="8836" y="6678"/>
                    <a:pt x="9496" y="7714"/>
                    <a:pt x="10309" y="7714"/>
                  </a:cubicBezTo>
                  <a:cubicBezTo>
                    <a:pt x="11123" y="7714"/>
                    <a:pt x="11782" y="6678"/>
                    <a:pt x="11782" y="5400"/>
                  </a:cubicBezTo>
                  <a:cubicBezTo>
                    <a:pt x="11782" y="4123"/>
                    <a:pt x="11123" y="3086"/>
                    <a:pt x="10309" y="3086"/>
                  </a:cubicBezTo>
                </a:path>
              </a:pathLst>
            </a:custGeom>
            <a:solidFill>
              <a:schemeClr val="tx1">
                <a:lumMod val="50000"/>
                <a:lumOff val="50000"/>
              </a:schemeClr>
            </a:solidFill>
            <a:ln w="12700">
              <a:miter lim="400000"/>
            </a:ln>
          </p:spPr>
          <p:txBody>
            <a:bodyPr anchor="ctr" bIns="19045" lIns="19045" rIns="19045" tIns="19045"/>
            <a:lstStyle/>
            <a:p>
              <a:pPr algn="ct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p>
          </p:txBody>
        </p:sp>
        <p:sp>
          <p:nvSpPr>
            <p:cNvPr id="59" name="Shape 2645">
              <a:extLst>
                <a:ext uri="{FF2B5EF4-FFF2-40B4-BE49-F238E27FC236}">
                  <a16:creationId xmlns:a16="http://schemas.microsoft.com/office/drawing/2014/main" id="{AB5595B7-A983-4109-BB13-EDC456C21029}"/>
                </a:ext>
              </a:extLst>
            </p:cNvPr>
            <p:cNvSpPr/>
            <p:nvPr/>
          </p:nvSpPr>
          <p:spPr>
            <a:xfrm>
              <a:off x="3294135" y="5632781"/>
              <a:ext cx="288854" cy="210076"/>
            </a:xfrm>
            <a:custGeom>
              <a:cxnLst>
                <a:cxn ang="0">
                  <a:pos x="wd2" y="hd2"/>
                </a:cxn>
                <a:cxn ang="5400000">
                  <a:pos x="wd2" y="hd2"/>
                </a:cxn>
                <a:cxn ang="10800000">
                  <a:pos x="wd2" y="hd2"/>
                </a:cxn>
                <a:cxn ang="16200000">
                  <a:pos x="wd2" y="hd2"/>
                </a:cxn>
              </a:cxnLst>
              <a:rect b="b" l="0" r="r" t="0"/>
              <a:pathLst>
                <a:path extrusionOk="0" h="21600" w="2160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tx1">
                <a:lumMod val="50000"/>
                <a:lumOff val="50000"/>
              </a:schemeClr>
            </a:solidFill>
            <a:ln w="12700">
              <a:miter lim="400000"/>
            </a:ln>
          </p:spPr>
          <p:txBody>
            <a:bodyPr anchor="ctr" bIns="19045" lIns="19045" rIns="19045" tIns="19045"/>
            <a:lstStyle/>
            <a:p>
              <a:pPr algn="ct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p>
          </p:txBody>
        </p:sp>
      </p:grpSp>
      <p:grpSp>
        <p:nvGrpSpPr>
          <p:cNvPr id="60" name="组 5">
            <a:extLst>
              <a:ext uri="{FF2B5EF4-FFF2-40B4-BE49-F238E27FC236}">
                <a16:creationId xmlns:a16="http://schemas.microsoft.com/office/drawing/2014/main" id="{3F7FDD3F-F172-4944-8E31-F91DB8A1F42E}"/>
              </a:ext>
            </a:extLst>
          </p:cNvPr>
          <p:cNvGrpSpPr/>
          <p:nvPr/>
        </p:nvGrpSpPr>
        <p:grpSpPr>
          <a:xfrm>
            <a:off x="8638435" y="6119901"/>
            <a:ext cx="1825703" cy="267620"/>
            <a:chOff x="1506361" y="5550641"/>
            <a:chExt cx="2076628" cy="304402"/>
          </a:xfrm>
        </p:grpSpPr>
        <p:sp>
          <p:nvSpPr>
            <p:cNvPr id="61" name="Shape 2637">
              <a:extLst>
                <a:ext uri="{FF2B5EF4-FFF2-40B4-BE49-F238E27FC236}">
                  <a16:creationId xmlns:a16="http://schemas.microsoft.com/office/drawing/2014/main" id="{BA4160CE-7068-406A-B104-D81DD9BDC60E}"/>
                </a:ext>
              </a:extLst>
            </p:cNvPr>
            <p:cNvSpPr/>
            <p:nvPr/>
          </p:nvSpPr>
          <p:spPr>
            <a:xfrm>
              <a:off x="1506361" y="5550641"/>
              <a:ext cx="166039" cy="304402"/>
            </a:xfrm>
            <a:custGeom>
              <a:cxnLst>
                <a:cxn ang="0">
                  <a:pos x="wd2" y="hd2"/>
                </a:cxn>
                <a:cxn ang="5400000">
                  <a:pos x="wd2" y="hd2"/>
                </a:cxn>
                <a:cxn ang="10800000">
                  <a:pos x="wd2" y="hd2"/>
                </a:cxn>
                <a:cxn ang="16200000">
                  <a:pos x="wd2" y="hd2"/>
                </a:cxn>
              </a:cxnLst>
              <a:rect b="b" l="0" r="r" t="0"/>
              <a:pathLst>
                <a:path extrusionOk="0" h="21600" w="21600">
                  <a:moveTo>
                    <a:pt x="5400" y="8836"/>
                  </a:moveTo>
                  <a:lnTo>
                    <a:pt x="16200" y="8836"/>
                  </a:lnTo>
                  <a:lnTo>
                    <a:pt x="16200" y="11782"/>
                  </a:lnTo>
                  <a:cubicBezTo>
                    <a:pt x="16200" y="13409"/>
                    <a:pt x="13783" y="14727"/>
                    <a:pt x="10800" y="14727"/>
                  </a:cubicBezTo>
                  <a:cubicBezTo>
                    <a:pt x="7817" y="14727"/>
                    <a:pt x="5400" y="13409"/>
                    <a:pt x="5400" y="11782"/>
                  </a:cubicBezTo>
                  <a:cubicBezTo>
                    <a:pt x="5400" y="11782"/>
                    <a:pt x="5400" y="8836"/>
                    <a:pt x="5400" y="8836"/>
                  </a:cubicBezTo>
                  <a:close/>
                  <a:moveTo>
                    <a:pt x="5400" y="3927"/>
                  </a:moveTo>
                  <a:cubicBezTo>
                    <a:pt x="5400" y="2301"/>
                    <a:pt x="7817" y="982"/>
                    <a:pt x="10800" y="982"/>
                  </a:cubicBezTo>
                  <a:cubicBezTo>
                    <a:pt x="13783" y="982"/>
                    <a:pt x="16200" y="2301"/>
                    <a:pt x="16200" y="3927"/>
                  </a:cubicBezTo>
                  <a:lnTo>
                    <a:pt x="16200" y="7855"/>
                  </a:lnTo>
                  <a:lnTo>
                    <a:pt x="5400" y="7855"/>
                  </a:lnTo>
                  <a:cubicBezTo>
                    <a:pt x="5400" y="7855"/>
                    <a:pt x="5400" y="3927"/>
                    <a:pt x="5400" y="3927"/>
                  </a:cubicBezTo>
                  <a:close/>
                  <a:moveTo>
                    <a:pt x="10800" y="15709"/>
                  </a:moveTo>
                  <a:cubicBezTo>
                    <a:pt x="14777" y="15709"/>
                    <a:pt x="18000" y="13951"/>
                    <a:pt x="18000" y="11782"/>
                  </a:cubicBezTo>
                  <a:lnTo>
                    <a:pt x="18000" y="3927"/>
                  </a:lnTo>
                  <a:cubicBezTo>
                    <a:pt x="18000" y="1758"/>
                    <a:pt x="14777" y="0"/>
                    <a:pt x="10800" y="0"/>
                  </a:cubicBezTo>
                  <a:cubicBezTo>
                    <a:pt x="6823" y="0"/>
                    <a:pt x="3600" y="1758"/>
                    <a:pt x="3600" y="3927"/>
                  </a:cubicBezTo>
                  <a:lnTo>
                    <a:pt x="3600" y="11782"/>
                  </a:lnTo>
                  <a:cubicBezTo>
                    <a:pt x="3600" y="13951"/>
                    <a:pt x="6823" y="15709"/>
                    <a:pt x="10800" y="15709"/>
                  </a:cubicBezTo>
                  <a:moveTo>
                    <a:pt x="21600" y="11782"/>
                  </a:moveTo>
                  <a:lnTo>
                    <a:pt x="21600" y="10309"/>
                  </a:lnTo>
                  <a:cubicBezTo>
                    <a:pt x="21600" y="10038"/>
                    <a:pt x="21197" y="9818"/>
                    <a:pt x="20700" y="9818"/>
                  </a:cubicBezTo>
                  <a:cubicBezTo>
                    <a:pt x="20203" y="9818"/>
                    <a:pt x="19800" y="10038"/>
                    <a:pt x="19800" y="10309"/>
                  </a:cubicBezTo>
                  <a:lnTo>
                    <a:pt x="19800" y="11782"/>
                  </a:lnTo>
                  <a:cubicBezTo>
                    <a:pt x="19800" y="14493"/>
                    <a:pt x="15771" y="16691"/>
                    <a:pt x="10800" y="16691"/>
                  </a:cubicBezTo>
                  <a:cubicBezTo>
                    <a:pt x="5829" y="16691"/>
                    <a:pt x="1800" y="14493"/>
                    <a:pt x="1800" y="11782"/>
                  </a:cubicBezTo>
                  <a:lnTo>
                    <a:pt x="1800" y="10309"/>
                  </a:lnTo>
                  <a:cubicBezTo>
                    <a:pt x="1800" y="10038"/>
                    <a:pt x="1397" y="9818"/>
                    <a:pt x="900" y="9818"/>
                  </a:cubicBezTo>
                  <a:cubicBezTo>
                    <a:pt x="403" y="9818"/>
                    <a:pt x="0" y="10038"/>
                    <a:pt x="0" y="10309"/>
                  </a:cubicBezTo>
                  <a:lnTo>
                    <a:pt x="0" y="11782"/>
                  </a:lnTo>
                  <a:cubicBezTo>
                    <a:pt x="0" y="14870"/>
                    <a:pt x="4358" y="17398"/>
                    <a:pt x="9900" y="17648"/>
                  </a:cubicBezTo>
                  <a:lnTo>
                    <a:pt x="9900" y="20618"/>
                  </a:lnTo>
                  <a:lnTo>
                    <a:pt x="3600" y="20618"/>
                  </a:lnTo>
                  <a:cubicBezTo>
                    <a:pt x="3103" y="20618"/>
                    <a:pt x="2700" y="20838"/>
                    <a:pt x="2700" y="21110"/>
                  </a:cubicBezTo>
                  <a:cubicBezTo>
                    <a:pt x="2700" y="21381"/>
                    <a:pt x="3103" y="21600"/>
                    <a:pt x="3600" y="21600"/>
                  </a:cubicBezTo>
                  <a:lnTo>
                    <a:pt x="18000" y="21600"/>
                  </a:lnTo>
                  <a:cubicBezTo>
                    <a:pt x="18497" y="21600"/>
                    <a:pt x="18900" y="21381"/>
                    <a:pt x="18900" y="21110"/>
                  </a:cubicBezTo>
                  <a:cubicBezTo>
                    <a:pt x="18900" y="20838"/>
                    <a:pt x="18497" y="20618"/>
                    <a:pt x="18000" y="20618"/>
                  </a:cubicBezTo>
                  <a:lnTo>
                    <a:pt x="11700" y="20618"/>
                  </a:lnTo>
                  <a:lnTo>
                    <a:pt x="11700" y="17648"/>
                  </a:lnTo>
                  <a:cubicBezTo>
                    <a:pt x="17243" y="17398"/>
                    <a:pt x="21600" y="14870"/>
                    <a:pt x="21600" y="11782"/>
                  </a:cubicBezTo>
                </a:path>
              </a:pathLst>
            </a:custGeom>
            <a:solidFill>
              <a:schemeClr val="tx1">
                <a:lumMod val="50000"/>
                <a:lumOff val="50000"/>
              </a:schemeClr>
            </a:solidFill>
            <a:ln w="12700">
              <a:miter lim="400000"/>
            </a:ln>
          </p:spPr>
          <p:txBody>
            <a:bodyPr anchor="ctr" bIns="19045" lIns="19045" rIns="19045" tIns="19045"/>
            <a:lstStyle/>
            <a:p>
              <a:pPr algn="ct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p>
          </p:txBody>
        </p:sp>
        <p:sp>
          <p:nvSpPr>
            <p:cNvPr id="62" name="Shape 2639">
              <a:extLst>
                <a:ext uri="{FF2B5EF4-FFF2-40B4-BE49-F238E27FC236}">
                  <a16:creationId xmlns:a16="http://schemas.microsoft.com/office/drawing/2014/main" id="{392A5581-5C39-4CA3-A374-9B8C30C14F0B}"/>
                </a:ext>
              </a:extLst>
            </p:cNvPr>
            <p:cNvSpPr/>
            <p:nvPr/>
          </p:nvSpPr>
          <p:spPr>
            <a:xfrm>
              <a:off x="2336984" y="5650189"/>
              <a:ext cx="292567" cy="186179"/>
            </a:xfrm>
            <a:custGeom>
              <a:cxnLst>
                <a:cxn ang="0">
                  <a:pos x="wd2" y="hd2"/>
                </a:cxn>
                <a:cxn ang="5400000">
                  <a:pos x="wd2" y="hd2"/>
                </a:cxn>
                <a:cxn ang="10800000">
                  <a:pos x="wd2" y="hd2"/>
                </a:cxn>
                <a:cxn ang="16200000">
                  <a:pos x="wd2" y="hd2"/>
                </a:cxn>
              </a:cxnLst>
              <a:rect b="b" l="0" r="r" t="0"/>
              <a:pathLst>
                <a:path extrusionOk="0" h="21600" w="21600">
                  <a:moveTo>
                    <a:pt x="13255" y="3086"/>
                  </a:moveTo>
                  <a:cubicBezTo>
                    <a:pt x="12984" y="3086"/>
                    <a:pt x="12764" y="3432"/>
                    <a:pt x="12764" y="3857"/>
                  </a:cubicBezTo>
                  <a:cubicBezTo>
                    <a:pt x="12764" y="4284"/>
                    <a:pt x="12984" y="4629"/>
                    <a:pt x="13255" y="4629"/>
                  </a:cubicBezTo>
                  <a:cubicBezTo>
                    <a:pt x="13525" y="4629"/>
                    <a:pt x="13745" y="4284"/>
                    <a:pt x="13745" y="3857"/>
                  </a:cubicBezTo>
                  <a:cubicBezTo>
                    <a:pt x="13745" y="3432"/>
                    <a:pt x="13525" y="3086"/>
                    <a:pt x="13255" y="3086"/>
                  </a:cubicBezTo>
                  <a:moveTo>
                    <a:pt x="20618" y="16495"/>
                  </a:moveTo>
                  <a:lnTo>
                    <a:pt x="15709" y="12638"/>
                  </a:lnTo>
                  <a:lnTo>
                    <a:pt x="15709" y="8963"/>
                  </a:lnTo>
                  <a:lnTo>
                    <a:pt x="20618" y="5105"/>
                  </a:lnTo>
                  <a:cubicBezTo>
                    <a:pt x="20618" y="5105"/>
                    <a:pt x="20618" y="16495"/>
                    <a:pt x="20618" y="16495"/>
                  </a:cubicBezTo>
                  <a:close/>
                  <a:moveTo>
                    <a:pt x="14727" y="16971"/>
                  </a:moveTo>
                  <a:lnTo>
                    <a:pt x="982" y="16971"/>
                  </a:lnTo>
                  <a:lnTo>
                    <a:pt x="982" y="3086"/>
                  </a:lnTo>
                  <a:cubicBezTo>
                    <a:pt x="982" y="2234"/>
                    <a:pt x="1422" y="1543"/>
                    <a:pt x="1964" y="1543"/>
                  </a:cubicBezTo>
                  <a:lnTo>
                    <a:pt x="13745" y="1543"/>
                  </a:lnTo>
                  <a:cubicBezTo>
                    <a:pt x="14287" y="1543"/>
                    <a:pt x="14727" y="2234"/>
                    <a:pt x="14727" y="3086"/>
                  </a:cubicBezTo>
                  <a:cubicBezTo>
                    <a:pt x="14727" y="3086"/>
                    <a:pt x="14727" y="16971"/>
                    <a:pt x="14727" y="16971"/>
                  </a:cubicBezTo>
                  <a:close/>
                  <a:moveTo>
                    <a:pt x="13745" y="20057"/>
                  </a:moveTo>
                  <a:lnTo>
                    <a:pt x="1964" y="20057"/>
                  </a:lnTo>
                  <a:cubicBezTo>
                    <a:pt x="1422" y="20057"/>
                    <a:pt x="982" y="19367"/>
                    <a:pt x="982" y="18514"/>
                  </a:cubicBezTo>
                  <a:lnTo>
                    <a:pt x="14727" y="18514"/>
                  </a:lnTo>
                  <a:cubicBezTo>
                    <a:pt x="14727" y="19367"/>
                    <a:pt x="14287" y="20057"/>
                    <a:pt x="13745" y="20057"/>
                  </a:cubicBezTo>
                  <a:moveTo>
                    <a:pt x="21109" y="3086"/>
                  </a:moveTo>
                  <a:cubicBezTo>
                    <a:pt x="21030" y="3086"/>
                    <a:pt x="20958" y="3122"/>
                    <a:pt x="20892" y="3175"/>
                  </a:cubicBezTo>
                  <a:lnTo>
                    <a:pt x="20890" y="3167"/>
                  </a:lnTo>
                  <a:lnTo>
                    <a:pt x="15709" y="7237"/>
                  </a:lnTo>
                  <a:lnTo>
                    <a:pt x="15709" y="3086"/>
                  </a:lnTo>
                  <a:cubicBezTo>
                    <a:pt x="15709" y="1382"/>
                    <a:pt x="14830" y="0"/>
                    <a:pt x="13745" y="0"/>
                  </a:cubicBezTo>
                  <a:lnTo>
                    <a:pt x="1964" y="0"/>
                  </a:lnTo>
                  <a:cubicBezTo>
                    <a:pt x="879" y="0"/>
                    <a:pt x="0" y="1382"/>
                    <a:pt x="0" y="3086"/>
                  </a:cubicBezTo>
                  <a:lnTo>
                    <a:pt x="0" y="18514"/>
                  </a:lnTo>
                  <a:cubicBezTo>
                    <a:pt x="0" y="20219"/>
                    <a:pt x="879" y="21600"/>
                    <a:pt x="1964" y="21600"/>
                  </a:cubicBezTo>
                  <a:lnTo>
                    <a:pt x="13745" y="21600"/>
                  </a:lnTo>
                  <a:cubicBezTo>
                    <a:pt x="14830" y="21600"/>
                    <a:pt x="15709" y="20219"/>
                    <a:pt x="15709" y="18514"/>
                  </a:cubicBezTo>
                  <a:lnTo>
                    <a:pt x="15709" y="14363"/>
                  </a:lnTo>
                  <a:lnTo>
                    <a:pt x="20890" y="18433"/>
                  </a:lnTo>
                  <a:lnTo>
                    <a:pt x="20892" y="18427"/>
                  </a:lnTo>
                  <a:cubicBezTo>
                    <a:pt x="20958" y="18478"/>
                    <a:pt x="21030" y="18514"/>
                    <a:pt x="21109" y="18514"/>
                  </a:cubicBezTo>
                  <a:cubicBezTo>
                    <a:pt x="21380" y="18514"/>
                    <a:pt x="21600" y="18170"/>
                    <a:pt x="21600" y="17743"/>
                  </a:cubicBezTo>
                  <a:lnTo>
                    <a:pt x="21600" y="3857"/>
                  </a:lnTo>
                  <a:cubicBezTo>
                    <a:pt x="21600" y="3432"/>
                    <a:pt x="21380" y="3086"/>
                    <a:pt x="21109" y="3086"/>
                  </a:cubicBezTo>
                  <a:moveTo>
                    <a:pt x="10309" y="6171"/>
                  </a:moveTo>
                  <a:cubicBezTo>
                    <a:pt x="10038" y="6171"/>
                    <a:pt x="9818" y="5827"/>
                    <a:pt x="9818" y="5400"/>
                  </a:cubicBezTo>
                  <a:cubicBezTo>
                    <a:pt x="9818" y="4974"/>
                    <a:pt x="10038" y="4629"/>
                    <a:pt x="10309" y="4629"/>
                  </a:cubicBezTo>
                  <a:cubicBezTo>
                    <a:pt x="10580" y="4629"/>
                    <a:pt x="10800" y="4974"/>
                    <a:pt x="10800" y="5400"/>
                  </a:cubicBezTo>
                  <a:cubicBezTo>
                    <a:pt x="10800" y="5827"/>
                    <a:pt x="10580" y="6171"/>
                    <a:pt x="10309" y="6171"/>
                  </a:cubicBezTo>
                  <a:moveTo>
                    <a:pt x="10309" y="3086"/>
                  </a:moveTo>
                  <a:cubicBezTo>
                    <a:pt x="9496" y="3086"/>
                    <a:pt x="8836" y="4123"/>
                    <a:pt x="8836" y="5400"/>
                  </a:cubicBezTo>
                  <a:cubicBezTo>
                    <a:pt x="8836" y="6678"/>
                    <a:pt x="9496" y="7714"/>
                    <a:pt x="10309" y="7714"/>
                  </a:cubicBezTo>
                  <a:cubicBezTo>
                    <a:pt x="11123" y="7714"/>
                    <a:pt x="11782" y="6678"/>
                    <a:pt x="11782" y="5400"/>
                  </a:cubicBezTo>
                  <a:cubicBezTo>
                    <a:pt x="11782" y="4123"/>
                    <a:pt x="11123" y="3086"/>
                    <a:pt x="10309" y="3086"/>
                  </a:cubicBezTo>
                </a:path>
              </a:pathLst>
            </a:custGeom>
            <a:solidFill>
              <a:schemeClr val="tx1">
                <a:lumMod val="50000"/>
                <a:lumOff val="50000"/>
              </a:schemeClr>
            </a:solidFill>
            <a:ln w="12700">
              <a:miter lim="400000"/>
            </a:ln>
          </p:spPr>
          <p:txBody>
            <a:bodyPr anchor="ctr" bIns="19045" lIns="19045" rIns="19045" tIns="19045"/>
            <a:lstStyle/>
            <a:p>
              <a:pPr algn="ct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p>
          </p:txBody>
        </p:sp>
        <p:sp>
          <p:nvSpPr>
            <p:cNvPr id="63" name="Shape 2645">
              <a:extLst>
                <a:ext uri="{FF2B5EF4-FFF2-40B4-BE49-F238E27FC236}">
                  <a16:creationId xmlns:a16="http://schemas.microsoft.com/office/drawing/2014/main" id="{834A404F-EADC-4FA4-B76A-4E8565FD9D32}"/>
                </a:ext>
              </a:extLst>
            </p:cNvPr>
            <p:cNvSpPr/>
            <p:nvPr/>
          </p:nvSpPr>
          <p:spPr>
            <a:xfrm>
              <a:off x="3294135" y="5632781"/>
              <a:ext cx="288854" cy="210076"/>
            </a:xfrm>
            <a:custGeom>
              <a:cxnLst>
                <a:cxn ang="0">
                  <a:pos x="wd2" y="hd2"/>
                </a:cxn>
                <a:cxn ang="5400000">
                  <a:pos x="wd2" y="hd2"/>
                </a:cxn>
                <a:cxn ang="10800000">
                  <a:pos x="wd2" y="hd2"/>
                </a:cxn>
                <a:cxn ang="16200000">
                  <a:pos x="wd2" y="hd2"/>
                </a:cxn>
              </a:cxnLst>
              <a:rect b="b" l="0" r="r" t="0"/>
              <a:pathLst>
                <a:path extrusionOk="0" h="21600" w="2160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tx1">
                <a:lumMod val="50000"/>
                <a:lumOff val="50000"/>
              </a:schemeClr>
            </a:solidFill>
            <a:ln w="12700">
              <a:miter lim="400000"/>
            </a:ln>
          </p:spPr>
          <p:txBody>
            <a:bodyPr anchor="ctr" bIns="19045" lIns="19045" rIns="19045" tIns="19045"/>
            <a:lstStyle/>
            <a:p>
              <a:pPr algn="ct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p>
          </p:txBody>
        </p:sp>
      </p:grpSp>
      <p:grpSp>
        <p:nvGrpSpPr>
          <p:cNvPr id="64" name="组 5">
            <a:extLst>
              <a:ext uri="{FF2B5EF4-FFF2-40B4-BE49-F238E27FC236}">
                <a16:creationId xmlns:a16="http://schemas.microsoft.com/office/drawing/2014/main" id="{E744FF21-77F0-47E5-B30D-5584F37BFEED}"/>
              </a:ext>
            </a:extLst>
          </p:cNvPr>
          <p:cNvGrpSpPr/>
          <p:nvPr/>
        </p:nvGrpSpPr>
        <p:grpSpPr>
          <a:xfrm>
            <a:off x="5304046" y="6119901"/>
            <a:ext cx="1825703" cy="267620"/>
            <a:chOff x="1506361" y="5550641"/>
            <a:chExt cx="2076628" cy="304402"/>
          </a:xfrm>
        </p:grpSpPr>
        <p:sp>
          <p:nvSpPr>
            <p:cNvPr id="65" name="Shape 2637">
              <a:extLst>
                <a:ext uri="{FF2B5EF4-FFF2-40B4-BE49-F238E27FC236}">
                  <a16:creationId xmlns:a16="http://schemas.microsoft.com/office/drawing/2014/main" id="{A64849F5-2DA0-4209-91E6-0DF5809D4D25}"/>
                </a:ext>
              </a:extLst>
            </p:cNvPr>
            <p:cNvSpPr/>
            <p:nvPr/>
          </p:nvSpPr>
          <p:spPr>
            <a:xfrm>
              <a:off x="1506361" y="5550641"/>
              <a:ext cx="166039" cy="304402"/>
            </a:xfrm>
            <a:custGeom>
              <a:cxnLst>
                <a:cxn ang="0">
                  <a:pos x="wd2" y="hd2"/>
                </a:cxn>
                <a:cxn ang="5400000">
                  <a:pos x="wd2" y="hd2"/>
                </a:cxn>
                <a:cxn ang="10800000">
                  <a:pos x="wd2" y="hd2"/>
                </a:cxn>
                <a:cxn ang="16200000">
                  <a:pos x="wd2" y="hd2"/>
                </a:cxn>
              </a:cxnLst>
              <a:rect b="b" l="0" r="r" t="0"/>
              <a:pathLst>
                <a:path extrusionOk="0" h="21600" w="21600">
                  <a:moveTo>
                    <a:pt x="5400" y="8836"/>
                  </a:moveTo>
                  <a:lnTo>
                    <a:pt x="16200" y="8836"/>
                  </a:lnTo>
                  <a:lnTo>
                    <a:pt x="16200" y="11782"/>
                  </a:lnTo>
                  <a:cubicBezTo>
                    <a:pt x="16200" y="13409"/>
                    <a:pt x="13783" y="14727"/>
                    <a:pt x="10800" y="14727"/>
                  </a:cubicBezTo>
                  <a:cubicBezTo>
                    <a:pt x="7817" y="14727"/>
                    <a:pt x="5400" y="13409"/>
                    <a:pt x="5400" y="11782"/>
                  </a:cubicBezTo>
                  <a:cubicBezTo>
                    <a:pt x="5400" y="11782"/>
                    <a:pt x="5400" y="8836"/>
                    <a:pt x="5400" y="8836"/>
                  </a:cubicBezTo>
                  <a:close/>
                  <a:moveTo>
                    <a:pt x="5400" y="3927"/>
                  </a:moveTo>
                  <a:cubicBezTo>
                    <a:pt x="5400" y="2301"/>
                    <a:pt x="7817" y="982"/>
                    <a:pt x="10800" y="982"/>
                  </a:cubicBezTo>
                  <a:cubicBezTo>
                    <a:pt x="13783" y="982"/>
                    <a:pt x="16200" y="2301"/>
                    <a:pt x="16200" y="3927"/>
                  </a:cubicBezTo>
                  <a:lnTo>
                    <a:pt x="16200" y="7855"/>
                  </a:lnTo>
                  <a:lnTo>
                    <a:pt x="5400" y="7855"/>
                  </a:lnTo>
                  <a:cubicBezTo>
                    <a:pt x="5400" y="7855"/>
                    <a:pt x="5400" y="3927"/>
                    <a:pt x="5400" y="3927"/>
                  </a:cubicBezTo>
                  <a:close/>
                  <a:moveTo>
                    <a:pt x="10800" y="15709"/>
                  </a:moveTo>
                  <a:cubicBezTo>
                    <a:pt x="14777" y="15709"/>
                    <a:pt x="18000" y="13951"/>
                    <a:pt x="18000" y="11782"/>
                  </a:cubicBezTo>
                  <a:lnTo>
                    <a:pt x="18000" y="3927"/>
                  </a:lnTo>
                  <a:cubicBezTo>
                    <a:pt x="18000" y="1758"/>
                    <a:pt x="14777" y="0"/>
                    <a:pt x="10800" y="0"/>
                  </a:cubicBezTo>
                  <a:cubicBezTo>
                    <a:pt x="6823" y="0"/>
                    <a:pt x="3600" y="1758"/>
                    <a:pt x="3600" y="3927"/>
                  </a:cubicBezTo>
                  <a:lnTo>
                    <a:pt x="3600" y="11782"/>
                  </a:lnTo>
                  <a:cubicBezTo>
                    <a:pt x="3600" y="13951"/>
                    <a:pt x="6823" y="15709"/>
                    <a:pt x="10800" y="15709"/>
                  </a:cubicBezTo>
                  <a:moveTo>
                    <a:pt x="21600" y="11782"/>
                  </a:moveTo>
                  <a:lnTo>
                    <a:pt x="21600" y="10309"/>
                  </a:lnTo>
                  <a:cubicBezTo>
                    <a:pt x="21600" y="10038"/>
                    <a:pt x="21197" y="9818"/>
                    <a:pt x="20700" y="9818"/>
                  </a:cubicBezTo>
                  <a:cubicBezTo>
                    <a:pt x="20203" y="9818"/>
                    <a:pt x="19800" y="10038"/>
                    <a:pt x="19800" y="10309"/>
                  </a:cubicBezTo>
                  <a:lnTo>
                    <a:pt x="19800" y="11782"/>
                  </a:lnTo>
                  <a:cubicBezTo>
                    <a:pt x="19800" y="14493"/>
                    <a:pt x="15771" y="16691"/>
                    <a:pt x="10800" y="16691"/>
                  </a:cubicBezTo>
                  <a:cubicBezTo>
                    <a:pt x="5829" y="16691"/>
                    <a:pt x="1800" y="14493"/>
                    <a:pt x="1800" y="11782"/>
                  </a:cubicBezTo>
                  <a:lnTo>
                    <a:pt x="1800" y="10309"/>
                  </a:lnTo>
                  <a:cubicBezTo>
                    <a:pt x="1800" y="10038"/>
                    <a:pt x="1397" y="9818"/>
                    <a:pt x="900" y="9818"/>
                  </a:cubicBezTo>
                  <a:cubicBezTo>
                    <a:pt x="403" y="9818"/>
                    <a:pt x="0" y="10038"/>
                    <a:pt x="0" y="10309"/>
                  </a:cubicBezTo>
                  <a:lnTo>
                    <a:pt x="0" y="11782"/>
                  </a:lnTo>
                  <a:cubicBezTo>
                    <a:pt x="0" y="14870"/>
                    <a:pt x="4358" y="17398"/>
                    <a:pt x="9900" y="17648"/>
                  </a:cubicBezTo>
                  <a:lnTo>
                    <a:pt x="9900" y="20618"/>
                  </a:lnTo>
                  <a:lnTo>
                    <a:pt x="3600" y="20618"/>
                  </a:lnTo>
                  <a:cubicBezTo>
                    <a:pt x="3103" y="20618"/>
                    <a:pt x="2700" y="20838"/>
                    <a:pt x="2700" y="21110"/>
                  </a:cubicBezTo>
                  <a:cubicBezTo>
                    <a:pt x="2700" y="21381"/>
                    <a:pt x="3103" y="21600"/>
                    <a:pt x="3600" y="21600"/>
                  </a:cubicBezTo>
                  <a:lnTo>
                    <a:pt x="18000" y="21600"/>
                  </a:lnTo>
                  <a:cubicBezTo>
                    <a:pt x="18497" y="21600"/>
                    <a:pt x="18900" y="21381"/>
                    <a:pt x="18900" y="21110"/>
                  </a:cubicBezTo>
                  <a:cubicBezTo>
                    <a:pt x="18900" y="20838"/>
                    <a:pt x="18497" y="20618"/>
                    <a:pt x="18000" y="20618"/>
                  </a:cubicBezTo>
                  <a:lnTo>
                    <a:pt x="11700" y="20618"/>
                  </a:lnTo>
                  <a:lnTo>
                    <a:pt x="11700" y="17648"/>
                  </a:lnTo>
                  <a:cubicBezTo>
                    <a:pt x="17243" y="17398"/>
                    <a:pt x="21600" y="14870"/>
                    <a:pt x="21600" y="11782"/>
                  </a:cubicBezTo>
                </a:path>
              </a:pathLst>
            </a:custGeom>
            <a:solidFill>
              <a:schemeClr val="tx1">
                <a:lumMod val="50000"/>
                <a:lumOff val="50000"/>
              </a:schemeClr>
            </a:solidFill>
            <a:ln w="12700">
              <a:miter lim="400000"/>
            </a:ln>
          </p:spPr>
          <p:txBody>
            <a:bodyPr anchor="ctr" bIns="19045" lIns="19045" rIns="19045" tIns="19045"/>
            <a:lstStyle/>
            <a:p>
              <a:pPr algn="ct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p>
          </p:txBody>
        </p:sp>
        <p:sp>
          <p:nvSpPr>
            <p:cNvPr id="66" name="Shape 2639">
              <a:extLst>
                <a:ext uri="{FF2B5EF4-FFF2-40B4-BE49-F238E27FC236}">
                  <a16:creationId xmlns:a16="http://schemas.microsoft.com/office/drawing/2014/main" id="{A2EA3DA0-F56C-499F-AD44-8E6125AC879D}"/>
                </a:ext>
              </a:extLst>
            </p:cNvPr>
            <p:cNvSpPr/>
            <p:nvPr/>
          </p:nvSpPr>
          <p:spPr>
            <a:xfrm>
              <a:off x="2336984" y="5650189"/>
              <a:ext cx="292567" cy="186179"/>
            </a:xfrm>
            <a:custGeom>
              <a:cxnLst>
                <a:cxn ang="0">
                  <a:pos x="wd2" y="hd2"/>
                </a:cxn>
                <a:cxn ang="5400000">
                  <a:pos x="wd2" y="hd2"/>
                </a:cxn>
                <a:cxn ang="10800000">
                  <a:pos x="wd2" y="hd2"/>
                </a:cxn>
                <a:cxn ang="16200000">
                  <a:pos x="wd2" y="hd2"/>
                </a:cxn>
              </a:cxnLst>
              <a:rect b="b" l="0" r="r" t="0"/>
              <a:pathLst>
                <a:path extrusionOk="0" h="21600" w="21600">
                  <a:moveTo>
                    <a:pt x="13255" y="3086"/>
                  </a:moveTo>
                  <a:cubicBezTo>
                    <a:pt x="12984" y="3086"/>
                    <a:pt x="12764" y="3432"/>
                    <a:pt x="12764" y="3857"/>
                  </a:cubicBezTo>
                  <a:cubicBezTo>
                    <a:pt x="12764" y="4284"/>
                    <a:pt x="12984" y="4629"/>
                    <a:pt x="13255" y="4629"/>
                  </a:cubicBezTo>
                  <a:cubicBezTo>
                    <a:pt x="13525" y="4629"/>
                    <a:pt x="13745" y="4284"/>
                    <a:pt x="13745" y="3857"/>
                  </a:cubicBezTo>
                  <a:cubicBezTo>
                    <a:pt x="13745" y="3432"/>
                    <a:pt x="13525" y="3086"/>
                    <a:pt x="13255" y="3086"/>
                  </a:cubicBezTo>
                  <a:moveTo>
                    <a:pt x="20618" y="16495"/>
                  </a:moveTo>
                  <a:lnTo>
                    <a:pt x="15709" y="12638"/>
                  </a:lnTo>
                  <a:lnTo>
                    <a:pt x="15709" y="8963"/>
                  </a:lnTo>
                  <a:lnTo>
                    <a:pt x="20618" y="5105"/>
                  </a:lnTo>
                  <a:cubicBezTo>
                    <a:pt x="20618" y="5105"/>
                    <a:pt x="20618" y="16495"/>
                    <a:pt x="20618" y="16495"/>
                  </a:cubicBezTo>
                  <a:close/>
                  <a:moveTo>
                    <a:pt x="14727" y="16971"/>
                  </a:moveTo>
                  <a:lnTo>
                    <a:pt x="982" y="16971"/>
                  </a:lnTo>
                  <a:lnTo>
                    <a:pt x="982" y="3086"/>
                  </a:lnTo>
                  <a:cubicBezTo>
                    <a:pt x="982" y="2234"/>
                    <a:pt x="1422" y="1543"/>
                    <a:pt x="1964" y="1543"/>
                  </a:cubicBezTo>
                  <a:lnTo>
                    <a:pt x="13745" y="1543"/>
                  </a:lnTo>
                  <a:cubicBezTo>
                    <a:pt x="14287" y="1543"/>
                    <a:pt x="14727" y="2234"/>
                    <a:pt x="14727" y="3086"/>
                  </a:cubicBezTo>
                  <a:cubicBezTo>
                    <a:pt x="14727" y="3086"/>
                    <a:pt x="14727" y="16971"/>
                    <a:pt x="14727" y="16971"/>
                  </a:cubicBezTo>
                  <a:close/>
                  <a:moveTo>
                    <a:pt x="13745" y="20057"/>
                  </a:moveTo>
                  <a:lnTo>
                    <a:pt x="1964" y="20057"/>
                  </a:lnTo>
                  <a:cubicBezTo>
                    <a:pt x="1422" y="20057"/>
                    <a:pt x="982" y="19367"/>
                    <a:pt x="982" y="18514"/>
                  </a:cubicBezTo>
                  <a:lnTo>
                    <a:pt x="14727" y="18514"/>
                  </a:lnTo>
                  <a:cubicBezTo>
                    <a:pt x="14727" y="19367"/>
                    <a:pt x="14287" y="20057"/>
                    <a:pt x="13745" y="20057"/>
                  </a:cubicBezTo>
                  <a:moveTo>
                    <a:pt x="21109" y="3086"/>
                  </a:moveTo>
                  <a:cubicBezTo>
                    <a:pt x="21030" y="3086"/>
                    <a:pt x="20958" y="3122"/>
                    <a:pt x="20892" y="3175"/>
                  </a:cubicBezTo>
                  <a:lnTo>
                    <a:pt x="20890" y="3167"/>
                  </a:lnTo>
                  <a:lnTo>
                    <a:pt x="15709" y="7237"/>
                  </a:lnTo>
                  <a:lnTo>
                    <a:pt x="15709" y="3086"/>
                  </a:lnTo>
                  <a:cubicBezTo>
                    <a:pt x="15709" y="1382"/>
                    <a:pt x="14830" y="0"/>
                    <a:pt x="13745" y="0"/>
                  </a:cubicBezTo>
                  <a:lnTo>
                    <a:pt x="1964" y="0"/>
                  </a:lnTo>
                  <a:cubicBezTo>
                    <a:pt x="879" y="0"/>
                    <a:pt x="0" y="1382"/>
                    <a:pt x="0" y="3086"/>
                  </a:cubicBezTo>
                  <a:lnTo>
                    <a:pt x="0" y="18514"/>
                  </a:lnTo>
                  <a:cubicBezTo>
                    <a:pt x="0" y="20219"/>
                    <a:pt x="879" y="21600"/>
                    <a:pt x="1964" y="21600"/>
                  </a:cubicBezTo>
                  <a:lnTo>
                    <a:pt x="13745" y="21600"/>
                  </a:lnTo>
                  <a:cubicBezTo>
                    <a:pt x="14830" y="21600"/>
                    <a:pt x="15709" y="20219"/>
                    <a:pt x="15709" y="18514"/>
                  </a:cubicBezTo>
                  <a:lnTo>
                    <a:pt x="15709" y="14363"/>
                  </a:lnTo>
                  <a:lnTo>
                    <a:pt x="20890" y="18433"/>
                  </a:lnTo>
                  <a:lnTo>
                    <a:pt x="20892" y="18427"/>
                  </a:lnTo>
                  <a:cubicBezTo>
                    <a:pt x="20958" y="18478"/>
                    <a:pt x="21030" y="18514"/>
                    <a:pt x="21109" y="18514"/>
                  </a:cubicBezTo>
                  <a:cubicBezTo>
                    <a:pt x="21380" y="18514"/>
                    <a:pt x="21600" y="18170"/>
                    <a:pt x="21600" y="17743"/>
                  </a:cubicBezTo>
                  <a:lnTo>
                    <a:pt x="21600" y="3857"/>
                  </a:lnTo>
                  <a:cubicBezTo>
                    <a:pt x="21600" y="3432"/>
                    <a:pt x="21380" y="3086"/>
                    <a:pt x="21109" y="3086"/>
                  </a:cubicBezTo>
                  <a:moveTo>
                    <a:pt x="10309" y="6171"/>
                  </a:moveTo>
                  <a:cubicBezTo>
                    <a:pt x="10038" y="6171"/>
                    <a:pt x="9818" y="5827"/>
                    <a:pt x="9818" y="5400"/>
                  </a:cubicBezTo>
                  <a:cubicBezTo>
                    <a:pt x="9818" y="4974"/>
                    <a:pt x="10038" y="4629"/>
                    <a:pt x="10309" y="4629"/>
                  </a:cubicBezTo>
                  <a:cubicBezTo>
                    <a:pt x="10580" y="4629"/>
                    <a:pt x="10800" y="4974"/>
                    <a:pt x="10800" y="5400"/>
                  </a:cubicBezTo>
                  <a:cubicBezTo>
                    <a:pt x="10800" y="5827"/>
                    <a:pt x="10580" y="6171"/>
                    <a:pt x="10309" y="6171"/>
                  </a:cubicBezTo>
                  <a:moveTo>
                    <a:pt x="10309" y="3086"/>
                  </a:moveTo>
                  <a:cubicBezTo>
                    <a:pt x="9496" y="3086"/>
                    <a:pt x="8836" y="4123"/>
                    <a:pt x="8836" y="5400"/>
                  </a:cubicBezTo>
                  <a:cubicBezTo>
                    <a:pt x="8836" y="6678"/>
                    <a:pt x="9496" y="7714"/>
                    <a:pt x="10309" y="7714"/>
                  </a:cubicBezTo>
                  <a:cubicBezTo>
                    <a:pt x="11123" y="7714"/>
                    <a:pt x="11782" y="6678"/>
                    <a:pt x="11782" y="5400"/>
                  </a:cubicBezTo>
                  <a:cubicBezTo>
                    <a:pt x="11782" y="4123"/>
                    <a:pt x="11123" y="3086"/>
                    <a:pt x="10309" y="3086"/>
                  </a:cubicBezTo>
                </a:path>
              </a:pathLst>
            </a:custGeom>
            <a:solidFill>
              <a:schemeClr val="tx1">
                <a:lumMod val="50000"/>
                <a:lumOff val="50000"/>
              </a:schemeClr>
            </a:solidFill>
            <a:ln w="12700">
              <a:miter lim="400000"/>
            </a:ln>
          </p:spPr>
          <p:txBody>
            <a:bodyPr anchor="ctr" bIns="19045" lIns="19045" rIns="19045" tIns="19045"/>
            <a:lstStyle/>
            <a:p>
              <a:pPr algn="ct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p>
          </p:txBody>
        </p:sp>
        <p:sp>
          <p:nvSpPr>
            <p:cNvPr id="67" name="Shape 2645">
              <a:extLst>
                <a:ext uri="{FF2B5EF4-FFF2-40B4-BE49-F238E27FC236}">
                  <a16:creationId xmlns:a16="http://schemas.microsoft.com/office/drawing/2014/main" id="{17CB288D-7B94-4369-8051-689CD08A0541}"/>
                </a:ext>
              </a:extLst>
            </p:cNvPr>
            <p:cNvSpPr/>
            <p:nvPr/>
          </p:nvSpPr>
          <p:spPr>
            <a:xfrm>
              <a:off x="3294135" y="5632781"/>
              <a:ext cx="288854" cy="210076"/>
            </a:xfrm>
            <a:custGeom>
              <a:cxnLst>
                <a:cxn ang="0">
                  <a:pos x="wd2" y="hd2"/>
                </a:cxn>
                <a:cxn ang="5400000">
                  <a:pos x="wd2" y="hd2"/>
                </a:cxn>
                <a:cxn ang="10800000">
                  <a:pos x="wd2" y="hd2"/>
                </a:cxn>
                <a:cxn ang="16200000">
                  <a:pos x="wd2" y="hd2"/>
                </a:cxn>
              </a:cxnLst>
              <a:rect b="b" l="0" r="r" t="0"/>
              <a:pathLst>
                <a:path extrusionOk="0" h="21600" w="2160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tx1">
                <a:lumMod val="50000"/>
                <a:lumOff val="50000"/>
              </a:schemeClr>
            </a:solidFill>
            <a:ln w="12700">
              <a:miter lim="400000"/>
            </a:ln>
          </p:spPr>
          <p:txBody>
            <a:bodyPr anchor="ctr" bIns="19045" lIns="19045" rIns="19045" tIns="19045"/>
            <a:lstStyle/>
            <a:p>
              <a:pPr algn="ct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p>
          </p:txBody>
        </p:sp>
      </p:grpSp>
    </p:spTree>
    <p:extLst>
      <p:ext uri="{BB962C8B-B14F-4D97-AF65-F5344CB8AC3E}">
        <p14:creationId val="158713977"/>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0-#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0-#ppt_w/2"/>
                                          </p:val>
                                        </p:tav>
                                        <p:tav tm="100000">
                                          <p:val>
                                            <p:strVal val="#ppt_x"/>
                                          </p:val>
                                        </p:tav>
                                      </p:tavLst>
                                    </p:anim>
                                    <p:anim calcmode="lin" valueType="num">
                                      <p:cBhvr additive="base">
                                        <p:cTn dur="1500" fill="hold" id="12"/>
                                        <p:tgtEl>
                                          <p:spTgt spid="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500"/>
                            </p:stCondLst>
                            <p:childTnLst>
                              <p:par>
                                <p:cTn fill="hold" grpId="0" id="14" nodeType="afterEffect" presetClass="entr" presetID="16" presetSubtype="42">
                                  <p:stCondLst>
                                    <p:cond delay="0"/>
                                  </p:stCondLst>
                                  <p:childTnLst>
                                    <p:set>
                                      <p:cBhvr>
                                        <p:cTn dur="1" fill="hold" id="15">
                                          <p:stCondLst>
                                            <p:cond delay="0"/>
                                          </p:stCondLst>
                                        </p:cTn>
                                        <p:tgtEl>
                                          <p:spTgt spid="22"/>
                                        </p:tgtEl>
                                        <p:attrNameLst>
                                          <p:attrName>style.visibility</p:attrName>
                                        </p:attrNameLst>
                                      </p:cBhvr>
                                      <p:to>
                                        <p:strVal val="visible"/>
                                      </p:to>
                                    </p:set>
                                    <p:animEffect filter="barn(outHorizontal)" transition="in">
                                      <p:cBhvr>
                                        <p:cTn dur="500" id="16"/>
                                        <p:tgtEl>
                                          <p:spTgt spid="22"/>
                                        </p:tgtEl>
                                      </p:cBhvr>
                                    </p:animEffect>
                                  </p:childTnLst>
                                </p:cTn>
                              </p:par>
                            </p:childTnLst>
                          </p:cTn>
                        </p:par>
                        <p:par>
                          <p:cTn fill="hold" id="17" nodeType="afterGroup">
                            <p:stCondLst>
                              <p:cond delay="2000"/>
                            </p:stCondLst>
                            <p:childTnLst>
                              <p:par>
                                <p:cTn fill="hold" id="18" nodeType="afterEffect" presetClass="entr" presetID="55" presetSubtype="0">
                                  <p:stCondLst>
                                    <p:cond delay="0"/>
                                  </p:stCondLst>
                                  <p:childTnLst>
                                    <p:set>
                                      <p:cBhvr>
                                        <p:cTn dur="1" fill="hold" id="19">
                                          <p:stCondLst>
                                            <p:cond delay="0"/>
                                          </p:stCondLst>
                                        </p:cTn>
                                        <p:tgtEl>
                                          <p:spTgt spid="4"/>
                                        </p:tgtEl>
                                        <p:attrNameLst>
                                          <p:attrName>style.visibility</p:attrName>
                                        </p:attrNameLst>
                                      </p:cBhvr>
                                      <p:to>
                                        <p:strVal val="visible"/>
                                      </p:to>
                                    </p:set>
                                    <p:anim calcmode="lin" valueType="num">
                                      <p:cBhvr>
                                        <p:cTn dur="1000" fill="hold" id="20"/>
                                        <p:tgtEl>
                                          <p:spTgt spid="4"/>
                                        </p:tgtEl>
                                        <p:attrNameLst>
                                          <p:attrName>ppt_w</p:attrName>
                                        </p:attrNameLst>
                                      </p:cBhvr>
                                      <p:tavLst>
                                        <p:tav tm="0">
                                          <p:val>
                                            <p:strVal val="#ppt_w*0.70"/>
                                          </p:val>
                                        </p:tav>
                                        <p:tav tm="100000">
                                          <p:val>
                                            <p:strVal val="#ppt_w"/>
                                          </p:val>
                                        </p:tav>
                                      </p:tavLst>
                                    </p:anim>
                                    <p:anim calcmode="lin" valueType="num">
                                      <p:cBhvr>
                                        <p:cTn dur="1000" fill="hold" id="21"/>
                                        <p:tgtEl>
                                          <p:spTgt spid="4"/>
                                        </p:tgtEl>
                                        <p:attrNameLst>
                                          <p:attrName>ppt_h</p:attrName>
                                        </p:attrNameLst>
                                      </p:cBhvr>
                                      <p:tavLst>
                                        <p:tav tm="0">
                                          <p:val>
                                            <p:strVal val="#ppt_h"/>
                                          </p:val>
                                        </p:tav>
                                        <p:tav tm="100000">
                                          <p:val>
                                            <p:strVal val="#ppt_h"/>
                                          </p:val>
                                        </p:tav>
                                      </p:tavLst>
                                    </p:anim>
                                    <p:animEffect filter="fade" transition="in">
                                      <p:cBhvr>
                                        <p:cTn dur="1000" id="22"/>
                                        <p:tgtEl>
                                          <p:spTgt spid="4"/>
                                        </p:tgtEl>
                                      </p:cBhvr>
                                    </p:animEffect>
                                  </p:childTnLst>
                                </p:cTn>
                              </p:par>
                            </p:childTnLst>
                          </p:cTn>
                        </p:par>
                        <p:par>
                          <p:cTn fill="hold" id="23" nodeType="afterGroup">
                            <p:stCondLst>
                              <p:cond delay="3000"/>
                            </p:stCondLst>
                            <p:childTnLst>
                              <p:par>
                                <p:cTn fill="hold" id="24" nodeType="afterEffect" presetClass="entr" presetID="55" presetSubtype="0">
                                  <p:stCondLst>
                                    <p:cond delay="0"/>
                                  </p:stCondLst>
                                  <p:childTnLst>
                                    <p:set>
                                      <p:cBhvr>
                                        <p:cTn dur="1" fill="hold" id="25">
                                          <p:stCondLst>
                                            <p:cond delay="0"/>
                                          </p:stCondLst>
                                        </p:cTn>
                                        <p:tgtEl>
                                          <p:spTgt spid="5"/>
                                        </p:tgtEl>
                                        <p:attrNameLst>
                                          <p:attrName>style.visibility</p:attrName>
                                        </p:attrNameLst>
                                      </p:cBhvr>
                                      <p:to>
                                        <p:strVal val="visible"/>
                                      </p:to>
                                    </p:set>
                                    <p:anim calcmode="lin" valueType="num">
                                      <p:cBhvr>
                                        <p:cTn dur="1000" fill="hold" id="26"/>
                                        <p:tgtEl>
                                          <p:spTgt spid="5"/>
                                        </p:tgtEl>
                                        <p:attrNameLst>
                                          <p:attrName>ppt_w</p:attrName>
                                        </p:attrNameLst>
                                      </p:cBhvr>
                                      <p:tavLst>
                                        <p:tav tm="0">
                                          <p:val>
                                            <p:strVal val="#ppt_w*0.70"/>
                                          </p:val>
                                        </p:tav>
                                        <p:tav tm="100000">
                                          <p:val>
                                            <p:strVal val="#ppt_w"/>
                                          </p:val>
                                        </p:tav>
                                      </p:tavLst>
                                    </p:anim>
                                    <p:anim calcmode="lin" valueType="num">
                                      <p:cBhvr>
                                        <p:cTn dur="1000" fill="hold" id="27"/>
                                        <p:tgtEl>
                                          <p:spTgt spid="5"/>
                                        </p:tgtEl>
                                        <p:attrNameLst>
                                          <p:attrName>ppt_h</p:attrName>
                                        </p:attrNameLst>
                                      </p:cBhvr>
                                      <p:tavLst>
                                        <p:tav tm="0">
                                          <p:val>
                                            <p:strVal val="#ppt_h"/>
                                          </p:val>
                                        </p:tav>
                                        <p:tav tm="100000">
                                          <p:val>
                                            <p:strVal val="#ppt_h"/>
                                          </p:val>
                                        </p:tav>
                                      </p:tavLst>
                                    </p:anim>
                                    <p:animEffect filter="fade" transition="in">
                                      <p:cBhvr>
                                        <p:cTn dur="1000" id="28"/>
                                        <p:tgtEl>
                                          <p:spTgt spid="5"/>
                                        </p:tgtEl>
                                      </p:cBhvr>
                                    </p:animEffect>
                                  </p:childTnLst>
                                </p:cTn>
                              </p:par>
                            </p:childTnLst>
                          </p:cTn>
                        </p:par>
                        <p:par>
                          <p:cTn fill="hold" id="29" nodeType="afterGroup">
                            <p:stCondLst>
                              <p:cond delay="4000"/>
                            </p:stCondLst>
                            <p:childTnLst>
                              <p:par>
                                <p:cTn fill="hold" id="30" nodeType="afterEffect" presetClass="entr" presetID="55" presetSubtype="0">
                                  <p:stCondLst>
                                    <p:cond delay="0"/>
                                  </p:stCondLst>
                                  <p:childTnLst>
                                    <p:set>
                                      <p:cBhvr>
                                        <p:cTn dur="1" fill="hold" id="31">
                                          <p:stCondLst>
                                            <p:cond delay="0"/>
                                          </p:stCondLst>
                                        </p:cTn>
                                        <p:tgtEl>
                                          <p:spTgt spid="6"/>
                                        </p:tgtEl>
                                        <p:attrNameLst>
                                          <p:attrName>style.visibility</p:attrName>
                                        </p:attrNameLst>
                                      </p:cBhvr>
                                      <p:to>
                                        <p:strVal val="visible"/>
                                      </p:to>
                                    </p:set>
                                    <p:anim calcmode="lin" valueType="num">
                                      <p:cBhvr>
                                        <p:cTn dur="1000" fill="hold" id="32"/>
                                        <p:tgtEl>
                                          <p:spTgt spid="6"/>
                                        </p:tgtEl>
                                        <p:attrNameLst>
                                          <p:attrName>ppt_w</p:attrName>
                                        </p:attrNameLst>
                                      </p:cBhvr>
                                      <p:tavLst>
                                        <p:tav tm="0">
                                          <p:val>
                                            <p:strVal val="#ppt_w*0.70"/>
                                          </p:val>
                                        </p:tav>
                                        <p:tav tm="100000">
                                          <p:val>
                                            <p:strVal val="#ppt_w"/>
                                          </p:val>
                                        </p:tav>
                                      </p:tavLst>
                                    </p:anim>
                                    <p:anim calcmode="lin" valueType="num">
                                      <p:cBhvr>
                                        <p:cTn dur="1000" fill="hold" id="33"/>
                                        <p:tgtEl>
                                          <p:spTgt spid="6"/>
                                        </p:tgtEl>
                                        <p:attrNameLst>
                                          <p:attrName>ppt_h</p:attrName>
                                        </p:attrNameLst>
                                      </p:cBhvr>
                                      <p:tavLst>
                                        <p:tav tm="0">
                                          <p:val>
                                            <p:strVal val="#ppt_h"/>
                                          </p:val>
                                        </p:tav>
                                        <p:tav tm="100000">
                                          <p:val>
                                            <p:strVal val="#ppt_h"/>
                                          </p:val>
                                        </p:tav>
                                      </p:tavLst>
                                    </p:anim>
                                    <p:animEffect filter="fade" transition="in">
                                      <p:cBhvr>
                                        <p:cTn dur="1000" id="34"/>
                                        <p:tgtEl>
                                          <p:spTgt spid="6"/>
                                        </p:tgtEl>
                                      </p:cBhvr>
                                    </p:animEffect>
                                  </p:childTnLst>
                                </p:cTn>
                              </p:par>
                            </p:childTnLst>
                          </p:cTn>
                        </p:par>
                        <p:par>
                          <p:cTn fill="hold" id="35" nodeType="afterGroup">
                            <p:stCondLst>
                              <p:cond delay="5000"/>
                            </p:stCondLst>
                            <p:childTnLst>
                              <p:par>
                                <p:cTn fill="hold" grpId="0" id="36" nodeType="afterEffect" presetClass="entr" presetID="12" presetSubtype="8">
                                  <p:stCondLst>
                                    <p:cond delay="0"/>
                                  </p:stCondLst>
                                  <p:childTnLst>
                                    <p:set>
                                      <p:cBhvr>
                                        <p:cTn dur="1" fill="hold" id="37">
                                          <p:stCondLst>
                                            <p:cond delay="0"/>
                                          </p:stCondLst>
                                        </p:cTn>
                                        <p:tgtEl>
                                          <p:spTgt spid="51"/>
                                        </p:tgtEl>
                                        <p:attrNameLst>
                                          <p:attrName>style.visibility</p:attrName>
                                        </p:attrNameLst>
                                      </p:cBhvr>
                                      <p:to>
                                        <p:strVal val="visible"/>
                                      </p:to>
                                    </p:set>
                                    <p:anim calcmode="lin" valueType="num">
                                      <p:cBhvr additive="base">
                                        <p:cTn dur="500" id="38"/>
                                        <p:tgtEl>
                                          <p:spTgt spid="51"/>
                                        </p:tgtEl>
                                        <p:attrNameLst>
                                          <p:attrName>ppt_x</p:attrName>
                                        </p:attrNameLst>
                                      </p:cBhvr>
                                      <p:tavLst>
                                        <p:tav tm="0">
                                          <p:val>
                                            <p:strVal val="#ppt_x-#ppt_w*1.125000"/>
                                          </p:val>
                                        </p:tav>
                                        <p:tav tm="100000">
                                          <p:val>
                                            <p:strVal val="#ppt_x"/>
                                          </p:val>
                                        </p:tav>
                                      </p:tavLst>
                                    </p:anim>
                                    <p:animEffect filter="wipe(right)" transition="in">
                                      <p:cBhvr>
                                        <p:cTn dur="500" id="39"/>
                                        <p:tgtEl>
                                          <p:spTgt spid="51"/>
                                        </p:tgtEl>
                                      </p:cBhvr>
                                    </p:animEffect>
                                  </p:childTnLst>
                                </p:cTn>
                              </p:par>
                              <p:par>
                                <p:cTn fill="hold" grpId="0" id="40" nodeType="withEffect" presetClass="entr" presetID="12" presetSubtype="8">
                                  <p:stCondLst>
                                    <p:cond delay="0"/>
                                  </p:stCondLst>
                                  <p:childTnLst>
                                    <p:set>
                                      <p:cBhvr>
                                        <p:cTn dur="1" fill="hold" id="41">
                                          <p:stCondLst>
                                            <p:cond delay="0"/>
                                          </p:stCondLst>
                                        </p:cTn>
                                        <p:tgtEl>
                                          <p:spTgt spid="50"/>
                                        </p:tgtEl>
                                        <p:attrNameLst>
                                          <p:attrName>style.visibility</p:attrName>
                                        </p:attrNameLst>
                                      </p:cBhvr>
                                      <p:to>
                                        <p:strVal val="visible"/>
                                      </p:to>
                                    </p:set>
                                    <p:anim calcmode="lin" valueType="num">
                                      <p:cBhvr additive="base">
                                        <p:cTn dur="500" id="42"/>
                                        <p:tgtEl>
                                          <p:spTgt spid="50"/>
                                        </p:tgtEl>
                                        <p:attrNameLst>
                                          <p:attrName>ppt_x</p:attrName>
                                        </p:attrNameLst>
                                      </p:cBhvr>
                                      <p:tavLst>
                                        <p:tav tm="0">
                                          <p:val>
                                            <p:strVal val="#ppt_x-#ppt_w*1.125000"/>
                                          </p:val>
                                        </p:tav>
                                        <p:tav tm="100000">
                                          <p:val>
                                            <p:strVal val="#ppt_x"/>
                                          </p:val>
                                        </p:tav>
                                      </p:tavLst>
                                    </p:anim>
                                    <p:animEffect filter="wipe(right)" transition="in">
                                      <p:cBhvr>
                                        <p:cTn dur="500" id="43"/>
                                        <p:tgtEl>
                                          <p:spTgt spid="50"/>
                                        </p:tgtEl>
                                      </p:cBhvr>
                                    </p:animEffect>
                                  </p:childTnLst>
                                </p:cTn>
                              </p:par>
                              <p:par>
                                <p:cTn fill="hold" grpId="0" id="44" nodeType="withEffect" presetClass="entr" presetID="12" presetSubtype="8">
                                  <p:stCondLst>
                                    <p:cond delay="0"/>
                                  </p:stCondLst>
                                  <p:childTnLst>
                                    <p:set>
                                      <p:cBhvr>
                                        <p:cTn dur="1" fill="hold" id="45">
                                          <p:stCondLst>
                                            <p:cond delay="0"/>
                                          </p:stCondLst>
                                        </p:cTn>
                                        <p:tgtEl>
                                          <p:spTgt spid="53"/>
                                        </p:tgtEl>
                                        <p:attrNameLst>
                                          <p:attrName>style.visibility</p:attrName>
                                        </p:attrNameLst>
                                      </p:cBhvr>
                                      <p:to>
                                        <p:strVal val="visible"/>
                                      </p:to>
                                    </p:set>
                                    <p:anim calcmode="lin" valueType="num">
                                      <p:cBhvr additive="base">
                                        <p:cTn dur="500" id="46"/>
                                        <p:tgtEl>
                                          <p:spTgt spid="53"/>
                                        </p:tgtEl>
                                        <p:attrNameLst>
                                          <p:attrName>ppt_x</p:attrName>
                                        </p:attrNameLst>
                                      </p:cBhvr>
                                      <p:tavLst>
                                        <p:tav tm="0">
                                          <p:val>
                                            <p:strVal val="#ppt_x-#ppt_w*1.125000"/>
                                          </p:val>
                                        </p:tav>
                                        <p:tav tm="100000">
                                          <p:val>
                                            <p:strVal val="#ppt_x"/>
                                          </p:val>
                                        </p:tav>
                                      </p:tavLst>
                                    </p:anim>
                                    <p:animEffect filter="wipe(right)" transition="in">
                                      <p:cBhvr>
                                        <p:cTn dur="500" id="47"/>
                                        <p:tgtEl>
                                          <p:spTgt spid="53"/>
                                        </p:tgtEl>
                                      </p:cBhvr>
                                    </p:animEffect>
                                  </p:childTnLst>
                                </p:cTn>
                              </p:par>
                              <p:par>
                                <p:cTn fill="hold" grpId="0" id="48" nodeType="withEffect" presetClass="entr" presetID="12" presetSubtype="8">
                                  <p:stCondLst>
                                    <p:cond delay="0"/>
                                  </p:stCondLst>
                                  <p:childTnLst>
                                    <p:set>
                                      <p:cBhvr>
                                        <p:cTn dur="1" fill="hold" id="49">
                                          <p:stCondLst>
                                            <p:cond delay="0"/>
                                          </p:stCondLst>
                                        </p:cTn>
                                        <p:tgtEl>
                                          <p:spTgt spid="52"/>
                                        </p:tgtEl>
                                        <p:attrNameLst>
                                          <p:attrName>style.visibility</p:attrName>
                                        </p:attrNameLst>
                                      </p:cBhvr>
                                      <p:to>
                                        <p:strVal val="visible"/>
                                      </p:to>
                                    </p:set>
                                    <p:anim calcmode="lin" valueType="num">
                                      <p:cBhvr additive="base">
                                        <p:cTn dur="500" id="50"/>
                                        <p:tgtEl>
                                          <p:spTgt spid="52"/>
                                        </p:tgtEl>
                                        <p:attrNameLst>
                                          <p:attrName>ppt_x</p:attrName>
                                        </p:attrNameLst>
                                      </p:cBhvr>
                                      <p:tavLst>
                                        <p:tav tm="0">
                                          <p:val>
                                            <p:strVal val="#ppt_x-#ppt_w*1.125000"/>
                                          </p:val>
                                        </p:tav>
                                        <p:tav tm="100000">
                                          <p:val>
                                            <p:strVal val="#ppt_x"/>
                                          </p:val>
                                        </p:tav>
                                      </p:tavLst>
                                    </p:anim>
                                    <p:animEffect filter="wipe(right)" transition="in">
                                      <p:cBhvr>
                                        <p:cTn dur="500" id="51"/>
                                        <p:tgtEl>
                                          <p:spTgt spid="52"/>
                                        </p:tgtEl>
                                      </p:cBhvr>
                                    </p:animEffect>
                                  </p:childTnLst>
                                </p:cTn>
                              </p:par>
                              <p:par>
                                <p:cTn fill="hold" grpId="0" id="52" nodeType="withEffect" presetClass="entr" presetID="12" presetSubtype="8">
                                  <p:stCondLst>
                                    <p:cond delay="0"/>
                                  </p:stCondLst>
                                  <p:childTnLst>
                                    <p:set>
                                      <p:cBhvr>
                                        <p:cTn dur="1" fill="hold" id="53">
                                          <p:stCondLst>
                                            <p:cond delay="0"/>
                                          </p:stCondLst>
                                        </p:cTn>
                                        <p:tgtEl>
                                          <p:spTgt spid="55"/>
                                        </p:tgtEl>
                                        <p:attrNameLst>
                                          <p:attrName>style.visibility</p:attrName>
                                        </p:attrNameLst>
                                      </p:cBhvr>
                                      <p:to>
                                        <p:strVal val="visible"/>
                                      </p:to>
                                    </p:set>
                                    <p:anim calcmode="lin" valueType="num">
                                      <p:cBhvr additive="base">
                                        <p:cTn dur="500" id="54"/>
                                        <p:tgtEl>
                                          <p:spTgt spid="55"/>
                                        </p:tgtEl>
                                        <p:attrNameLst>
                                          <p:attrName>ppt_x</p:attrName>
                                        </p:attrNameLst>
                                      </p:cBhvr>
                                      <p:tavLst>
                                        <p:tav tm="0">
                                          <p:val>
                                            <p:strVal val="#ppt_x-#ppt_w*1.125000"/>
                                          </p:val>
                                        </p:tav>
                                        <p:tav tm="100000">
                                          <p:val>
                                            <p:strVal val="#ppt_x"/>
                                          </p:val>
                                        </p:tav>
                                      </p:tavLst>
                                    </p:anim>
                                    <p:animEffect filter="wipe(right)" transition="in">
                                      <p:cBhvr>
                                        <p:cTn dur="500" id="55"/>
                                        <p:tgtEl>
                                          <p:spTgt spid="55"/>
                                        </p:tgtEl>
                                      </p:cBhvr>
                                    </p:animEffect>
                                  </p:childTnLst>
                                </p:cTn>
                              </p:par>
                              <p:par>
                                <p:cTn fill="hold" grpId="0" id="56" nodeType="withEffect" presetClass="entr" presetID="12" presetSubtype="8">
                                  <p:stCondLst>
                                    <p:cond delay="0"/>
                                  </p:stCondLst>
                                  <p:childTnLst>
                                    <p:set>
                                      <p:cBhvr>
                                        <p:cTn dur="1" fill="hold" id="57">
                                          <p:stCondLst>
                                            <p:cond delay="0"/>
                                          </p:stCondLst>
                                        </p:cTn>
                                        <p:tgtEl>
                                          <p:spTgt spid="54"/>
                                        </p:tgtEl>
                                        <p:attrNameLst>
                                          <p:attrName>style.visibility</p:attrName>
                                        </p:attrNameLst>
                                      </p:cBhvr>
                                      <p:to>
                                        <p:strVal val="visible"/>
                                      </p:to>
                                    </p:set>
                                    <p:anim calcmode="lin" valueType="num">
                                      <p:cBhvr additive="base">
                                        <p:cTn dur="500" id="58"/>
                                        <p:tgtEl>
                                          <p:spTgt spid="54"/>
                                        </p:tgtEl>
                                        <p:attrNameLst>
                                          <p:attrName>ppt_x</p:attrName>
                                        </p:attrNameLst>
                                      </p:cBhvr>
                                      <p:tavLst>
                                        <p:tav tm="0">
                                          <p:val>
                                            <p:strVal val="#ppt_x-#ppt_w*1.125000"/>
                                          </p:val>
                                        </p:tav>
                                        <p:tav tm="100000">
                                          <p:val>
                                            <p:strVal val="#ppt_x"/>
                                          </p:val>
                                        </p:tav>
                                      </p:tavLst>
                                    </p:anim>
                                    <p:animEffect filter="wipe(right)" transition="in">
                                      <p:cBhvr>
                                        <p:cTn dur="500" id="59"/>
                                        <p:tgtEl>
                                          <p:spTgt spid="54"/>
                                        </p:tgtEl>
                                      </p:cBhvr>
                                    </p:animEffect>
                                  </p:childTnLst>
                                </p:cTn>
                              </p:par>
                            </p:childTnLst>
                          </p:cTn>
                        </p:par>
                        <p:par>
                          <p:cTn fill="hold" id="60" nodeType="afterGroup">
                            <p:stCondLst>
                              <p:cond delay="5500"/>
                            </p:stCondLst>
                            <p:childTnLst>
                              <p:par>
                                <p:cTn fill="hold" id="61" nodeType="afterEffect" presetClass="entr" presetID="14" presetSubtype="10">
                                  <p:stCondLst>
                                    <p:cond delay="0"/>
                                  </p:stCondLst>
                                  <p:childTnLst>
                                    <p:set>
                                      <p:cBhvr>
                                        <p:cTn dur="1" fill="hold" id="62">
                                          <p:stCondLst>
                                            <p:cond delay="0"/>
                                          </p:stCondLst>
                                        </p:cTn>
                                        <p:tgtEl>
                                          <p:spTgt spid="56"/>
                                        </p:tgtEl>
                                        <p:attrNameLst>
                                          <p:attrName>style.visibility</p:attrName>
                                        </p:attrNameLst>
                                      </p:cBhvr>
                                      <p:to>
                                        <p:strVal val="visible"/>
                                      </p:to>
                                    </p:set>
                                    <p:animEffect filter="randombar(horizontal)" transition="in">
                                      <p:cBhvr>
                                        <p:cTn dur="500" id="63"/>
                                        <p:tgtEl>
                                          <p:spTgt spid="56"/>
                                        </p:tgtEl>
                                      </p:cBhvr>
                                    </p:animEffect>
                                  </p:childTnLst>
                                </p:cTn>
                              </p:par>
                              <p:par>
                                <p:cTn fill="hold" id="64" nodeType="withEffect" presetClass="entr" presetID="14" presetSubtype="10">
                                  <p:stCondLst>
                                    <p:cond delay="0"/>
                                  </p:stCondLst>
                                  <p:childTnLst>
                                    <p:set>
                                      <p:cBhvr>
                                        <p:cTn dur="1" fill="hold" id="65">
                                          <p:stCondLst>
                                            <p:cond delay="0"/>
                                          </p:stCondLst>
                                        </p:cTn>
                                        <p:tgtEl>
                                          <p:spTgt spid="64"/>
                                        </p:tgtEl>
                                        <p:attrNameLst>
                                          <p:attrName>style.visibility</p:attrName>
                                        </p:attrNameLst>
                                      </p:cBhvr>
                                      <p:to>
                                        <p:strVal val="visible"/>
                                      </p:to>
                                    </p:set>
                                    <p:animEffect filter="randombar(horizontal)" transition="in">
                                      <p:cBhvr>
                                        <p:cTn dur="500" id="66"/>
                                        <p:tgtEl>
                                          <p:spTgt spid="64"/>
                                        </p:tgtEl>
                                      </p:cBhvr>
                                    </p:animEffect>
                                  </p:childTnLst>
                                </p:cTn>
                              </p:par>
                              <p:par>
                                <p:cTn fill="hold" id="67" nodeType="withEffect" presetClass="entr" presetID="14" presetSubtype="10">
                                  <p:stCondLst>
                                    <p:cond delay="0"/>
                                  </p:stCondLst>
                                  <p:childTnLst>
                                    <p:set>
                                      <p:cBhvr>
                                        <p:cTn dur="1" fill="hold" id="68">
                                          <p:stCondLst>
                                            <p:cond delay="0"/>
                                          </p:stCondLst>
                                        </p:cTn>
                                        <p:tgtEl>
                                          <p:spTgt spid="60"/>
                                        </p:tgtEl>
                                        <p:attrNameLst>
                                          <p:attrName>style.visibility</p:attrName>
                                        </p:attrNameLst>
                                      </p:cBhvr>
                                      <p:to>
                                        <p:strVal val="visible"/>
                                      </p:to>
                                    </p:set>
                                    <p:animEffect filter="randombar(horizontal)" transition="in">
                                      <p:cBhvr>
                                        <p:cTn dur="500" id="69"/>
                                        <p:tgtEl>
                                          <p:spTgt spid="6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22"/>
      <p:bldP grpId="0" spid="50"/>
      <p:bldP grpId="0" spid="51"/>
      <p:bldP grpId="0" spid="52"/>
      <p:bldP grpId="0" spid="53"/>
      <p:bldP grpId="0" spid="54"/>
      <p:bldP grpId="0" spid="55"/>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a:extLst>
              <a:ext uri="{FF2B5EF4-FFF2-40B4-BE49-F238E27FC236}">
                <a16:creationId xmlns:a16="http://schemas.microsoft.com/office/drawing/2014/main" id="{BD28525C-F7F5-466A-A3DE-CB43BB8CE0E0}"/>
              </a:ext>
            </a:extLst>
          </p:cNvPr>
          <p:cNvSpPr/>
          <p:nvPr/>
        </p:nvSpPr>
        <p:spPr>
          <a:xfrm>
            <a:off x="468356" y="509067"/>
            <a:ext cx="446044" cy="446044"/>
          </a:xfrm>
          <a:prstGeom prst="ellipse">
            <a:avLst/>
          </a:prstGeom>
          <a:solidFill>
            <a:schemeClr val="accent1">
              <a:lumMod val="60000"/>
              <a:lumOff val="40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Ins="360000" rtlCol="0"/>
          <a:lstStyle/>
          <a:p>
            <a:pPr algn="r" defTabSz="914377"/>
            <a:endParaRPr altLang="en-US" b="1" lang="zh-CN" sz="1400">
              <a:solidFill>
                <a:schemeClr val="tx1"/>
              </a:solidFill>
              <a:latin charset="-122" panose="00000500000000000000" pitchFamily="2" typeface="三极准柔宋"/>
              <a:ea charset="-122" panose="00000500000000000000" pitchFamily="2" typeface="三极准柔宋"/>
              <a:cs charset="0" typeface="Open Sans"/>
            </a:endParaRPr>
          </a:p>
        </p:txBody>
      </p:sp>
      <p:sp>
        <p:nvSpPr>
          <p:cNvPr id="3" name="文本框 2">
            <a:extLst>
              <a:ext uri="{FF2B5EF4-FFF2-40B4-BE49-F238E27FC236}">
                <a16:creationId xmlns:a16="http://schemas.microsoft.com/office/drawing/2014/main" id="{02A867D6-C1D2-4B97-BB70-5AE2D35EF18A}"/>
              </a:ext>
            </a:extLst>
          </p:cNvPr>
          <p:cNvSpPr txBox="1"/>
          <p:nvPr/>
        </p:nvSpPr>
        <p:spPr>
          <a:xfrm>
            <a:off x="1168803" y="470479"/>
            <a:ext cx="3254366" cy="518160"/>
          </a:xfrm>
          <a:prstGeom prst="rect">
            <a:avLst/>
          </a:prstGeom>
          <a:noFill/>
        </p:spPr>
        <p:txBody>
          <a:bodyPr rtlCol="0" wrap="square">
            <a:spAutoFit/>
          </a:bodyPr>
          <a:lstStyle/>
          <a:p>
            <a:r>
              <a:rPr altLang="en-US" b="1" lang="zh-CN" sz="2800">
                <a:solidFill>
                  <a:schemeClr val="accent1">
                    <a:lumMod val="60000"/>
                    <a:lumOff val="40000"/>
                  </a:schemeClr>
                </a:solidFill>
                <a:latin charset="-122" panose="020b0503020204020204" pitchFamily="34" typeface="微软雅黑"/>
                <a:ea charset="-122" panose="020b0503020204020204" pitchFamily="34" typeface="微软雅黑"/>
              </a:rPr>
              <a:t>产品和运营管理</a:t>
            </a:r>
          </a:p>
        </p:txBody>
      </p:sp>
      <p:sp>
        <p:nvSpPr>
          <p:cNvPr id="39" name="MH_Other_1">
            <a:extLst>
              <a:ext uri="{FF2B5EF4-FFF2-40B4-BE49-F238E27FC236}">
                <a16:creationId xmlns:a16="http://schemas.microsoft.com/office/drawing/2014/main" id="{1A1DCF07-3CEB-490C-8E1F-23A7D581179B}"/>
              </a:ext>
            </a:extLst>
          </p:cNvPr>
          <p:cNvSpPr/>
          <p:nvPr>
            <p:custDataLst>
              <p:tags r:id="rId2"/>
            </p:custDataLst>
          </p:nvPr>
        </p:nvSpPr>
        <p:spPr bwMode="blackWhite">
          <a:xfrm flipH="1">
            <a:off x="2727881" y="2669779"/>
            <a:ext cx="1612004" cy="3302457"/>
          </a:xfrm>
          <a:custGeom>
            <a:gdLst>
              <a:gd fmla="*/ 432 w 865" name="T0"/>
              <a:gd fmla="*/ 0 h 1828" name="T1"/>
              <a:gd fmla="*/ 561 w 865" name="T2"/>
              <a:gd fmla="*/ 828 h 1828" name="T3"/>
              <a:gd fmla="*/ 561 w 865" name="T4"/>
              <a:gd fmla="*/ 1539 h 1828" name="T5"/>
              <a:gd fmla="*/ 648 w 865" name="T6"/>
              <a:gd fmla="*/ 1539 h 1828" name="T7"/>
              <a:gd fmla="*/ 864 w 865" name="T8"/>
              <a:gd fmla="*/ 1658 h 1828" name="T9"/>
              <a:gd fmla="*/ 864 w 865" name="T10"/>
              <a:gd fmla="*/ 1827 h 1828" name="T11"/>
              <a:gd fmla="*/ 0 w 865" name="T12"/>
              <a:gd fmla="*/ 1827 h 1828" name="T13"/>
              <a:gd fmla="*/ 0 w 865" name="T14"/>
              <a:gd fmla="*/ 1674 h 1828" name="T15"/>
              <a:gd fmla="*/ 172 w 865" name="T16"/>
              <a:gd fmla="*/ 1556 h 1828" name="T17"/>
              <a:gd fmla="*/ 273 w 865" name="T18"/>
              <a:gd fmla="*/ 1556 h 1828" name="T19"/>
              <a:gd fmla="*/ 273 w 865" name="T20"/>
              <a:gd fmla="*/ 828 h 1828" name="T21"/>
              <a:gd fmla="*/ 432 w 865" name="T22"/>
              <a:gd fmla="*/ 0 h 182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828" w="865">
                <a:moveTo>
                  <a:pt x="432" y="0"/>
                </a:moveTo>
                <a:lnTo>
                  <a:pt x="561" y="828"/>
                </a:lnTo>
                <a:lnTo>
                  <a:pt x="561" y="1539"/>
                </a:lnTo>
                <a:lnTo>
                  <a:pt x="648" y="1539"/>
                </a:lnTo>
                <a:lnTo>
                  <a:pt x="864" y="1658"/>
                </a:lnTo>
                <a:lnTo>
                  <a:pt x="864" y="1827"/>
                </a:lnTo>
                <a:lnTo>
                  <a:pt x="0" y="1827"/>
                </a:lnTo>
                <a:lnTo>
                  <a:pt x="0" y="1674"/>
                </a:lnTo>
                <a:lnTo>
                  <a:pt x="172" y="1556"/>
                </a:lnTo>
                <a:lnTo>
                  <a:pt x="273" y="1556"/>
                </a:lnTo>
                <a:lnTo>
                  <a:pt x="273" y="828"/>
                </a:lnTo>
                <a:lnTo>
                  <a:pt x="432" y="0"/>
                </a:lnTo>
              </a:path>
            </a:pathLst>
          </a:custGeom>
          <a:solidFill>
            <a:srgbClr val="FFFFFF">
              <a:lumMod val="75000"/>
            </a:srgbClr>
          </a:solidFill>
          <a:ln algn="ctr" cap="flat" cmpd="sng" w="25400">
            <a:noFill/>
            <a:prstDash val="solid"/>
          </a:ln>
          <a:effectLst/>
        </p:spPr>
        <p:txBody>
          <a:bodyPr anchor="ctr" bIns="45706" lIns="91412" rIns="91412" rtlCol="0" tIns="45706" wrap="square">
            <a:noAutofit/>
          </a:bodyPr>
          <a:lstStyle/>
          <a:p>
            <a:pPr algn="ctr" defTabSz="1218804"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99" u="none">
              <a:ln>
                <a:noFill/>
              </a:ln>
              <a:solidFill>
                <a:srgbClr val="FFFFFF"/>
              </a:solidFill>
              <a:effectLst/>
              <a:uLnTx/>
              <a:uFillTx/>
              <a:latin typeface="Microsoft Sans Serif"/>
              <a:ea typeface="微软雅黑"/>
              <a:cs typeface="+mn-cs"/>
            </a:endParaRPr>
          </a:p>
        </p:txBody>
      </p:sp>
      <p:grpSp>
        <p:nvGrpSpPr>
          <p:cNvPr id="40" name="组合 10">
            <a:extLst>
              <a:ext uri="{FF2B5EF4-FFF2-40B4-BE49-F238E27FC236}">
                <a16:creationId xmlns:a16="http://schemas.microsoft.com/office/drawing/2014/main" id="{71C3DAD1-1B60-416A-8473-D2E9500E5EC3}"/>
              </a:ext>
            </a:extLst>
          </p:cNvPr>
          <p:cNvGrpSpPr/>
          <p:nvPr/>
        </p:nvGrpSpPr>
        <p:grpSpPr>
          <a:xfrm>
            <a:off x="972746" y="2153404"/>
            <a:ext cx="5037801" cy="3455018"/>
            <a:chOff x="1015628" y="1816853"/>
            <a:chExt cx="5039356" cy="3455019"/>
          </a:xfrm>
        </p:grpSpPr>
        <p:grpSp>
          <p:nvGrpSpPr>
            <p:cNvPr id="41" name="组合 40">
              <a:extLst>
                <a:ext uri="{FF2B5EF4-FFF2-40B4-BE49-F238E27FC236}">
                  <a16:creationId xmlns:a16="http://schemas.microsoft.com/office/drawing/2014/main" id="{1D75B34B-92C6-453D-B79F-3E7D130F31C5}"/>
                </a:ext>
              </a:extLst>
            </p:cNvPr>
            <p:cNvGrpSpPr/>
            <p:nvPr/>
          </p:nvGrpSpPr>
          <p:grpSpPr>
            <a:xfrm>
              <a:off x="1611809" y="1816853"/>
              <a:ext cx="3802401" cy="1424728"/>
              <a:chOff x="1611809" y="1816853"/>
              <a:chExt cx="3802401" cy="1424728"/>
            </a:xfrm>
          </p:grpSpPr>
          <p:sp>
            <p:nvSpPr>
              <p:cNvPr id="77" name="MH_Other_2">
                <a:extLst>
                  <a:ext uri="{FF2B5EF4-FFF2-40B4-BE49-F238E27FC236}">
                    <a16:creationId xmlns:a16="http://schemas.microsoft.com/office/drawing/2014/main" id="{E6023B5D-52AE-4793-80C5-F28A27CC848C}"/>
                  </a:ext>
                </a:extLst>
              </p:cNvPr>
              <p:cNvSpPr/>
              <p:nvPr>
                <p:custDataLst>
                  <p:tags r:id="rId3"/>
                </p:custDataLst>
              </p:nvPr>
            </p:nvSpPr>
            <p:spPr bwMode="blackWhite">
              <a:xfrm flipH="1">
                <a:off x="1611809" y="1816853"/>
                <a:ext cx="3802401" cy="1424728"/>
              </a:xfrm>
              <a:custGeom>
                <a:gdLst>
                  <a:gd fmla="*/ 0 w 2042" name="T0"/>
                  <a:gd fmla="*/ 788 h 789" name="T1"/>
                  <a:gd fmla="*/ 2041 w 2042" name="T2"/>
                  <a:gd fmla="*/ 78 h 789" name="T3"/>
                  <a:gd fmla="*/ 1996 w 2042" name="T4"/>
                  <a:gd fmla="*/ 0 h 789" name="T5"/>
                  <a:gd fmla="*/ 985 w 2042" name="T6"/>
                  <a:gd fmla="*/ 178 h 789" name="T7"/>
                  <a:gd fmla="*/ 834 w 2042" name="T8"/>
                  <a:gd fmla="*/ 230 h 789" name="T9"/>
                  <a:gd fmla="*/ 8 w 2042" name="T10"/>
                  <a:gd fmla="*/ 682 h 789" name="T11"/>
                  <a:gd fmla="*/ 0 w 2042" name="T12"/>
                  <a:gd fmla="*/ 788 h 789" name="T13"/>
                </a:gdLst>
                <a:cxnLst>
                  <a:cxn ang="0">
                    <a:pos x="T0" y="T1"/>
                  </a:cxn>
                  <a:cxn ang="0">
                    <a:pos x="T2" y="T3"/>
                  </a:cxn>
                  <a:cxn ang="0">
                    <a:pos x="T4" y="T5"/>
                  </a:cxn>
                  <a:cxn ang="0">
                    <a:pos x="T6" y="T7"/>
                  </a:cxn>
                  <a:cxn ang="0">
                    <a:pos x="T8" y="T9"/>
                  </a:cxn>
                  <a:cxn ang="0">
                    <a:pos x="T10" y="T11"/>
                  </a:cxn>
                  <a:cxn ang="0">
                    <a:pos x="T12" y="T13"/>
                  </a:cxn>
                </a:cxnLst>
                <a:rect b="b" l="0" r="r" t="0"/>
                <a:pathLst>
                  <a:path h="789" w="2042">
                    <a:moveTo>
                      <a:pt x="0" y="788"/>
                    </a:moveTo>
                    <a:lnTo>
                      <a:pt x="2041" y="78"/>
                    </a:lnTo>
                    <a:lnTo>
                      <a:pt x="1996" y="0"/>
                    </a:lnTo>
                    <a:lnTo>
                      <a:pt x="985" y="178"/>
                    </a:lnTo>
                    <a:lnTo>
                      <a:pt x="834" y="230"/>
                    </a:lnTo>
                    <a:lnTo>
                      <a:pt x="8" y="682"/>
                    </a:lnTo>
                    <a:lnTo>
                      <a:pt x="0" y="788"/>
                    </a:lnTo>
                  </a:path>
                </a:pathLst>
              </a:custGeom>
              <a:solidFill>
                <a:srgbClr val="FFFFFF">
                  <a:lumMod val="95000"/>
                </a:srgbClr>
              </a:solidFill>
              <a:ln cap="flat" w="31750">
                <a:gradFill flip="none" rotWithShape="1">
                  <a:gsLst>
                    <a:gs pos="0">
                      <a:srgbClr val="FFFFFF"/>
                    </a:gs>
                    <a:gs pos="100000">
                      <a:srgbClr val="DDDDDD"/>
                    </a:gs>
                  </a:gsLst>
                  <a:lin ang="3600000" scaled="0"/>
                </a:gradFill>
                <a:prstDash val="solid"/>
                <a:miter lim="800000"/>
              </a:ln>
              <a:effectLst>
                <a:outerShdw algn="tr" blurRad="152400" dir="6000000" dist="76200" rotWithShape="0">
                  <a:prstClr val="black">
                    <a:alpha val="33000"/>
                  </a:prstClr>
                </a:outerShdw>
              </a:effectLst>
            </p:spPr>
            <p:txBody>
              <a:bodyPr anchor="t" anchorCtr="0" bIns="60941" compatLnSpc="1" lIns="121882" numCol="1" rIns="121882" tIns="60941" vert="horz" wrap="square">
                <a:prstTxWarp prst="textNoShape">
                  <a:avLst/>
                </a:prstTxWarp>
              </a:bodyPr>
              <a:lstStyle/>
              <a:p>
                <a:pPr defTabSz="1218804"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99" u="none">
                  <a:ln>
                    <a:noFill/>
                  </a:ln>
                  <a:solidFill>
                    <a:prstClr val="black"/>
                  </a:solidFill>
                  <a:effectLst/>
                  <a:uLnTx/>
                  <a:uFillTx/>
                  <a:latin typeface="Microsoft Sans Serif"/>
                  <a:ea typeface="微软雅黑"/>
                </a:endParaRPr>
              </a:p>
            </p:txBody>
          </p:sp>
          <p:grpSp>
            <p:nvGrpSpPr>
              <p:cNvPr id="78" name="组合 35">
                <a:extLst>
                  <a:ext uri="{FF2B5EF4-FFF2-40B4-BE49-F238E27FC236}">
                    <a16:creationId xmlns:a16="http://schemas.microsoft.com/office/drawing/2014/main" id="{62F5D17B-1BE6-42E6-9A0D-C03E2D9651FB}"/>
                  </a:ext>
                </a:extLst>
              </p:cNvPr>
              <p:cNvGrpSpPr/>
              <p:nvPr/>
            </p:nvGrpSpPr>
            <p:grpSpPr>
              <a:xfrm flipH="1">
                <a:off x="3463272" y="2255651"/>
                <a:ext cx="272406" cy="272406"/>
                <a:chOff x="3558865" y="2324655"/>
                <a:chExt cx="344726" cy="344726"/>
              </a:xfrm>
            </p:grpSpPr>
            <p:sp>
              <p:nvSpPr>
                <p:cNvPr id="79" name="椭圆 78">
                  <a:extLst>
                    <a:ext uri="{FF2B5EF4-FFF2-40B4-BE49-F238E27FC236}">
                      <a16:creationId xmlns:a16="http://schemas.microsoft.com/office/drawing/2014/main" id="{B21B8189-922E-4130-9674-5B85FED74254}"/>
                    </a:ext>
                  </a:extLst>
                </p:cNvPr>
                <p:cNvSpPr/>
                <p:nvPr/>
              </p:nvSpPr>
              <p:spPr>
                <a:xfrm>
                  <a:off x="3558865" y="2324655"/>
                  <a:ext cx="344726" cy="344726"/>
                </a:xfrm>
                <a:prstGeom prst="ellipse">
                  <a:avLst/>
                </a:prstGeom>
                <a:solidFill>
                  <a:schemeClr val="accent1">
                    <a:lumMod val="60000"/>
                    <a:lumOff val="40000"/>
                  </a:schemeClr>
                </a:solidFill>
                <a:ln cap="flat" w="28575">
                  <a:noFill/>
                  <a:prstDash val="solid"/>
                  <a:miter lim="800000"/>
                </a:ln>
                <a:effectLst>
                  <a:outerShdw algn="ctr" blurRad="63500" rotWithShape="0" sx="102000" sy="102000">
                    <a:prstClr val="black">
                      <a:alpha val="40000"/>
                    </a:prstClr>
                  </a:outerShdw>
                </a:effectLst>
              </p:spPr>
              <p:txBody>
                <a:bodyPr anchor="t" anchorCtr="0" bIns="60941" compatLnSpc="1" lIns="121882" numCol="1" rIns="121882" tIns="60941" vert="horz" wrap="square">
                  <a:prstTxWarp prst="textNoShape">
                    <a:avLst/>
                  </a:prstTxWarp>
                </a:bodyPr>
                <a:lstStyle/>
                <a:p>
                  <a:pPr defTabSz="1218804"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99" u="none">
                    <a:ln>
                      <a:noFill/>
                    </a:ln>
                    <a:solidFill>
                      <a:prstClr val="black"/>
                    </a:solidFill>
                    <a:effectLst/>
                    <a:uLnTx/>
                    <a:uFillTx/>
                    <a:latin typeface="Microsoft Sans Serif"/>
                    <a:ea typeface="微软雅黑"/>
                  </a:endParaRPr>
                </a:p>
              </p:txBody>
            </p:sp>
            <p:sp>
              <p:nvSpPr>
                <p:cNvPr id="80" name="KSO_Shape">
                  <a:extLst>
                    <a:ext uri="{FF2B5EF4-FFF2-40B4-BE49-F238E27FC236}">
                      <a16:creationId xmlns:a16="http://schemas.microsoft.com/office/drawing/2014/main" id="{0D486F4E-C686-4F77-BC6A-8630365A50AD}"/>
                    </a:ext>
                  </a:extLst>
                </p:cNvPr>
                <p:cNvSpPr/>
                <p:nvPr/>
              </p:nvSpPr>
              <p:spPr bwMode="auto">
                <a:xfrm>
                  <a:off x="3638484" y="2417523"/>
                  <a:ext cx="185488" cy="158990"/>
                </a:xfrm>
                <a:custGeom>
                  <a:gdLst>
                    <a:gd fmla="*/ 354482 w 1812925" name="T0"/>
                    <a:gd fmla="*/ 872801 h 1511300" name="T1"/>
                    <a:gd fmla="*/ 380318 w 1812925" name="T2"/>
                    <a:gd fmla="*/ 984699 h 1511300" name="T3"/>
                    <a:gd fmla="*/ 425879 w 1812925" name="T4"/>
                    <a:gd fmla="*/ 1087433 h 1511300" name="T5"/>
                    <a:gd fmla="*/ 488386 w 1812925" name="T6"/>
                    <a:gd fmla="*/ 1179061 h 1511300" name="T7"/>
                    <a:gd fmla="*/ 591174 w 1812925" name="T8"/>
                    <a:gd fmla="*/ 1276520 h 1511300" name="T9"/>
                    <a:gd fmla="*/ 711743 w 1812925" name="T10"/>
                    <a:gd fmla="*/ 1346213 h 1511300" name="T11"/>
                    <a:gd fmla="*/ 796474 w 1812925" name="T12"/>
                    <a:gd fmla="*/ 1375922 h 1511300" name="T13"/>
                    <a:gd fmla="*/ 907876 w 1812925" name="T14"/>
                    <a:gd fmla="*/ 1394804 h 1511300" name="T15"/>
                    <a:gd fmla="*/ 1015110 w 1812925" name="T16"/>
                    <a:gd fmla="*/ 1393415 h 1511300" name="T17"/>
                    <a:gd fmla="*/ 1118176 w 1812925" name="T18"/>
                    <a:gd fmla="*/ 1373702 h 1511300" name="T19"/>
                    <a:gd fmla="*/ 1216519 w 1812925" name="T20"/>
                    <a:gd fmla="*/ 1335939 h 1511300" name="T21"/>
                    <a:gd fmla="*/ 1302085 w 1812925" name="T22"/>
                    <a:gd fmla="*/ 1285127 h 1511300" name="T23"/>
                    <a:gd fmla="*/ 1341811 w 1812925" name="T24"/>
                    <a:gd fmla="*/ 1271245 h 1511300" name="T25"/>
                    <a:gd fmla="*/ 1382649 w 1812925" name="T26"/>
                    <a:gd fmla="*/ 1275131 h 1511300" name="T27"/>
                    <a:gd fmla="*/ 1417930 w 1812925" name="T28"/>
                    <a:gd fmla="*/ 1296789 h 1511300" name="T29"/>
                    <a:gd fmla="*/ 1441822 w 1812925" name="T30"/>
                    <a:gd fmla="*/ 1332607 h 1511300" name="T31"/>
                    <a:gd fmla="*/ 1447378 w 1812925" name="T32"/>
                    <a:gd fmla="*/ 1373146 h 1511300" name="T33"/>
                    <a:gd fmla="*/ 1435710 w 1812925" name="T34"/>
                    <a:gd fmla="*/ 1412574 h 1511300" name="T35"/>
                    <a:gd fmla="*/ 1407374 w 1812925" name="T36"/>
                    <a:gd fmla="*/ 1443950 h 1511300" name="T37"/>
                    <a:gd fmla="*/ 1288472 w 1812925" name="T38"/>
                    <a:gd fmla="*/ 1512532 h 1511300" name="T39"/>
                    <a:gd fmla="*/ 1161792 w 1812925" name="T40"/>
                    <a:gd fmla="*/ 1559734 h 1511300" name="T41"/>
                    <a:gd fmla="*/ 1028722 w 1812925" name="T42"/>
                    <a:gd fmla="*/ 1583891 h 1511300" name="T43"/>
                    <a:gd fmla="*/ 874538 w 1812925" name="T44"/>
                    <a:gd fmla="*/ 1583335 h 1511300" name="T45"/>
                    <a:gd fmla="*/ 770639 w 1812925" name="T46"/>
                    <a:gd fmla="*/ 1565565 h 1511300" name="T47"/>
                    <a:gd fmla="*/ 648125 w 1812925" name="T48"/>
                    <a:gd fmla="*/ 1526415 h 1511300" name="T49"/>
                    <a:gd fmla="*/ 534502 w 1812925" name="T50"/>
                    <a:gd fmla="*/ 1468106 h 1511300" name="T51"/>
                    <a:gd fmla="*/ 433380 w 1812925" name="T52"/>
                    <a:gd fmla="*/ 1393693 h 1511300" name="T53"/>
                    <a:gd fmla="*/ 342258 w 1812925" name="T54"/>
                    <a:gd fmla="*/ 1300954 h 1511300" name="T55"/>
                    <a:gd fmla="*/ 283085 w 1812925" name="T56"/>
                    <a:gd fmla="*/ 1219322 h 1511300" name="T57"/>
                    <a:gd fmla="*/ 221690 w 1812925" name="T58"/>
                    <a:gd fmla="*/ 1102705 h 1511300" name="T59"/>
                    <a:gd fmla="*/ 180019 w 1812925" name="T60"/>
                    <a:gd fmla="*/ 976091 h 1511300" name="T61"/>
                    <a:gd fmla="*/ 160017 w 1812925" name="T62"/>
                    <a:gd fmla="*/ 840871 h 1511300" name="T63"/>
                    <a:gd fmla="*/ 979901 w 1812925" name="T64"/>
                    <a:gd fmla="*/ 833 h 1511300" name="T65"/>
                    <a:gd fmla="*/ 1097691 w 1812925" name="T66"/>
                    <a:gd fmla="*/ 13331 h 1511300" name="T67"/>
                    <a:gd fmla="*/ 1216593 w 1812925" name="T68"/>
                    <a:gd fmla="*/ 45825 h 1511300" name="T69"/>
                    <a:gd fmla="*/ 1371054 w 1812925" name="T70"/>
                    <a:gd fmla="*/ 119422 h 1511300" name="T71"/>
                    <a:gd fmla="*/ 1533016 w 1812925" name="T72"/>
                    <a:gd fmla="*/ 252454 h 1511300" name="T73"/>
                    <a:gd fmla="*/ 1614691 w 1812925" name="T74"/>
                    <a:gd fmla="*/ 356878 h 1511300" name="T75"/>
                    <a:gd fmla="*/ 1678032 w 1812925" name="T76"/>
                    <a:gd fmla="*/ 471857 h 1511300" name="T77"/>
                    <a:gd fmla="*/ 1721370 w 1812925" name="T78"/>
                    <a:gd fmla="*/ 597112 h 1511300" name="T79"/>
                    <a:gd fmla="*/ 1743872 w 1812925" name="T80"/>
                    <a:gd fmla="*/ 731254 h 1511300" name="T81"/>
                    <a:gd fmla="*/ 1555796 w 1812925" name="T82"/>
                    <a:gd fmla="*/ 779578 h 1511300" name="T83"/>
                    <a:gd fmla="*/ 1541350 w 1812925" name="T84"/>
                    <a:gd fmla="*/ 661544 h 1511300" name="T85"/>
                    <a:gd fmla="*/ 1505235 w 1812925" name="T86"/>
                    <a:gd fmla="*/ 551287 h 1511300" name="T87"/>
                    <a:gd fmla="*/ 1449396 w 1812925" name="T88"/>
                    <a:gd fmla="*/ 451583 h 1511300" name="T89"/>
                    <a:gd fmla="*/ 1369110 w 1812925" name="T90"/>
                    <a:gd fmla="*/ 357434 h 1511300" name="T91"/>
                    <a:gd fmla="*/ 1239096 w 1812925" name="T92"/>
                    <a:gd fmla="*/ 263007 h 1511300" name="T93"/>
                    <a:gd fmla="*/ 1127973 w 1812925" name="T94"/>
                    <a:gd fmla="*/ 216627 h 1511300" name="T95"/>
                    <a:gd fmla="*/ 1010181 w 1812925" name="T96"/>
                    <a:gd fmla="*/ 193297 h 1511300" name="T97"/>
                    <a:gd fmla="*/ 899058 w 1812925" name="T98"/>
                    <a:gd fmla="*/ 193020 h 1511300" name="T99"/>
                    <a:gd fmla="*/ 796825 w 1812925" name="T100"/>
                    <a:gd fmla="*/ 210794 h 1511300" name="T101"/>
                    <a:gd fmla="*/ 698759 w 1812925" name="T102"/>
                    <a:gd fmla="*/ 246343 h 1511300" name="T103"/>
                    <a:gd fmla="*/ 606805 w 1812925" name="T104"/>
                    <a:gd fmla="*/ 299667 h 1511300" name="T105"/>
                    <a:gd fmla="*/ 567912 w 1812925" name="T106"/>
                    <a:gd fmla="*/ 315497 h 1511300" name="T107"/>
                    <a:gd fmla="*/ 526797 w 1812925" name="T108"/>
                    <a:gd fmla="*/ 313275 h 1511300" name="T109"/>
                    <a:gd fmla="*/ 490404 w 1812925" name="T110"/>
                    <a:gd fmla="*/ 293835 h 1511300" name="T111"/>
                    <a:gd fmla="*/ 465123 w 1812925" name="T112"/>
                    <a:gd fmla="*/ 259119 h 1511300" name="T113"/>
                    <a:gd fmla="*/ 457067 w 1812925" name="T114"/>
                    <a:gd fmla="*/ 218570 h 1511300" name="T115"/>
                    <a:gd fmla="*/ 467345 w 1812925" name="T116"/>
                    <a:gd fmla="*/ 178856 h 1511300" name="T117"/>
                    <a:gd fmla="*/ 494015 w 1812925" name="T118"/>
                    <a:gd fmla="*/ 146640 h 1511300" name="T119"/>
                    <a:gd fmla="*/ 602639 w 1812925" name="T120"/>
                    <a:gd fmla="*/ 81374 h 1511300" name="T121"/>
                    <a:gd fmla="*/ 728763 w 1812925" name="T122"/>
                    <a:gd fmla="*/ 32216 h 1511300" name="T123"/>
                    <a:gd fmla="*/ 860722 w 1812925" name="T124"/>
                    <a:gd fmla="*/ 5555 h 1511300"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1511300" w="1812925">
                      <a:moveTo>
                        <a:pt x="241643" y="393700"/>
                      </a:moveTo>
                      <a:lnTo>
                        <a:pt x="483287" y="755836"/>
                      </a:lnTo>
                      <a:lnTo>
                        <a:pt x="332326" y="755836"/>
                      </a:lnTo>
                      <a:lnTo>
                        <a:pt x="332326" y="768789"/>
                      </a:lnTo>
                      <a:lnTo>
                        <a:pt x="332590" y="781212"/>
                      </a:lnTo>
                      <a:lnTo>
                        <a:pt x="333648" y="793636"/>
                      </a:lnTo>
                      <a:lnTo>
                        <a:pt x="334441" y="806324"/>
                      </a:lnTo>
                      <a:lnTo>
                        <a:pt x="335763" y="818748"/>
                      </a:lnTo>
                      <a:lnTo>
                        <a:pt x="337349" y="830907"/>
                      </a:lnTo>
                      <a:lnTo>
                        <a:pt x="338671" y="843066"/>
                      </a:lnTo>
                      <a:lnTo>
                        <a:pt x="340786" y="855225"/>
                      </a:lnTo>
                      <a:lnTo>
                        <a:pt x="343165" y="867120"/>
                      </a:lnTo>
                      <a:lnTo>
                        <a:pt x="345809" y="879015"/>
                      </a:lnTo>
                      <a:lnTo>
                        <a:pt x="348453" y="890910"/>
                      </a:lnTo>
                      <a:lnTo>
                        <a:pt x="351361" y="902805"/>
                      </a:lnTo>
                      <a:lnTo>
                        <a:pt x="354534" y="914436"/>
                      </a:lnTo>
                      <a:lnTo>
                        <a:pt x="357971" y="925802"/>
                      </a:lnTo>
                      <a:lnTo>
                        <a:pt x="361936" y="937433"/>
                      </a:lnTo>
                      <a:lnTo>
                        <a:pt x="365902" y="948799"/>
                      </a:lnTo>
                      <a:lnTo>
                        <a:pt x="369868" y="959901"/>
                      </a:lnTo>
                      <a:lnTo>
                        <a:pt x="374362" y="971003"/>
                      </a:lnTo>
                      <a:lnTo>
                        <a:pt x="379121" y="981841"/>
                      </a:lnTo>
                      <a:lnTo>
                        <a:pt x="383880" y="992943"/>
                      </a:lnTo>
                      <a:lnTo>
                        <a:pt x="388639" y="1003781"/>
                      </a:lnTo>
                      <a:lnTo>
                        <a:pt x="394191" y="1014354"/>
                      </a:lnTo>
                      <a:lnTo>
                        <a:pt x="399743" y="1024927"/>
                      </a:lnTo>
                      <a:lnTo>
                        <a:pt x="405295" y="1035236"/>
                      </a:lnTo>
                      <a:lnTo>
                        <a:pt x="411375" y="1045545"/>
                      </a:lnTo>
                      <a:lnTo>
                        <a:pt x="417456" y="1055590"/>
                      </a:lnTo>
                      <a:lnTo>
                        <a:pt x="423537" y="1065635"/>
                      </a:lnTo>
                      <a:lnTo>
                        <a:pt x="430146" y="1075415"/>
                      </a:lnTo>
                      <a:lnTo>
                        <a:pt x="436756" y="1085195"/>
                      </a:lnTo>
                      <a:lnTo>
                        <a:pt x="443630" y="1094976"/>
                      </a:lnTo>
                      <a:lnTo>
                        <a:pt x="450769" y="1104492"/>
                      </a:lnTo>
                      <a:lnTo>
                        <a:pt x="458171" y="1113479"/>
                      </a:lnTo>
                      <a:lnTo>
                        <a:pt x="464781" y="1122466"/>
                      </a:lnTo>
                      <a:lnTo>
                        <a:pt x="473241" y="1132247"/>
                      </a:lnTo>
                      <a:lnTo>
                        <a:pt x="481701" y="1141498"/>
                      </a:lnTo>
                      <a:lnTo>
                        <a:pt x="490161" y="1150750"/>
                      </a:lnTo>
                      <a:lnTo>
                        <a:pt x="498886" y="1159737"/>
                      </a:lnTo>
                      <a:lnTo>
                        <a:pt x="500736" y="1161852"/>
                      </a:lnTo>
                      <a:lnTo>
                        <a:pt x="515806" y="1175861"/>
                      </a:lnTo>
                      <a:lnTo>
                        <a:pt x="530876" y="1189607"/>
                      </a:lnTo>
                      <a:lnTo>
                        <a:pt x="546474" y="1202823"/>
                      </a:lnTo>
                      <a:lnTo>
                        <a:pt x="562601" y="1215247"/>
                      </a:lnTo>
                      <a:lnTo>
                        <a:pt x="579257" y="1227406"/>
                      </a:lnTo>
                      <a:lnTo>
                        <a:pt x="596178" y="1238773"/>
                      </a:lnTo>
                      <a:lnTo>
                        <a:pt x="613627" y="1249346"/>
                      </a:lnTo>
                      <a:lnTo>
                        <a:pt x="631605" y="1259655"/>
                      </a:lnTo>
                      <a:lnTo>
                        <a:pt x="633455" y="1260712"/>
                      </a:lnTo>
                      <a:lnTo>
                        <a:pt x="644031" y="1266528"/>
                      </a:lnTo>
                      <a:lnTo>
                        <a:pt x="654870" y="1271550"/>
                      </a:lnTo>
                      <a:lnTo>
                        <a:pt x="665974" y="1276837"/>
                      </a:lnTo>
                      <a:lnTo>
                        <a:pt x="677342" y="1281595"/>
                      </a:lnTo>
                      <a:lnTo>
                        <a:pt x="681573" y="1283709"/>
                      </a:lnTo>
                      <a:lnTo>
                        <a:pt x="685803" y="1285560"/>
                      </a:lnTo>
                      <a:lnTo>
                        <a:pt x="695320" y="1289525"/>
                      </a:lnTo>
                      <a:lnTo>
                        <a:pt x="704838" y="1292961"/>
                      </a:lnTo>
                      <a:lnTo>
                        <a:pt x="724402" y="1299834"/>
                      </a:lnTo>
                      <a:lnTo>
                        <a:pt x="732598" y="1302741"/>
                      </a:lnTo>
                      <a:lnTo>
                        <a:pt x="740794" y="1305385"/>
                      </a:lnTo>
                      <a:lnTo>
                        <a:pt x="749518" y="1307764"/>
                      </a:lnTo>
                      <a:lnTo>
                        <a:pt x="757978" y="1309878"/>
                      </a:lnTo>
                      <a:lnTo>
                        <a:pt x="775428" y="1314372"/>
                      </a:lnTo>
                      <a:lnTo>
                        <a:pt x="786267" y="1316751"/>
                      </a:lnTo>
                      <a:lnTo>
                        <a:pt x="796842" y="1319130"/>
                      </a:lnTo>
                      <a:lnTo>
                        <a:pt x="806096" y="1320716"/>
                      </a:lnTo>
                      <a:lnTo>
                        <a:pt x="815085" y="1322302"/>
                      </a:lnTo>
                      <a:lnTo>
                        <a:pt x="833591" y="1324681"/>
                      </a:lnTo>
                      <a:lnTo>
                        <a:pt x="842845" y="1325738"/>
                      </a:lnTo>
                      <a:lnTo>
                        <a:pt x="852362" y="1327060"/>
                      </a:lnTo>
                      <a:lnTo>
                        <a:pt x="863995" y="1327853"/>
                      </a:lnTo>
                      <a:lnTo>
                        <a:pt x="875892" y="1328646"/>
                      </a:lnTo>
                      <a:lnTo>
                        <a:pt x="887525" y="1329175"/>
                      </a:lnTo>
                      <a:lnTo>
                        <a:pt x="899158" y="1329439"/>
                      </a:lnTo>
                      <a:lnTo>
                        <a:pt x="910526" y="1329439"/>
                      </a:lnTo>
                      <a:lnTo>
                        <a:pt x="921894" y="1329175"/>
                      </a:lnTo>
                      <a:lnTo>
                        <a:pt x="932734" y="1328910"/>
                      </a:lnTo>
                      <a:lnTo>
                        <a:pt x="944102" y="1328382"/>
                      </a:lnTo>
                      <a:lnTo>
                        <a:pt x="954942" y="1327589"/>
                      </a:lnTo>
                      <a:lnTo>
                        <a:pt x="966046" y="1326531"/>
                      </a:lnTo>
                      <a:lnTo>
                        <a:pt x="977150" y="1325210"/>
                      </a:lnTo>
                      <a:lnTo>
                        <a:pt x="988254" y="1323624"/>
                      </a:lnTo>
                      <a:lnTo>
                        <a:pt x="999093" y="1322302"/>
                      </a:lnTo>
                      <a:lnTo>
                        <a:pt x="1010197" y="1320452"/>
                      </a:lnTo>
                      <a:lnTo>
                        <a:pt x="1020772" y="1318337"/>
                      </a:lnTo>
                      <a:lnTo>
                        <a:pt x="1031876" y="1315694"/>
                      </a:lnTo>
                      <a:lnTo>
                        <a:pt x="1042452" y="1313315"/>
                      </a:lnTo>
                      <a:lnTo>
                        <a:pt x="1053556" y="1310671"/>
                      </a:lnTo>
                      <a:lnTo>
                        <a:pt x="1064131" y="1307764"/>
                      </a:lnTo>
                      <a:lnTo>
                        <a:pt x="1074706" y="1304592"/>
                      </a:lnTo>
                      <a:lnTo>
                        <a:pt x="1085281" y="1301155"/>
                      </a:lnTo>
                      <a:lnTo>
                        <a:pt x="1095856" y="1297719"/>
                      </a:lnTo>
                      <a:lnTo>
                        <a:pt x="1106167" y="1293754"/>
                      </a:lnTo>
                      <a:lnTo>
                        <a:pt x="1116742" y="1289789"/>
                      </a:lnTo>
                      <a:lnTo>
                        <a:pt x="1126789" y="1285560"/>
                      </a:lnTo>
                      <a:lnTo>
                        <a:pt x="1137100" y="1281330"/>
                      </a:lnTo>
                      <a:lnTo>
                        <a:pt x="1147675" y="1276837"/>
                      </a:lnTo>
                      <a:lnTo>
                        <a:pt x="1157721" y="1271814"/>
                      </a:lnTo>
                      <a:lnTo>
                        <a:pt x="1167768" y="1267056"/>
                      </a:lnTo>
                      <a:lnTo>
                        <a:pt x="1177286" y="1261770"/>
                      </a:lnTo>
                      <a:lnTo>
                        <a:pt x="1187332" y="1256483"/>
                      </a:lnTo>
                      <a:lnTo>
                        <a:pt x="1197114" y="1250668"/>
                      </a:lnTo>
                      <a:lnTo>
                        <a:pt x="1206896" y="1244852"/>
                      </a:lnTo>
                      <a:lnTo>
                        <a:pt x="1216414" y="1238773"/>
                      </a:lnTo>
                      <a:lnTo>
                        <a:pt x="1225932" y="1232693"/>
                      </a:lnTo>
                      <a:lnTo>
                        <a:pt x="1235185" y="1225820"/>
                      </a:lnTo>
                      <a:lnTo>
                        <a:pt x="1239151" y="1223441"/>
                      </a:lnTo>
                      <a:lnTo>
                        <a:pt x="1243116" y="1221062"/>
                      </a:lnTo>
                      <a:lnTo>
                        <a:pt x="1247082" y="1218948"/>
                      </a:lnTo>
                      <a:lnTo>
                        <a:pt x="1251312" y="1217097"/>
                      </a:lnTo>
                      <a:lnTo>
                        <a:pt x="1255278" y="1215247"/>
                      </a:lnTo>
                      <a:lnTo>
                        <a:pt x="1259772" y="1213925"/>
                      </a:lnTo>
                      <a:lnTo>
                        <a:pt x="1264002" y="1212604"/>
                      </a:lnTo>
                      <a:lnTo>
                        <a:pt x="1268232" y="1211546"/>
                      </a:lnTo>
                      <a:lnTo>
                        <a:pt x="1272727" y="1210753"/>
                      </a:lnTo>
                      <a:lnTo>
                        <a:pt x="1276957" y="1210225"/>
                      </a:lnTo>
                      <a:lnTo>
                        <a:pt x="1281187" y="1209696"/>
                      </a:lnTo>
                      <a:lnTo>
                        <a:pt x="1285417" y="1209696"/>
                      </a:lnTo>
                      <a:lnTo>
                        <a:pt x="1290176" y="1209696"/>
                      </a:lnTo>
                      <a:lnTo>
                        <a:pt x="1294406" y="1209696"/>
                      </a:lnTo>
                      <a:lnTo>
                        <a:pt x="1298636" y="1210489"/>
                      </a:lnTo>
                      <a:lnTo>
                        <a:pt x="1302866" y="1211018"/>
                      </a:lnTo>
                      <a:lnTo>
                        <a:pt x="1307096" y="1211811"/>
                      </a:lnTo>
                      <a:lnTo>
                        <a:pt x="1311326" y="1212868"/>
                      </a:lnTo>
                      <a:lnTo>
                        <a:pt x="1315821" y="1213925"/>
                      </a:lnTo>
                      <a:lnTo>
                        <a:pt x="1319787" y="1215511"/>
                      </a:lnTo>
                      <a:lnTo>
                        <a:pt x="1324017" y="1217362"/>
                      </a:lnTo>
                      <a:lnTo>
                        <a:pt x="1327982" y="1219212"/>
                      </a:lnTo>
                      <a:lnTo>
                        <a:pt x="1331419" y="1221062"/>
                      </a:lnTo>
                      <a:lnTo>
                        <a:pt x="1335385" y="1223441"/>
                      </a:lnTo>
                      <a:lnTo>
                        <a:pt x="1339086" y="1225820"/>
                      </a:lnTo>
                      <a:lnTo>
                        <a:pt x="1342788" y="1228728"/>
                      </a:lnTo>
                      <a:lnTo>
                        <a:pt x="1346225" y="1231371"/>
                      </a:lnTo>
                      <a:lnTo>
                        <a:pt x="1349397" y="1234543"/>
                      </a:lnTo>
                      <a:lnTo>
                        <a:pt x="1352834" y="1237451"/>
                      </a:lnTo>
                      <a:lnTo>
                        <a:pt x="1356007" y="1240887"/>
                      </a:lnTo>
                      <a:lnTo>
                        <a:pt x="1358650" y="1244588"/>
                      </a:lnTo>
                      <a:lnTo>
                        <a:pt x="1361294" y="1248289"/>
                      </a:lnTo>
                      <a:lnTo>
                        <a:pt x="1364202" y="1252254"/>
                      </a:lnTo>
                      <a:lnTo>
                        <a:pt x="1366582" y="1256219"/>
                      </a:lnTo>
                      <a:lnTo>
                        <a:pt x="1368697" y="1260448"/>
                      </a:lnTo>
                      <a:lnTo>
                        <a:pt x="1370548" y="1264413"/>
                      </a:lnTo>
                      <a:lnTo>
                        <a:pt x="1372134" y="1268642"/>
                      </a:lnTo>
                      <a:lnTo>
                        <a:pt x="1373456" y="1272872"/>
                      </a:lnTo>
                      <a:lnTo>
                        <a:pt x="1374778" y="1277101"/>
                      </a:lnTo>
                      <a:lnTo>
                        <a:pt x="1376100" y="1281330"/>
                      </a:lnTo>
                      <a:lnTo>
                        <a:pt x="1376628" y="1285560"/>
                      </a:lnTo>
                      <a:lnTo>
                        <a:pt x="1377157" y="1289789"/>
                      </a:lnTo>
                      <a:lnTo>
                        <a:pt x="1377950" y="1294283"/>
                      </a:lnTo>
                      <a:lnTo>
                        <a:pt x="1377950" y="1298776"/>
                      </a:lnTo>
                      <a:lnTo>
                        <a:pt x="1377950" y="1303006"/>
                      </a:lnTo>
                      <a:lnTo>
                        <a:pt x="1377421" y="1307235"/>
                      </a:lnTo>
                      <a:lnTo>
                        <a:pt x="1377157" y="1311729"/>
                      </a:lnTo>
                      <a:lnTo>
                        <a:pt x="1376628" y="1316222"/>
                      </a:lnTo>
                      <a:lnTo>
                        <a:pt x="1375835" y="1320452"/>
                      </a:lnTo>
                      <a:lnTo>
                        <a:pt x="1374513" y="1324417"/>
                      </a:lnTo>
                      <a:lnTo>
                        <a:pt x="1373191" y="1328646"/>
                      </a:lnTo>
                      <a:lnTo>
                        <a:pt x="1372134" y="1332875"/>
                      </a:lnTo>
                      <a:lnTo>
                        <a:pt x="1370283" y="1336840"/>
                      </a:lnTo>
                      <a:lnTo>
                        <a:pt x="1368432" y="1340805"/>
                      </a:lnTo>
                      <a:lnTo>
                        <a:pt x="1366317" y="1344770"/>
                      </a:lnTo>
                      <a:lnTo>
                        <a:pt x="1364202" y="1348471"/>
                      </a:lnTo>
                      <a:lnTo>
                        <a:pt x="1361823" y="1351907"/>
                      </a:lnTo>
                      <a:lnTo>
                        <a:pt x="1358915" y="1355608"/>
                      </a:lnTo>
                      <a:lnTo>
                        <a:pt x="1356271" y="1359044"/>
                      </a:lnTo>
                      <a:lnTo>
                        <a:pt x="1353098" y="1362481"/>
                      </a:lnTo>
                      <a:lnTo>
                        <a:pt x="1350190" y="1365653"/>
                      </a:lnTo>
                      <a:lnTo>
                        <a:pt x="1346753" y="1368825"/>
                      </a:lnTo>
                      <a:lnTo>
                        <a:pt x="1343052" y="1371732"/>
                      </a:lnTo>
                      <a:lnTo>
                        <a:pt x="1339351" y="1374640"/>
                      </a:lnTo>
                      <a:lnTo>
                        <a:pt x="1327189" y="1382834"/>
                      </a:lnTo>
                      <a:lnTo>
                        <a:pt x="1315028" y="1390764"/>
                      </a:lnTo>
                      <a:lnTo>
                        <a:pt x="1302602" y="1398694"/>
                      </a:lnTo>
                      <a:lnTo>
                        <a:pt x="1290176" y="1406360"/>
                      </a:lnTo>
                      <a:lnTo>
                        <a:pt x="1277750" y="1413497"/>
                      </a:lnTo>
                      <a:lnTo>
                        <a:pt x="1264795" y="1420634"/>
                      </a:lnTo>
                      <a:lnTo>
                        <a:pt x="1252105" y="1427242"/>
                      </a:lnTo>
                      <a:lnTo>
                        <a:pt x="1239151" y="1433851"/>
                      </a:lnTo>
                      <a:lnTo>
                        <a:pt x="1226196" y="1439930"/>
                      </a:lnTo>
                      <a:lnTo>
                        <a:pt x="1212977" y="1446274"/>
                      </a:lnTo>
                      <a:lnTo>
                        <a:pt x="1200022" y="1451825"/>
                      </a:lnTo>
                      <a:lnTo>
                        <a:pt x="1186803" y="1457376"/>
                      </a:lnTo>
                      <a:lnTo>
                        <a:pt x="1173320" y="1462663"/>
                      </a:lnTo>
                      <a:lnTo>
                        <a:pt x="1160101" y="1467421"/>
                      </a:lnTo>
                      <a:lnTo>
                        <a:pt x="1146353" y="1472443"/>
                      </a:lnTo>
                      <a:lnTo>
                        <a:pt x="1132870" y="1476672"/>
                      </a:lnTo>
                      <a:lnTo>
                        <a:pt x="1119122" y="1480902"/>
                      </a:lnTo>
                      <a:lnTo>
                        <a:pt x="1105639" y="1484867"/>
                      </a:lnTo>
                      <a:lnTo>
                        <a:pt x="1091626" y="1488567"/>
                      </a:lnTo>
                      <a:lnTo>
                        <a:pt x="1077879" y="1491739"/>
                      </a:lnTo>
                      <a:lnTo>
                        <a:pt x="1063866" y="1494911"/>
                      </a:lnTo>
                      <a:lnTo>
                        <a:pt x="1049854" y="1497555"/>
                      </a:lnTo>
                      <a:lnTo>
                        <a:pt x="1035842" y="1500462"/>
                      </a:lnTo>
                      <a:lnTo>
                        <a:pt x="1021830" y="1502841"/>
                      </a:lnTo>
                      <a:lnTo>
                        <a:pt x="1007818" y="1504692"/>
                      </a:lnTo>
                      <a:lnTo>
                        <a:pt x="993541" y="1506542"/>
                      </a:lnTo>
                      <a:lnTo>
                        <a:pt x="979000" y="1507864"/>
                      </a:lnTo>
                      <a:lnTo>
                        <a:pt x="964988" y="1509185"/>
                      </a:lnTo>
                      <a:lnTo>
                        <a:pt x="950712" y="1510243"/>
                      </a:lnTo>
                      <a:lnTo>
                        <a:pt x="936435" y="1510771"/>
                      </a:lnTo>
                      <a:lnTo>
                        <a:pt x="922159" y="1511300"/>
                      </a:lnTo>
                      <a:lnTo>
                        <a:pt x="907618" y="1511300"/>
                      </a:lnTo>
                      <a:lnTo>
                        <a:pt x="888847" y="1511036"/>
                      </a:lnTo>
                      <a:lnTo>
                        <a:pt x="870076" y="1510507"/>
                      </a:lnTo>
                      <a:lnTo>
                        <a:pt x="851040" y="1508921"/>
                      </a:lnTo>
                      <a:lnTo>
                        <a:pt x="832269" y="1507335"/>
                      </a:lnTo>
                      <a:lnTo>
                        <a:pt x="816935" y="1505220"/>
                      </a:lnTo>
                      <a:lnTo>
                        <a:pt x="796049" y="1502841"/>
                      </a:lnTo>
                      <a:lnTo>
                        <a:pt x="785738" y="1501255"/>
                      </a:lnTo>
                      <a:lnTo>
                        <a:pt x="774899" y="1499669"/>
                      </a:lnTo>
                      <a:lnTo>
                        <a:pt x="768818" y="1498612"/>
                      </a:lnTo>
                      <a:lnTo>
                        <a:pt x="762737" y="1497026"/>
                      </a:lnTo>
                      <a:lnTo>
                        <a:pt x="755335" y="1495440"/>
                      </a:lnTo>
                      <a:lnTo>
                        <a:pt x="747932" y="1493590"/>
                      </a:lnTo>
                      <a:lnTo>
                        <a:pt x="733391" y="1490418"/>
                      </a:lnTo>
                      <a:lnTo>
                        <a:pt x="710919" y="1484867"/>
                      </a:lnTo>
                      <a:lnTo>
                        <a:pt x="700079" y="1482223"/>
                      </a:lnTo>
                      <a:lnTo>
                        <a:pt x="688975" y="1478787"/>
                      </a:lnTo>
                      <a:lnTo>
                        <a:pt x="677342" y="1475086"/>
                      </a:lnTo>
                      <a:lnTo>
                        <a:pt x="665710" y="1471121"/>
                      </a:lnTo>
                      <a:lnTo>
                        <a:pt x="653548" y="1466892"/>
                      </a:lnTo>
                      <a:lnTo>
                        <a:pt x="640858" y="1462663"/>
                      </a:lnTo>
                      <a:lnTo>
                        <a:pt x="628697" y="1457905"/>
                      </a:lnTo>
                      <a:lnTo>
                        <a:pt x="616799" y="1453147"/>
                      </a:lnTo>
                      <a:lnTo>
                        <a:pt x="602787" y="1447067"/>
                      </a:lnTo>
                      <a:lnTo>
                        <a:pt x="589304" y="1440723"/>
                      </a:lnTo>
                      <a:lnTo>
                        <a:pt x="575292" y="1434379"/>
                      </a:lnTo>
                      <a:lnTo>
                        <a:pt x="561544" y="1427507"/>
                      </a:lnTo>
                      <a:lnTo>
                        <a:pt x="548061" y="1420634"/>
                      </a:lnTo>
                      <a:lnTo>
                        <a:pt x="543302" y="1417462"/>
                      </a:lnTo>
                      <a:lnTo>
                        <a:pt x="531669" y="1411118"/>
                      </a:lnTo>
                      <a:lnTo>
                        <a:pt x="520036" y="1404510"/>
                      </a:lnTo>
                      <a:lnTo>
                        <a:pt x="508668" y="1397637"/>
                      </a:lnTo>
                      <a:lnTo>
                        <a:pt x="497564" y="1390500"/>
                      </a:lnTo>
                      <a:lnTo>
                        <a:pt x="486196" y="1383099"/>
                      </a:lnTo>
                      <a:lnTo>
                        <a:pt x="475356" y="1375697"/>
                      </a:lnTo>
                      <a:lnTo>
                        <a:pt x="464516" y="1368296"/>
                      </a:lnTo>
                      <a:lnTo>
                        <a:pt x="453941" y="1360366"/>
                      </a:lnTo>
                      <a:lnTo>
                        <a:pt x="443366" y="1351907"/>
                      </a:lnTo>
                      <a:lnTo>
                        <a:pt x="432790" y="1343713"/>
                      </a:lnTo>
                      <a:lnTo>
                        <a:pt x="422479" y="1335519"/>
                      </a:lnTo>
                      <a:lnTo>
                        <a:pt x="412433" y="1326796"/>
                      </a:lnTo>
                      <a:lnTo>
                        <a:pt x="402387" y="1317808"/>
                      </a:lnTo>
                      <a:lnTo>
                        <a:pt x="392604" y="1309085"/>
                      </a:lnTo>
                      <a:lnTo>
                        <a:pt x="383087" y="1299834"/>
                      </a:lnTo>
                      <a:lnTo>
                        <a:pt x="373569" y="1290582"/>
                      </a:lnTo>
                      <a:lnTo>
                        <a:pt x="369339" y="1285824"/>
                      </a:lnTo>
                      <a:lnTo>
                        <a:pt x="357971" y="1274458"/>
                      </a:lnTo>
                      <a:lnTo>
                        <a:pt x="347131" y="1262827"/>
                      </a:lnTo>
                      <a:lnTo>
                        <a:pt x="336291" y="1250668"/>
                      </a:lnTo>
                      <a:lnTo>
                        <a:pt x="325716" y="1238508"/>
                      </a:lnTo>
                      <a:lnTo>
                        <a:pt x="320429" y="1231636"/>
                      </a:lnTo>
                      <a:lnTo>
                        <a:pt x="315405" y="1224763"/>
                      </a:lnTo>
                      <a:lnTo>
                        <a:pt x="301393" y="1207317"/>
                      </a:lnTo>
                      <a:lnTo>
                        <a:pt x="294255" y="1198330"/>
                      </a:lnTo>
                      <a:lnTo>
                        <a:pt x="287646" y="1189078"/>
                      </a:lnTo>
                      <a:lnTo>
                        <a:pt x="286059" y="1186699"/>
                      </a:lnTo>
                      <a:lnTo>
                        <a:pt x="284737" y="1183791"/>
                      </a:lnTo>
                      <a:lnTo>
                        <a:pt x="277070" y="1172425"/>
                      </a:lnTo>
                      <a:lnTo>
                        <a:pt x="269403" y="1160795"/>
                      </a:lnTo>
                      <a:lnTo>
                        <a:pt x="262001" y="1149164"/>
                      </a:lnTo>
                      <a:lnTo>
                        <a:pt x="255127" y="1137005"/>
                      </a:lnTo>
                      <a:lnTo>
                        <a:pt x="247988" y="1125110"/>
                      </a:lnTo>
                      <a:lnTo>
                        <a:pt x="241379" y="1112950"/>
                      </a:lnTo>
                      <a:lnTo>
                        <a:pt x="234505" y="1100527"/>
                      </a:lnTo>
                      <a:lnTo>
                        <a:pt x="228424" y="1087839"/>
                      </a:lnTo>
                      <a:lnTo>
                        <a:pt x="222344" y="1075415"/>
                      </a:lnTo>
                      <a:lnTo>
                        <a:pt x="216263" y="1062727"/>
                      </a:lnTo>
                      <a:lnTo>
                        <a:pt x="210975" y="1049775"/>
                      </a:lnTo>
                      <a:lnTo>
                        <a:pt x="205423" y="1037087"/>
                      </a:lnTo>
                      <a:lnTo>
                        <a:pt x="200400" y="1023870"/>
                      </a:lnTo>
                      <a:lnTo>
                        <a:pt x="195377" y="1010653"/>
                      </a:lnTo>
                      <a:lnTo>
                        <a:pt x="190618" y="997437"/>
                      </a:lnTo>
                      <a:lnTo>
                        <a:pt x="186388" y="983956"/>
                      </a:lnTo>
                      <a:lnTo>
                        <a:pt x="182158" y="970475"/>
                      </a:lnTo>
                      <a:lnTo>
                        <a:pt x="178192" y="956729"/>
                      </a:lnTo>
                      <a:lnTo>
                        <a:pt x="174491" y="942984"/>
                      </a:lnTo>
                      <a:lnTo>
                        <a:pt x="171318" y="929239"/>
                      </a:lnTo>
                      <a:lnTo>
                        <a:pt x="167881" y="915229"/>
                      </a:lnTo>
                      <a:lnTo>
                        <a:pt x="165237" y="901219"/>
                      </a:lnTo>
                      <a:lnTo>
                        <a:pt x="162329" y="887210"/>
                      </a:lnTo>
                      <a:lnTo>
                        <a:pt x="160214" y="872936"/>
                      </a:lnTo>
                      <a:lnTo>
                        <a:pt x="158099" y="858662"/>
                      </a:lnTo>
                      <a:lnTo>
                        <a:pt x="156249" y="844388"/>
                      </a:lnTo>
                      <a:lnTo>
                        <a:pt x="154662" y="829585"/>
                      </a:lnTo>
                      <a:lnTo>
                        <a:pt x="153340" y="815047"/>
                      </a:lnTo>
                      <a:lnTo>
                        <a:pt x="152283" y="800509"/>
                      </a:lnTo>
                      <a:lnTo>
                        <a:pt x="151754" y="785706"/>
                      </a:lnTo>
                      <a:lnTo>
                        <a:pt x="151225" y="770903"/>
                      </a:lnTo>
                      <a:lnTo>
                        <a:pt x="151225" y="755836"/>
                      </a:lnTo>
                      <a:lnTo>
                        <a:pt x="0" y="755836"/>
                      </a:lnTo>
                      <a:lnTo>
                        <a:pt x="241643" y="393700"/>
                      </a:lnTo>
                      <a:close/>
                      <a:moveTo>
                        <a:pt x="906894" y="0"/>
                      </a:moveTo>
                      <a:lnTo>
                        <a:pt x="912182" y="264"/>
                      </a:lnTo>
                      <a:lnTo>
                        <a:pt x="917469" y="529"/>
                      </a:lnTo>
                      <a:lnTo>
                        <a:pt x="932539" y="793"/>
                      </a:lnTo>
                      <a:lnTo>
                        <a:pt x="947344" y="1586"/>
                      </a:lnTo>
                      <a:lnTo>
                        <a:pt x="962414" y="2380"/>
                      </a:lnTo>
                      <a:lnTo>
                        <a:pt x="977484" y="3702"/>
                      </a:lnTo>
                      <a:lnTo>
                        <a:pt x="989645" y="5288"/>
                      </a:lnTo>
                      <a:lnTo>
                        <a:pt x="1002335" y="6610"/>
                      </a:lnTo>
                      <a:lnTo>
                        <a:pt x="1020313" y="8725"/>
                      </a:lnTo>
                      <a:lnTo>
                        <a:pt x="1029038" y="10047"/>
                      </a:lnTo>
                      <a:lnTo>
                        <a:pt x="1038291" y="11369"/>
                      </a:lnTo>
                      <a:lnTo>
                        <a:pt x="1044636" y="12691"/>
                      </a:lnTo>
                      <a:lnTo>
                        <a:pt x="1050981" y="14277"/>
                      </a:lnTo>
                      <a:lnTo>
                        <a:pt x="1064465" y="17186"/>
                      </a:lnTo>
                      <a:lnTo>
                        <a:pt x="1077419" y="20358"/>
                      </a:lnTo>
                      <a:lnTo>
                        <a:pt x="1101478" y="26175"/>
                      </a:lnTo>
                      <a:lnTo>
                        <a:pt x="1113375" y="29348"/>
                      </a:lnTo>
                      <a:lnTo>
                        <a:pt x="1125008" y="32521"/>
                      </a:lnTo>
                      <a:lnTo>
                        <a:pt x="1134790" y="35693"/>
                      </a:lnTo>
                      <a:lnTo>
                        <a:pt x="1144572" y="38866"/>
                      </a:lnTo>
                      <a:lnTo>
                        <a:pt x="1157791" y="43625"/>
                      </a:lnTo>
                      <a:lnTo>
                        <a:pt x="1171274" y="48384"/>
                      </a:lnTo>
                      <a:lnTo>
                        <a:pt x="1184493" y="53408"/>
                      </a:lnTo>
                      <a:lnTo>
                        <a:pt x="1197448" y="58431"/>
                      </a:lnTo>
                      <a:lnTo>
                        <a:pt x="1206701" y="62397"/>
                      </a:lnTo>
                      <a:lnTo>
                        <a:pt x="1226794" y="71651"/>
                      </a:lnTo>
                      <a:lnTo>
                        <a:pt x="1246887" y="81434"/>
                      </a:lnTo>
                      <a:lnTo>
                        <a:pt x="1266716" y="91745"/>
                      </a:lnTo>
                      <a:lnTo>
                        <a:pt x="1285751" y="102321"/>
                      </a:lnTo>
                      <a:lnTo>
                        <a:pt x="1304786" y="113690"/>
                      </a:lnTo>
                      <a:lnTo>
                        <a:pt x="1323557" y="125588"/>
                      </a:lnTo>
                      <a:lnTo>
                        <a:pt x="1341800" y="138015"/>
                      </a:lnTo>
                      <a:lnTo>
                        <a:pt x="1359513" y="151234"/>
                      </a:lnTo>
                      <a:lnTo>
                        <a:pt x="1377227" y="164718"/>
                      </a:lnTo>
                      <a:lnTo>
                        <a:pt x="1394411" y="178731"/>
                      </a:lnTo>
                      <a:lnTo>
                        <a:pt x="1411067" y="193538"/>
                      </a:lnTo>
                      <a:lnTo>
                        <a:pt x="1427459" y="208608"/>
                      </a:lnTo>
                      <a:lnTo>
                        <a:pt x="1443322" y="224207"/>
                      </a:lnTo>
                      <a:lnTo>
                        <a:pt x="1458920" y="240336"/>
                      </a:lnTo>
                      <a:lnTo>
                        <a:pt x="1473725" y="257257"/>
                      </a:lnTo>
                      <a:lnTo>
                        <a:pt x="1488531" y="274178"/>
                      </a:lnTo>
                      <a:lnTo>
                        <a:pt x="1492496" y="279466"/>
                      </a:lnTo>
                      <a:lnTo>
                        <a:pt x="1509152" y="300353"/>
                      </a:lnTo>
                      <a:lnTo>
                        <a:pt x="1517348" y="311194"/>
                      </a:lnTo>
                      <a:lnTo>
                        <a:pt x="1525544" y="322034"/>
                      </a:lnTo>
                      <a:lnTo>
                        <a:pt x="1527130" y="325207"/>
                      </a:lnTo>
                      <a:lnTo>
                        <a:pt x="1528981" y="328115"/>
                      </a:lnTo>
                      <a:lnTo>
                        <a:pt x="1536648" y="339748"/>
                      </a:lnTo>
                      <a:lnTo>
                        <a:pt x="1544050" y="351382"/>
                      </a:lnTo>
                      <a:lnTo>
                        <a:pt x="1551453" y="362751"/>
                      </a:lnTo>
                      <a:lnTo>
                        <a:pt x="1558591" y="374913"/>
                      </a:lnTo>
                      <a:lnTo>
                        <a:pt x="1565465" y="386811"/>
                      </a:lnTo>
                      <a:lnTo>
                        <a:pt x="1572075" y="399237"/>
                      </a:lnTo>
                      <a:lnTo>
                        <a:pt x="1578684" y="411400"/>
                      </a:lnTo>
                      <a:lnTo>
                        <a:pt x="1585029" y="423826"/>
                      </a:lnTo>
                      <a:lnTo>
                        <a:pt x="1591110" y="436253"/>
                      </a:lnTo>
                      <a:lnTo>
                        <a:pt x="1596927" y="449208"/>
                      </a:lnTo>
                      <a:lnTo>
                        <a:pt x="1602214" y="461899"/>
                      </a:lnTo>
                      <a:lnTo>
                        <a:pt x="1607766" y="474854"/>
                      </a:lnTo>
                      <a:lnTo>
                        <a:pt x="1612789" y="488074"/>
                      </a:lnTo>
                      <a:lnTo>
                        <a:pt x="1617548" y="501294"/>
                      </a:lnTo>
                      <a:lnTo>
                        <a:pt x="1622571" y="514249"/>
                      </a:lnTo>
                      <a:lnTo>
                        <a:pt x="1626801" y="527734"/>
                      </a:lnTo>
                      <a:lnTo>
                        <a:pt x="1631032" y="541482"/>
                      </a:lnTo>
                      <a:lnTo>
                        <a:pt x="1634997" y="554702"/>
                      </a:lnTo>
                      <a:lnTo>
                        <a:pt x="1638170" y="568451"/>
                      </a:lnTo>
                      <a:lnTo>
                        <a:pt x="1641871" y="582463"/>
                      </a:lnTo>
                      <a:lnTo>
                        <a:pt x="1645044" y="596212"/>
                      </a:lnTo>
                      <a:lnTo>
                        <a:pt x="1647688" y="610225"/>
                      </a:lnTo>
                      <a:lnTo>
                        <a:pt x="1650596" y="624502"/>
                      </a:lnTo>
                      <a:lnTo>
                        <a:pt x="1652975" y="638515"/>
                      </a:lnTo>
                      <a:lnTo>
                        <a:pt x="1655090" y="652793"/>
                      </a:lnTo>
                      <a:lnTo>
                        <a:pt x="1656941" y="667334"/>
                      </a:lnTo>
                      <a:lnTo>
                        <a:pt x="1658263" y="681876"/>
                      </a:lnTo>
                      <a:lnTo>
                        <a:pt x="1659585" y="696154"/>
                      </a:lnTo>
                      <a:lnTo>
                        <a:pt x="1660642" y="710695"/>
                      </a:lnTo>
                      <a:lnTo>
                        <a:pt x="1661435" y="725501"/>
                      </a:lnTo>
                      <a:lnTo>
                        <a:pt x="1661700" y="740308"/>
                      </a:lnTo>
                      <a:lnTo>
                        <a:pt x="1661700" y="754849"/>
                      </a:lnTo>
                      <a:lnTo>
                        <a:pt x="1812925" y="754849"/>
                      </a:lnTo>
                      <a:lnTo>
                        <a:pt x="1571282" y="1117600"/>
                      </a:lnTo>
                      <a:lnTo>
                        <a:pt x="1329638" y="754849"/>
                      </a:lnTo>
                      <a:lnTo>
                        <a:pt x="1480864" y="754849"/>
                      </a:lnTo>
                      <a:lnTo>
                        <a:pt x="1480599" y="742158"/>
                      </a:lnTo>
                      <a:lnTo>
                        <a:pt x="1480070" y="729467"/>
                      </a:lnTo>
                      <a:lnTo>
                        <a:pt x="1479277" y="716512"/>
                      </a:lnTo>
                      <a:lnTo>
                        <a:pt x="1478484" y="704085"/>
                      </a:lnTo>
                      <a:lnTo>
                        <a:pt x="1477162" y="691394"/>
                      </a:lnTo>
                      <a:lnTo>
                        <a:pt x="1475576" y="678703"/>
                      </a:lnTo>
                      <a:lnTo>
                        <a:pt x="1473725" y="666277"/>
                      </a:lnTo>
                      <a:lnTo>
                        <a:pt x="1471610" y="654115"/>
                      </a:lnTo>
                      <a:lnTo>
                        <a:pt x="1469231" y="641952"/>
                      </a:lnTo>
                      <a:lnTo>
                        <a:pt x="1466851" y="629790"/>
                      </a:lnTo>
                      <a:lnTo>
                        <a:pt x="1463943" y="617628"/>
                      </a:lnTo>
                      <a:lnTo>
                        <a:pt x="1460771" y="605730"/>
                      </a:lnTo>
                      <a:lnTo>
                        <a:pt x="1457334" y="593832"/>
                      </a:lnTo>
                      <a:lnTo>
                        <a:pt x="1453897" y="581935"/>
                      </a:lnTo>
                      <a:lnTo>
                        <a:pt x="1449931" y="570301"/>
                      </a:lnTo>
                      <a:lnTo>
                        <a:pt x="1445965" y="558668"/>
                      </a:lnTo>
                      <a:lnTo>
                        <a:pt x="1441471" y="547299"/>
                      </a:lnTo>
                      <a:lnTo>
                        <a:pt x="1436976" y="535930"/>
                      </a:lnTo>
                      <a:lnTo>
                        <a:pt x="1432482" y="524825"/>
                      </a:lnTo>
                      <a:lnTo>
                        <a:pt x="1427194" y="513721"/>
                      </a:lnTo>
                      <a:lnTo>
                        <a:pt x="1421907" y="502616"/>
                      </a:lnTo>
                      <a:lnTo>
                        <a:pt x="1416619" y="492040"/>
                      </a:lnTo>
                      <a:lnTo>
                        <a:pt x="1410803" y="481464"/>
                      </a:lnTo>
                      <a:lnTo>
                        <a:pt x="1404986" y="470624"/>
                      </a:lnTo>
                      <a:lnTo>
                        <a:pt x="1398906" y="460313"/>
                      </a:lnTo>
                      <a:lnTo>
                        <a:pt x="1392561" y="450001"/>
                      </a:lnTo>
                      <a:lnTo>
                        <a:pt x="1385951" y="439954"/>
                      </a:lnTo>
                      <a:lnTo>
                        <a:pt x="1379342" y="429907"/>
                      </a:lnTo>
                      <a:lnTo>
                        <a:pt x="1372468" y="420125"/>
                      </a:lnTo>
                      <a:lnTo>
                        <a:pt x="1365065" y="410342"/>
                      </a:lnTo>
                      <a:lnTo>
                        <a:pt x="1357662" y="400824"/>
                      </a:lnTo>
                      <a:lnTo>
                        <a:pt x="1350524" y="391570"/>
                      </a:lnTo>
                      <a:lnTo>
                        <a:pt x="1349202" y="390248"/>
                      </a:lnTo>
                      <a:lnTo>
                        <a:pt x="1338363" y="377293"/>
                      </a:lnTo>
                      <a:lnTo>
                        <a:pt x="1326730" y="364602"/>
                      </a:lnTo>
                      <a:lnTo>
                        <a:pt x="1315097" y="352175"/>
                      </a:lnTo>
                      <a:lnTo>
                        <a:pt x="1302936" y="340277"/>
                      </a:lnTo>
                      <a:lnTo>
                        <a:pt x="1290510" y="328644"/>
                      </a:lnTo>
                      <a:lnTo>
                        <a:pt x="1277555" y="317804"/>
                      </a:lnTo>
                      <a:lnTo>
                        <a:pt x="1264601" y="306699"/>
                      </a:lnTo>
                      <a:lnTo>
                        <a:pt x="1251117" y="296387"/>
                      </a:lnTo>
                      <a:lnTo>
                        <a:pt x="1237369" y="286340"/>
                      </a:lnTo>
                      <a:lnTo>
                        <a:pt x="1223093" y="276822"/>
                      </a:lnTo>
                      <a:lnTo>
                        <a:pt x="1208816" y="267568"/>
                      </a:lnTo>
                      <a:lnTo>
                        <a:pt x="1194275" y="258579"/>
                      </a:lnTo>
                      <a:lnTo>
                        <a:pt x="1179206" y="250383"/>
                      </a:lnTo>
                      <a:lnTo>
                        <a:pt x="1163872" y="242451"/>
                      </a:lnTo>
                      <a:lnTo>
                        <a:pt x="1148802" y="234783"/>
                      </a:lnTo>
                      <a:lnTo>
                        <a:pt x="1132939" y="227909"/>
                      </a:lnTo>
                      <a:lnTo>
                        <a:pt x="1128709" y="226058"/>
                      </a:lnTo>
                      <a:lnTo>
                        <a:pt x="1117869" y="221828"/>
                      </a:lnTo>
                      <a:lnTo>
                        <a:pt x="1107294" y="217862"/>
                      </a:lnTo>
                      <a:lnTo>
                        <a:pt x="1096455" y="213896"/>
                      </a:lnTo>
                      <a:lnTo>
                        <a:pt x="1085615" y="210194"/>
                      </a:lnTo>
                      <a:lnTo>
                        <a:pt x="1073454" y="206229"/>
                      </a:lnTo>
                      <a:lnTo>
                        <a:pt x="1063672" y="203585"/>
                      </a:lnTo>
                      <a:lnTo>
                        <a:pt x="1054418" y="200676"/>
                      </a:lnTo>
                      <a:lnTo>
                        <a:pt x="1034590" y="196182"/>
                      </a:lnTo>
                      <a:lnTo>
                        <a:pt x="1026130" y="194066"/>
                      </a:lnTo>
                      <a:lnTo>
                        <a:pt x="1017141" y="192216"/>
                      </a:lnTo>
                      <a:lnTo>
                        <a:pt x="1007094" y="190365"/>
                      </a:lnTo>
                      <a:lnTo>
                        <a:pt x="997048" y="188778"/>
                      </a:lnTo>
                      <a:lnTo>
                        <a:pt x="976690" y="186134"/>
                      </a:lnTo>
                      <a:lnTo>
                        <a:pt x="961356" y="184019"/>
                      </a:lnTo>
                      <a:lnTo>
                        <a:pt x="948930" y="183226"/>
                      </a:lnTo>
                      <a:lnTo>
                        <a:pt x="936505" y="182169"/>
                      </a:lnTo>
                      <a:lnTo>
                        <a:pt x="923550" y="181904"/>
                      </a:lnTo>
                      <a:lnTo>
                        <a:pt x="911124" y="181640"/>
                      </a:lnTo>
                      <a:lnTo>
                        <a:pt x="899756" y="181640"/>
                      </a:lnTo>
                      <a:lnTo>
                        <a:pt x="888916" y="181904"/>
                      </a:lnTo>
                      <a:lnTo>
                        <a:pt x="877548" y="182169"/>
                      </a:lnTo>
                      <a:lnTo>
                        <a:pt x="866708" y="182697"/>
                      </a:lnTo>
                      <a:lnTo>
                        <a:pt x="855604" y="183755"/>
                      </a:lnTo>
                      <a:lnTo>
                        <a:pt x="844765" y="184548"/>
                      </a:lnTo>
                      <a:lnTo>
                        <a:pt x="833661" y="186134"/>
                      </a:lnTo>
                      <a:lnTo>
                        <a:pt x="822821" y="187721"/>
                      </a:lnTo>
                      <a:lnTo>
                        <a:pt x="811982" y="189307"/>
                      </a:lnTo>
                      <a:lnTo>
                        <a:pt x="801142" y="190894"/>
                      </a:lnTo>
                      <a:lnTo>
                        <a:pt x="790302" y="193273"/>
                      </a:lnTo>
                      <a:lnTo>
                        <a:pt x="779463" y="195653"/>
                      </a:lnTo>
                      <a:lnTo>
                        <a:pt x="768888" y="198032"/>
                      </a:lnTo>
                      <a:lnTo>
                        <a:pt x="758312" y="200676"/>
                      </a:lnTo>
                      <a:lnTo>
                        <a:pt x="747473" y="203849"/>
                      </a:lnTo>
                      <a:lnTo>
                        <a:pt x="737162" y="206757"/>
                      </a:lnTo>
                      <a:lnTo>
                        <a:pt x="726587" y="210194"/>
                      </a:lnTo>
                      <a:lnTo>
                        <a:pt x="716276" y="213896"/>
                      </a:lnTo>
                      <a:lnTo>
                        <a:pt x="705965" y="217598"/>
                      </a:lnTo>
                      <a:lnTo>
                        <a:pt x="695390" y="221563"/>
                      </a:lnTo>
                      <a:lnTo>
                        <a:pt x="685079" y="225794"/>
                      </a:lnTo>
                      <a:lnTo>
                        <a:pt x="675033" y="230024"/>
                      </a:lnTo>
                      <a:lnTo>
                        <a:pt x="664986" y="234519"/>
                      </a:lnTo>
                      <a:lnTo>
                        <a:pt x="654940" y="239542"/>
                      </a:lnTo>
                      <a:lnTo>
                        <a:pt x="644893" y="244302"/>
                      </a:lnTo>
                      <a:lnTo>
                        <a:pt x="635111" y="249589"/>
                      </a:lnTo>
                      <a:lnTo>
                        <a:pt x="625329" y="254877"/>
                      </a:lnTo>
                      <a:lnTo>
                        <a:pt x="615547" y="260430"/>
                      </a:lnTo>
                      <a:lnTo>
                        <a:pt x="606029" y="266511"/>
                      </a:lnTo>
                      <a:lnTo>
                        <a:pt x="596512" y="272327"/>
                      </a:lnTo>
                      <a:lnTo>
                        <a:pt x="586994" y="278673"/>
                      </a:lnTo>
                      <a:lnTo>
                        <a:pt x="577476" y="285283"/>
                      </a:lnTo>
                      <a:lnTo>
                        <a:pt x="574039" y="287662"/>
                      </a:lnTo>
                      <a:lnTo>
                        <a:pt x="570074" y="290042"/>
                      </a:lnTo>
                      <a:lnTo>
                        <a:pt x="565843" y="292157"/>
                      </a:lnTo>
                      <a:lnTo>
                        <a:pt x="561878" y="294008"/>
                      </a:lnTo>
                      <a:lnTo>
                        <a:pt x="557383" y="295859"/>
                      </a:lnTo>
                      <a:lnTo>
                        <a:pt x="553153" y="296916"/>
                      </a:lnTo>
                      <a:lnTo>
                        <a:pt x="548923" y="298503"/>
                      </a:lnTo>
                      <a:lnTo>
                        <a:pt x="544693" y="299560"/>
                      </a:lnTo>
                      <a:lnTo>
                        <a:pt x="540463" y="300353"/>
                      </a:lnTo>
                      <a:lnTo>
                        <a:pt x="536233" y="300882"/>
                      </a:lnTo>
                      <a:lnTo>
                        <a:pt x="531474" y="301411"/>
                      </a:lnTo>
                      <a:lnTo>
                        <a:pt x="527244" y="301675"/>
                      </a:lnTo>
                      <a:lnTo>
                        <a:pt x="523014" y="301411"/>
                      </a:lnTo>
                      <a:lnTo>
                        <a:pt x="518519" y="301411"/>
                      </a:lnTo>
                      <a:lnTo>
                        <a:pt x="514289" y="300618"/>
                      </a:lnTo>
                      <a:lnTo>
                        <a:pt x="510059" y="300089"/>
                      </a:lnTo>
                      <a:lnTo>
                        <a:pt x="505829" y="299296"/>
                      </a:lnTo>
                      <a:lnTo>
                        <a:pt x="501335" y="298238"/>
                      </a:lnTo>
                      <a:lnTo>
                        <a:pt x="497369" y="296916"/>
                      </a:lnTo>
                      <a:lnTo>
                        <a:pt x="493139" y="295594"/>
                      </a:lnTo>
                      <a:lnTo>
                        <a:pt x="489173" y="293744"/>
                      </a:lnTo>
                      <a:lnTo>
                        <a:pt x="485208" y="291893"/>
                      </a:lnTo>
                      <a:lnTo>
                        <a:pt x="481242" y="290042"/>
                      </a:lnTo>
                      <a:lnTo>
                        <a:pt x="477805" y="287662"/>
                      </a:lnTo>
                      <a:lnTo>
                        <a:pt x="474104" y="285283"/>
                      </a:lnTo>
                      <a:lnTo>
                        <a:pt x="470402" y="282639"/>
                      </a:lnTo>
                      <a:lnTo>
                        <a:pt x="466701" y="279731"/>
                      </a:lnTo>
                      <a:lnTo>
                        <a:pt x="463264" y="276558"/>
                      </a:lnTo>
                      <a:lnTo>
                        <a:pt x="460356" y="273649"/>
                      </a:lnTo>
                      <a:lnTo>
                        <a:pt x="457183" y="270212"/>
                      </a:lnTo>
                      <a:lnTo>
                        <a:pt x="454275" y="266511"/>
                      </a:lnTo>
                      <a:lnTo>
                        <a:pt x="451367" y="262809"/>
                      </a:lnTo>
                      <a:lnTo>
                        <a:pt x="448987" y="258843"/>
                      </a:lnTo>
                      <a:lnTo>
                        <a:pt x="446608" y="254877"/>
                      </a:lnTo>
                      <a:lnTo>
                        <a:pt x="444493" y="251176"/>
                      </a:lnTo>
                      <a:lnTo>
                        <a:pt x="442642" y="246681"/>
                      </a:lnTo>
                      <a:lnTo>
                        <a:pt x="440792" y="242451"/>
                      </a:lnTo>
                      <a:lnTo>
                        <a:pt x="439205" y="238220"/>
                      </a:lnTo>
                      <a:lnTo>
                        <a:pt x="438148" y="233990"/>
                      </a:lnTo>
                      <a:lnTo>
                        <a:pt x="437090" y="229760"/>
                      </a:lnTo>
                      <a:lnTo>
                        <a:pt x="436297" y="225529"/>
                      </a:lnTo>
                      <a:lnTo>
                        <a:pt x="435768" y="221299"/>
                      </a:lnTo>
                      <a:lnTo>
                        <a:pt x="435240" y="216804"/>
                      </a:lnTo>
                      <a:lnTo>
                        <a:pt x="434975" y="212310"/>
                      </a:lnTo>
                      <a:lnTo>
                        <a:pt x="434975" y="208079"/>
                      </a:lnTo>
                      <a:lnTo>
                        <a:pt x="435240" y="203849"/>
                      </a:lnTo>
                      <a:lnTo>
                        <a:pt x="436033" y="199354"/>
                      </a:lnTo>
                      <a:lnTo>
                        <a:pt x="436562" y="194860"/>
                      </a:lnTo>
                      <a:lnTo>
                        <a:pt x="437355" y="190629"/>
                      </a:lnTo>
                      <a:lnTo>
                        <a:pt x="438412" y="186663"/>
                      </a:lnTo>
                      <a:lnTo>
                        <a:pt x="439734" y="182433"/>
                      </a:lnTo>
                      <a:lnTo>
                        <a:pt x="441056" y="178203"/>
                      </a:lnTo>
                      <a:lnTo>
                        <a:pt x="442907" y="174237"/>
                      </a:lnTo>
                      <a:lnTo>
                        <a:pt x="444757" y="170271"/>
                      </a:lnTo>
                      <a:lnTo>
                        <a:pt x="446608" y="166305"/>
                      </a:lnTo>
                      <a:lnTo>
                        <a:pt x="448987" y="162603"/>
                      </a:lnTo>
                      <a:lnTo>
                        <a:pt x="451367" y="159166"/>
                      </a:lnTo>
                      <a:lnTo>
                        <a:pt x="454011" y="155465"/>
                      </a:lnTo>
                      <a:lnTo>
                        <a:pt x="456919" y="152027"/>
                      </a:lnTo>
                      <a:lnTo>
                        <a:pt x="460091" y="148590"/>
                      </a:lnTo>
                      <a:lnTo>
                        <a:pt x="463000" y="145418"/>
                      </a:lnTo>
                      <a:lnTo>
                        <a:pt x="466437" y="142245"/>
                      </a:lnTo>
                      <a:lnTo>
                        <a:pt x="470138" y="139601"/>
                      </a:lnTo>
                      <a:lnTo>
                        <a:pt x="473839" y="136693"/>
                      </a:lnTo>
                      <a:lnTo>
                        <a:pt x="486001" y="128232"/>
                      </a:lnTo>
                      <a:lnTo>
                        <a:pt x="498162" y="120300"/>
                      </a:lnTo>
                      <a:lnTo>
                        <a:pt x="510588" y="112368"/>
                      </a:lnTo>
                      <a:lnTo>
                        <a:pt x="522749" y="105229"/>
                      </a:lnTo>
                      <a:lnTo>
                        <a:pt x="535440" y="97826"/>
                      </a:lnTo>
                      <a:lnTo>
                        <a:pt x="548130" y="90688"/>
                      </a:lnTo>
                      <a:lnTo>
                        <a:pt x="560820" y="83813"/>
                      </a:lnTo>
                      <a:lnTo>
                        <a:pt x="573511" y="77468"/>
                      </a:lnTo>
                      <a:lnTo>
                        <a:pt x="586730" y="71387"/>
                      </a:lnTo>
                      <a:lnTo>
                        <a:pt x="599949" y="65306"/>
                      </a:lnTo>
                      <a:lnTo>
                        <a:pt x="612903" y="59489"/>
                      </a:lnTo>
                      <a:lnTo>
                        <a:pt x="626122" y="53937"/>
                      </a:lnTo>
                      <a:lnTo>
                        <a:pt x="639341" y="48649"/>
                      </a:lnTo>
                      <a:lnTo>
                        <a:pt x="652825" y="43890"/>
                      </a:lnTo>
                      <a:lnTo>
                        <a:pt x="666572" y="39395"/>
                      </a:lnTo>
                      <a:lnTo>
                        <a:pt x="680056" y="34636"/>
                      </a:lnTo>
                      <a:lnTo>
                        <a:pt x="693539" y="30670"/>
                      </a:lnTo>
                      <a:lnTo>
                        <a:pt x="707287" y="26704"/>
                      </a:lnTo>
                      <a:lnTo>
                        <a:pt x="721035" y="23267"/>
                      </a:lnTo>
                      <a:lnTo>
                        <a:pt x="735047" y="19830"/>
                      </a:lnTo>
                      <a:lnTo>
                        <a:pt x="748795" y="16657"/>
                      </a:lnTo>
                      <a:lnTo>
                        <a:pt x="762807" y="14013"/>
                      </a:lnTo>
                      <a:lnTo>
                        <a:pt x="776819" y="11369"/>
                      </a:lnTo>
                      <a:lnTo>
                        <a:pt x="790831" y="9254"/>
                      </a:lnTo>
                      <a:lnTo>
                        <a:pt x="805108" y="7139"/>
                      </a:lnTo>
                      <a:lnTo>
                        <a:pt x="819120" y="5288"/>
                      </a:lnTo>
                      <a:lnTo>
                        <a:pt x="833396" y="3702"/>
                      </a:lnTo>
                      <a:lnTo>
                        <a:pt x="847408" y="2380"/>
                      </a:lnTo>
                      <a:lnTo>
                        <a:pt x="861685" y="1586"/>
                      </a:lnTo>
                      <a:lnTo>
                        <a:pt x="876226" y="793"/>
                      </a:lnTo>
                      <a:lnTo>
                        <a:pt x="890502" y="264"/>
                      </a:lnTo>
                      <a:lnTo>
                        <a:pt x="904779" y="264"/>
                      </a:lnTo>
                      <a:lnTo>
                        <a:pt x="906894" y="0"/>
                      </a:lnTo>
                      <a:close/>
                    </a:path>
                  </a:pathLst>
                </a:custGeom>
                <a:solidFill>
                  <a:srgbClr val="FFFFFF"/>
                </a:solidFill>
                <a:ln>
                  <a:noFill/>
                </a:ln>
                <a:effectLst/>
              </p:spPr>
              <p:txBody>
                <a:bodyPr anchor="ctr">
                  <a:scene3d>
                    <a:camera prst="orthographicFront"/>
                    <a:lightRig dir="t" rig="threePt"/>
                  </a:scene3d>
                  <a:sp3d>
                    <a:contourClr>
                      <a:srgbClr val="FFFFFF"/>
                    </a:contourClr>
                  </a:sp3d>
                </a:bodyPr>
                <a:lstStyle/>
                <a:p>
                  <a:pPr algn="ctr" defTabSz="1218804"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99" u="none">
                    <a:ln>
                      <a:noFill/>
                    </a:ln>
                    <a:solidFill>
                      <a:srgbClr val="FFFFFF"/>
                    </a:solidFill>
                    <a:effectLst/>
                    <a:uLnTx/>
                    <a:uFillTx/>
                    <a:latin typeface="Microsoft Sans Serif"/>
                    <a:ea typeface="微软雅黑"/>
                  </a:endParaRPr>
                </a:p>
              </p:txBody>
            </p:sp>
          </p:grpSp>
        </p:grpSp>
        <p:grpSp>
          <p:nvGrpSpPr>
            <p:cNvPr id="42" name="组合 5">
              <a:extLst>
                <a:ext uri="{FF2B5EF4-FFF2-40B4-BE49-F238E27FC236}">
                  <a16:creationId xmlns:a16="http://schemas.microsoft.com/office/drawing/2014/main" id="{B49BE6E1-B899-4539-8A34-6E937C53C28E}"/>
                </a:ext>
              </a:extLst>
            </p:cNvPr>
            <p:cNvGrpSpPr/>
            <p:nvPr/>
          </p:nvGrpSpPr>
          <p:grpSpPr>
            <a:xfrm>
              <a:off x="1015628" y="1995237"/>
              <a:ext cx="1544432" cy="2100709"/>
              <a:chOff x="1015628" y="1995237"/>
              <a:chExt cx="1544432" cy="2100709"/>
            </a:xfrm>
          </p:grpSpPr>
          <p:sp>
            <p:nvSpPr>
              <p:cNvPr id="72" name="MH_Other_4">
                <a:extLst>
                  <a:ext uri="{FF2B5EF4-FFF2-40B4-BE49-F238E27FC236}">
                    <a16:creationId xmlns:a16="http://schemas.microsoft.com/office/drawing/2014/main" id="{59E4732A-F77E-4784-B6BB-3D3633CA7300}"/>
                  </a:ext>
                </a:extLst>
              </p:cNvPr>
              <p:cNvSpPr>
                <a:spLocks noChangeShapeType="1"/>
              </p:cNvSpPr>
              <p:nvPr>
                <p:custDataLst>
                  <p:tags r:id="rId4"/>
                </p:custDataLst>
              </p:nvPr>
            </p:nvSpPr>
            <p:spPr bwMode="blackWhite">
              <a:xfrm flipH="1">
                <a:off x="1055532" y="1995237"/>
                <a:ext cx="685371" cy="1640666"/>
              </a:xfrm>
              <a:prstGeom prst="line">
                <a:avLst/>
              </a:prstGeom>
              <a:gradFill>
                <a:gsLst>
                  <a:gs pos="33000">
                    <a:srgbClr val="F9F9F9"/>
                  </a:gs>
                  <a:gs pos="100000">
                    <a:srgbClr val="D7D7D7"/>
                  </a:gs>
                </a:gsLst>
                <a:lin ang="5400000" scaled="0"/>
              </a:gradFill>
              <a:ln algn="ctr" cap="flat" cmpd="sng" w="3175">
                <a:solidFill>
                  <a:srgbClr val="FFFFFF">
                    <a:lumMod val="75000"/>
                  </a:srgbClr>
                </a:solidFill>
                <a:prstDash val="solid"/>
              </a:ln>
              <a:effectLst/>
            </p:spPr>
            <p:txBody>
              <a:bodyPr anchor="ctr" bIns="46634" lIns="93267" rIns="93267" tIns="46634"/>
              <a:lstStyle/>
              <a:p>
                <a:pPr defTabSz="1218804" eaLnBrk="1" fontAlgn="auto" hangingPunct="1" indent="0" latinLnBrk="0" lvl="0" marL="0" marR="0">
                  <a:lnSpc>
                    <a:spcPct val="120000"/>
                  </a:lnSpc>
                  <a:spcBef>
                    <a:spcPct val="0"/>
                  </a:spcBef>
                  <a:spcAft>
                    <a:spcPct val="0"/>
                  </a:spcAft>
                  <a:buClrTx/>
                  <a:buSzTx/>
                  <a:buFontTx/>
                  <a:buNone/>
                  <a:defRPr/>
                </a:pPr>
                <a:endParaRPr altLang="en-US" b="0" baseline="0" cap="none" i="0" kern="0" kumimoji="0" lang="zh-CN" noProof="0" normalizeH="0" spc="0" strike="noStrike" sz="933" u="none">
                  <a:ln>
                    <a:noFill/>
                  </a:ln>
                  <a:solidFill>
                    <a:srgbClr val="4D4D4D"/>
                  </a:solidFill>
                  <a:effectLst/>
                  <a:uLnTx/>
                  <a:uFillTx/>
                  <a:latin typeface="Microsoft Sans Serif"/>
                  <a:ea typeface="微软雅黑"/>
                  <a:cs typeface="+mn-cs"/>
                </a:endParaRPr>
              </a:p>
            </p:txBody>
          </p:sp>
          <p:sp>
            <p:nvSpPr>
              <p:cNvPr id="73" name="MH_Other_5">
                <a:extLst>
                  <a:ext uri="{FF2B5EF4-FFF2-40B4-BE49-F238E27FC236}">
                    <a16:creationId xmlns:a16="http://schemas.microsoft.com/office/drawing/2014/main" id="{00F79EA4-33A6-4756-A9C5-C73AB2C7AFF0}"/>
                  </a:ext>
                </a:extLst>
              </p:cNvPr>
              <p:cNvSpPr>
                <a:spLocks noChangeShapeType="1"/>
              </p:cNvSpPr>
              <p:nvPr>
                <p:custDataLst>
                  <p:tags r:id="rId5"/>
                </p:custDataLst>
              </p:nvPr>
            </p:nvSpPr>
            <p:spPr bwMode="blackWhite">
              <a:xfrm flipH="1">
                <a:off x="1754986" y="1995237"/>
                <a:ext cx="0" cy="1631278"/>
              </a:xfrm>
              <a:prstGeom prst="line">
                <a:avLst/>
              </a:prstGeom>
              <a:gradFill>
                <a:gsLst>
                  <a:gs pos="33000">
                    <a:srgbClr val="F9F9F9"/>
                  </a:gs>
                  <a:gs pos="100000">
                    <a:srgbClr val="D7D7D7"/>
                  </a:gs>
                </a:gsLst>
                <a:lin ang="5400000" scaled="0"/>
              </a:gradFill>
              <a:ln algn="ctr" cap="flat" cmpd="sng" w="3175">
                <a:solidFill>
                  <a:srgbClr val="FFFFFF">
                    <a:lumMod val="75000"/>
                  </a:srgbClr>
                </a:solidFill>
                <a:prstDash val="solid"/>
              </a:ln>
              <a:effectLst/>
            </p:spPr>
            <p:txBody>
              <a:bodyPr anchor="ctr" bIns="46634" lIns="93267" rIns="93267" tIns="46634"/>
              <a:lstStyle/>
              <a:p>
                <a:pPr defTabSz="1218804" eaLnBrk="1" fontAlgn="auto" hangingPunct="1" indent="0" latinLnBrk="0" lvl="0" marL="0" marR="0">
                  <a:lnSpc>
                    <a:spcPct val="120000"/>
                  </a:lnSpc>
                  <a:spcBef>
                    <a:spcPct val="0"/>
                  </a:spcBef>
                  <a:spcAft>
                    <a:spcPct val="0"/>
                  </a:spcAft>
                  <a:buClrTx/>
                  <a:buSzTx/>
                  <a:buFontTx/>
                  <a:buNone/>
                  <a:defRPr/>
                </a:pPr>
                <a:endParaRPr altLang="en-US" b="0" baseline="0" cap="none" i="0" kern="0" kumimoji="0" lang="zh-CN" noProof="0" normalizeH="0" spc="0" strike="noStrike" sz="933" u="none">
                  <a:ln>
                    <a:noFill/>
                  </a:ln>
                  <a:solidFill>
                    <a:srgbClr val="4D4D4D"/>
                  </a:solidFill>
                  <a:effectLst/>
                  <a:uLnTx/>
                  <a:uFillTx/>
                  <a:latin typeface="Microsoft Sans Serif"/>
                  <a:ea typeface="微软雅黑"/>
                  <a:cs typeface="+mn-cs"/>
                </a:endParaRPr>
              </a:p>
            </p:txBody>
          </p:sp>
          <p:sp>
            <p:nvSpPr>
              <p:cNvPr id="74" name="MH_Other_6">
                <a:extLst>
                  <a:ext uri="{FF2B5EF4-FFF2-40B4-BE49-F238E27FC236}">
                    <a16:creationId xmlns:a16="http://schemas.microsoft.com/office/drawing/2014/main" id="{24C7EC28-89EB-4390-AF1C-9C2F993E8C1C}"/>
                  </a:ext>
                </a:extLst>
              </p:cNvPr>
              <p:cNvSpPr>
                <a:spLocks noChangeShapeType="1"/>
              </p:cNvSpPr>
              <p:nvPr>
                <p:custDataLst>
                  <p:tags r:id="rId6"/>
                </p:custDataLst>
              </p:nvPr>
            </p:nvSpPr>
            <p:spPr bwMode="blackWhite">
              <a:xfrm>
                <a:off x="1762027" y="1999929"/>
                <a:ext cx="713537" cy="1589029"/>
              </a:xfrm>
              <a:prstGeom prst="line">
                <a:avLst/>
              </a:prstGeom>
              <a:gradFill>
                <a:gsLst>
                  <a:gs pos="33000">
                    <a:srgbClr val="F9F9F9"/>
                  </a:gs>
                  <a:gs pos="100000">
                    <a:srgbClr val="D7D7D7"/>
                  </a:gs>
                </a:gsLst>
                <a:lin ang="5400000" scaled="0"/>
              </a:gradFill>
              <a:ln algn="ctr" cap="flat" cmpd="sng" w="3175">
                <a:solidFill>
                  <a:srgbClr val="FFFFFF">
                    <a:lumMod val="75000"/>
                  </a:srgbClr>
                </a:solidFill>
                <a:prstDash val="solid"/>
              </a:ln>
              <a:effectLst/>
            </p:spPr>
            <p:txBody>
              <a:bodyPr anchor="ctr" bIns="46634" lIns="93267" rIns="93267" tIns="46634"/>
              <a:lstStyle/>
              <a:p>
                <a:pPr defTabSz="1218804" eaLnBrk="1" fontAlgn="auto" hangingPunct="1" indent="0" latinLnBrk="0" lvl="0" marL="0" marR="0">
                  <a:lnSpc>
                    <a:spcPct val="120000"/>
                  </a:lnSpc>
                  <a:spcBef>
                    <a:spcPct val="0"/>
                  </a:spcBef>
                  <a:spcAft>
                    <a:spcPct val="0"/>
                  </a:spcAft>
                  <a:buClrTx/>
                  <a:buSzTx/>
                  <a:buFontTx/>
                  <a:buNone/>
                  <a:defRPr/>
                </a:pPr>
                <a:endParaRPr altLang="en-US" b="0" baseline="0" cap="none" i="0" kern="0" kumimoji="0" lang="zh-CN" noProof="0" normalizeH="0" spc="0" strike="noStrike" sz="933" u="none">
                  <a:ln>
                    <a:noFill/>
                  </a:ln>
                  <a:solidFill>
                    <a:srgbClr val="4D4D4D"/>
                  </a:solidFill>
                  <a:effectLst/>
                  <a:uLnTx/>
                  <a:uFillTx/>
                  <a:latin typeface="Microsoft Sans Serif"/>
                  <a:ea typeface="微软雅黑"/>
                  <a:cs typeface="+mn-cs"/>
                </a:endParaRPr>
              </a:p>
            </p:txBody>
          </p:sp>
          <p:sp>
            <p:nvSpPr>
              <p:cNvPr id="75" name="MH_SubTitle_2">
                <a:extLst>
                  <a:ext uri="{FF2B5EF4-FFF2-40B4-BE49-F238E27FC236}">
                    <a16:creationId xmlns:a16="http://schemas.microsoft.com/office/drawing/2014/main" id="{4823E667-137F-4E0F-AD97-5E27FEA1673B}"/>
                  </a:ext>
                </a:extLst>
              </p:cNvPr>
              <p:cNvSpPr/>
              <p:nvPr>
                <p:custDataLst>
                  <p:tags r:id="rId7"/>
                </p:custDataLst>
              </p:nvPr>
            </p:nvSpPr>
            <p:spPr bwMode="blackWhite">
              <a:xfrm flipH="1">
                <a:off x="1015628" y="3598348"/>
                <a:ext cx="1544432" cy="497598"/>
              </a:xfrm>
              <a:custGeom>
                <a:gdLst>
                  <a:gd fmla="*/ 4 w 830" name="T0"/>
                  <a:gd fmla="*/ 0 h 276" name="T1"/>
                  <a:gd fmla="*/ 0 w 830" name="T2"/>
                  <a:gd fmla="*/ 28 h 276" name="T3"/>
                  <a:gd fmla="*/ 4 w 830" name="T4"/>
                  <a:gd fmla="*/ 65 h 276" name="T5"/>
                  <a:gd fmla="*/ 16 w 830" name="T6"/>
                  <a:gd fmla="*/ 102 h 276" name="T7"/>
                  <a:gd fmla="*/ 38 w 830" name="T8"/>
                  <a:gd fmla="*/ 139 h 276" name="T9"/>
                  <a:gd fmla="*/ 74 w 830" name="T10"/>
                  <a:gd fmla="*/ 172 h 276" name="T11"/>
                  <a:gd fmla="*/ 117 w 830" name="T12"/>
                  <a:gd fmla="*/ 202 h 276" name="T13"/>
                  <a:gd fmla="*/ 161 w 830" name="T14"/>
                  <a:gd fmla="*/ 223 h 276" name="T15"/>
                  <a:gd fmla="*/ 197 w 830" name="T16"/>
                  <a:gd fmla="*/ 237 h 276" name="T17"/>
                  <a:gd fmla="*/ 239 w 830" name="T18"/>
                  <a:gd fmla="*/ 251 h 276" name="T19"/>
                  <a:gd fmla="*/ 278 w 830" name="T20"/>
                  <a:gd fmla="*/ 260 h 276" name="T21"/>
                  <a:gd fmla="*/ 317 w 830" name="T22"/>
                  <a:gd fmla="*/ 266 h 276" name="T23"/>
                  <a:gd fmla="*/ 354 w 830" name="T24"/>
                  <a:gd fmla="*/ 270 h 276" name="T25"/>
                  <a:gd fmla="*/ 402 w 830" name="T26"/>
                  <a:gd fmla="*/ 275 h 276" name="T27"/>
                  <a:gd fmla="*/ 447 w 830" name="T28"/>
                  <a:gd fmla="*/ 273 h 276" name="T29"/>
                  <a:gd fmla="*/ 490 w 830" name="T30"/>
                  <a:gd fmla="*/ 270 h 276" name="T31"/>
                  <a:gd fmla="*/ 541 w 830" name="T32"/>
                  <a:gd fmla="*/ 265 h 276" name="T33"/>
                  <a:gd fmla="*/ 579 w 830" name="T34"/>
                  <a:gd fmla="*/ 255 h 276" name="T35"/>
                  <a:gd fmla="*/ 620 w 830" name="T36"/>
                  <a:gd fmla="*/ 244 h 276" name="T37"/>
                  <a:gd fmla="*/ 659 w 830" name="T38"/>
                  <a:gd fmla="*/ 230 h 276" name="T39"/>
                  <a:gd fmla="*/ 686 w 830" name="T40"/>
                  <a:gd fmla="*/ 219 h 276" name="T41"/>
                  <a:gd fmla="*/ 715 w 830" name="T42"/>
                  <a:gd fmla="*/ 201 h 276" name="T43"/>
                  <a:gd fmla="*/ 737 w 830" name="T44"/>
                  <a:gd fmla="*/ 186 h 276" name="T45"/>
                  <a:gd fmla="*/ 762 w 830" name="T46"/>
                  <a:gd fmla="*/ 166 h 276" name="T47"/>
                  <a:gd fmla="*/ 785 w 830" name="T48"/>
                  <a:gd fmla="*/ 147 h 276" name="T49"/>
                  <a:gd fmla="*/ 800 w 830" name="T50"/>
                  <a:gd fmla="*/ 125 h 276" name="T51"/>
                  <a:gd fmla="*/ 814 w 830" name="T52"/>
                  <a:gd fmla="*/ 100 h 276" name="T53"/>
                  <a:gd fmla="*/ 824 w 830" name="T54"/>
                  <a:gd fmla="*/ 73 h 276" name="T55"/>
                  <a:gd fmla="*/ 829 w 830" name="T56"/>
                  <a:gd fmla="*/ 40 h 276" name="T57"/>
                  <a:gd fmla="*/ 827 w 830" name="T58"/>
                  <a:gd fmla="*/ 1 h 276" name="T59"/>
                  <a:gd fmla="*/ 4 w 830" name="T60"/>
                  <a:gd fmla="*/ 0 h 276"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276" w="830">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chemeClr val="accent1">
                  <a:lumMod val="60000"/>
                  <a:lumOff val="40000"/>
                </a:schemeClr>
              </a:solidFill>
              <a:ln cap="flat" w="28575">
                <a:noFill/>
                <a:prstDash val="solid"/>
                <a:miter lim="800000"/>
              </a:ln>
              <a:effectLst>
                <a:outerShdw algn="t" blurRad="228600" dir="6600000" dist="228600" rotWithShape="0">
                  <a:srgbClr val="000000">
                    <a:lumMod val="85000"/>
                    <a:lumOff val="15000"/>
                    <a:alpha val="40000"/>
                  </a:srgbClr>
                </a:outerShdw>
              </a:effectLst>
            </p:spPr>
            <p:txBody>
              <a:bodyPr anchor="t" anchorCtr="0" bIns="60941" compatLnSpc="1" lIns="121882" numCol="1" rIns="121882" tIns="60941" vert="horz" wrap="square">
                <a:prstTxWarp prst="textNoShape">
                  <a:avLst/>
                </a:prstTxWarp>
              </a:bodyPr>
              <a:lstStyle/>
              <a:p>
                <a:pPr defTabSz="1218804"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399" u="none">
                    <a:ln>
                      <a:noFill/>
                    </a:ln>
                    <a:solidFill>
                      <a:prstClr val="black"/>
                    </a:solidFill>
                    <a:effectLst/>
                    <a:uLnTx/>
                    <a:uFillTx/>
                    <a:latin typeface="Microsoft Sans Serif"/>
                    <a:ea typeface="微软雅黑"/>
                  </a:rPr>
                  <a:t> </a:t>
                </a:r>
              </a:p>
            </p:txBody>
          </p:sp>
          <p:sp>
            <p:nvSpPr>
              <p:cNvPr id="76" name="文本框 75">
                <a:extLst>
                  <a:ext uri="{FF2B5EF4-FFF2-40B4-BE49-F238E27FC236}">
                    <a16:creationId xmlns:a16="http://schemas.microsoft.com/office/drawing/2014/main" id="{4F1C0EB9-43F8-49DE-8467-9709363820C0}"/>
                  </a:ext>
                </a:extLst>
              </p:cNvPr>
              <p:cNvSpPr txBox="1"/>
              <p:nvPr/>
            </p:nvSpPr>
            <p:spPr>
              <a:xfrm>
                <a:off x="1376455" y="3654952"/>
                <a:ext cx="861008" cy="396088"/>
              </a:xfrm>
              <a:prstGeom prst="rect">
                <a:avLst/>
              </a:prstGeom>
              <a:noFill/>
            </p:spPr>
            <p:txBody>
              <a:bodyPr rtlCol="0" wrap="none">
                <a:spAutoFit/>
              </a:bodyPr>
              <a:lstStyle/>
              <a:p>
                <a:pPr defTabSz="1218804"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999" u="none">
                    <a:ln>
                      <a:noFill/>
                    </a:ln>
                    <a:solidFill>
                      <a:srgbClr val="FFFFFF"/>
                    </a:solidFill>
                    <a:effectLst/>
                    <a:uLnTx/>
                    <a:uFillTx/>
                    <a:latin typeface="Microsoft Sans Serif"/>
                    <a:ea typeface="微软雅黑"/>
                  </a:rPr>
                  <a:t>500万</a:t>
                </a:r>
              </a:p>
            </p:txBody>
          </p:sp>
        </p:grpSp>
        <p:grpSp>
          <p:nvGrpSpPr>
            <p:cNvPr id="43" name="组合 6">
              <a:extLst>
                <a:ext uri="{FF2B5EF4-FFF2-40B4-BE49-F238E27FC236}">
                  <a16:creationId xmlns:a16="http://schemas.microsoft.com/office/drawing/2014/main" id="{D0845074-0AE9-4B49-9B33-5C0A0FD65541}"/>
                </a:ext>
              </a:extLst>
            </p:cNvPr>
            <p:cNvGrpSpPr/>
            <p:nvPr/>
          </p:nvGrpSpPr>
          <p:grpSpPr>
            <a:xfrm>
              <a:off x="4508204" y="3173512"/>
              <a:ext cx="1546780" cy="2098360"/>
              <a:chOff x="4508204" y="3173512"/>
              <a:chExt cx="1546780" cy="2098360"/>
            </a:xfrm>
          </p:grpSpPr>
          <p:sp>
            <p:nvSpPr>
              <p:cNvPr id="44" name="MH_Other_7">
                <a:extLst>
                  <a:ext uri="{FF2B5EF4-FFF2-40B4-BE49-F238E27FC236}">
                    <a16:creationId xmlns:a16="http://schemas.microsoft.com/office/drawing/2014/main" id="{C3EE1505-256E-415D-B484-D7B478051065}"/>
                  </a:ext>
                </a:extLst>
              </p:cNvPr>
              <p:cNvSpPr>
                <a:spLocks noChangeShapeType="1"/>
              </p:cNvSpPr>
              <p:nvPr>
                <p:custDataLst>
                  <p:tags r:id="rId8"/>
                </p:custDataLst>
              </p:nvPr>
            </p:nvSpPr>
            <p:spPr bwMode="blackWhite">
              <a:xfrm flipH="1">
                <a:off x="4552801" y="3173512"/>
                <a:ext cx="683024" cy="1638318"/>
              </a:xfrm>
              <a:prstGeom prst="line">
                <a:avLst/>
              </a:prstGeom>
              <a:gradFill>
                <a:gsLst>
                  <a:gs pos="33000">
                    <a:srgbClr val="F9F9F9"/>
                  </a:gs>
                  <a:gs pos="100000">
                    <a:srgbClr val="D7D7D7"/>
                  </a:gs>
                </a:gsLst>
                <a:lin ang="5400000" scaled="0"/>
              </a:gradFill>
              <a:ln algn="ctr" cap="flat" cmpd="sng" w="3175">
                <a:solidFill>
                  <a:srgbClr val="FFFFFF">
                    <a:lumMod val="75000"/>
                  </a:srgbClr>
                </a:solidFill>
                <a:prstDash val="solid"/>
              </a:ln>
              <a:effectLst/>
            </p:spPr>
            <p:txBody>
              <a:bodyPr anchor="ctr" bIns="46634" lIns="93267" rIns="93267" tIns="46634"/>
              <a:lstStyle/>
              <a:p>
                <a:pPr defTabSz="1218804" eaLnBrk="1" fontAlgn="auto" hangingPunct="1" indent="0" latinLnBrk="0" lvl="0" marL="0" marR="0">
                  <a:lnSpc>
                    <a:spcPct val="120000"/>
                  </a:lnSpc>
                  <a:spcBef>
                    <a:spcPct val="0"/>
                  </a:spcBef>
                  <a:spcAft>
                    <a:spcPct val="0"/>
                  </a:spcAft>
                  <a:buClrTx/>
                  <a:buSzTx/>
                  <a:buFontTx/>
                  <a:buNone/>
                  <a:defRPr/>
                </a:pPr>
                <a:endParaRPr altLang="en-US" b="0" baseline="0" cap="none" i="0" kern="0" kumimoji="0" lang="zh-CN" noProof="0" normalizeH="0" spc="0" strike="noStrike" sz="933" u="none">
                  <a:ln>
                    <a:noFill/>
                  </a:ln>
                  <a:solidFill>
                    <a:srgbClr val="4D4D4D"/>
                  </a:solidFill>
                  <a:effectLst/>
                  <a:uLnTx/>
                  <a:uFillTx/>
                  <a:latin typeface="Microsoft Sans Serif"/>
                  <a:ea typeface="微软雅黑"/>
                  <a:cs typeface="+mn-cs"/>
                </a:endParaRPr>
              </a:p>
            </p:txBody>
          </p:sp>
          <p:sp>
            <p:nvSpPr>
              <p:cNvPr id="68" name="MH_Other_8">
                <a:extLst>
                  <a:ext uri="{FF2B5EF4-FFF2-40B4-BE49-F238E27FC236}">
                    <a16:creationId xmlns:a16="http://schemas.microsoft.com/office/drawing/2014/main" id="{2C605B54-8549-43E8-8436-66529EE4653A}"/>
                  </a:ext>
                </a:extLst>
              </p:cNvPr>
              <p:cNvSpPr>
                <a:spLocks noChangeShapeType="1"/>
              </p:cNvSpPr>
              <p:nvPr>
                <p:custDataLst>
                  <p:tags r:id="rId9"/>
                </p:custDataLst>
              </p:nvPr>
            </p:nvSpPr>
            <p:spPr bwMode="blackWhite">
              <a:xfrm flipH="1">
                <a:off x="5247562" y="3173512"/>
                <a:ext cx="0" cy="1628930"/>
              </a:xfrm>
              <a:prstGeom prst="line">
                <a:avLst/>
              </a:prstGeom>
              <a:gradFill>
                <a:gsLst>
                  <a:gs pos="33000">
                    <a:srgbClr val="F9F9F9"/>
                  </a:gs>
                  <a:gs pos="100000">
                    <a:srgbClr val="D7D7D7"/>
                  </a:gs>
                </a:gsLst>
                <a:lin ang="5400000" scaled="0"/>
              </a:gradFill>
              <a:ln algn="ctr" cap="flat" cmpd="sng" w="3175">
                <a:solidFill>
                  <a:srgbClr val="FFFFFF">
                    <a:lumMod val="75000"/>
                  </a:srgbClr>
                </a:solidFill>
                <a:prstDash val="solid"/>
              </a:ln>
              <a:effectLst/>
            </p:spPr>
            <p:txBody>
              <a:bodyPr anchor="ctr" bIns="46634" lIns="93267" rIns="93267" tIns="46634"/>
              <a:lstStyle/>
              <a:p>
                <a:pPr defTabSz="1218804" eaLnBrk="1" fontAlgn="auto" hangingPunct="1" indent="0" latinLnBrk="0" lvl="0" marL="0" marR="0">
                  <a:lnSpc>
                    <a:spcPct val="120000"/>
                  </a:lnSpc>
                  <a:spcBef>
                    <a:spcPct val="0"/>
                  </a:spcBef>
                  <a:spcAft>
                    <a:spcPct val="0"/>
                  </a:spcAft>
                  <a:buClrTx/>
                  <a:buSzTx/>
                  <a:buFontTx/>
                  <a:buNone/>
                  <a:defRPr/>
                </a:pPr>
                <a:endParaRPr altLang="en-US" b="0" baseline="0" cap="none" i="0" kern="0" kumimoji="0" lang="zh-CN" noProof="0" normalizeH="0" spc="0" strike="noStrike" sz="933" u="none">
                  <a:ln>
                    <a:noFill/>
                  </a:ln>
                  <a:solidFill>
                    <a:srgbClr val="4D4D4D"/>
                  </a:solidFill>
                  <a:effectLst/>
                  <a:uLnTx/>
                  <a:uFillTx/>
                  <a:latin typeface="Microsoft Sans Serif"/>
                  <a:ea typeface="微软雅黑"/>
                  <a:cs typeface="+mn-cs"/>
                </a:endParaRPr>
              </a:p>
            </p:txBody>
          </p:sp>
          <p:sp>
            <p:nvSpPr>
              <p:cNvPr id="69" name="MH_Other_9">
                <a:extLst>
                  <a:ext uri="{FF2B5EF4-FFF2-40B4-BE49-F238E27FC236}">
                    <a16:creationId xmlns:a16="http://schemas.microsoft.com/office/drawing/2014/main" id="{A34C260E-3F88-4261-83C8-EAABCB3C1BC0}"/>
                  </a:ext>
                </a:extLst>
              </p:cNvPr>
              <p:cNvSpPr>
                <a:spLocks noChangeShapeType="1"/>
              </p:cNvSpPr>
              <p:nvPr>
                <p:custDataLst>
                  <p:tags r:id="rId10"/>
                </p:custDataLst>
              </p:nvPr>
            </p:nvSpPr>
            <p:spPr bwMode="blackWhite">
              <a:xfrm>
                <a:off x="5256950" y="3175861"/>
                <a:ext cx="722926" cy="1598416"/>
              </a:xfrm>
              <a:prstGeom prst="line">
                <a:avLst/>
              </a:prstGeom>
              <a:gradFill>
                <a:gsLst>
                  <a:gs pos="33000">
                    <a:srgbClr val="F9F9F9"/>
                  </a:gs>
                  <a:gs pos="100000">
                    <a:srgbClr val="D7D7D7"/>
                  </a:gs>
                </a:gsLst>
                <a:lin ang="5400000" scaled="0"/>
              </a:gradFill>
              <a:ln algn="ctr" cap="flat" cmpd="sng" w="3175">
                <a:solidFill>
                  <a:srgbClr val="FFFFFF">
                    <a:lumMod val="75000"/>
                  </a:srgbClr>
                </a:solidFill>
                <a:prstDash val="solid"/>
              </a:ln>
              <a:effectLst/>
            </p:spPr>
            <p:txBody>
              <a:bodyPr anchor="ctr" bIns="46634" lIns="93267" rIns="93267" tIns="46634"/>
              <a:lstStyle/>
              <a:p>
                <a:pPr defTabSz="1218804" eaLnBrk="1" fontAlgn="auto" hangingPunct="1" indent="0" latinLnBrk="0" lvl="0" marL="0" marR="0">
                  <a:lnSpc>
                    <a:spcPct val="120000"/>
                  </a:lnSpc>
                  <a:spcBef>
                    <a:spcPct val="0"/>
                  </a:spcBef>
                  <a:spcAft>
                    <a:spcPct val="0"/>
                  </a:spcAft>
                  <a:buClrTx/>
                  <a:buSzTx/>
                  <a:buFontTx/>
                  <a:buNone/>
                  <a:defRPr/>
                </a:pPr>
                <a:endParaRPr altLang="en-US" b="0" baseline="0" cap="none" i="0" kern="0" kumimoji="0" lang="zh-CN" noProof="0" normalizeH="0" spc="0" strike="noStrike" sz="933" u="none">
                  <a:ln>
                    <a:noFill/>
                  </a:ln>
                  <a:solidFill>
                    <a:srgbClr val="4D4D4D"/>
                  </a:solidFill>
                  <a:effectLst/>
                  <a:uLnTx/>
                  <a:uFillTx/>
                  <a:latin typeface="Microsoft Sans Serif"/>
                  <a:ea typeface="微软雅黑"/>
                  <a:cs typeface="+mn-cs"/>
                </a:endParaRPr>
              </a:p>
            </p:txBody>
          </p:sp>
          <p:sp>
            <p:nvSpPr>
              <p:cNvPr id="70" name="MH_SubTitle_1">
                <a:extLst>
                  <a:ext uri="{FF2B5EF4-FFF2-40B4-BE49-F238E27FC236}">
                    <a16:creationId xmlns:a16="http://schemas.microsoft.com/office/drawing/2014/main" id="{E3022193-ABD0-4BCB-AB82-08A1DF157BFB}"/>
                  </a:ext>
                </a:extLst>
              </p:cNvPr>
              <p:cNvSpPr/>
              <p:nvPr>
                <p:custDataLst>
                  <p:tags r:id="rId11"/>
                </p:custDataLst>
              </p:nvPr>
            </p:nvSpPr>
            <p:spPr bwMode="blackWhite">
              <a:xfrm flipH="1">
                <a:off x="4508204" y="4774274"/>
                <a:ext cx="1546780" cy="497598"/>
              </a:xfrm>
              <a:custGeom>
                <a:gdLst>
                  <a:gd fmla="*/ 4 w 830" name="T0"/>
                  <a:gd fmla="*/ 0 h 276" name="T1"/>
                  <a:gd fmla="*/ 0 w 830" name="T2"/>
                  <a:gd fmla="*/ 28 h 276" name="T3"/>
                  <a:gd fmla="*/ 4 w 830" name="T4"/>
                  <a:gd fmla="*/ 65 h 276" name="T5"/>
                  <a:gd fmla="*/ 16 w 830" name="T6"/>
                  <a:gd fmla="*/ 102 h 276" name="T7"/>
                  <a:gd fmla="*/ 38 w 830" name="T8"/>
                  <a:gd fmla="*/ 139 h 276" name="T9"/>
                  <a:gd fmla="*/ 74 w 830" name="T10"/>
                  <a:gd fmla="*/ 172 h 276" name="T11"/>
                  <a:gd fmla="*/ 117 w 830" name="T12"/>
                  <a:gd fmla="*/ 202 h 276" name="T13"/>
                  <a:gd fmla="*/ 161 w 830" name="T14"/>
                  <a:gd fmla="*/ 223 h 276" name="T15"/>
                  <a:gd fmla="*/ 197 w 830" name="T16"/>
                  <a:gd fmla="*/ 237 h 276" name="T17"/>
                  <a:gd fmla="*/ 239 w 830" name="T18"/>
                  <a:gd fmla="*/ 251 h 276" name="T19"/>
                  <a:gd fmla="*/ 278 w 830" name="T20"/>
                  <a:gd fmla="*/ 260 h 276" name="T21"/>
                  <a:gd fmla="*/ 317 w 830" name="T22"/>
                  <a:gd fmla="*/ 266 h 276" name="T23"/>
                  <a:gd fmla="*/ 354 w 830" name="T24"/>
                  <a:gd fmla="*/ 270 h 276" name="T25"/>
                  <a:gd fmla="*/ 402 w 830" name="T26"/>
                  <a:gd fmla="*/ 275 h 276" name="T27"/>
                  <a:gd fmla="*/ 447 w 830" name="T28"/>
                  <a:gd fmla="*/ 273 h 276" name="T29"/>
                  <a:gd fmla="*/ 490 w 830" name="T30"/>
                  <a:gd fmla="*/ 270 h 276" name="T31"/>
                  <a:gd fmla="*/ 541 w 830" name="T32"/>
                  <a:gd fmla="*/ 265 h 276" name="T33"/>
                  <a:gd fmla="*/ 579 w 830" name="T34"/>
                  <a:gd fmla="*/ 255 h 276" name="T35"/>
                  <a:gd fmla="*/ 620 w 830" name="T36"/>
                  <a:gd fmla="*/ 244 h 276" name="T37"/>
                  <a:gd fmla="*/ 659 w 830" name="T38"/>
                  <a:gd fmla="*/ 230 h 276" name="T39"/>
                  <a:gd fmla="*/ 686 w 830" name="T40"/>
                  <a:gd fmla="*/ 219 h 276" name="T41"/>
                  <a:gd fmla="*/ 715 w 830" name="T42"/>
                  <a:gd fmla="*/ 201 h 276" name="T43"/>
                  <a:gd fmla="*/ 737 w 830" name="T44"/>
                  <a:gd fmla="*/ 186 h 276" name="T45"/>
                  <a:gd fmla="*/ 762 w 830" name="T46"/>
                  <a:gd fmla="*/ 166 h 276" name="T47"/>
                  <a:gd fmla="*/ 785 w 830" name="T48"/>
                  <a:gd fmla="*/ 147 h 276" name="T49"/>
                  <a:gd fmla="*/ 800 w 830" name="T50"/>
                  <a:gd fmla="*/ 125 h 276" name="T51"/>
                  <a:gd fmla="*/ 814 w 830" name="T52"/>
                  <a:gd fmla="*/ 100 h 276" name="T53"/>
                  <a:gd fmla="*/ 824 w 830" name="T54"/>
                  <a:gd fmla="*/ 73 h 276" name="T55"/>
                  <a:gd fmla="*/ 829 w 830" name="T56"/>
                  <a:gd fmla="*/ 40 h 276" name="T57"/>
                  <a:gd fmla="*/ 827 w 830" name="T58"/>
                  <a:gd fmla="*/ 1 h 276" name="T59"/>
                  <a:gd fmla="*/ 4 w 830" name="T60"/>
                  <a:gd fmla="*/ 0 h 276"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276" w="830">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chemeClr val="accent1">
                  <a:lumMod val="60000"/>
                  <a:lumOff val="40000"/>
                </a:schemeClr>
              </a:solidFill>
              <a:ln cap="flat" w="28575">
                <a:noFill/>
                <a:prstDash val="solid"/>
                <a:miter lim="800000"/>
              </a:ln>
              <a:effectLst>
                <a:outerShdw algn="t" blurRad="228600" dir="6600000" dist="228600" rotWithShape="0">
                  <a:srgbClr val="000000">
                    <a:lumMod val="85000"/>
                    <a:lumOff val="15000"/>
                    <a:alpha val="40000"/>
                  </a:srgbClr>
                </a:outerShdw>
              </a:effectLst>
            </p:spPr>
            <p:txBody>
              <a:bodyPr anchor="t" anchorCtr="0" bIns="60941" compatLnSpc="1" lIns="121882" numCol="1" rIns="121882" tIns="60941" vert="horz" wrap="square">
                <a:prstTxWarp prst="textNoShape">
                  <a:avLst/>
                </a:prstTxWarp>
              </a:bodyPr>
              <a:lstStyle/>
              <a:p>
                <a:pPr defTabSz="1218804"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99" u="none">
                  <a:ln>
                    <a:noFill/>
                  </a:ln>
                  <a:solidFill>
                    <a:prstClr val="black"/>
                  </a:solidFill>
                  <a:effectLst/>
                  <a:uLnTx/>
                  <a:uFillTx/>
                  <a:latin typeface="Microsoft Sans Serif"/>
                  <a:ea typeface="微软雅黑"/>
                </a:endParaRPr>
              </a:p>
            </p:txBody>
          </p:sp>
          <p:sp>
            <p:nvSpPr>
              <p:cNvPr id="71" name="文本框 70">
                <a:extLst>
                  <a:ext uri="{FF2B5EF4-FFF2-40B4-BE49-F238E27FC236}">
                    <a16:creationId xmlns:a16="http://schemas.microsoft.com/office/drawing/2014/main" id="{25E32333-C976-4D87-9757-EB4A30D22C61}"/>
                  </a:ext>
                </a:extLst>
              </p:cNvPr>
              <p:cNvSpPr txBox="1"/>
              <p:nvPr/>
            </p:nvSpPr>
            <p:spPr>
              <a:xfrm>
                <a:off x="4908614" y="4816931"/>
                <a:ext cx="861008" cy="396088"/>
              </a:xfrm>
              <a:prstGeom prst="rect">
                <a:avLst/>
              </a:prstGeom>
              <a:noFill/>
            </p:spPr>
            <p:txBody>
              <a:bodyPr rtlCol="0" wrap="none">
                <a:spAutoFit/>
              </a:bodyPr>
              <a:lstStyle/>
              <a:p>
                <a:pPr defTabSz="1218804"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999" u="none">
                    <a:ln>
                      <a:noFill/>
                    </a:ln>
                    <a:solidFill>
                      <a:srgbClr val="FFFFFF"/>
                    </a:solidFill>
                    <a:effectLst/>
                    <a:uLnTx/>
                    <a:uFillTx/>
                    <a:latin typeface="Microsoft Sans Serif"/>
                    <a:ea typeface="微软雅黑"/>
                  </a:rPr>
                  <a:t>800万</a:t>
                </a:r>
              </a:p>
            </p:txBody>
          </p:sp>
        </p:grpSp>
      </p:grpSp>
      <p:sp>
        <p:nvSpPr>
          <p:cNvPr id="81" name="文本框 80">
            <a:extLst>
              <a:ext uri="{FF2B5EF4-FFF2-40B4-BE49-F238E27FC236}">
                <a16:creationId xmlns:a16="http://schemas.microsoft.com/office/drawing/2014/main" id="{CE30F9F7-FE5E-449E-8CBD-9FA3767E71FD}"/>
              </a:ext>
            </a:extLst>
          </p:cNvPr>
          <p:cNvSpPr txBox="1"/>
          <p:nvPr/>
        </p:nvSpPr>
        <p:spPr>
          <a:xfrm>
            <a:off x="1017902" y="4741492"/>
            <a:ext cx="1402024" cy="335100"/>
          </a:xfrm>
          <a:prstGeom prst="rect">
            <a:avLst/>
          </a:prstGeom>
          <a:noFill/>
        </p:spPr>
        <p:txBody>
          <a:bodyPr bIns="45706" lIns="91412" rIns="91412" rtlCol="0" tIns="45706" wrap="none">
            <a:spAutoFit/>
          </a:bodyPr>
          <a:lstStyle/>
          <a:p>
            <a:pPr algn="just" defTabSz="1187593"/>
            <a:r>
              <a:rPr altLang="en-US" b="1" lang="zh-CN" sz="1599">
                <a:solidFill>
                  <a:schemeClr val="accent1">
                    <a:lumMod val="60000"/>
                    <a:lumOff val="40000"/>
                  </a:schemeClr>
                </a:solidFill>
                <a:latin charset="-122" panose="020b0503020204020204" pitchFamily="34" typeface="微软雅黑"/>
                <a:ea charset="-122" panose="020b0503020204020204" pitchFamily="34" typeface="微软雅黑"/>
                <a:sym charset="-122" panose="020b0503020204020204" pitchFamily="34" typeface="微软雅黑"/>
              </a:rPr>
              <a:t>单击添加标题</a:t>
            </a:r>
          </a:p>
        </p:txBody>
      </p:sp>
      <p:sp>
        <p:nvSpPr>
          <p:cNvPr id="82" name="文本框 81">
            <a:extLst>
              <a:ext uri="{FF2B5EF4-FFF2-40B4-BE49-F238E27FC236}">
                <a16:creationId xmlns:a16="http://schemas.microsoft.com/office/drawing/2014/main" id="{8C176D33-BA08-4E50-8EC6-8CE39FDF9560}"/>
              </a:ext>
            </a:extLst>
          </p:cNvPr>
          <p:cNvSpPr txBox="1"/>
          <p:nvPr/>
        </p:nvSpPr>
        <p:spPr>
          <a:xfrm>
            <a:off x="4603190" y="5798058"/>
            <a:ext cx="1402024" cy="335100"/>
          </a:xfrm>
          <a:prstGeom prst="rect">
            <a:avLst/>
          </a:prstGeom>
          <a:noFill/>
        </p:spPr>
        <p:txBody>
          <a:bodyPr bIns="45706" lIns="91412" rIns="91412" rtlCol="0" tIns="45706" wrap="none">
            <a:spAutoFit/>
          </a:bodyPr>
          <a:lstStyle/>
          <a:p>
            <a:pPr algn="just" defTabSz="1187593"/>
            <a:r>
              <a:rPr altLang="en-US" lang="zh-CN" sz="1599">
                <a:solidFill>
                  <a:schemeClr val="accent1">
                    <a:lumMod val="60000"/>
                    <a:lumOff val="40000"/>
                  </a:schemeClr>
                </a:solidFill>
                <a:latin charset="-122" panose="020b0503020204020204" pitchFamily="34" typeface="微软雅黑"/>
                <a:ea charset="-122" panose="020b0503020204020204" pitchFamily="34" typeface="微软雅黑"/>
                <a:sym charset="-122" panose="020b0503020204020204" pitchFamily="34" typeface="微软雅黑"/>
              </a:rPr>
              <a:t>单击添加标题</a:t>
            </a:r>
          </a:p>
        </p:txBody>
      </p:sp>
      <p:grpSp>
        <p:nvGrpSpPr>
          <p:cNvPr id="83" name="组合 110">
            <a:extLst>
              <a:ext uri="{FF2B5EF4-FFF2-40B4-BE49-F238E27FC236}">
                <a16:creationId xmlns:a16="http://schemas.microsoft.com/office/drawing/2014/main" id="{2292D1DD-379D-4E75-BF9E-0519F853D9F1}"/>
              </a:ext>
            </a:extLst>
          </p:cNvPr>
          <p:cNvGrpSpPr/>
          <p:nvPr/>
        </p:nvGrpSpPr>
        <p:grpSpPr>
          <a:xfrm>
            <a:off x="7141606" y="1562232"/>
            <a:ext cx="2322513" cy="369888"/>
            <a:chOff x="1574602" y="3235045"/>
            <a:chExt cx="2322150" cy="370957"/>
          </a:xfrm>
          <a:solidFill>
            <a:schemeClr val="accent1">
              <a:lumMod val="60000"/>
              <a:lumOff val="40000"/>
            </a:schemeClr>
          </a:solidFill>
        </p:grpSpPr>
        <p:sp>
          <p:nvSpPr>
            <p:cNvPr id="84" name="五边形 21">
              <a:extLst>
                <a:ext uri="{FF2B5EF4-FFF2-40B4-BE49-F238E27FC236}">
                  <a16:creationId xmlns:a16="http://schemas.microsoft.com/office/drawing/2014/main" id="{57B88BC1-26A3-4B90-9E0F-70348C8543D7}"/>
                </a:ext>
              </a:extLst>
            </p:cNvPr>
            <p:cNvSpPr/>
            <p:nvPr/>
          </p:nvSpPr>
          <p:spPr>
            <a:xfrm>
              <a:off x="1574602" y="3235045"/>
              <a:ext cx="2322150" cy="370957"/>
            </a:xfrm>
            <a:prstGeom prst="homePlate">
              <a:avLst/>
            </a:prstGeom>
            <a:gr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ct val="0"/>
                </a:spcBef>
                <a:spcAft>
                  <a:spcPct val="0"/>
                </a:spcAft>
                <a:defRPr/>
              </a:pPr>
              <a:endParaRPr altLang="en-US" lang="zh-CN">
                <a:latin charset="-122" panose="020b0503020204020204" pitchFamily="34" typeface="微软雅黑"/>
                <a:ea charset="-122" panose="020b0503020204020204" pitchFamily="34" typeface="微软雅黑"/>
              </a:endParaRPr>
            </a:p>
          </p:txBody>
        </p:sp>
        <p:sp>
          <p:nvSpPr>
            <p:cNvPr id="85" name="Title 3">
              <a:extLst>
                <a:ext uri="{FF2B5EF4-FFF2-40B4-BE49-F238E27FC236}">
                  <a16:creationId xmlns:a16="http://schemas.microsoft.com/office/drawing/2014/main" id="{6E5A18CE-A833-453D-8549-E7AE1FDC035C}"/>
                </a:ext>
              </a:extLst>
            </p:cNvPr>
            <p:cNvSpPr txBox="1"/>
            <p:nvPr/>
          </p:nvSpPr>
          <p:spPr bwMode="auto">
            <a:xfrm>
              <a:off x="1805999" y="3245856"/>
              <a:ext cx="1947614" cy="318577"/>
            </a:xfrm>
            <a:prstGeom prst="rect">
              <a:avLst/>
            </a:prstGeom>
            <a:grpFill/>
            <a:ln>
              <a:noFill/>
            </a:ln>
            <a:extLst>
              <a:ext uri="{91240B29-F687-4F45-9708-019B960494DF}">
                <a14:hiddenLine w="9525">
                  <a:solidFill>
                    <a:srgbClr val="000000"/>
                  </a:solidFill>
                  <a:miter lim="800000"/>
                  <a:headEnd/>
                  <a:tailEnd/>
                </a14:hiddenLine>
              </a:ext>
            </a:extLst>
          </p:spPr>
          <p:txBody>
            <a:bodyPr/>
            <a:lstStyle>
              <a:lvl1pPr>
                <a:defRPr sz="1900">
                  <a:solidFill>
                    <a:schemeClr val="tx1"/>
                  </a:solidFill>
                  <a:latin charset="0" panose="020b0604020202020204" pitchFamily="34" typeface="Arial"/>
                  <a:ea charset="-122" panose="020b0503020204020204" pitchFamily="34" typeface="微软雅黑"/>
                </a:defRPr>
              </a:lvl1pPr>
              <a:lvl2pPr indent="-285750" marL="742950">
                <a:defRPr sz="1900">
                  <a:solidFill>
                    <a:schemeClr val="tx1"/>
                  </a:solidFill>
                  <a:latin charset="0" panose="020b0604020202020204" pitchFamily="34" typeface="Arial"/>
                  <a:ea charset="-122" panose="020b0503020204020204" pitchFamily="34" typeface="微软雅黑"/>
                </a:defRPr>
              </a:lvl2pPr>
              <a:lvl3pPr indent="-228600" marL="1143000">
                <a:defRPr sz="1900">
                  <a:solidFill>
                    <a:schemeClr val="tx1"/>
                  </a:solidFill>
                  <a:latin charset="0" panose="020b0604020202020204" pitchFamily="34" typeface="Arial"/>
                  <a:ea charset="-122" panose="020b0503020204020204" pitchFamily="34" typeface="微软雅黑"/>
                </a:defRPr>
              </a:lvl3pPr>
              <a:lvl4pPr indent="-228600" marL="1600200">
                <a:defRPr sz="1900">
                  <a:solidFill>
                    <a:schemeClr val="tx1"/>
                  </a:solidFill>
                  <a:latin charset="0" panose="020b0604020202020204" pitchFamily="34" typeface="Arial"/>
                  <a:ea charset="-122" panose="020b0503020204020204" pitchFamily="34" typeface="微软雅黑"/>
                </a:defRPr>
              </a:lvl4pPr>
              <a:lvl5pPr indent="-228600" marL="2057400">
                <a:defRPr sz="1900">
                  <a:solidFill>
                    <a:schemeClr val="tx1"/>
                  </a:solidFill>
                  <a:latin charset="0" panose="020b0604020202020204" pitchFamily="34" typeface="Arial"/>
                  <a:ea charset="-122" panose="020b0503020204020204" pitchFamily="34" typeface="微软雅黑"/>
                </a:defRPr>
              </a:lvl5pPr>
              <a:lvl6pPr defTabSz="966788" fontAlgn="base" indent="-228600" marL="2514600">
                <a:spcBef>
                  <a:spcPct val="0"/>
                </a:spcBef>
                <a:spcAft>
                  <a:spcPct val="0"/>
                </a:spcAft>
                <a:defRPr sz="1900">
                  <a:solidFill>
                    <a:schemeClr val="tx1"/>
                  </a:solidFill>
                  <a:latin charset="0" panose="020b0604020202020204" pitchFamily="34" typeface="Arial"/>
                  <a:ea charset="-122" panose="020b0503020204020204" pitchFamily="34" typeface="微软雅黑"/>
                </a:defRPr>
              </a:lvl6pPr>
              <a:lvl7pPr defTabSz="966788" fontAlgn="base" indent="-228600" marL="2971800">
                <a:spcBef>
                  <a:spcPct val="0"/>
                </a:spcBef>
                <a:spcAft>
                  <a:spcPct val="0"/>
                </a:spcAft>
                <a:defRPr sz="1900">
                  <a:solidFill>
                    <a:schemeClr val="tx1"/>
                  </a:solidFill>
                  <a:latin charset="0" panose="020b0604020202020204" pitchFamily="34" typeface="Arial"/>
                  <a:ea charset="-122" panose="020b0503020204020204" pitchFamily="34" typeface="微软雅黑"/>
                </a:defRPr>
              </a:lvl7pPr>
              <a:lvl8pPr defTabSz="966788" fontAlgn="base" indent="-228600" marL="3429000">
                <a:spcBef>
                  <a:spcPct val="0"/>
                </a:spcBef>
                <a:spcAft>
                  <a:spcPct val="0"/>
                </a:spcAft>
                <a:defRPr sz="1900">
                  <a:solidFill>
                    <a:schemeClr val="tx1"/>
                  </a:solidFill>
                  <a:latin charset="0" panose="020b0604020202020204" pitchFamily="34" typeface="Arial"/>
                  <a:ea charset="-122" panose="020b0503020204020204" pitchFamily="34" typeface="微软雅黑"/>
                </a:defRPr>
              </a:lvl8pPr>
              <a:lvl9pPr defTabSz="966788" fontAlgn="base" indent="-228600" marL="3886200">
                <a:spcBef>
                  <a:spcPct val="0"/>
                </a:spcBef>
                <a:spcAft>
                  <a:spcPct val="0"/>
                </a:spcAft>
                <a:defRPr sz="1900">
                  <a:solidFill>
                    <a:schemeClr val="tx1"/>
                  </a:solidFill>
                  <a:latin charset="0" panose="020b0604020202020204" pitchFamily="34" typeface="Arial"/>
                  <a:ea charset="-122" panose="020b0503020204020204" pitchFamily="34" typeface="微软雅黑"/>
                </a:defRPr>
              </a:lvl9pPr>
            </a:lstStyle>
            <a:p>
              <a:r>
                <a:rPr altLang="zh-CN" b="1" lang="en-US" sz="1600">
                  <a:solidFill>
                    <a:schemeClr val="bg1"/>
                  </a:solidFill>
                  <a:latin charset="-122" panose="020b0503020204020204" pitchFamily="34" typeface="微软雅黑"/>
                </a:rPr>
                <a:t>01 单击填加标题</a:t>
              </a:r>
            </a:p>
          </p:txBody>
        </p:sp>
      </p:grpSp>
      <p:sp>
        <p:nvSpPr>
          <p:cNvPr id="86" name="TextBox 113">
            <a:extLst>
              <a:ext uri="{FF2B5EF4-FFF2-40B4-BE49-F238E27FC236}">
                <a16:creationId xmlns:a16="http://schemas.microsoft.com/office/drawing/2014/main" id="{A2081B4D-BFC2-4356-8F77-69119264B044}"/>
              </a:ext>
            </a:extLst>
          </p:cNvPr>
          <p:cNvSpPr txBox="1"/>
          <p:nvPr/>
        </p:nvSpPr>
        <p:spPr>
          <a:xfrm>
            <a:off x="7141607" y="2073546"/>
            <a:ext cx="3894694" cy="453554"/>
          </a:xfrm>
          <a:prstGeom prst="rect">
            <a:avLst/>
          </a:prstGeom>
          <a:noFill/>
        </p:spPr>
        <p:txBody>
          <a:bodyPr bIns="36277" lIns="72556" rIns="72556" tIns="36277" wrap="square">
            <a:spAutoFit/>
          </a:bodyPr>
          <a:lstStyle/>
          <a:p>
            <a:pPr defTabSz="718590">
              <a:lnSpc>
                <a:spcPts val="1500"/>
              </a:lnSpc>
            </a:pPr>
            <a:r>
              <a:rPr altLang="en-US" lang="zh-CN" sz="1000">
                <a:solidFill>
                  <a:schemeClr val="bg1">
                    <a:lumMod val="50000"/>
                  </a:schemeClr>
                </a:solidFill>
                <a:latin charset="-122" panose="020b0503020204020204" pitchFamily="34" typeface="微软雅黑"/>
                <a:ea charset="-122" panose="020b0503020204020204" pitchFamily="34" typeface="微软雅黑"/>
                <a:cs typeface="+mn-ea"/>
                <a:sym typeface="+mn-lt"/>
              </a:rPr>
              <a:t>请在此处输入具体想要描述的内容，言简意赅，说明用意即可。请在此处输入具体想要描述的内容，言简意赅，说明用意即可。</a:t>
            </a:r>
          </a:p>
        </p:txBody>
      </p:sp>
      <p:grpSp>
        <p:nvGrpSpPr>
          <p:cNvPr id="87" name="组合 110">
            <a:extLst>
              <a:ext uri="{FF2B5EF4-FFF2-40B4-BE49-F238E27FC236}">
                <a16:creationId xmlns:a16="http://schemas.microsoft.com/office/drawing/2014/main" id="{DFC99A39-F0F7-48C5-AC21-20FD0276A3C9}"/>
              </a:ext>
            </a:extLst>
          </p:cNvPr>
          <p:cNvGrpSpPr/>
          <p:nvPr/>
        </p:nvGrpSpPr>
        <p:grpSpPr>
          <a:xfrm>
            <a:off x="7141606" y="3228269"/>
            <a:ext cx="2322513" cy="369888"/>
            <a:chOff x="1574602" y="3235045"/>
            <a:chExt cx="2322150" cy="370957"/>
          </a:xfrm>
          <a:solidFill>
            <a:schemeClr val="accent1">
              <a:lumMod val="60000"/>
              <a:lumOff val="40000"/>
            </a:schemeClr>
          </a:solidFill>
        </p:grpSpPr>
        <p:sp>
          <p:nvSpPr>
            <p:cNvPr id="88" name="五边形 21">
              <a:extLst>
                <a:ext uri="{FF2B5EF4-FFF2-40B4-BE49-F238E27FC236}">
                  <a16:creationId xmlns:a16="http://schemas.microsoft.com/office/drawing/2014/main" id="{D9A5C1BC-CBDD-412E-8D49-11FFB9EC1F1E}"/>
                </a:ext>
              </a:extLst>
            </p:cNvPr>
            <p:cNvSpPr/>
            <p:nvPr/>
          </p:nvSpPr>
          <p:spPr>
            <a:xfrm>
              <a:off x="1574602" y="3235045"/>
              <a:ext cx="2322150" cy="370957"/>
            </a:xfrm>
            <a:prstGeom prst="homePlate">
              <a:avLst/>
            </a:prstGeom>
            <a:gr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ct val="0"/>
                </a:spcBef>
                <a:spcAft>
                  <a:spcPct val="0"/>
                </a:spcAft>
                <a:defRPr/>
              </a:pPr>
              <a:endParaRPr altLang="en-US" lang="zh-CN">
                <a:latin charset="-122" panose="020b0503020204020204" pitchFamily="34" typeface="微软雅黑"/>
                <a:ea charset="-122" panose="020b0503020204020204" pitchFamily="34" typeface="微软雅黑"/>
              </a:endParaRPr>
            </a:p>
          </p:txBody>
        </p:sp>
        <p:sp>
          <p:nvSpPr>
            <p:cNvPr id="89" name="Title 3">
              <a:extLst>
                <a:ext uri="{FF2B5EF4-FFF2-40B4-BE49-F238E27FC236}">
                  <a16:creationId xmlns:a16="http://schemas.microsoft.com/office/drawing/2014/main" id="{4CE18CEA-21FF-49B4-900C-507D53B2AB17}"/>
                </a:ext>
              </a:extLst>
            </p:cNvPr>
            <p:cNvSpPr txBox="1"/>
            <p:nvPr/>
          </p:nvSpPr>
          <p:spPr bwMode="auto">
            <a:xfrm>
              <a:off x="1805999" y="3245856"/>
              <a:ext cx="1947614" cy="318577"/>
            </a:xfrm>
            <a:prstGeom prst="rect">
              <a:avLst/>
            </a:prstGeom>
            <a:grpFill/>
            <a:ln>
              <a:noFill/>
            </a:ln>
            <a:extLst>
              <a:ext uri="{91240B29-F687-4F45-9708-019B960494DF}">
                <a14:hiddenLine w="9525">
                  <a:solidFill>
                    <a:srgbClr val="000000"/>
                  </a:solidFill>
                  <a:miter lim="800000"/>
                  <a:headEnd/>
                  <a:tailEnd/>
                </a14:hiddenLine>
              </a:ext>
            </a:extLst>
          </p:spPr>
          <p:txBody>
            <a:bodyPr/>
            <a:lstStyle>
              <a:lvl1pPr>
                <a:defRPr sz="1900">
                  <a:solidFill>
                    <a:schemeClr val="tx1"/>
                  </a:solidFill>
                  <a:latin charset="0" panose="020b0604020202020204" pitchFamily="34" typeface="Arial"/>
                  <a:ea charset="-122" panose="020b0503020204020204" pitchFamily="34" typeface="微软雅黑"/>
                </a:defRPr>
              </a:lvl1pPr>
              <a:lvl2pPr indent="-285750" marL="742950">
                <a:defRPr sz="1900">
                  <a:solidFill>
                    <a:schemeClr val="tx1"/>
                  </a:solidFill>
                  <a:latin charset="0" panose="020b0604020202020204" pitchFamily="34" typeface="Arial"/>
                  <a:ea charset="-122" panose="020b0503020204020204" pitchFamily="34" typeface="微软雅黑"/>
                </a:defRPr>
              </a:lvl2pPr>
              <a:lvl3pPr indent="-228600" marL="1143000">
                <a:defRPr sz="1900">
                  <a:solidFill>
                    <a:schemeClr val="tx1"/>
                  </a:solidFill>
                  <a:latin charset="0" panose="020b0604020202020204" pitchFamily="34" typeface="Arial"/>
                  <a:ea charset="-122" panose="020b0503020204020204" pitchFamily="34" typeface="微软雅黑"/>
                </a:defRPr>
              </a:lvl3pPr>
              <a:lvl4pPr indent="-228600" marL="1600200">
                <a:defRPr sz="1900">
                  <a:solidFill>
                    <a:schemeClr val="tx1"/>
                  </a:solidFill>
                  <a:latin charset="0" panose="020b0604020202020204" pitchFamily="34" typeface="Arial"/>
                  <a:ea charset="-122" panose="020b0503020204020204" pitchFamily="34" typeface="微软雅黑"/>
                </a:defRPr>
              </a:lvl4pPr>
              <a:lvl5pPr indent="-228600" marL="2057400">
                <a:defRPr sz="1900">
                  <a:solidFill>
                    <a:schemeClr val="tx1"/>
                  </a:solidFill>
                  <a:latin charset="0" panose="020b0604020202020204" pitchFamily="34" typeface="Arial"/>
                  <a:ea charset="-122" panose="020b0503020204020204" pitchFamily="34" typeface="微软雅黑"/>
                </a:defRPr>
              </a:lvl5pPr>
              <a:lvl6pPr defTabSz="966788" fontAlgn="base" indent="-228600" marL="2514600">
                <a:spcBef>
                  <a:spcPct val="0"/>
                </a:spcBef>
                <a:spcAft>
                  <a:spcPct val="0"/>
                </a:spcAft>
                <a:defRPr sz="1900">
                  <a:solidFill>
                    <a:schemeClr val="tx1"/>
                  </a:solidFill>
                  <a:latin charset="0" panose="020b0604020202020204" pitchFamily="34" typeface="Arial"/>
                  <a:ea charset="-122" panose="020b0503020204020204" pitchFamily="34" typeface="微软雅黑"/>
                </a:defRPr>
              </a:lvl6pPr>
              <a:lvl7pPr defTabSz="966788" fontAlgn="base" indent="-228600" marL="2971800">
                <a:spcBef>
                  <a:spcPct val="0"/>
                </a:spcBef>
                <a:spcAft>
                  <a:spcPct val="0"/>
                </a:spcAft>
                <a:defRPr sz="1900">
                  <a:solidFill>
                    <a:schemeClr val="tx1"/>
                  </a:solidFill>
                  <a:latin charset="0" panose="020b0604020202020204" pitchFamily="34" typeface="Arial"/>
                  <a:ea charset="-122" panose="020b0503020204020204" pitchFamily="34" typeface="微软雅黑"/>
                </a:defRPr>
              </a:lvl7pPr>
              <a:lvl8pPr defTabSz="966788" fontAlgn="base" indent="-228600" marL="3429000">
                <a:spcBef>
                  <a:spcPct val="0"/>
                </a:spcBef>
                <a:spcAft>
                  <a:spcPct val="0"/>
                </a:spcAft>
                <a:defRPr sz="1900">
                  <a:solidFill>
                    <a:schemeClr val="tx1"/>
                  </a:solidFill>
                  <a:latin charset="0" panose="020b0604020202020204" pitchFamily="34" typeface="Arial"/>
                  <a:ea charset="-122" panose="020b0503020204020204" pitchFamily="34" typeface="微软雅黑"/>
                </a:defRPr>
              </a:lvl8pPr>
              <a:lvl9pPr defTabSz="966788" fontAlgn="base" indent="-228600" marL="3886200">
                <a:spcBef>
                  <a:spcPct val="0"/>
                </a:spcBef>
                <a:spcAft>
                  <a:spcPct val="0"/>
                </a:spcAft>
                <a:defRPr sz="1900">
                  <a:solidFill>
                    <a:schemeClr val="tx1"/>
                  </a:solidFill>
                  <a:latin charset="0" panose="020b0604020202020204" pitchFamily="34" typeface="Arial"/>
                  <a:ea charset="-122" panose="020b0503020204020204" pitchFamily="34" typeface="微软雅黑"/>
                </a:defRPr>
              </a:lvl9pPr>
            </a:lstStyle>
            <a:p>
              <a:r>
                <a:rPr altLang="zh-CN" b="1" lang="en-US" sz="1600">
                  <a:solidFill>
                    <a:schemeClr val="bg1"/>
                  </a:solidFill>
                  <a:latin charset="-122" panose="020b0503020204020204" pitchFamily="34" typeface="微软雅黑"/>
                </a:rPr>
                <a:t>02 单击填加标题</a:t>
              </a:r>
            </a:p>
          </p:txBody>
        </p:sp>
      </p:grpSp>
      <p:sp>
        <p:nvSpPr>
          <p:cNvPr id="90" name="TextBox 113">
            <a:extLst>
              <a:ext uri="{FF2B5EF4-FFF2-40B4-BE49-F238E27FC236}">
                <a16:creationId xmlns:a16="http://schemas.microsoft.com/office/drawing/2014/main" id="{3BE99498-A8DE-44F0-8150-1A2646660E3D}"/>
              </a:ext>
            </a:extLst>
          </p:cNvPr>
          <p:cNvSpPr txBox="1"/>
          <p:nvPr/>
        </p:nvSpPr>
        <p:spPr>
          <a:xfrm>
            <a:off x="7141607" y="3739583"/>
            <a:ext cx="3894694" cy="453554"/>
          </a:xfrm>
          <a:prstGeom prst="rect">
            <a:avLst/>
          </a:prstGeom>
          <a:noFill/>
        </p:spPr>
        <p:txBody>
          <a:bodyPr bIns="36277" lIns="72556" rIns="72556" tIns="36277" wrap="square">
            <a:spAutoFit/>
          </a:bodyPr>
          <a:lstStyle/>
          <a:p>
            <a:pPr defTabSz="718590">
              <a:lnSpc>
                <a:spcPts val="1500"/>
              </a:lnSpc>
            </a:pPr>
            <a:r>
              <a:rPr altLang="en-US" lang="zh-CN" sz="1000">
                <a:solidFill>
                  <a:schemeClr val="bg1">
                    <a:lumMod val="50000"/>
                  </a:schemeClr>
                </a:solidFill>
                <a:latin charset="-122" panose="020b0503020204020204" pitchFamily="34" typeface="微软雅黑"/>
                <a:ea charset="-122" panose="020b0503020204020204" pitchFamily="34" typeface="微软雅黑"/>
                <a:cs typeface="+mn-ea"/>
                <a:sym typeface="+mn-lt"/>
              </a:rPr>
              <a:t>请在此处输入具体想要描述的内容，言简意赅，说明用意即可。请在此处输入具体想要描述的内容，言简意赅，说明用意即可。</a:t>
            </a:r>
          </a:p>
        </p:txBody>
      </p:sp>
      <p:grpSp>
        <p:nvGrpSpPr>
          <p:cNvPr id="91" name="组合 110">
            <a:extLst>
              <a:ext uri="{FF2B5EF4-FFF2-40B4-BE49-F238E27FC236}">
                <a16:creationId xmlns:a16="http://schemas.microsoft.com/office/drawing/2014/main" id="{89D589EF-0883-46CA-9472-DC91EBFBEBD9}"/>
              </a:ext>
            </a:extLst>
          </p:cNvPr>
          <p:cNvGrpSpPr/>
          <p:nvPr/>
        </p:nvGrpSpPr>
        <p:grpSpPr>
          <a:xfrm>
            <a:off x="7141606" y="4795763"/>
            <a:ext cx="2322513" cy="369888"/>
            <a:chOff x="1574602" y="3235045"/>
            <a:chExt cx="2322150" cy="370957"/>
          </a:xfrm>
          <a:solidFill>
            <a:schemeClr val="accent1">
              <a:lumMod val="60000"/>
              <a:lumOff val="40000"/>
            </a:schemeClr>
          </a:solidFill>
        </p:grpSpPr>
        <p:sp>
          <p:nvSpPr>
            <p:cNvPr id="92" name="五边形 21">
              <a:extLst>
                <a:ext uri="{FF2B5EF4-FFF2-40B4-BE49-F238E27FC236}">
                  <a16:creationId xmlns:a16="http://schemas.microsoft.com/office/drawing/2014/main" id="{DF3FB782-F12C-4765-BF4E-FFF4CB30753D}"/>
                </a:ext>
              </a:extLst>
            </p:cNvPr>
            <p:cNvSpPr/>
            <p:nvPr/>
          </p:nvSpPr>
          <p:spPr>
            <a:xfrm>
              <a:off x="1574602" y="3235045"/>
              <a:ext cx="2322150" cy="370957"/>
            </a:xfrm>
            <a:prstGeom prst="homePlate">
              <a:avLst/>
            </a:prstGeom>
            <a:gr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ct val="0"/>
                </a:spcBef>
                <a:spcAft>
                  <a:spcPct val="0"/>
                </a:spcAft>
                <a:defRPr/>
              </a:pPr>
              <a:endParaRPr altLang="en-US" lang="zh-CN">
                <a:latin charset="-122" panose="020b0503020204020204" pitchFamily="34" typeface="微软雅黑"/>
                <a:ea charset="-122" panose="020b0503020204020204" pitchFamily="34" typeface="微软雅黑"/>
              </a:endParaRPr>
            </a:p>
          </p:txBody>
        </p:sp>
        <p:sp>
          <p:nvSpPr>
            <p:cNvPr id="93" name="Title 3">
              <a:extLst>
                <a:ext uri="{FF2B5EF4-FFF2-40B4-BE49-F238E27FC236}">
                  <a16:creationId xmlns:a16="http://schemas.microsoft.com/office/drawing/2014/main" id="{9929C993-4D22-43D8-841A-220C5F3F1A15}"/>
                </a:ext>
              </a:extLst>
            </p:cNvPr>
            <p:cNvSpPr txBox="1"/>
            <p:nvPr/>
          </p:nvSpPr>
          <p:spPr bwMode="auto">
            <a:xfrm>
              <a:off x="1805999" y="3245856"/>
              <a:ext cx="1947614" cy="318577"/>
            </a:xfrm>
            <a:prstGeom prst="rect">
              <a:avLst/>
            </a:prstGeom>
            <a:grpFill/>
            <a:ln>
              <a:noFill/>
            </a:ln>
            <a:extLst>
              <a:ext uri="{91240B29-F687-4F45-9708-019B960494DF}">
                <a14:hiddenLine w="9525">
                  <a:solidFill>
                    <a:srgbClr val="000000"/>
                  </a:solidFill>
                  <a:miter lim="800000"/>
                  <a:headEnd/>
                  <a:tailEnd/>
                </a14:hiddenLine>
              </a:ext>
            </a:extLst>
          </p:spPr>
          <p:txBody>
            <a:bodyPr/>
            <a:lstStyle>
              <a:lvl1pPr>
                <a:defRPr sz="1900">
                  <a:solidFill>
                    <a:schemeClr val="tx1"/>
                  </a:solidFill>
                  <a:latin charset="0" panose="020b0604020202020204" pitchFamily="34" typeface="Arial"/>
                  <a:ea charset="-122" panose="020b0503020204020204" pitchFamily="34" typeface="微软雅黑"/>
                </a:defRPr>
              </a:lvl1pPr>
              <a:lvl2pPr indent="-285750" marL="742950">
                <a:defRPr sz="1900">
                  <a:solidFill>
                    <a:schemeClr val="tx1"/>
                  </a:solidFill>
                  <a:latin charset="0" panose="020b0604020202020204" pitchFamily="34" typeface="Arial"/>
                  <a:ea charset="-122" panose="020b0503020204020204" pitchFamily="34" typeface="微软雅黑"/>
                </a:defRPr>
              </a:lvl2pPr>
              <a:lvl3pPr indent="-228600" marL="1143000">
                <a:defRPr sz="1900">
                  <a:solidFill>
                    <a:schemeClr val="tx1"/>
                  </a:solidFill>
                  <a:latin charset="0" panose="020b0604020202020204" pitchFamily="34" typeface="Arial"/>
                  <a:ea charset="-122" panose="020b0503020204020204" pitchFamily="34" typeface="微软雅黑"/>
                </a:defRPr>
              </a:lvl3pPr>
              <a:lvl4pPr indent="-228600" marL="1600200">
                <a:defRPr sz="1900">
                  <a:solidFill>
                    <a:schemeClr val="tx1"/>
                  </a:solidFill>
                  <a:latin charset="0" panose="020b0604020202020204" pitchFamily="34" typeface="Arial"/>
                  <a:ea charset="-122" panose="020b0503020204020204" pitchFamily="34" typeface="微软雅黑"/>
                </a:defRPr>
              </a:lvl4pPr>
              <a:lvl5pPr indent="-228600" marL="2057400">
                <a:defRPr sz="1900">
                  <a:solidFill>
                    <a:schemeClr val="tx1"/>
                  </a:solidFill>
                  <a:latin charset="0" panose="020b0604020202020204" pitchFamily="34" typeface="Arial"/>
                  <a:ea charset="-122" panose="020b0503020204020204" pitchFamily="34" typeface="微软雅黑"/>
                </a:defRPr>
              </a:lvl5pPr>
              <a:lvl6pPr defTabSz="966788" fontAlgn="base" indent="-228600" marL="2514600">
                <a:spcBef>
                  <a:spcPct val="0"/>
                </a:spcBef>
                <a:spcAft>
                  <a:spcPct val="0"/>
                </a:spcAft>
                <a:defRPr sz="1900">
                  <a:solidFill>
                    <a:schemeClr val="tx1"/>
                  </a:solidFill>
                  <a:latin charset="0" panose="020b0604020202020204" pitchFamily="34" typeface="Arial"/>
                  <a:ea charset="-122" panose="020b0503020204020204" pitchFamily="34" typeface="微软雅黑"/>
                </a:defRPr>
              </a:lvl6pPr>
              <a:lvl7pPr defTabSz="966788" fontAlgn="base" indent="-228600" marL="2971800">
                <a:spcBef>
                  <a:spcPct val="0"/>
                </a:spcBef>
                <a:spcAft>
                  <a:spcPct val="0"/>
                </a:spcAft>
                <a:defRPr sz="1900">
                  <a:solidFill>
                    <a:schemeClr val="tx1"/>
                  </a:solidFill>
                  <a:latin charset="0" panose="020b0604020202020204" pitchFamily="34" typeface="Arial"/>
                  <a:ea charset="-122" panose="020b0503020204020204" pitchFamily="34" typeface="微软雅黑"/>
                </a:defRPr>
              </a:lvl7pPr>
              <a:lvl8pPr defTabSz="966788" fontAlgn="base" indent="-228600" marL="3429000">
                <a:spcBef>
                  <a:spcPct val="0"/>
                </a:spcBef>
                <a:spcAft>
                  <a:spcPct val="0"/>
                </a:spcAft>
                <a:defRPr sz="1900">
                  <a:solidFill>
                    <a:schemeClr val="tx1"/>
                  </a:solidFill>
                  <a:latin charset="0" panose="020b0604020202020204" pitchFamily="34" typeface="Arial"/>
                  <a:ea charset="-122" panose="020b0503020204020204" pitchFamily="34" typeface="微软雅黑"/>
                </a:defRPr>
              </a:lvl8pPr>
              <a:lvl9pPr defTabSz="966788" fontAlgn="base" indent="-228600" marL="3886200">
                <a:spcBef>
                  <a:spcPct val="0"/>
                </a:spcBef>
                <a:spcAft>
                  <a:spcPct val="0"/>
                </a:spcAft>
                <a:defRPr sz="1900">
                  <a:solidFill>
                    <a:schemeClr val="tx1"/>
                  </a:solidFill>
                  <a:latin charset="0" panose="020b0604020202020204" pitchFamily="34" typeface="Arial"/>
                  <a:ea charset="-122" panose="020b0503020204020204" pitchFamily="34" typeface="微软雅黑"/>
                </a:defRPr>
              </a:lvl9pPr>
            </a:lstStyle>
            <a:p>
              <a:r>
                <a:rPr altLang="zh-CN" b="1" lang="en-US" sz="1600">
                  <a:solidFill>
                    <a:schemeClr val="bg1"/>
                  </a:solidFill>
                  <a:latin charset="-122" panose="020b0503020204020204" pitchFamily="34" typeface="微软雅黑"/>
                </a:rPr>
                <a:t>03 单击填加标题</a:t>
              </a:r>
            </a:p>
          </p:txBody>
        </p:sp>
      </p:grpSp>
      <p:sp>
        <p:nvSpPr>
          <p:cNvPr id="94" name="TextBox 113">
            <a:extLst>
              <a:ext uri="{FF2B5EF4-FFF2-40B4-BE49-F238E27FC236}">
                <a16:creationId xmlns:a16="http://schemas.microsoft.com/office/drawing/2014/main" id="{F4EFA1CD-2D1B-4335-B163-4BCDD1BD5ECC}"/>
              </a:ext>
            </a:extLst>
          </p:cNvPr>
          <p:cNvSpPr txBox="1"/>
          <p:nvPr/>
        </p:nvSpPr>
        <p:spPr>
          <a:xfrm>
            <a:off x="7141607" y="5307077"/>
            <a:ext cx="3894694" cy="453554"/>
          </a:xfrm>
          <a:prstGeom prst="rect">
            <a:avLst/>
          </a:prstGeom>
          <a:noFill/>
        </p:spPr>
        <p:txBody>
          <a:bodyPr bIns="36277" lIns="72556" rIns="72556" tIns="36277" wrap="square">
            <a:spAutoFit/>
          </a:bodyPr>
          <a:lstStyle/>
          <a:p>
            <a:pPr defTabSz="718590">
              <a:lnSpc>
                <a:spcPts val="1500"/>
              </a:lnSpc>
            </a:pPr>
            <a:r>
              <a:rPr altLang="en-US" lang="zh-CN" sz="1000">
                <a:solidFill>
                  <a:schemeClr val="bg1">
                    <a:lumMod val="50000"/>
                  </a:schemeClr>
                </a:solidFill>
                <a:latin charset="-122" panose="020b0503020204020204" pitchFamily="34" typeface="微软雅黑"/>
                <a:ea charset="-122" panose="020b0503020204020204" pitchFamily="34" typeface="微软雅黑"/>
                <a:cs typeface="+mn-ea"/>
                <a:sym typeface="+mn-lt"/>
              </a:rPr>
              <a:t>请在此处输入具体想要描述的内容，言简意赅，说明用意即可。请在此处输入具体想要描述的内容，言简意赅，说明用意即可。</a:t>
            </a:r>
          </a:p>
        </p:txBody>
      </p:sp>
    </p:spTree>
    <p:extLst>
      <p:ext uri="{BB962C8B-B14F-4D97-AF65-F5344CB8AC3E}">
        <p14:creationId val="2729846067"/>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0-#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0-#ppt_w/2"/>
                                          </p:val>
                                        </p:tav>
                                        <p:tav tm="100000">
                                          <p:val>
                                            <p:strVal val="#ppt_x"/>
                                          </p:val>
                                        </p:tav>
                                      </p:tavLst>
                                    </p:anim>
                                    <p:anim calcmode="lin" valueType="num">
                                      <p:cBhvr additive="base">
                                        <p:cTn dur="1500" fill="hold" id="12"/>
                                        <p:tgtEl>
                                          <p:spTgt spid="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500"/>
                            </p:stCondLst>
                            <p:childTnLst>
                              <p:par>
                                <p:cTn fill="hold" grpId="0" id="14" nodeType="afterEffect" presetClass="entr" presetID="10" presetSubtype="0">
                                  <p:stCondLst>
                                    <p:cond delay="0"/>
                                  </p:stCondLst>
                                  <p:childTnLst>
                                    <p:set>
                                      <p:cBhvr>
                                        <p:cTn dur="1" fill="hold" id="15">
                                          <p:stCondLst>
                                            <p:cond delay="0"/>
                                          </p:stCondLst>
                                        </p:cTn>
                                        <p:tgtEl>
                                          <p:spTgt spid="39"/>
                                        </p:tgtEl>
                                        <p:attrNameLst>
                                          <p:attrName>style.visibility</p:attrName>
                                        </p:attrNameLst>
                                      </p:cBhvr>
                                      <p:to>
                                        <p:strVal val="visible"/>
                                      </p:to>
                                    </p:set>
                                    <p:animEffect filter="fade" transition="in">
                                      <p:cBhvr>
                                        <p:cTn dur="500" id="16"/>
                                        <p:tgtEl>
                                          <p:spTgt spid="39"/>
                                        </p:tgtEl>
                                      </p:cBhvr>
                                    </p:animEffect>
                                  </p:childTnLst>
                                </p:cTn>
                              </p:par>
                            </p:childTnLst>
                          </p:cTn>
                        </p:par>
                        <p:par>
                          <p:cTn fill="hold" id="17" nodeType="afterGroup">
                            <p:stCondLst>
                              <p:cond delay="2000"/>
                            </p:stCondLst>
                            <p:childTnLst>
                              <p:par>
                                <p:cTn fill="hold" id="18" nodeType="afterEffect" presetClass="entr" presetID="2" presetSubtype="1">
                                  <p:stCondLst>
                                    <p:cond delay="0"/>
                                  </p:stCondLst>
                                  <p:childTnLst>
                                    <p:set>
                                      <p:cBhvr>
                                        <p:cTn dur="1" fill="hold" id="19">
                                          <p:stCondLst>
                                            <p:cond delay="0"/>
                                          </p:stCondLst>
                                        </p:cTn>
                                        <p:tgtEl>
                                          <p:spTgt spid="40"/>
                                        </p:tgtEl>
                                        <p:attrNameLst>
                                          <p:attrName>style.visibility</p:attrName>
                                        </p:attrNameLst>
                                      </p:cBhvr>
                                      <p:to>
                                        <p:strVal val="visible"/>
                                      </p:to>
                                    </p:set>
                                    <p:anim calcmode="lin" valueType="num">
                                      <p:cBhvr additive="base">
                                        <p:cTn dur="500" fill="hold" id="20"/>
                                        <p:tgtEl>
                                          <p:spTgt spid="40"/>
                                        </p:tgtEl>
                                        <p:attrNameLst>
                                          <p:attrName>ppt_x</p:attrName>
                                        </p:attrNameLst>
                                      </p:cBhvr>
                                      <p:tavLst>
                                        <p:tav tm="0">
                                          <p:val>
                                            <p:strVal val="#ppt_x"/>
                                          </p:val>
                                        </p:tav>
                                        <p:tav tm="100000">
                                          <p:val>
                                            <p:strVal val="#ppt_x"/>
                                          </p:val>
                                        </p:tav>
                                      </p:tavLst>
                                    </p:anim>
                                    <p:anim calcmode="lin" valueType="num">
                                      <p:cBhvr additive="base">
                                        <p:cTn dur="500" fill="hold" id="21"/>
                                        <p:tgtEl>
                                          <p:spTgt spid="40"/>
                                        </p:tgtEl>
                                        <p:attrNameLst>
                                          <p:attrName>ppt_y</p:attrName>
                                        </p:attrNameLst>
                                      </p:cBhvr>
                                      <p:tavLst>
                                        <p:tav tm="0">
                                          <p:val>
                                            <p:strVal val="0-#ppt_h/2"/>
                                          </p:val>
                                        </p:tav>
                                        <p:tav tm="100000">
                                          <p:val>
                                            <p:strVal val="#ppt_y"/>
                                          </p:val>
                                        </p:tav>
                                      </p:tavLst>
                                    </p:anim>
                                  </p:childTnLst>
                                </p:cTn>
                              </p:par>
                            </p:childTnLst>
                          </p:cTn>
                        </p:par>
                        <p:par>
                          <p:cTn fill="hold" id="22" nodeType="afterGroup">
                            <p:stCondLst>
                              <p:cond delay="2500"/>
                            </p:stCondLst>
                            <p:childTnLst>
                              <p:par>
                                <p:cTn decel="100000" fill="hold" grpId="0" id="23" nodeType="afterEffect" presetClass="entr" presetID="50" presetSubtype="0">
                                  <p:stCondLst>
                                    <p:cond delay="0"/>
                                  </p:stCondLst>
                                  <p:childTnLst>
                                    <p:set>
                                      <p:cBhvr>
                                        <p:cTn dur="1" fill="hold" id="24">
                                          <p:stCondLst>
                                            <p:cond delay="0"/>
                                          </p:stCondLst>
                                        </p:cTn>
                                        <p:tgtEl>
                                          <p:spTgt spid="81"/>
                                        </p:tgtEl>
                                        <p:attrNameLst>
                                          <p:attrName>style.visibility</p:attrName>
                                        </p:attrNameLst>
                                      </p:cBhvr>
                                      <p:to>
                                        <p:strVal val="visible"/>
                                      </p:to>
                                    </p:set>
                                    <p:anim calcmode="lin" valueType="num">
                                      <p:cBhvr>
                                        <p:cTn dur="500" fill="hold" id="25"/>
                                        <p:tgtEl>
                                          <p:spTgt spid="81"/>
                                        </p:tgtEl>
                                        <p:attrNameLst>
                                          <p:attrName>ppt_w</p:attrName>
                                        </p:attrNameLst>
                                      </p:cBhvr>
                                      <p:tavLst>
                                        <p:tav tm="0">
                                          <p:val>
                                            <p:strVal val="#ppt_w+.3"/>
                                          </p:val>
                                        </p:tav>
                                        <p:tav tm="100000">
                                          <p:val>
                                            <p:strVal val="#ppt_w"/>
                                          </p:val>
                                        </p:tav>
                                      </p:tavLst>
                                    </p:anim>
                                    <p:anim calcmode="lin" valueType="num">
                                      <p:cBhvr>
                                        <p:cTn dur="500" fill="hold" id="26"/>
                                        <p:tgtEl>
                                          <p:spTgt spid="81"/>
                                        </p:tgtEl>
                                        <p:attrNameLst>
                                          <p:attrName>ppt_h</p:attrName>
                                        </p:attrNameLst>
                                      </p:cBhvr>
                                      <p:tavLst>
                                        <p:tav tm="0">
                                          <p:val>
                                            <p:strVal val="#ppt_h"/>
                                          </p:val>
                                        </p:tav>
                                        <p:tav tm="100000">
                                          <p:val>
                                            <p:strVal val="#ppt_h"/>
                                          </p:val>
                                        </p:tav>
                                      </p:tavLst>
                                    </p:anim>
                                    <p:animEffect filter="fade" transition="in">
                                      <p:cBhvr>
                                        <p:cTn dur="500" id="27"/>
                                        <p:tgtEl>
                                          <p:spTgt spid="81"/>
                                        </p:tgtEl>
                                      </p:cBhvr>
                                    </p:animEffect>
                                  </p:childTnLst>
                                </p:cTn>
                              </p:par>
                              <p:par>
                                <p:cTn decel="100000" fill="hold" grpId="0" id="28" nodeType="withEffect" presetClass="entr" presetID="50" presetSubtype="0">
                                  <p:stCondLst>
                                    <p:cond delay="0"/>
                                  </p:stCondLst>
                                  <p:childTnLst>
                                    <p:set>
                                      <p:cBhvr>
                                        <p:cTn dur="1" fill="hold" id="29">
                                          <p:stCondLst>
                                            <p:cond delay="0"/>
                                          </p:stCondLst>
                                        </p:cTn>
                                        <p:tgtEl>
                                          <p:spTgt spid="82"/>
                                        </p:tgtEl>
                                        <p:attrNameLst>
                                          <p:attrName>style.visibility</p:attrName>
                                        </p:attrNameLst>
                                      </p:cBhvr>
                                      <p:to>
                                        <p:strVal val="visible"/>
                                      </p:to>
                                    </p:set>
                                    <p:anim calcmode="lin" valueType="num">
                                      <p:cBhvr>
                                        <p:cTn dur="500" fill="hold" id="30"/>
                                        <p:tgtEl>
                                          <p:spTgt spid="82"/>
                                        </p:tgtEl>
                                        <p:attrNameLst>
                                          <p:attrName>ppt_w</p:attrName>
                                        </p:attrNameLst>
                                      </p:cBhvr>
                                      <p:tavLst>
                                        <p:tav tm="0">
                                          <p:val>
                                            <p:strVal val="#ppt_w+.3"/>
                                          </p:val>
                                        </p:tav>
                                        <p:tav tm="100000">
                                          <p:val>
                                            <p:strVal val="#ppt_w"/>
                                          </p:val>
                                        </p:tav>
                                      </p:tavLst>
                                    </p:anim>
                                    <p:anim calcmode="lin" valueType="num">
                                      <p:cBhvr>
                                        <p:cTn dur="500" fill="hold" id="31"/>
                                        <p:tgtEl>
                                          <p:spTgt spid="82"/>
                                        </p:tgtEl>
                                        <p:attrNameLst>
                                          <p:attrName>ppt_h</p:attrName>
                                        </p:attrNameLst>
                                      </p:cBhvr>
                                      <p:tavLst>
                                        <p:tav tm="0">
                                          <p:val>
                                            <p:strVal val="#ppt_h"/>
                                          </p:val>
                                        </p:tav>
                                        <p:tav tm="100000">
                                          <p:val>
                                            <p:strVal val="#ppt_h"/>
                                          </p:val>
                                        </p:tav>
                                      </p:tavLst>
                                    </p:anim>
                                    <p:animEffect filter="fade" transition="in">
                                      <p:cBhvr>
                                        <p:cTn dur="500" id="32"/>
                                        <p:tgtEl>
                                          <p:spTgt spid="82"/>
                                        </p:tgtEl>
                                      </p:cBhvr>
                                    </p:animEffect>
                                  </p:childTnLst>
                                </p:cTn>
                              </p:par>
                            </p:childTnLst>
                          </p:cTn>
                        </p:par>
                        <p:par>
                          <p:cTn fill="hold" id="33" nodeType="afterGroup">
                            <p:stCondLst>
                              <p:cond delay="3000"/>
                            </p:stCondLst>
                            <p:childTnLst>
                              <p:par>
                                <p:cTn fill="hold" id="34" nodeType="afterEffect" presetClass="entr" presetID="22" presetSubtype="8">
                                  <p:stCondLst>
                                    <p:cond delay="0"/>
                                  </p:stCondLst>
                                  <p:childTnLst>
                                    <p:set>
                                      <p:cBhvr>
                                        <p:cTn dur="1" fill="hold" id="35">
                                          <p:stCondLst>
                                            <p:cond delay="0"/>
                                          </p:stCondLst>
                                        </p:cTn>
                                        <p:tgtEl>
                                          <p:spTgt spid="83"/>
                                        </p:tgtEl>
                                        <p:attrNameLst>
                                          <p:attrName>style.visibility</p:attrName>
                                        </p:attrNameLst>
                                      </p:cBhvr>
                                      <p:to>
                                        <p:strVal val="visible"/>
                                      </p:to>
                                    </p:set>
                                    <p:animEffect filter="wipe(left)" transition="in">
                                      <p:cBhvr>
                                        <p:cTn dur="500" id="36"/>
                                        <p:tgtEl>
                                          <p:spTgt spid="83"/>
                                        </p:tgtEl>
                                      </p:cBhvr>
                                    </p:animEffect>
                                  </p:childTnLst>
                                </p:cTn>
                              </p:par>
                            </p:childTnLst>
                          </p:cTn>
                        </p:par>
                        <p:par>
                          <p:cTn fill="hold" id="37" nodeType="afterGroup">
                            <p:stCondLst>
                              <p:cond delay="3500"/>
                            </p:stCondLst>
                            <p:childTnLst>
                              <p:par>
                                <p:cTn fill="hold" grpId="0" id="38" nodeType="afterEffect" presetClass="entr" presetID="22" presetSubtype="8">
                                  <p:stCondLst>
                                    <p:cond delay="0"/>
                                  </p:stCondLst>
                                  <p:childTnLst>
                                    <p:set>
                                      <p:cBhvr>
                                        <p:cTn dur="1" fill="hold" id="39">
                                          <p:stCondLst>
                                            <p:cond delay="0"/>
                                          </p:stCondLst>
                                        </p:cTn>
                                        <p:tgtEl>
                                          <p:spTgt spid="86"/>
                                        </p:tgtEl>
                                        <p:attrNameLst>
                                          <p:attrName>style.visibility</p:attrName>
                                        </p:attrNameLst>
                                      </p:cBhvr>
                                      <p:to>
                                        <p:strVal val="visible"/>
                                      </p:to>
                                    </p:set>
                                    <p:animEffect filter="wipe(left)" transition="in">
                                      <p:cBhvr>
                                        <p:cTn dur="500" id="40"/>
                                        <p:tgtEl>
                                          <p:spTgt spid="86"/>
                                        </p:tgtEl>
                                      </p:cBhvr>
                                    </p:animEffect>
                                  </p:childTnLst>
                                </p:cTn>
                              </p:par>
                            </p:childTnLst>
                          </p:cTn>
                        </p:par>
                        <p:par>
                          <p:cTn fill="hold" id="41" nodeType="afterGroup">
                            <p:stCondLst>
                              <p:cond delay="4000"/>
                            </p:stCondLst>
                            <p:childTnLst>
                              <p:par>
                                <p:cTn fill="hold" id="42" nodeType="afterEffect" presetClass="entr" presetID="22" presetSubtype="8">
                                  <p:stCondLst>
                                    <p:cond delay="0"/>
                                  </p:stCondLst>
                                  <p:childTnLst>
                                    <p:set>
                                      <p:cBhvr>
                                        <p:cTn dur="1" fill="hold" id="43">
                                          <p:stCondLst>
                                            <p:cond delay="0"/>
                                          </p:stCondLst>
                                        </p:cTn>
                                        <p:tgtEl>
                                          <p:spTgt spid="87"/>
                                        </p:tgtEl>
                                        <p:attrNameLst>
                                          <p:attrName>style.visibility</p:attrName>
                                        </p:attrNameLst>
                                      </p:cBhvr>
                                      <p:to>
                                        <p:strVal val="visible"/>
                                      </p:to>
                                    </p:set>
                                    <p:animEffect filter="wipe(left)" transition="in">
                                      <p:cBhvr>
                                        <p:cTn dur="500" id="44"/>
                                        <p:tgtEl>
                                          <p:spTgt spid="87"/>
                                        </p:tgtEl>
                                      </p:cBhvr>
                                    </p:animEffect>
                                  </p:childTnLst>
                                </p:cTn>
                              </p:par>
                            </p:childTnLst>
                          </p:cTn>
                        </p:par>
                        <p:par>
                          <p:cTn fill="hold" id="45" nodeType="afterGroup">
                            <p:stCondLst>
                              <p:cond delay="4500"/>
                            </p:stCondLst>
                            <p:childTnLst>
                              <p:par>
                                <p:cTn fill="hold" grpId="0" id="46" nodeType="afterEffect" presetClass="entr" presetID="22" presetSubtype="8">
                                  <p:stCondLst>
                                    <p:cond delay="0"/>
                                  </p:stCondLst>
                                  <p:childTnLst>
                                    <p:set>
                                      <p:cBhvr>
                                        <p:cTn dur="1" fill="hold" id="47">
                                          <p:stCondLst>
                                            <p:cond delay="0"/>
                                          </p:stCondLst>
                                        </p:cTn>
                                        <p:tgtEl>
                                          <p:spTgt spid="90"/>
                                        </p:tgtEl>
                                        <p:attrNameLst>
                                          <p:attrName>style.visibility</p:attrName>
                                        </p:attrNameLst>
                                      </p:cBhvr>
                                      <p:to>
                                        <p:strVal val="visible"/>
                                      </p:to>
                                    </p:set>
                                    <p:animEffect filter="wipe(left)" transition="in">
                                      <p:cBhvr>
                                        <p:cTn dur="500" id="48"/>
                                        <p:tgtEl>
                                          <p:spTgt spid="90"/>
                                        </p:tgtEl>
                                      </p:cBhvr>
                                    </p:animEffect>
                                  </p:childTnLst>
                                </p:cTn>
                              </p:par>
                            </p:childTnLst>
                          </p:cTn>
                        </p:par>
                        <p:par>
                          <p:cTn fill="hold" id="49" nodeType="afterGroup">
                            <p:stCondLst>
                              <p:cond delay="5000"/>
                            </p:stCondLst>
                            <p:childTnLst>
                              <p:par>
                                <p:cTn fill="hold" id="50" nodeType="afterEffect" presetClass="entr" presetID="22" presetSubtype="8">
                                  <p:stCondLst>
                                    <p:cond delay="0"/>
                                  </p:stCondLst>
                                  <p:childTnLst>
                                    <p:set>
                                      <p:cBhvr>
                                        <p:cTn dur="1" fill="hold" id="51">
                                          <p:stCondLst>
                                            <p:cond delay="0"/>
                                          </p:stCondLst>
                                        </p:cTn>
                                        <p:tgtEl>
                                          <p:spTgt spid="91"/>
                                        </p:tgtEl>
                                        <p:attrNameLst>
                                          <p:attrName>style.visibility</p:attrName>
                                        </p:attrNameLst>
                                      </p:cBhvr>
                                      <p:to>
                                        <p:strVal val="visible"/>
                                      </p:to>
                                    </p:set>
                                    <p:animEffect filter="wipe(left)" transition="in">
                                      <p:cBhvr>
                                        <p:cTn dur="500" id="52"/>
                                        <p:tgtEl>
                                          <p:spTgt spid="91"/>
                                        </p:tgtEl>
                                      </p:cBhvr>
                                    </p:animEffect>
                                  </p:childTnLst>
                                </p:cTn>
                              </p:par>
                            </p:childTnLst>
                          </p:cTn>
                        </p:par>
                        <p:par>
                          <p:cTn fill="hold" id="53" nodeType="afterGroup">
                            <p:stCondLst>
                              <p:cond delay="5500"/>
                            </p:stCondLst>
                            <p:childTnLst>
                              <p:par>
                                <p:cTn fill="hold" grpId="0" id="54" nodeType="afterEffect" presetClass="entr" presetID="22" presetSubtype="8">
                                  <p:stCondLst>
                                    <p:cond delay="0"/>
                                  </p:stCondLst>
                                  <p:childTnLst>
                                    <p:set>
                                      <p:cBhvr>
                                        <p:cTn dur="1" fill="hold" id="55">
                                          <p:stCondLst>
                                            <p:cond delay="0"/>
                                          </p:stCondLst>
                                        </p:cTn>
                                        <p:tgtEl>
                                          <p:spTgt spid="94"/>
                                        </p:tgtEl>
                                        <p:attrNameLst>
                                          <p:attrName>style.visibility</p:attrName>
                                        </p:attrNameLst>
                                      </p:cBhvr>
                                      <p:to>
                                        <p:strVal val="visible"/>
                                      </p:to>
                                    </p:set>
                                    <p:animEffect filter="wipe(left)" transition="in">
                                      <p:cBhvr>
                                        <p:cTn dur="500" id="56"/>
                                        <p:tgtEl>
                                          <p:spTgt spid="9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39"/>
      <p:bldP grpId="0" spid="81"/>
      <p:bldP grpId="0" spid="82"/>
      <p:bldP grpId="0" spid="86"/>
      <p:bldP grpId="0" spid="90"/>
      <p:bldP grpId="0" spid="94"/>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a:extLst>
              <a:ext uri="{FF2B5EF4-FFF2-40B4-BE49-F238E27FC236}">
                <a16:creationId xmlns:a16="http://schemas.microsoft.com/office/drawing/2014/main" id="{BD28525C-F7F5-466A-A3DE-CB43BB8CE0E0}"/>
              </a:ext>
            </a:extLst>
          </p:cNvPr>
          <p:cNvSpPr/>
          <p:nvPr/>
        </p:nvSpPr>
        <p:spPr>
          <a:xfrm>
            <a:off x="468356" y="509067"/>
            <a:ext cx="446044" cy="446044"/>
          </a:xfrm>
          <a:prstGeom prst="ellipse">
            <a:avLst/>
          </a:prstGeom>
          <a:solidFill>
            <a:schemeClr val="accent1">
              <a:lumMod val="60000"/>
              <a:lumOff val="40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Ins="360000" rtlCol="0"/>
          <a:lstStyle/>
          <a:p>
            <a:pPr algn="r" defTabSz="914377"/>
            <a:endParaRPr altLang="en-US" b="1" lang="zh-CN" sz="1400">
              <a:solidFill>
                <a:schemeClr val="tx1"/>
              </a:solidFill>
              <a:latin charset="-122" panose="00000500000000000000" pitchFamily="2" typeface="三极准柔宋"/>
              <a:ea charset="-122" panose="00000500000000000000" pitchFamily="2" typeface="三极准柔宋"/>
              <a:cs charset="0" typeface="Open Sans"/>
            </a:endParaRPr>
          </a:p>
        </p:txBody>
      </p:sp>
      <p:sp>
        <p:nvSpPr>
          <p:cNvPr id="3" name="文本框 2">
            <a:extLst>
              <a:ext uri="{FF2B5EF4-FFF2-40B4-BE49-F238E27FC236}">
                <a16:creationId xmlns:a16="http://schemas.microsoft.com/office/drawing/2014/main" id="{02A867D6-C1D2-4B97-BB70-5AE2D35EF18A}"/>
              </a:ext>
            </a:extLst>
          </p:cNvPr>
          <p:cNvSpPr txBox="1"/>
          <p:nvPr/>
        </p:nvSpPr>
        <p:spPr>
          <a:xfrm>
            <a:off x="1168803" y="470479"/>
            <a:ext cx="3254366" cy="518160"/>
          </a:xfrm>
          <a:prstGeom prst="rect">
            <a:avLst/>
          </a:prstGeom>
          <a:noFill/>
        </p:spPr>
        <p:txBody>
          <a:bodyPr rtlCol="0" wrap="square">
            <a:spAutoFit/>
          </a:bodyPr>
          <a:lstStyle/>
          <a:p>
            <a:r>
              <a:rPr altLang="en-US" b="1" lang="zh-CN" sz="2800">
                <a:solidFill>
                  <a:schemeClr val="accent1">
                    <a:lumMod val="60000"/>
                    <a:lumOff val="40000"/>
                  </a:schemeClr>
                </a:solidFill>
                <a:latin charset="-122" panose="020b0503020204020204" pitchFamily="34" typeface="微软雅黑"/>
                <a:ea charset="-122" panose="020b0503020204020204" pitchFamily="34" typeface="微软雅黑"/>
              </a:rPr>
              <a:t>产品和运营管理</a:t>
            </a:r>
          </a:p>
        </p:txBody>
      </p:sp>
      <p:sp>
        <p:nvSpPr>
          <p:cNvPr id="39" name="椭圆 38">
            <a:extLst>
              <a:ext uri="{FF2B5EF4-FFF2-40B4-BE49-F238E27FC236}">
                <a16:creationId xmlns:a16="http://schemas.microsoft.com/office/drawing/2014/main" id="{A2C282C4-D7A6-4415-8566-BCF3095E7CFD}"/>
              </a:ext>
            </a:extLst>
          </p:cNvPr>
          <p:cNvSpPr/>
          <p:nvPr/>
        </p:nvSpPr>
        <p:spPr>
          <a:xfrm>
            <a:off x="8601862" y="3443081"/>
            <a:ext cx="6109232" cy="610923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1" lang="zh-CN" noProof="0" normalizeH="0" spc="0" strike="noStrike" sz="1800" u="none">
              <a:ln>
                <a:noFill/>
              </a:ln>
              <a:solidFill>
                <a:prstClr val="white"/>
              </a:solidFill>
              <a:effectLst/>
              <a:uLnTx/>
              <a:uFillTx/>
              <a:latin typeface="Arial"/>
              <a:cs typeface="+mn-cs"/>
            </a:endParaRPr>
          </a:p>
        </p:txBody>
      </p:sp>
      <p:sp>
        <p:nvSpPr>
          <p:cNvPr id="40" name="椭圆 39">
            <a:extLst>
              <a:ext uri="{FF2B5EF4-FFF2-40B4-BE49-F238E27FC236}">
                <a16:creationId xmlns:a16="http://schemas.microsoft.com/office/drawing/2014/main" id="{C471E129-E566-47F0-AED0-562CD2B841BA}"/>
              </a:ext>
            </a:extLst>
          </p:cNvPr>
          <p:cNvSpPr/>
          <p:nvPr/>
        </p:nvSpPr>
        <p:spPr>
          <a:xfrm>
            <a:off x="10029779" y="4870998"/>
            <a:ext cx="3253398" cy="3253398"/>
          </a:xfrm>
          <a:prstGeom prst="ellipse">
            <a:avLst/>
          </a:prstGeom>
          <a:solidFill>
            <a:schemeClr val="bg1"/>
          </a:solidFill>
          <a:ln>
            <a:noFill/>
          </a:ln>
          <a:effectLst>
            <a:outerShdw algn="ctr" blurRad="279400" rotWithShape="0" sx="102000" sy="10200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1" lang="zh-CN" noProof="0" normalizeH="0" spc="0" strike="noStrike" sz="1800" u="none">
              <a:ln>
                <a:noFill/>
              </a:ln>
              <a:solidFill>
                <a:prstClr val="white"/>
              </a:solidFill>
              <a:effectLst/>
              <a:uLnTx/>
              <a:uFillTx/>
              <a:latin typeface="Arial"/>
              <a:cs typeface="+mn-cs"/>
            </a:endParaRPr>
          </a:p>
        </p:txBody>
      </p:sp>
      <p:sp>
        <p:nvSpPr>
          <p:cNvPr id="41" name="矩形 40">
            <a:extLst>
              <a:ext uri="{FF2B5EF4-FFF2-40B4-BE49-F238E27FC236}">
                <a16:creationId xmlns:a16="http://schemas.microsoft.com/office/drawing/2014/main" id="{91EBC961-6849-4ADE-BFD6-A7EAEEE5C96F}"/>
              </a:ext>
            </a:extLst>
          </p:cNvPr>
          <p:cNvSpPr/>
          <p:nvPr/>
        </p:nvSpPr>
        <p:spPr>
          <a:xfrm>
            <a:off x="1701871" y="1727200"/>
            <a:ext cx="2946400" cy="3976914"/>
          </a:xfrm>
          <a:prstGeom prst="rect">
            <a:avLst/>
          </a:prstGeom>
          <a:solidFill>
            <a:schemeClr val="bg1"/>
          </a:solidFill>
          <a:ln>
            <a:noFill/>
          </a:ln>
          <a:effectLst>
            <a:outerShdw algn="tl" blurRad="5080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1" lang="zh-CN" noProof="0" normalizeH="0" spc="0" strike="noStrike" sz="1800" u="none">
              <a:ln>
                <a:noFill/>
              </a:ln>
              <a:solidFill>
                <a:prstClr val="white"/>
              </a:solidFill>
              <a:effectLst/>
              <a:uLnTx/>
              <a:uFillTx/>
              <a:latin typeface="Arial"/>
              <a:cs typeface="+mn-cs"/>
            </a:endParaRPr>
          </a:p>
        </p:txBody>
      </p:sp>
      <p:sp>
        <p:nvSpPr>
          <p:cNvPr id="42" name="矩形 41">
            <a:extLst>
              <a:ext uri="{FF2B5EF4-FFF2-40B4-BE49-F238E27FC236}">
                <a16:creationId xmlns:a16="http://schemas.microsoft.com/office/drawing/2014/main" id="{96FA734B-8ED7-45E4-AED9-EE49E20E1666}"/>
              </a:ext>
            </a:extLst>
          </p:cNvPr>
          <p:cNvSpPr/>
          <p:nvPr/>
        </p:nvSpPr>
        <p:spPr>
          <a:xfrm>
            <a:off x="1404328" y="2024743"/>
            <a:ext cx="2946400" cy="3976914"/>
          </a:xfrm>
          <a:prstGeom prst="rect">
            <a:avLst/>
          </a:prstGeom>
          <a:blipFill dpi="0" rotWithShape="1">
            <a:blip r:embed="rId3">
              <a:extLst>
                <a:ext uri="{28A0092B-C50C-407E-A947-70E740481C1C}">
                  <a14:useLocalDpi val="0"/>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1" lang="zh-CN" noProof="0" normalizeH="0" spc="0" strike="noStrike" sz="1800" u="none">
              <a:ln>
                <a:noFill/>
              </a:ln>
              <a:solidFill>
                <a:prstClr val="white"/>
              </a:solidFill>
              <a:effectLst/>
              <a:uLnTx/>
              <a:uFillTx/>
              <a:latin typeface="Arial"/>
              <a:cs typeface="+mn-cs"/>
            </a:endParaRPr>
          </a:p>
        </p:txBody>
      </p:sp>
      <p:sp>
        <p:nvSpPr>
          <p:cNvPr id="43" name="椭圆 42">
            <a:extLst>
              <a:ext uri="{FF2B5EF4-FFF2-40B4-BE49-F238E27FC236}">
                <a16:creationId xmlns:a16="http://schemas.microsoft.com/office/drawing/2014/main" id="{357902D7-D6AF-4BAA-B13E-8E63CA0CA8AA}"/>
              </a:ext>
            </a:extLst>
          </p:cNvPr>
          <p:cNvSpPr/>
          <p:nvPr/>
        </p:nvSpPr>
        <p:spPr>
          <a:xfrm>
            <a:off x="6450109" y="1651932"/>
            <a:ext cx="285750" cy="285750"/>
          </a:xfrm>
          <a:prstGeom prst="ellipse">
            <a:avLst/>
          </a:prstGeom>
          <a:solidFill>
            <a:schemeClr val="accent1">
              <a:lumMod val="60000"/>
              <a:lumOff val="40000"/>
            </a:schemeClr>
          </a:solidFill>
          <a:ln>
            <a:noFill/>
          </a:ln>
          <a:effectLst>
            <a:outerShdw algn="tr" blurRad="292100" dir="8100000" dist="2667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95000"/>
                  <a:lumOff val="5000"/>
                </a:schemeClr>
              </a:solidFill>
              <a:effectLst/>
              <a:uLnTx/>
              <a:uFillTx/>
              <a:latin charset="0" panose="020b0503020202020204" pitchFamily="34" typeface="Agency FB"/>
              <a:ea charset="-122" panose="02010600030101010101" pitchFamily="2" typeface="等线"/>
              <a:cs typeface="+mn-cs"/>
            </a:endParaRPr>
          </a:p>
        </p:txBody>
      </p:sp>
      <p:cxnSp>
        <p:nvCxnSpPr>
          <p:cNvPr id="44" name="直接连接符 43">
            <a:extLst>
              <a:ext uri="{FF2B5EF4-FFF2-40B4-BE49-F238E27FC236}">
                <a16:creationId xmlns:a16="http://schemas.microsoft.com/office/drawing/2014/main" id="{D2A90122-7AB8-41A4-915B-C94F29B41D84}"/>
              </a:ext>
            </a:extLst>
          </p:cNvPr>
          <p:cNvCxnSpPr/>
          <p:nvPr/>
        </p:nvCxnSpPr>
        <p:spPr>
          <a:xfrm flipH="1">
            <a:off x="6602509" y="2080556"/>
            <a:ext cx="0" cy="6731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8" name="椭圆 67">
            <a:extLst>
              <a:ext uri="{FF2B5EF4-FFF2-40B4-BE49-F238E27FC236}">
                <a16:creationId xmlns:a16="http://schemas.microsoft.com/office/drawing/2014/main" id="{5B74A817-0BF5-4B30-9C1A-CFACC44B5659}"/>
              </a:ext>
            </a:extLst>
          </p:cNvPr>
          <p:cNvSpPr/>
          <p:nvPr/>
        </p:nvSpPr>
        <p:spPr>
          <a:xfrm>
            <a:off x="6459634" y="2856907"/>
            <a:ext cx="285750" cy="285750"/>
          </a:xfrm>
          <a:prstGeom prst="ellipse">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95000"/>
                  <a:lumOff val="5000"/>
                </a:schemeClr>
              </a:solidFill>
              <a:effectLst/>
              <a:uLnTx/>
              <a:uFillTx/>
              <a:latin charset="0" panose="020b0503020202020204" pitchFamily="34" typeface="Agency FB"/>
              <a:ea charset="-122" panose="02010600030101010101" pitchFamily="2" typeface="等线"/>
              <a:cs typeface="+mn-cs"/>
            </a:endParaRPr>
          </a:p>
        </p:txBody>
      </p:sp>
      <p:sp>
        <p:nvSpPr>
          <p:cNvPr id="69" name="椭圆 68">
            <a:extLst>
              <a:ext uri="{FF2B5EF4-FFF2-40B4-BE49-F238E27FC236}">
                <a16:creationId xmlns:a16="http://schemas.microsoft.com/office/drawing/2014/main" id="{4F5FB233-DAD6-48F3-A735-9117D56F6CF5}"/>
              </a:ext>
            </a:extLst>
          </p:cNvPr>
          <p:cNvSpPr/>
          <p:nvPr/>
        </p:nvSpPr>
        <p:spPr>
          <a:xfrm>
            <a:off x="6465984" y="4106709"/>
            <a:ext cx="285750" cy="285750"/>
          </a:xfrm>
          <a:prstGeom prst="ellipse">
            <a:avLst/>
          </a:prstGeom>
          <a:solidFill>
            <a:schemeClr val="accent1">
              <a:lumMod val="60000"/>
              <a:lumOff val="40000"/>
            </a:schemeClr>
          </a:solidFill>
          <a:ln>
            <a:noFill/>
          </a:ln>
          <a:effectLst>
            <a:outerShdw algn="tr" blurRad="292100" dir="8100000" dist="2667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95000"/>
                  <a:lumOff val="5000"/>
                </a:schemeClr>
              </a:solidFill>
              <a:effectLst/>
              <a:uLnTx/>
              <a:uFillTx/>
              <a:latin charset="0" panose="020b0503020202020204" pitchFamily="34" typeface="Agency FB"/>
              <a:ea charset="-122" panose="02010600030101010101" pitchFamily="2" typeface="等线"/>
              <a:cs typeface="+mn-cs"/>
            </a:endParaRPr>
          </a:p>
        </p:txBody>
      </p:sp>
      <p:cxnSp>
        <p:nvCxnSpPr>
          <p:cNvPr id="70" name="直接连接符 69">
            <a:extLst>
              <a:ext uri="{FF2B5EF4-FFF2-40B4-BE49-F238E27FC236}">
                <a16:creationId xmlns:a16="http://schemas.microsoft.com/office/drawing/2014/main" id="{DC428F0C-EEF4-4BD1-98D3-FF7E6AC2C76F}"/>
              </a:ext>
            </a:extLst>
          </p:cNvPr>
          <p:cNvCxnSpPr/>
          <p:nvPr/>
        </p:nvCxnSpPr>
        <p:spPr>
          <a:xfrm flipH="1">
            <a:off x="6618384" y="4535333"/>
            <a:ext cx="0" cy="6731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1" name="椭圆 70">
            <a:extLst>
              <a:ext uri="{FF2B5EF4-FFF2-40B4-BE49-F238E27FC236}">
                <a16:creationId xmlns:a16="http://schemas.microsoft.com/office/drawing/2014/main" id="{10A44BEB-F569-4331-ADD6-8D4BDDF45788}"/>
              </a:ext>
            </a:extLst>
          </p:cNvPr>
          <p:cNvSpPr/>
          <p:nvPr/>
        </p:nvSpPr>
        <p:spPr>
          <a:xfrm>
            <a:off x="6475509" y="5311684"/>
            <a:ext cx="285750" cy="285750"/>
          </a:xfrm>
          <a:prstGeom prst="ellipse">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95000"/>
                  <a:lumOff val="5000"/>
                </a:schemeClr>
              </a:solidFill>
              <a:effectLst/>
              <a:uLnTx/>
              <a:uFillTx/>
              <a:latin charset="0" panose="020b0503020202020204" pitchFamily="34" typeface="Agency FB"/>
              <a:ea charset="-122" panose="02010600030101010101" pitchFamily="2" typeface="等线"/>
              <a:cs typeface="+mn-cs"/>
            </a:endParaRPr>
          </a:p>
        </p:txBody>
      </p:sp>
      <p:cxnSp>
        <p:nvCxnSpPr>
          <p:cNvPr id="72" name="直接连接符 71">
            <a:extLst>
              <a:ext uri="{FF2B5EF4-FFF2-40B4-BE49-F238E27FC236}">
                <a16:creationId xmlns:a16="http://schemas.microsoft.com/office/drawing/2014/main" id="{07825FFA-3CF2-4247-B4CF-0723AC506344}"/>
              </a:ext>
            </a:extLst>
          </p:cNvPr>
          <p:cNvCxnSpPr/>
          <p:nvPr/>
        </p:nvCxnSpPr>
        <p:spPr>
          <a:xfrm flipH="1">
            <a:off x="6607913" y="3271108"/>
            <a:ext cx="0" cy="6731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3" name="文本框 72">
            <a:extLst>
              <a:ext uri="{FF2B5EF4-FFF2-40B4-BE49-F238E27FC236}">
                <a16:creationId xmlns:a16="http://schemas.microsoft.com/office/drawing/2014/main" id="{73B10C4B-7106-4C8F-8B16-9C158DA6B21D}"/>
              </a:ext>
            </a:extLst>
          </p:cNvPr>
          <p:cNvSpPr txBox="1"/>
          <p:nvPr/>
        </p:nvSpPr>
        <p:spPr>
          <a:xfrm>
            <a:off x="6819316" y="1568350"/>
            <a:ext cx="1427480" cy="304800"/>
          </a:xfrm>
          <a:prstGeom prst="rect">
            <a:avLst/>
          </a:prstGeom>
          <a:noFill/>
        </p:spPr>
        <p:txBody>
          <a:bodyPr rtlCol="0" wrap="none">
            <a:spAutoFit/>
          </a:bodyPr>
          <a:lstStyle/>
          <a:p>
            <a:pPr lvl="0">
              <a:defRPr/>
            </a:pPr>
            <a:r>
              <a:rPr altLang="en-US" b="1" lang="zh-CN" sz="1400">
                <a:solidFill>
                  <a:schemeClr val="tx1">
                    <a:lumMod val="95000"/>
                    <a:lumOff val="5000"/>
                  </a:schemeClr>
                </a:solidFill>
                <a:latin charset="-122" panose="020b0503020204020204" pitchFamily="34" typeface="微软雅黑"/>
                <a:ea charset="-122" panose="020b0503020204020204" pitchFamily="34" typeface="微软雅黑"/>
                <a:cs charset="0" panose="020b0604020202020204" pitchFamily="34" typeface="Arial"/>
              </a:rPr>
              <a:t>请替换文字内容</a:t>
            </a:r>
          </a:p>
        </p:txBody>
      </p:sp>
      <p:sp>
        <p:nvSpPr>
          <p:cNvPr id="74" name="矩形 73">
            <a:extLst>
              <a:ext uri="{FF2B5EF4-FFF2-40B4-BE49-F238E27FC236}">
                <a16:creationId xmlns:a16="http://schemas.microsoft.com/office/drawing/2014/main" id="{E12E91A4-8963-45C1-9CC5-84634F4F5726}"/>
              </a:ext>
            </a:extLst>
          </p:cNvPr>
          <p:cNvSpPr>
            <a:spLocks noChangeArrowheads="1"/>
          </p:cNvSpPr>
          <p:nvPr/>
        </p:nvSpPr>
        <p:spPr bwMode="auto">
          <a:xfrm>
            <a:off x="6835646" y="1853886"/>
            <a:ext cx="3621825" cy="497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lvl="0">
              <a:lnSpc>
                <a:spcPts val="1600"/>
              </a:lnSpc>
              <a:defRPr/>
            </a:pPr>
            <a:r>
              <a:rPr altLang="en-US" lang="zh-CN" sz="1000">
                <a:solidFill>
                  <a:schemeClr val="bg1">
                    <a:lumMod val="50000"/>
                  </a:schemeClr>
                </a:solidFill>
                <a:latin charset="-122" panose="020b0503020204020204" pitchFamily="34" typeface="微软雅黑"/>
                <a:ea charset="-122" panose="020b0503020204020204" pitchFamily="34" typeface="微软雅黑"/>
                <a:cs charset="0" panose="020b0604020202020204" pitchFamily="34" typeface="Arial"/>
              </a:rPr>
              <a:t>请替换文字内容，修改文字内容，也可以直接复制你的内容到此。请替换文字内容，修改文字内容</a:t>
            </a:r>
          </a:p>
        </p:txBody>
      </p:sp>
      <p:sp>
        <p:nvSpPr>
          <p:cNvPr id="75" name="文本框 74">
            <a:extLst>
              <a:ext uri="{FF2B5EF4-FFF2-40B4-BE49-F238E27FC236}">
                <a16:creationId xmlns:a16="http://schemas.microsoft.com/office/drawing/2014/main" id="{12274B45-7E04-4D1E-811E-62BB0E2881CA}"/>
              </a:ext>
            </a:extLst>
          </p:cNvPr>
          <p:cNvSpPr txBox="1"/>
          <p:nvPr/>
        </p:nvSpPr>
        <p:spPr>
          <a:xfrm>
            <a:off x="6819316" y="2773325"/>
            <a:ext cx="1427480" cy="304800"/>
          </a:xfrm>
          <a:prstGeom prst="rect">
            <a:avLst/>
          </a:prstGeom>
          <a:noFill/>
        </p:spPr>
        <p:txBody>
          <a:bodyPr rtlCol="0" wrap="none">
            <a:spAutoFit/>
          </a:bodyPr>
          <a:lstStyle/>
          <a:p>
            <a:pPr lvl="0">
              <a:defRPr/>
            </a:pPr>
            <a:r>
              <a:rPr altLang="en-US" b="1" lang="zh-CN" sz="1400">
                <a:solidFill>
                  <a:schemeClr val="tx1">
                    <a:lumMod val="95000"/>
                    <a:lumOff val="5000"/>
                  </a:schemeClr>
                </a:solidFill>
                <a:latin charset="-122" panose="020b0503020204020204" pitchFamily="34" typeface="微软雅黑"/>
                <a:ea charset="-122" panose="020b0503020204020204" pitchFamily="34" typeface="微软雅黑"/>
                <a:cs charset="0" panose="020b0604020202020204" pitchFamily="34" typeface="Arial"/>
              </a:rPr>
              <a:t>请替换文字内容</a:t>
            </a:r>
          </a:p>
        </p:txBody>
      </p:sp>
      <p:sp>
        <p:nvSpPr>
          <p:cNvPr id="76" name="矩形 75">
            <a:extLst>
              <a:ext uri="{FF2B5EF4-FFF2-40B4-BE49-F238E27FC236}">
                <a16:creationId xmlns:a16="http://schemas.microsoft.com/office/drawing/2014/main" id="{4346E9AF-A0EF-44EA-BE12-84114B306363}"/>
              </a:ext>
            </a:extLst>
          </p:cNvPr>
          <p:cNvSpPr>
            <a:spLocks noChangeArrowheads="1"/>
          </p:cNvSpPr>
          <p:nvPr/>
        </p:nvSpPr>
        <p:spPr bwMode="auto">
          <a:xfrm>
            <a:off x="6835646" y="3058861"/>
            <a:ext cx="3621825" cy="497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lvl="0">
              <a:lnSpc>
                <a:spcPts val="1600"/>
              </a:lnSpc>
              <a:defRPr/>
            </a:pPr>
            <a:r>
              <a:rPr altLang="en-US" lang="zh-CN" sz="1000">
                <a:solidFill>
                  <a:schemeClr val="bg1">
                    <a:lumMod val="50000"/>
                  </a:schemeClr>
                </a:solidFill>
                <a:latin charset="-122" panose="020b0503020204020204" pitchFamily="34" typeface="微软雅黑"/>
                <a:ea charset="-122" panose="020b0503020204020204" pitchFamily="34" typeface="微软雅黑"/>
                <a:cs charset="0" panose="020b0604020202020204" pitchFamily="34" typeface="Arial"/>
              </a:rPr>
              <a:t>请替换文字内容，修改文字内容，也可以直接复制你的内容到此。请替换文字内容，修改文字内容</a:t>
            </a:r>
          </a:p>
        </p:txBody>
      </p:sp>
      <p:sp>
        <p:nvSpPr>
          <p:cNvPr id="77" name="文本框 76">
            <a:extLst>
              <a:ext uri="{FF2B5EF4-FFF2-40B4-BE49-F238E27FC236}">
                <a16:creationId xmlns:a16="http://schemas.microsoft.com/office/drawing/2014/main" id="{88CD6725-D7E4-4A5C-816E-6869DC49445B}"/>
              </a:ext>
            </a:extLst>
          </p:cNvPr>
          <p:cNvSpPr txBox="1"/>
          <p:nvPr/>
        </p:nvSpPr>
        <p:spPr>
          <a:xfrm>
            <a:off x="6835646" y="3978301"/>
            <a:ext cx="1427480" cy="304800"/>
          </a:xfrm>
          <a:prstGeom prst="rect">
            <a:avLst/>
          </a:prstGeom>
          <a:noFill/>
        </p:spPr>
        <p:txBody>
          <a:bodyPr rtlCol="0" wrap="none">
            <a:spAutoFit/>
          </a:bodyPr>
          <a:lstStyle/>
          <a:p>
            <a:pPr lvl="0">
              <a:defRPr/>
            </a:pPr>
            <a:r>
              <a:rPr altLang="en-US" b="1" lang="zh-CN" sz="1400">
                <a:solidFill>
                  <a:schemeClr val="tx1">
                    <a:lumMod val="95000"/>
                    <a:lumOff val="5000"/>
                  </a:schemeClr>
                </a:solidFill>
                <a:latin charset="-122" panose="020b0503020204020204" pitchFamily="34" typeface="微软雅黑"/>
                <a:ea charset="-122" panose="020b0503020204020204" pitchFamily="34" typeface="微软雅黑"/>
                <a:cs charset="0" panose="020b0604020202020204" pitchFamily="34" typeface="Arial"/>
              </a:rPr>
              <a:t>请替换文字内容</a:t>
            </a:r>
          </a:p>
        </p:txBody>
      </p:sp>
      <p:sp>
        <p:nvSpPr>
          <p:cNvPr id="78" name="矩形 77">
            <a:extLst>
              <a:ext uri="{FF2B5EF4-FFF2-40B4-BE49-F238E27FC236}">
                <a16:creationId xmlns:a16="http://schemas.microsoft.com/office/drawing/2014/main" id="{AF2D9F2B-5095-4A47-8DAF-390C62E5E7A8}"/>
              </a:ext>
            </a:extLst>
          </p:cNvPr>
          <p:cNvSpPr>
            <a:spLocks noChangeArrowheads="1"/>
          </p:cNvSpPr>
          <p:nvPr/>
        </p:nvSpPr>
        <p:spPr bwMode="auto">
          <a:xfrm>
            <a:off x="6851976" y="4263835"/>
            <a:ext cx="3621825" cy="497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lvl="0">
              <a:lnSpc>
                <a:spcPts val="1600"/>
              </a:lnSpc>
              <a:defRPr/>
            </a:pPr>
            <a:r>
              <a:rPr altLang="en-US" lang="zh-CN" sz="1000">
                <a:solidFill>
                  <a:schemeClr val="bg1">
                    <a:lumMod val="50000"/>
                  </a:schemeClr>
                </a:solidFill>
                <a:latin charset="-122" panose="020b0503020204020204" pitchFamily="34" typeface="微软雅黑"/>
                <a:ea charset="-122" panose="020b0503020204020204" pitchFamily="34" typeface="微软雅黑"/>
                <a:cs charset="0" panose="020b0604020202020204" pitchFamily="34" typeface="Arial"/>
              </a:rPr>
              <a:t>请替换文字内容，修改文字内容，也可以直接复制你的内容到此。请替换文字内容，修改文字内容</a:t>
            </a:r>
          </a:p>
        </p:txBody>
      </p:sp>
      <p:sp>
        <p:nvSpPr>
          <p:cNvPr id="79" name="文本框 78">
            <a:extLst>
              <a:ext uri="{FF2B5EF4-FFF2-40B4-BE49-F238E27FC236}">
                <a16:creationId xmlns:a16="http://schemas.microsoft.com/office/drawing/2014/main" id="{A2DC7FC0-9FBD-4CCB-AC8D-29A9B58910C5}"/>
              </a:ext>
            </a:extLst>
          </p:cNvPr>
          <p:cNvSpPr txBox="1"/>
          <p:nvPr/>
        </p:nvSpPr>
        <p:spPr>
          <a:xfrm>
            <a:off x="6851976" y="5228101"/>
            <a:ext cx="1427480" cy="304800"/>
          </a:xfrm>
          <a:prstGeom prst="rect">
            <a:avLst/>
          </a:prstGeom>
          <a:noFill/>
        </p:spPr>
        <p:txBody>
          <a:bodyPr rtlCol="0" wrap="none">
            <a:spAutoFit/>
          </a:bodyPr>
          <a:lstStyle/>
          <a:p>
            <a:pPr lvl="0">
              <a:defRPr/>
            </a:pPr>
            <a:r>
              <a:rPr altLang="en-US" b="1" lang="zh-CN" sz="1400">
                <a:solidFill>
                  <a:schemeClr val="tx1">
                    <a:lumMod val="95000"/>
                    <a:lumOff val="5000"/>
                  </a:schemeClr>
                </a:solidFill>
                <a:latin charset="-122" panose="020b0503020204020204" pitchFamily="34" typeface="微软雅黑"/>
                <a:ea charset="-122" panose="020b0503020204020204" pitchFamily="34" typeface="微软雅黑"/>
                <a:cs charset="0" panose="020b0604020202020204" pitchFamily="34" typeface="Arial"/>
              </a:rPr>
              <a:t>请替换文字内容</a:t>
            </a:r>
          </a:p>
        </p:txBody>
      </p:sp>
      <p:sp>
        <p:nvSpPr>
          <p:cNvPr id="80" name="矩形 79">
            <a:extLst>
              <a:ext uri="{FF2B5EF4-FFF2-40B4-BE49-F238E27FC236}">
                <a16:creationId xmlns:a16="http://schemas.microsoft.com/office/drawing/2014/main" id="{76B05C90-4FB4-40C8-958C-FFB1DBF86FD1}"/>
              </a:ext>
            </a:extLst>
          </p:cNvPr>
          <p:cNvSpPr>
            <a:spLocks noChangeArrowheads="1"/>
          </p:cNvSpPr>
          <p:nvPr/>
        </p:nvSpPr>
        <p:spPr bwMode="auto">
          <a:xfrm>
            <a:off x="6868305" y="5513637"/>
            <a:ext cx="3621825" cy="497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lvl="0">
              <a:lnSpc>
                <a:spcPts val="1600"/>
              </a:lnSpc>
              <a:defRPr/>
            </a:pPr>
            <a:r>
              <a:rPr altLang="en-US" lang="zh-CN" sz="1000">
                <a:solidFill>
                  <a:schemeClr val="bg1">
                    <a:lumMod val="50000"/>
                  </a:schemeClr>
                </a:solidFill>
                <a:latin charset="-122" panose="020b0503020204020204" pitchFamily="34" typeface="微软雅黑"/>
                <a:ea charset="-122" panose="020b0503020204020204" pitchFamily="34" typeface="微软雅黑"/>
                <a:cs charset="0" panose="020b0604020202020204" pitchFamily="34" typeface="Arial"/>
              </a:rPr>
              <a:t>请替换文字内容，修改文字内容，也可以直接复制你的内容到此。请替换文字内容，修改文字内容</a:t>
            </a:r>
          </a:p>
        </p:txBody>
      </p:sp>
      <p:sp>
        <p:nvSpPr>
          <p:cNvPr id="81" name="直角三角形 80">
            <a:extLst>
              <a:ext uri="{FF2B5EF4-FFF2-40B4-BE49-F238E27FC236}">
                <a16:creationId xmlns:a16="http://schemas.microsoft.com/office/drawing/2014/main" id="{9D580563-DFA0-40C4-A018-601D0F105E92}"/>
              </a:ext>
            </a:extLst>
          </p:cNvPr>
          <p:cNvSpPr/>
          <p:nvPr/>
        </p:nvSpPr>
        <p:spPr>
          <a:xfrm rot="13500000">
            <a:off x="255254" y="3367670"/>
            <a:ext cx="448105" cy="448105"/>
          </a:xfrm>
          <a:prstGeom prst="r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1" lang="zh-CN" noProof="0" normalizeH="0" spc="0" strike="noStrike" sz="1800" u="none">
              <a:ln>
                <a:noFill/>
              </a:ln>
              <a:solidFill>
                <a:prstClr val="white"/>
              </a:solidFill>
              <a:effectLst/>
              <a:uLnTx/>
              <a:uFillTx/>
              <a:latin typeface="Arial"/>
              <a:cs typeface="+mn-cs"/>
            </a:endParaRPr>
          </a:p>
        </p:txBody>
      </p:sp>
    </p:spTree>
    <p:extLst>
      <p:ext uri="{BB962C8B-B14F-4D97-AF65-F5344CB8AC3E}">
        <p14:creationId val="1027912846"/>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0-#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0-#ppt_w/2"/>
                                          </p:val>
                                        </p:tav>
                                        <p:tav tm="100000">
                                          <p:val>
                                            <p:strVal val="#ppt_x"/>
                                          </p:val>
                                        </p:tav>
                                      </p:tavLst>
                                    </p:anim>
                                    <p:anim calcmode="lin" valueType="num">
                                      <p:cBhvr additive="base">
                                        <p:cTn dur="1500" fill="hold" id="12"/>
                                        <p:tgtEl>
                                          <p:spTgt spid="3"/>
                                        </p:tgtEl>
                                        <p:attrNameLst>
                                          <p:attrName>ppt_y</p:attrName>
                                        </p:attrNameLst>
                                      </p:cBhvr>
                                      <p:tavLst>
                                        <p:tav tm="0">
                                          <p:val>
                                            <p:strVal val="#ppt_y"/>
                                          </p:val>
                                        </p:tav>
                                        <p:tav tm="100000">
                                          <p:val>
                                            <p:strVal val="#ppt_y"/>
                                          </p:val>
                                        </p:tav>
                                      </p:tavLst>
                                    </p:anim>
                                  </p:childTnLst>
                                </p:cTn>
                              </p:par>
                              <p:par>
                                <p:cTn fill="hold" grpId="0" id="13" nodeType="withEffect" presetClass="entr" presetID="31" presetSubtype="0">
                                  <p:stCondLst>
                                    <p:cond delay="200"/>
                                  </p:stCondLst>
                                  <p:childTnLst>
                                    <p:set>
                                      <p:cBhvr>
                                        <p:cTn dur="1" fill="hold" id="14">
                                          <p:stCondLst>
                                            <p:cond delay="0"/>
                                          </p:stCondLst>
                                        </p:cTn>
                                        <p:tgtEl>
                                          <p:spTgt spid="39"/>
                                        </p:tgtEl>
                                        <p:attrNameLst>
                                          <p:attrName>style.visibility</p:attrName>
                                        </p:attrNameLst>
                                      </p:cBhvr>
                                      <p:to>
                                        <p:strVal val="visible"/>
                                      </p:to>
                                    </p:set>
                                    <p:anim calcmode="lin" valueType="num">
                                      <p:cBhvr>
                                        <p:cTn dur="1000" fill="hold" id="15"/>
                                        <p:tgtEl>
                                          <p:spTgt spid="39"/>
                                        </p:tgtEl>
                                        <p:attrNameLst>
                                          <p:attrName>ppt_w</p:attrName>
                                        </p:attrNameLst>
                                      </p:cBhvr>
                                      <p:tavLst>
                                        <p:tav tm="0">
                                          <p:val>
                                            <p:fltVal val="0"/>
                                          </p:val>
                                        </p:tav>
                                        <p:tav tm="100000">
                                          <p:val>
                                            <p:strVal val="#ppt_w"/>
                                          </p:val>
                                        </p:tav>
                                      </p:tavLst>
                                    </p:anim>
                                    <p:anim calcmode="lin" valueType="num">
                                      <p:cBhvr>
                                        <p:cTn dur="1000" fill="hold" id="16"/>
                                        <p:tgtEl>
                                          <p:spTgt spid="39"/>
                                        </p:tgtEl>
                                        <p:attrNameLst>
                                          <p:attrName>ppt_h</p:attrName>
                                        </p:attrNameLst>
                                      </p:cBhvr>
                                      <p:tavLst>
                                        <p:tav tm="0">
                                          <p:val>
                                            <p:fltVal val="0"/>
                                          </p:val>
                                        </p:tav>
                                        <p:tav tm="100000">
                                          <p:val>
                                            <p:strVal val="#ppt_h"/>
                                          </p:val>
                                        </p:tav>
                                      </p:tavLst>
                                    </p:anim>
                                    <p:anim calcmode="lin" valueType="num">
                                      <p:cBhvr>
                                        <p:cTn dur="1000" fill="hold" id="17"/>
                                        <p:tgtEl>
                                          <p:spTgt spid="39"/>
                                        </p:tgtEl>
                                        <p:attrNameLst>
                                          <p:attrName>style.rotation</p:attrName>
                                        </p:attrNameLst>
                                      </p:cBhvr>
                                      <p:tavLst>
                                        <p:tav tm="0">
                                          <p:val>
                                            <p:fltVal val="90"/>
                                          </p:val>
                                        </p:tav>
                                        <p:tav tm="100000">
                                          <p:val>
                                            <p:fltVal val="0"/>
                                          </p:val>
                                        </p:tav>
                                      </p:tavLst>
                                    </p:anim>
                                    <p:animEffect filter="fade" transition="in">
                                      <p:cBhvr>
                                        <p:cTn dur="1000" id="18"/>
                                        <p:tgtEl>
                                          <p:spTgt spid="39"/>
                                        </p:tgtEl>
                                      </p:cBhvr>
                                    </p:animEffect>
                                  </p:childTnLst>
                                </p:cTn>
                              </p:par>
                              <p:par>
                                <p:cTn fill="hold" grpId="0" id="19" nodeType="withEffect" presetClass="entr" presetID="31" presetSubtype="0">
                                  <p:stCondLst>
                                    <p:cond delay="700"/>
                                  </p:stCondLst>
                                  <p:childTnLst>
                                    <p:set>
                                      <p:cBhvr>
                                        <p:cTn dur="1" fill="hold" id="20">
                                          <p:stCondLst>
                                            <p:cond delay="0"/>
                                          </p:stCondLst>
                                        </p:cTn>
                                        <p:tgtEl>
                                          <p:spTgt spid="40"/>
                                        </p:tgtEl>
                                        <p:attrNameLst>
                                          <p:attrName>style.visibility</p:attrName>
                                        </p:attrNameLst>
                                      </p:cBhvr>
                                      <p:to>
                                        <p:strVal val="visible"/>
                                      </p:to>
                                    </p:set>
                                    <p:anim calcmode="lin" valueType="num">
                                      <p:cBhvr>
                                        <p:cTn dur="1000" fill="hold" id="21"/>
                                        <p:tgtEl>
                                          <p:spTgt spid="40"/>
                                        </p:tgtEl>
                                        <p:attrNameLst>
                                          <p:attrName>ppt_w</p:attrName>
                                        </p:attrNameLst>
                                      </p:cBhvr>
                                      <p:tavLst>
                                        <p:tav tm="0">
                                          <p:val>
                                            <p:fltVal val="0"/>
                                          </p:val>
                                        </p:tav>
                                        <p:tav tm="100000">
                                          <p:val>
                                            <p:strVal val="#ppt_w"/>
                                          </p:val>
                                        </p:tav>
                                      </p:tavLst>
                                    </p:anim>
                                    <p:anim calcmode="lin" valueType="num">
                                      <p:cBhvr>
                                        <p:cTn dur="1000" fill="hold" id="22"/>
                                        <p:tgtEl>
                                          <p:spTgt spid="40"/>
                                        </p:tgtEl>
                                        <p:attrNameLst>
                                          <p:attrName>ppt_h</p:attrName>
                                        </p:attrNameLst>
                                      </p:cBhvr>
                                      <p:tavLst>
                                        <p:tav tm="0">
                                          <p:val>
                                            <p:fltVal val="0"/>
                                          </p:val>
                                        </p:tav>
                                        <p:tav tm="100000">
                                          <p:val>
                                            <p:strVal val="#ppt_h"/>
                                          </p:val>
                                        </p:tav>
                                      </p:tavLst>
                                    </p:anim>
                                    <p:anim calcmode="lin" valueType="num">
                                      <p:cBhvr>
                                        <p:cTn dur="1000" fill="hold" id="23"/>
                                        <p:tgtEl>
                                          <p:spTgt spid="40"/>
                                        </p:tgtEl>
                                        <p:attrNameLst>
                                          <p:attrName>style.rotation</p:attrName>
                                        </p:attrNameLst>
                                      </p:cBhvr>
                                      <p:tavLst>
                                        <p:tav tm="0">
                                          <p:val>
                                            <p:fltVal val="90"/>
                                          </p:val>
                                        </p:tav>
                                        <p:tav tm="100000">
                                          <p:val>
                                            <p:fltVal val="0"/>
                                          </p:val>
                                        </p:tav>
                                      </p:tavLst>
                                    </p:anim>
                                    <p:animEffect filter="fade" transition="in">
                                      <p:cBhvr>
                                        <p:cTn dur="1000" id="24"/>
                                        <p:tgtEl>
                                          <p:spTgt spid="40"/>
                                        </p:tgtEl>
                                      </p:cBhvr>
                                    </p:animEffect>
                                  </p:childTnLst>
                                </p:cTn>
                              </p:par>
                            </p:childTnLst>
                          </p:cTn>
                        </p:par>
                        <p:par>
                          <p:cTn fill="hold" id="25" nodeType="afterGroup">
                            <p:stCondLst>
                              <p:cond delay="1700"/>
                            </p:stCondLst>
                            <p:childTnLst>
                              <p:par>
                                <p:cTn decel="100000" fill="hold" grpId="0" id="26" nodeType="afterEffect" presetClass="entr" presetID="2" presetSubtype="12">
                                  <p:stCondLst>
                                    <p:cond delay="0"/>
                                  </p:stCondLst>
                                  <p:childTnLst>
                                    <p:set>
                                      <p:cBhvr>
                                        <p:cTn dur="1" fill="hold" id="27">
                                          <p:stCondLst>
                                            <p:cond delay="0"/>
                                          </p:stCondLst>
                                        </p:cTn>
                                        <p:tgtEl>
                                          <p:spTgt spid="41"/>
                                        </p:tgtEl>
                                        <p:attrNameLst>
                                          <p:attrName>style.visibility</p:attrName>
                                        </p:attrNameLst>
                                      </p:cBhvr>
                                      <p:to>
                                        <p:strVal val="visible"/>
                                      </p:to>
                                    </p:set>
                                    <p:anim calcmode="lin" valueType="num">
                                      <p:cBhvr additive="base">
                                        <p:cTn dur="1500" fill="hold" id="28"/>
                                        <p:tgtEl>
                                          <p:spTgt spid="41"/>
                                        </p:tgtEl>
                                        <p:attrNameLst>
                                          <p:attrName>ppt_x</p:attrName>
                                        </p:attrNameLst>
                                      </p:cBhvr>
                                      <p:tavLst>
                                        <p:tav tm="0">
                                          <p:val>
                                            <p:strVal val="0-#ppt_w/2"/>
                                          </p:val>
                                        </p:tav>
                                        <p:tav tm="100000">
                                          <p:val>
                                            <p:strVal val="#ppt_x"/>
                                          </p:val>
                                        </p:tav>
                                      </p:tavLst>
                                    </p:anim>
                                    <p:anim calcmode="lin" valueType="num">
                                      <p:cBhvr additive="base">
                                        <p:cTn dur="1500" fill="hold" id="29"/>
                                        <p:tgtEl>
                                          <p:spTgt spid="41"/>
                                        </p:tgtEl>
                                        <p:attrNameLst>
                                          <p:attrName>ppt_y</p:attrName>
                                        </p:attrNameLst>
                                      </p:cBhvr>
                                      <p:tavLst>
                                        <p:tav tm="0">
                                          <p:val>
                                            <p:strVal val="1+#ppt_h/2"/>
                                          </p:val>
                                        </p:tav>
                                        <p:tav tm="100000">
                                          <p:val>
                                            <p:strVal val="#ppt_y"/>
                                          </p:val>
                                        </p:tav>
                                      </p:tavLst>
                                    </p:anim>
                                  </p:childTnLst>
                                </p:cTn>
                              </p:par>
                              <p:par>
                                <p:cTn decel="100000" fill="hold" grpId="0" id="30" nodeType="withEffect" presetClass="entr" presetID="2" presetSubtype="12">
                                  <p:stCondLst>
                                    <p:cond delay="0"/>
                                  </p:stCondLst>
                                  <p:childTnLst>
                                    <p:set>
                                      <p:cBhvr>
                                        <p:cTn dur="1" fill="hold" id="31">
                                          <p:stCondLst>
                                            <p:cond delay="0"/>
                                          </p:stCondLst>
                                        </p:cTn>
                                        <p:tgtEl>
                                          <p:spTgt spid="42"/>
                                        </p:tgtEl>
                                        <p:attrNameLst>
                                          <p:attrName>style.visibility</p:attrName>
                                        </p:attrNameLst>
                                      </p:cBhvr>
                                      <p:to>
                                        <p:strVal val="visible"/>
                                      </p:to>
                                    </p:set>
                                    <p:anim calcmode="lin" valueType="num">
                                      <p:cBhvr additive="base">
                                        <p:cTn dur="1500" fill="hold" id="32"/>
                                        <p:tgtEl>
                                          <p:spTgt spid="42"/>
                                        </p:tgtEl>
                                        <p:attrNameLst>
                                          <p:attrName>ppt_x</p:attrName>
                                        </p:attrNameLst>
                                      </p:cBhvr>
                                      <p:tavLst>
                                        <p:tav tm="0">
                                          <p:val>
                                            <p:strVal val="0-#ppt_w/2"/>
                                          </p:val>
                                        </p:tav>
                                        <p:tav tm="100000">
                                          <p:val>
                                            <p:strVal val="#ppt_x"/>
                                          </p:val>
                                        </p:tav>
                                      </p:tavLst>
                                    </p:anim>
                                    <p:anim calcmode="lin" valueType="num">
                                      <p:cBhvr additive="base">
                                        <p:cTn dur="1500" fill="hold" id="33"/>
                                        <p:tgtEl>
                                          <p:spTgt spid="42"/>
                                        </p:tgtEl>
                                        <p:attrNameLst>
                                          <p:attrName>ppt_y</p:attrName>
                                        </p:attrNameLst>
                                      </p:cBhvr>
                                      <p:tavLst>
                                        <p:tav tm="0">
                                          <p:val>
                                            <p:strVal val="1+#ppt_h/2"/>
                                          </p:val>
                                        </p:tav>
                                        <p:tav tm="100000">
                                          <p:val>
                                            <p:strVal val="#ppt_y"/>
                                          </p:val>
                                        </p:tav>
                                      </p:tavLst>
                                    </p:anim>
                                  </p:childTnLst>
                                </p:cTn>
                              </p:par>
                              <p:par>
                                <p:cTn fill="hold" grpId="0" id="34" nodeType="withEffect" presetClass="entr" presetID="14" presetSubtype="10">
                                  <p:stCondLst>
                                    <p:cond delay="0"/>
                                  </p:stCondLst>
                                  <p:childTnLst>
                                    <p:set>
                                      <p:cBhvr>
                                        <p:cTn dur="1" fill="hold" id="35">
                                          <p:stCondLst>
                                            <p:cond delay="0"/>
                                          </p:stCondLst>
                                        </p:cTn>
                                        <p:tgtEl>
                                          <p:spTgt spid="81"/>
                                        </p:tgtEl>
                                        <p:attrNameLst>
                                          <p:attrName>style.visibility</p:attrName>
                                        </p:attrNameLst>
                                      </p:cBhvr>
                                      <p:to>
                                        <p:strVal val="visible"/>
                                      </p:to>
                                    </p:set>
                                    <p:animEffect filter="randombar(horizontal)" transition="in">
                                      <p:cBhvr>
                                        <p:cTn dur="500" id="36"/>
                                        <p:tgtEl>
                                          <p:spTgt spid="81"/>
                                        </p:tgtEl>
                                      </p:cBhvr>
                                    </p:animEffect>
                                  </p:childTnLst>
                                </p:cTn>
                              </p:par>
                            </p:childTnLst>
                          </p:cTn>
                        </p:par>
                        <p:par>
                          <p:cTn fill="hold" id="37" nodeType="afterGroup">
                            <p:stCondLst>
                              <p:cond delay="3200"/>
                            </p:stCondLst>
                            <p:childTnLst>
                              <p:par>
                                <p:cTn fill="hold" grpId="0" id="38" nodeType="afterEffect" presetClass="entr" presetID="23" presetSubtype="36">
                                  <p:stCondLst>
                                    <p:cond delay="0"/>
                                  </p:stCondLst>
                                  <p:childTnLst>
                                    <p:set>
                                      <p:cBhvr>
                                        <p:cTn dur="1" fill="hold" id="39">
                                          <p:stCondLst>
                                            <p:cond delay="0"/>
                                          </p:stCondLst>
                                        </p:cTn>
                                        <p:tgtEl>
                                          <p:spTgt spid="43"/>
                                        </p:tgtEl>
                                        <p:attrNameLst>
                                          <p:attrName>style.visibility</p:attrName>
                                        </p:attrNameLst>
                                      </p:cBhvr>
                                      <p:to>
                                        <p:strVal val="visible"/>
                                      </p:to>
                                    </p:set>
                                    <p:anim calcmode="lin" valueType="num">
                                      <p:cBhvr>
                                        <p:cTn dur="500" fill="hold" id="40"/>
                                        <p:tgtEl>
                                          <p:spTgt spid="43"/>
                                        </p:tgtEl>
                                        <p:attrNameLst>
                                          <p:attrName>ppt_w</p:attrName>
                                        </p:attrNameLst>
                                      </p:cBhvr>
                                      <p:tavLst>
                                        <p:tav tm="0">
                                          <p:val>
                                            <p:strVal val="(6*min(max(#ppt_w*#ppt_h,.3),1)-7.4)/-.7*#ppt_w"/>
                                          </p:val>
                                        </p:tav>
                                        <p:tav tm="100000">
                                          <p:val>
                                            <p:strVal val="#ppt_w"/>
                                          </p:val>
                                        </p:tav>
                                      </p:tavLst>
                                    </p:anim>
                                    <p:anim calcmode="lin" valueType="num">
                                      <p:cBhvr>
                                        <p:cTn dur="500" fill="hold" id="41"/>
                                        <p:tgtEl>
                                          <p:spTgt spid="43"/>
                                        </p:tgtEl>
                                        <p:attrNameLst>
                                          <p:attrName>ppt_h</p:attrName>
                                        </p:attrNameLst>
                                      </p:cBhvr>
                                      <p:tavLst>
                                        <p:tav tm="0">
                                          <p:val>
                                            <p:strVal val="(6*min(max(#ppt_w*#ppt_h,.3),1)-7.4)/-.7*#ppt_h"/>
                                          </p:val>
                                        </p:tav>
                                        <p:tav tm="100000">
                                          <p:val>
                                            <p:strVal val="#ppt_h"/>
                                          </p:val>
                                        </p:tav>
                                      </p:tavLst>
                                    </p:anim>
                                    <p:anim calcmode="lin" valueType="num">
                                      <p:cBhvr>
                                        <p:cTn dur="500" fill="hold" id="42"/>
                                        <p:tgtEl>
                                          <p:spTgt spid="43"/>
                                        </p:tgtEl>
                                        <p:attrNameLst>
                                          <p:attrName>ppt_x</p:attrName>
                                        </p:attrNameLst>
                                      </p:cBhvr>
                                      <p:tavLst>
                                        <p:tav tm="0">
                                          <p:val>
                                            <p:fltVal val="0.5"/>
                                          </p:val>
                                        </p:tav>
                                        <p:tav tm="100000">
                                          <p:val>
                                            <p:strVal val="#ppt_x"/>
                                          </p:val>
                                        </p:tav>
                                      </p:tavLst>
                                    </p:anim>
                                    <p:anim calcmode="lin" valueType="num">
                                      <p:cBhvr>
                                        <p:cTn dur="500" fill="hold" id="43"/>
                                        <p:tgtEl>
                                          <p:spTgt spid="43"/>
                                        </p:tgtEl>
                                        <p:attrNameLst>
                                          <p:attrName>ppt_y</p:attrName>
                                        </p:attrNameLst>
                                      </p:cBhvr>
                                      <p:tavLst>
                                        <p:tav tm="0">
                                          <p:val>
                                            <p:strVal val="1+(6*min(max(#ppt_w*#ppt_h,.3),1)-7.4)/-.7*#ppt_h/2"/>
                                          </p:val>
                                        </p:tav>
                                        <p:tav tm="100000">
                                          <p:val>
                                            <p:strVal val="#ppt_y"/>
                                          </p:val>
                                        </p:tav>
                                      </p:tavLst>
                                    </p:anim>
                                  </p:childTnLst>
                                </p:cTn>
                              </p:par>
                            </p:childTnLst>
                          </p:cTn>
                        </p:par>
                        <p:par>
                          <p:cTn fill="hold" id="44" nodeType="afterGroup">
                            <p:stCondLst>
                              <p:cond delay="3700"/>
                            </p:stCondLst>
                            <p:childTnLst>
                              <p:par>
                                <p:cTn fill="hold" grpId="0" id="45" nodeType="afterEffect" presetClass="entr" presetID="22" presetSubtype="1">
                                  <p:stCondLst>
                                    <p:cond delay="0"/>
                                  </p:stCondLst>
                                  <p:childTnLst>
                                    <p:set>
                                      <p:cBhvr>
                                        <p:cTn dur="1" fill="hold" id="46">
                                          <p:stCondLst>
                                            <p:cond delay="0"/>
                                          </p:stCondLst>
                                        </p:cTn>
                                        <p:tgtEl>
                                          <p:spTgt spid="73"/>
                                        </p:tgtEl>
                                        <p:attrNameLst>
                                          <p:attrName>style.visibility</p:attrName>
                                        </p:attrNameLst>
                                      </p:cBhvr>
                                      <p:to>
                                        <p:strVal val="visible"/>
                                      </p:to>
                                    </p:set>
                                    <p:animEffect filter="wipe(up)" transition="in">
                                      <p:cBhvr>
                                        <p:cTn dur="500" id="47"/>
                                        <p:tgtEl>
                                          <p:spTgt spid="73"/>
                                        </p:tgtEl>
                                      </p:cBhvr>
                                    </p:animEffect>
                                  </p:childTnLst>
                                </p:cTn>
                              </p:par>
                            </p:childTnLst>
                          </p:cTn>
                        </p:par>
                        <p:par>
                          <p:cTn fill="hold" id="48" nodeType="afterGroup">
                            <p:stCondLst>
                              <p:cond delay="4200"/>
                            </p:stCondLst>
                            <p:childTnLst>
                              <p:par>
                                <p:cTn fill="hold" grpId="0" id="49" nodeType="afterEffect" presetClass="entr" presetID="22" presetSubtype="1">
                                  <p:stCondLst>
                                    <p:cond delay="0"/>
                                  </p:stCondLst>
                                  <p:childTnLst>
                                    <p:set>
                                      <p:cBhvr>
                                        <p:cTn dur="1" fill="hold" id="50">
                                          <p:stCondLst>
                                            <p:cond delay="0"/>
                                          </p:stCondLst>
                                        </p:cTn>
                                        <p:tgtEl>
                                          <p:spTgt spid="74"/>
                                        </p:tgtEl>
                                        <p:attrNameLst>
                                          <p:attrName>style.visibility</p:attrName>
                                        </p:attrNameLst>
                                      </p:cBhvr>
                                      <p:to>
                                        <p:strVal val="visible"/>
                                      </p:to>
                                    </p:set>
                                    <p:animEffect filter="wipe(up)" transition="in">
                                      <p:cBhvr>
                                        <p:cTn dur="500" id="51"/>
                                        <p:tgtEl>
                                          <p:spTgt spid="74"/>
                                        </p:tgtEl>
                                      </p:cBhvr>
                                    </p:animEffect>
                                  </p:childTnLst>
                                </p:cTn>
                              </p:par>
                            </p:childTnLst>
                          </p:cTn>
                        </p:par>
                        <p:par>
                          <p:cTn fill="hold" id="52" nodeType="afterGroup">
                            <p:stCondLst>
                              <p:cond delay="4700"/>
                            </p:stCondLst>
                            <p:childTnLst>
                              <p:par>
                                <p:cTn fill="hold" id="53" nodeType="afterEffect" presetClass="entr" presetID="22" presetSubtype="1">
                                  <p:stCondLst>
                                    <p:cond delay="0"/>
                                  </p:stCondLst>
                                  <p:childTnLst>
                                    <p:set>
                                      <p:cBhvr>
                                        <p:cTn dur="1" fill="hold" id="54">
                                          <p:stCondLst>
                                            <p:cond delay="0"/>
                                          </p:stCondLst>
                                        </p:cTn>
                                        <p:tgtEl>
                                          <p:spTgt spid="44"/>
                                        </p:tgtEl>
                                        <p:attrNameLst>
                                          <p:attrName>style.visibility</p:attrName>
                                        </p:attrNameLst>
                                      </p:cBhvr>
                                      <p:to>
                                        <p:strVal val="visible"/>
                                      </p:to>
                                    </p:set>
                                    <p:animEffect filter="wipe(up)" transition="in">
                                      <p:cBhvr>
                                        <p:cTn dur="500" id="55"/>
                                        <p:tgtEl>
                                          <p:spTgt spid="44"/>
                                        </p:tgtEl>
                                      </p:cBhvr>
                                    </p:animEffect>
                                  </p:childTnLst>
                                </p:cTn>
                              </p:par>
                            </p:childTnLst>
                          </p:cTn>
                        </p:par>
                        <p:par>
                          <p:cTn fill="hold" id="56" nodeType="afterGroup">
                            <p:stCondLst>
                              <p:cond delay="5200"/>
                            </p:stCondLst>
                            <p:childTnLst>
                              <p:par>
                                <p:cTn fill="hold" grpId="0" id="57" nodeType="afterEffect" presetClass="entr" presetID="23" presetSubtype="36">
                                  <p:stCondLst>
                                    <p:cond delay="0"/>
                                  </p:stCondLst>
                                  <p:childTnLst>
                                    <p:set>
                                      <p:cBhvr>
                                        <p:cTn dur="1" fill="hold" id="58">
                                          <p:stCondLst>
                                            <p:cond delay="0"/>
                                          </p:stCondLst>
                                        </p:cTn>
                                        <p:tgtEl>
                                          <p:spTgt spid="68"/>
                                        </p:tgtEl>
                                        <p:attrNameLst>
                                          <p:attrName>style.visibility</p:attrName>
                                        </p:attrNameLst>
                                      </p:cBhvr>
                                      <p:to>
                                        <p:strVal val="visible"/>
                                      </p:to>
                                    </p:set>
                                    <p:anim calcmode="lin" valueType="num">
                                      <p:cBhvr>
                                        <p:cTn dur="500" fill="hold" id="59"/>
                                        <p:tgtEl>
                                          <p:spTgt spid="68"/>
                                        </p:tgtEl>
                                        <p:attrNameLst>
                                          <p:attrName>ppt_w</p:attrName>
                                        </p:attrNameLst>
                                      </p:cBhvr>
                                      <p:tavLst>
                                        <p:tav tm="0">
                                          <p:val>
                                            <p:strVal val="(6*min(max(#ppt_w*#ppt_h,.3),1)-7.4)/-.7*#ppt_w"/>
                                          </p:val>
                                        </p:tav>
                                        <p:tav tm="100000">
                                          <p:val>
                                            <p:strVal val="#ppt_w"/>
                                          </p:val>
                                        </p:tav>
                                      </p:tavLst>
                                    </p:anim>
                                    <p:anim calcmode="lin" valueType="num">
                                      <p:cBhvr>
                                        <p:cTn dur="500" fill="hold" id="60"/>
                                        <p:tgtEl>
                                          <p:spTgt spid="68"/>
                                        </p:tgtEl>
                                        <p:attrNameLst>
                                          <p:attrName>ppt_h</p:attrName>
                                        </p:attrNameLst>
                                      </p:cBhvr>
                                      <p:tavLst>
                                        <p:tav tm="0">
                                          <p:val>
                                            <p:strVal val="(6*min(max(#ppt_w*#ppt_h,.3),1)-7.4)/-.7*#ppt_h"/>
                                          </p:val>
                                        </p:tav>
                                        <p:tav tm="100000">
                                          <p:val>
                                            <p:strVal val="#ppt_h"/>
                                          </p:val>
                                        </p:tav>
                                      </p:tavLst>
                                    </p:anim>
                                    <p:anim calcmode="lin" valueType="num">
                                      <p:cBhvr>
                                        <p:cTn dur="500" fill="hold" id="61"/>
                                        <p:tgtEl>
                                          <p:spTgt spid="68"/>
                                        </p:tgtEl>
                                        <p:attrNameLst>
                                          <p:attrName>ppt_x</p:attrName>
                                        </p:attrNameLst>
                                      </p:cBhvr>
                                      <p:tavLst>
                                        <p:tav tm="0">
                                          <p:val>
                                            <p:fltVal val="0.5"/>
                                          </p:val>
                                        </p:tav>
                                        <p:tav tm="100000">
                                          <p:val>
                                            <p:strVal val="#ppt_x"/>
                                          </p:val>
                                        </p:tav>
                                      </p:tavLst>
                                    </p:anim>
                                    <p:anim calcmode="lin" valueType="num">
                                      <p:cBhvr>
                                        <p:cTn dur="500" fill="hold" id="62"/>
                                        <p:tgtEl>
                                          <p:spTgt spid="68"/>
                                        </p:tgtEl>
                                        <p:attrNameLst>
                                          <p:attrName>ppt_y</p:attrName>
                                        </p:attrNameLst>
                                      </p:cBhvr>
                                      <p:tavLst>
                                        <p:tav tm="0">
                                          <p:val>
                                            <p:strVal val="1+(6*min(max(#ppt_w*#ppt_h,.3),1)-7.4)/-.7*#ppt_h/2"/>
                                          </p:val>
                                        </p:tav>
                                        <p:tav tm="100000">
                                          <p:val>
                                            <p:strVal val="#ppt_y"/>
                                          </p:val>
                                        </p:tav>
                                      </p:tavLst>
                                    </p:anim>
                                  </p:childTnLst>
                                </p:cTn>
                              </p:par>
                            </p:childTnLst>
                          </p:cTn>
                        </p:par>
                        <p:par>
                          <p:cTn fill="hold" id="63" nodeType="afterGroup">
                            <p:stCondLst>
                              <p:cond delay="5700"/>
                            </p:stCondLst>
                            <p:childTnLst>
                              <p:par>
                                <p:cTn fill="hold" grpId="0" id="64" nodeType="afterEffect" presetClass="entr" presetID="22" presetSubtype="1">
                                  <p:stCondLst>
                                    <p:cond delay="0"/>
                                  </p:stCondLst>
                                  <p:childTnLst>
                                    <p:set>
                                      <p:cBhvr>
                                        <p:cTn dur="1" fill="hold" id="65">
                                          <p:stCondLst>
                                            <p:cond delay="0"/>
                                          </p:stCondLst>
                                        </p:cTn>
                                        <p:tgtEl>
                                          <p:spTgt spid="75"/>
                                        </p:tgtEl>
                                        <p:attrNameLst>
                                          <p:attrName>style.visibility</p:attrName>
                                        </p:attrNameLst>
                                      </p:cBhvr>
                                      <p:to>
                                        <p:strVal val="visible"/>
                                      </p:to>
                                    </p:set>
                                    <p:animEffect filter="wipe(up)" transition="in">
                                      <p:cBhvr>
                                        <p:cTn dur="500" id="66"/>
                                        <p:tgtEl>
                                          <p:spTgt spid="75"/>
                                        </p:tgtEl>
                                      </p:cBhvr>
                                    </p:animEffect>
                                  </p:childTnLst>
                                </p:cTn>
                              </p:par>
                            </p:childTnLst>
                          </p:cTn>
                        </p:par>
                        <p:par>
                          <p:cTn fill="hold" id="67" nodeType="afterGroup">
                            <p:stCondLst>
                              <p:cond delay="6200"/>
                            </p:stCondLst>
                            <p:childTnLst>
                              <p:par>
                                <p:cTn fill="hold" grpId="0" id="68" nodeType="afterEffect" presetClass="entr" presetID="22" presetSubtype="1">
                                  <p:stCondLst>
                                    <p:cond delay="0"/>
                                  </p:stCondLst>
                                  <p:childTnLst>
                                    <p:set>
                                      <p:cBhvr>
                                        <p:cTn dur="1" fill="hold" id="69">
                                          <p:stCondLst>
                                            <p:cond delay="0"/>
                                          </p:stCondLst>
                                        </p:cTn>
                                        <p:tgtEl>
                                          <p:spTgt spid="76"/>
                                        </p:tgtEl>
                                        <p:attrNameLst>
                                          <p:attrName>style.visibility</p:attrName>
                                        </p:attrNameLst>
                                      </p:cBhvr>
                                      <p:to>
                                        <p:strVal val="visible"/>
                                      </p:to>
                                    </p:set>
                                    <p:animEffect filter="wipe(up)" transition="in">
                                      <p:cBhvr>
                                        <p:cTn dur="500" id="70"/>
                                        <p:tgtEl>
                                          <p:spTgt spid="76"/>
                                        </p:tgtEl>
                                      </p:cBhvr>
                                    </p:animEffect>
                                  </p:childTnLst>
                                </p:cTn>
                              </p:par>
                            </p:childTnLst>
                          </p:cTn>
                        </p:par>
                        <p:par>
                          <p:cTn fill="hold" id="71" nodeType="afterGroup">
                            <p:stCondLst>
                              <p:cond delay="6700"/>
                            </p:stCondLst>
                            <p:childTnLst>
                              <p:par>
                                <p:cTn fill="hold" id="72" nodeType="afterEffect" presetClass="entr" presetID="22" presetSubtype="1">
                                  <p:stCondLst>
                                    <p:cond delay="0"/>
                                  </p:stCondLst>
                                  <p:childTnLst>
                                    <p:set>
                                      <p:cBhvr>
                                        <p:cTn dur="1" fill="hold" id="73">
                                          <p:stCondLst>
                                            <p:cond delay="0"/>
                                          </p:stCondLst>
                                        </p:cTn>
                                        <p:tgtEl>
                                          <p:spTgt spid="72"/>
                                        </p:tgtEl>
                                        <p:attrNameLst>
                                          <p:attrName>style.visibility</p:attrName>
                                        </p:attrNameLst>
                                      </p:cBhvr>
                                      <p:to>
                                        <p:strVal val="visible"/>
                                      </p:to>
                                    </p:set>
                                    <p:animEffect filter="wipe(up)" transition="in">
                                      <p:cBhvr>
                                        <p:cTn dur="500" id="74"/>
                                        <p:tgtEl>
                                          <p:spTgt spid="72"/>
                                        </p:tgtEl>
                                      </p:cBhvr>
                                    </p:animEffect>
                                  </p:childTnLst>
                                </p:cTn>
                              </p:par>
                            </p:childTnLst>
                          </p:cTn>
                        </p:par>
                        <p:par>
                          <p:cTn fill="hold" id="75" nodeType="afterGroup">
                            <p:stCondLst>
                              <p:cond delay="7200"/>
                            </p:stCondLst>
                            <p:childTnLst>
                              <p:par>
                                <p:cTn fill="hold" grpId="0" id="76" nodeType="afterEffect" presetClass="entr" presetID="23" presetSubtype="36">
                                  <p:stCondLst>
                                    <p:cond delay="0"/>
                                  </p:stCondLst>
                                  <p:childTnLst>
                                    <p:set>
                                      <p:cBhvr>
                                        <p:cTn dur="1" fill="hold" id="77">
                                          <p:stCondLst>
                                            <p:cond delay="0"/>
                                          </p:stCondLst>
                                        </p:cTn>
                                        <p:tgtEl>
                                          <p:spTgt spid="69"/>
                                        </p:tgtEl>
                                        <p:attrNameLst>
                                          <p:attrName>style.visibility</p:attrName>
                                        </p:attrNameLst>
                                      </p:cBhvr>
                                      <p:to>
                                        <p:strVal val="visible"/>
                                      </p:to>
                                    </p:set>
                                    <p:anim calcmode="lin" valueType="num">
                                      <p:cBhvr>
                                        <p:cTn dur="500" fill="hold" id="78"/>
                                        <p:tgtEl>
                                          <p:spTgt spid="69"/>
                                        </p:tgtEl>
                                        <p:attrNameLst>
                                          <p:attrName>ppt_w</p:attrName>
                                        </p:attrNameLst>
                                      </p:cBhvr>
                                      <p:tavLst>
                                        <p:tav tm="0">
                                          <p:val>
                                            <p:strVal val="(6*min(max(#ppt_w*#ppt_h,.3),1)-7.4)/-.7*#ppt_w"/>
                                          </p:val>
                                        </p:tav>
                                        <p:tav tm="100000">
                                          <p:val>
                                            <p:strVal val="#ppt_w"/>
                                          </p:val>
                                        </p:tav>
                                      </p:tavLst>
                                    </p:anim>
                                    <p:anim calcmode="lin" valueType="num">
                                      <p:cBhvr>
                                        <p:cTn dur="500" fill="hold" id="79"/>
                                        <p:tgtEl>
                                          <p:spTgt spid="69"/>
                                        </p:tgtEl>
                                        <p:attrNameLst>
                                          <p:attrName>ppt_h</p:attrName>
                                        </p:attrNameLst>
                                      </p:cBhvr>
                                      <p:tavLst>
                                        <p:tav tm="0">
                                          <p:val>
                                            <p:strVal val="(6*min(max(#ppt_w*#ppt_h,.3),1)-7.4)/-.7*#ppt_h"/>
                                          </p:val>
                                        </p:tav>
                                        <p:tav tm="100000">
                                          <p:val>
                                            <p:strVal val="#ppt_h"/>
                                          </p:val>
                                        </p:tav>
                                      </p:tavLst>
                                    </p:anim>
                                    <p:anim calcmode="lin" valueType="num">
                                      <p:cBhvr>
                                        <p:cTn dur="500" fill="hold" id="80"/>
                                        <p:tgtEl>
                                          <p:spTgt spid="69"/>
                                        </p:tgtEl>
                                        <p:attrNameLst>
                                          <p:attrName>ppt_x</p:attrName>
                                        </p:attrNameLst>
                                      </p:cBhvr>
                                      <p:tavLst>
                                        <p:tav tm="0">
                                          <p:val>
                                            <p:fltVal val="0.5"/>
                                          </p:val>
                                        </p:tav>
                                        <p:tav tm="100000">
                                          <p:val>
                                            <p:strVal val="#ppt_x"/>
                                          </p:val>
                                        </p:tav>
                                      </p:tavLst>
                                    </p:anim>
                                    <p:anim calcmode="lin" valueType="num">
                                      <p:cBhvr>
                                        <p:cTn dur="500" fill="hold" id="81"/>
                                        <p:tgtEl>
                                          <p:spTgt spid="69"/>
                                        </p:tgtEl>
                                        <p:attrNameLst>
                                          <p:attrName>ppt_y</p:attrName>
                                        </p:attrNameLst>
                                      </p:cBhvr>
                                      <p:tavLst>
                                        <p:tav tm="0">
                                          <p:val>
                                            <p:strVal val="1+(6*min(max(#ppt_w*#ppt_h,.3),1)-7.4)/-.7*#ppt_h/2"/>
                                          </p:val>
                                        </p:tav>
                                        <p:tav tm="100000">
                                          <p:val>
                                            <p:strVal val="#ppt_y"/>
                                          </p:val>
                                        </p:tav>
                                      </p:tavLst>
                                    </p:anim>
                                  </p:childTnLst>
                                </p:cTn>
                              </p:par>
                            </p:childTnLst>
                          </p:cTn>
                        </p:par>
                        <p:par>
                          <p:cTn fill="hold" id="82" nodeType="afterGroup">
                            <p:stCondLst>
                              <p:cond delay="7700"/>
                            </p:stCondLst>
                            <p:childTnLst>
                              <p:par>
                                <p:cTn fill="hold" grpId="0" id="83" nodeType="afterEffect" presetClass="entr" presetID="22" presetSubtype="1">
                                  <p:stCondLst>
                                    <p:cond delay="0"/>
                                  </p:stCondLst>
                                  <p:childTnLst>
                                    <p:set>
                                      <p:cBhvr>
                                        <p:cTn dur="1" fill="hold" id="84">
                                          <p:stCondLst>
                                            <p:cond delay="0"/>
                                          </p:stCondLst>
                                        </p:cTn>
                                        <p:tgtEl>
                                          <p:spTgt spid="77"/>
                                        </p:tgtEl>
                                        <p:attrNameLst>
                                          <p:attrName>style.visibility</p:attrName>
                                        </p:attrNameLst>
                                      </p:cBhvr>
                                      <p:to>
                                        <p:strVal val="visible"/>
                                      </p:to>
                                    </p:set>
                                    <p:animEffect filter="wipe(up)" transition="in">
                                      <p:cBhvr>
                                        <p:cTn dur="500" id="85"/>
                                        <p:tgtEl>
                                          <p:spTgt spid="77"/>
                                        </p:tgtEl>
                                      </p:cBhvr>
                                    </p:animEffect>
                                  </p:childTnLst>
                                </p:cTn>
                              </p:par>
                            </p:childTnLst>
                          </p:cTn>
                        </p:par>
                        <p:par>
                          <p:cTn fill="hold" id="86" nodeType="afterGroup">
                            <p:stCondLst>
                              <p:cond delay="8200"/>
                            </p:stCondLst>
                            <p:childTnLst>
                              <p:par>
                                <p:cTn fill="hold" grpId="0" id="87" nodeType="afterEffect" presetClass="entr" presetID="22" presetSubtype="1">
                                  <p:stCondLst>
                                    <p:cond delay="0"/>
                                  </p:stCondLst>
                                  <p:childTnLst>
                                    <p:set>
                                      <p:cBhvr>
                                        <p:cTn dur="1" fill="hold" id="88">
                                          <p:stCondLst>
                                            <p:cond delay="0"/>
                                          </p:stCondLst>
                                        </p:cTn>
                                        <p:tgtEl>
                                          <p:spTgt spid="78"/>
                                        </p:tgtEl>
                                        <p:attrNameLst>
                                          <p:attrName>style.visibility</p:attrName>
                                        </p:attrNameLst>
                                      </p:cBhvr>
                                      <p:to>
                                        <p:strVal val="visible"/>
                                      </p:to>
                                    </p:set>
                                    <p:animEffect filter="wipe(up)" transition="in">
                                      <p:cBhvr>
                                        <p:cTn dur="500" id="89"/>
                                        <p:tgtEl>
                                          <p:spTgt spid="78"/>
                                        </p:tgtEl>
                                      </p:cBhvr>
                                    </p:animEffect>
                                  </p:childTnLst>
                                </p:cTn>
                              </p:par>
                            </p:childTnLst>
                          </p:cTn>
                        </p:par>
                        <p:par>
                          <p:cTn fill="hold" id="90" nodeType="afterGroup">
                            <p:stCondLst>
                              <p:cond delay="8700"/>
                            </p:stCondLst>
                            <p:childTnLst>
                              <p:par>
                                <p:cTn fill="hold" id="91" nodeType="afterEffect" presetClass="entr" presetID="22" presetSubtype="1">
                                  <p:stCondLst>
                                    <p:cond delay="0"/>
                                  </p:stCondLst>
                                  <p:childTnLst>
                                    <p:set>
                                      <p:cBhvr>
                                        <p:cTn dur="1" fill="hold" id="92">
                                          <p:stCondLst>
                                            <p:cond delay="0"/>
                                          </p:stCondLst>
                                        </p:cTn>
                                        <p:tgtEl>
                                          <p:spTgt spid="70"/>
                                        </p:tgtEl>
                                        <p:attrNameLst>
                                          <p:attrName>style.visibility</p:attrName>
                                        </p:attrNameLst>
                                      </p:cBhvr>
                                      <p:to>
                                        <p:strVal val="visible"/>
                                      </p:to>
                                    </p:set>
                                    <p:animEffect filter="wipe(up)" transition="in">
                                      <p:cBhvr>
                                        <p:cTn dur="500" id="93"/>
                                        <p:tgtEl>
                                          <p:spTgt spid="70"/>
                                        </p:tgtEl>
                                      </p:cBhvr>
                                    </p:animEffect>
                                  </p:childTnLst>
                                </p:cTn>
                              </p:par>
                            </p:childTnLst>
                          </p:cTn>
                        </p:par>
                        <p:par>
                          <p:cTn fill="hold" id="94" nodeType="afterGroup">
                            <p:stCondLst>
                              <p:cond delay="9200"/>
                            </p:stCondLst>
                            <p:childTnLst>
                              <p:par>
                                <p:cTn fill="hold" grpId="0" id="95" nodeType="afterEffect" presetClass="entr" presetID="23" presetSubtype="36">
                                  <p:stCondLst>
                                    <p:cond delay="0"/>
                                  </p:stCondLst>
                                  <p:childTnLst>
                                    <p:set>
                                      <p:cBhvr>
                                        <p:cTn dur="1" fill="hold" id="96">
                                          <p:stCondLst>
                                            <p:cond delay="0"/>
                                          </p:stCondLst>
                                        </p:cTn>
                                        <p:tgtEl>
                                          <p:spTgt spid="71"/>
                                        </p:tgtEl>
                                        <p:attrNameLst>
                                          <p:attrName>style.visibility</p:attrName>
                                        </p:attrNameLst>
                                      </p:cBhvr>
                                      <p:to>
                                        <p:strVal val="visible"/>
                                      </p:to>
                                    </p:set>
                                    <p:anim calcmode="lin" valueType="num">
                                      <p:cBhvr>
                                        <p:cTn dur="500" fill="hold" id="97"/>
                                        <p:tgtEl>
                                          <p:spTgt spid="71"/>
                                        </p:tgtEl>
                                        <p:attrNameLst>
                                          <p:attrName>ppt_w</p:attrName>
                                        </p:attrNameLst>
                                      </p:cBhvr>
                                      <p:tavLst>
                                        <p:tav tm="0">
                                          <p:val>
                                            <p:strVal val="(6*min(max(#ppt_w*#ppt_h,.3),1)-7.4)/-.7*#ppt_w"/>
                                          </p:val>
                                        </p:tav>
                                        <p:tav tm="100000">
                                          <p:val>
                                            <p:strVal val="#ppt_w"/>
                                          </p:val>
                                        </p:tav>
                                      </p:tavLst>
                                    </p:anim>
                                    <p:anim calcmode="lin" valueType="num">
                                      <p:cBhvr>
                                        <p:cTn dur="500" fill="hold" id="98"/>
                                        <p:tgtEl>
                                          <p:spTgt spid="71"/>
                                        </p:tgtEl>
                                        <p:attrNameLst>
                                          <p:attrName>ppt_h</p:attrName>
                                        </p:attrNameLst>
                                      </p:cBhvr>
                                      <p:tavLst>
                                        <p:tav tm="0">
                                          <p:val>
                                            <p:strVal val="(6*min(max(#ppt_w*#ppt_h,.3),1)-7.4)/-.7*#ppt_h"/>
                                          </p:val>
                                        </p:tav>
                                        <p:tav tm="100000">
                                          <p:val>
                                            <p:strVal val="#ppt_h"/>
                                          </p:val>
                                        </p:tav>
                                      </p:tavLst>
                                    </p:anim>
                                    <p:anim calcmode="lin" valueType="num">
                                      <p:cBhvr>
                                        <p:cTn dur="500" fill="hold" id="99"/>
                                        <p:tgtEl>
                                          <p:spTgt spid="71"/>
                                        </p:tgtEl>
                                        <p:attrNameLst>
                                          <p:attrName>ppt_x</p:attrName>
                                        </p:attrNameLst>
                                      </p:cBhvr>
                                      <p:tavLst>
                                        <p:tav tm="0">
                                          <p:val>
                                            <p:fltVal val="0.5"/>
                                          </p:val>
                                        </p:tav>
                                        <p:tav tm="100000">
                                          <p:val>
                                            <p:strVal val="#ppt_x"/>
                                          </p:val>
                                        </p:tav>
                                      </p:tavLst>
                                    </p:anim>
                                    <p:anim calcmode="lin" valueType="num">
                                      <p:cBhvr>
                                        <p:cTn dur="500" fill="hold" id="100"/>
                                        <p:tgtEl>
                                          <p:spTgt spid="71"/>
                                        </p:tgtEl>
                                        <p:attrNameLst>
                                          <p:attrName>ppt_y</p:attrName>
                                        </p:attrNameLst>
                                      </p:cBhvr>
                                      <p:tavLst>
                                        <p:tav tm="0">
                                          <p:val>
                                            <p:strVal val="1+(6*min(max(#ppt_w*#ppt_h,.3),1)-7.4)/-.7*#ppt_h/2"/>
                                          </p:val>
                                        </p:tav>
                                        <p:tav tm="100000">
                                          <p:val>
                                            <p:strVal val="#ppt_y"/>
                                          </p:val>
                                        </p:tav>
                                      </p:tavLst>
                                    </p:anim>
                                  </p:childTnLst>
                                </p:cTn>
                              </p:par>
                            </p:childTnLst>
                          </p:cTn>
                        </p:par>
                        <p:par>
                          <p:cTn fill="hold" id="101" nodeType="afterGroup">
                            <p:stCondLst>
                              <p:cond delay="9700"/>
                            </p:stCondLst>
                            <p:childTnLst>
                              <p:par>
                                <p:cTn fill="hold" grpId="0" id="102" nodeType="afterEffect" presetClass="entr" presetID="22" presetSubtype="1">
                                  <p:stCondLst>
                                    <p:cond delay="0"/>
                                  </p:stCondLst>
                                  <p:childTnLst>
                                    <p:set>
                                      <p:cBhvr>
                                        <p:cTn dur="1" fill="hold" id="103">
                                          <p:stCondLst>
                                            <p:cond delay="0"/>
                                          </p:stCondLst>
                                        </p:cTn>
                                        <p:tgtEl>
                                          <p:spTgt spid="79"/>
                                        </p:tgtEl>
                                        <p:attrNameLst>
                                          <p:attrName>style.visibility</p:attrName>
                                        </p:attrNameLst>
                                      </p:cBhvr>
                                      <p:to>
                                        <p:strVal val="visible"/>
                                      </p:to>
                                    </p:set>
                                    <p:animEffect filter="wipe(up)" transition="in">
                                      <p:cBhvr>
                                        <p:cTn dur="500" id="104"/>
                                        <p:tgtEl>
                                          <p:spTgt spid="79"/>
                                        </p:tgtEl>
                                      </p:cBhvr>
                                    </p:animEffect>
                                  </p:childTnLst>
                                </p:cTn>
                              </p:par>
                            </p:childTnLst>
                          </p:cTn>
                        </p:par>
                        <p:par>
                          <p:cTn fill="hold" id="105" nodeType="afterGroup">
                            <p:stCondLst>
                              <p:cond delay="10200"/>
                            </p:stCondLst>
                            <p:childTnLst>
                              <p:par>
                                <p:cTn fill="hold" grpId="0" id="106" nodeType="afterEffect" presetClass="entr" presetID="22" presetSubtype="1">
                                  <p:stCondLst>
                                    <p:cond delay="0"/>
                                  </p:stCondLst>
                                  <p:childTnLst>
                                    <p:set>
                                      <p:cBhvr>
                                        <p:cTn dur="1" fill="hold" id="107">
                                          <p:stCondLst>
                                            <p:cond delay="0"/>
                                          </p:stCondLst>
                                        </p:cTn>
                                        <p:tgtEl>
                                          <p:spTgt spid="80"/>
                                        </p:tgtEl>
                                        <p:attrNameLst>
                                          <p:attrName>style.visibility</p:attrName>
                                        </p:attrNameLst>
                                      </p:cBhvr>
                                      <p:to>
                                        <p:strVal val="visible"/>
                                      </p:to>
                                    </p:set>
                                    <p:animEffect filter="wipe(up)" transition="in">
                                      <p:cBhvr>
                                        <p:cTn dur="500" id="108"/>
                                        <p:tgtEl>
                                          <p:spTgt spid="8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39"/>
      <p:bldP grpId="0" spid="40"/>
      <p:bldP grpId="0" spid="41"/>
      <p:bldP grpId="0" spid="42"/>
      <p:bldP grpId="0" spid="43"/>
      <p:bldP grpId="0" spid="68"/>
      <p:bldP grpId="0" spid="69"/>
      <p:bldP grpId="0" spid="71"/>
      <p:bldP grpId="0" spid="73"/>
      <p:bldP grpId="0" spid="74"/>
      <p:bldP grpId="0" spid="75"/>
      <p:bldP grpId="0" spid="76"/>
      <p:bldP grpId="0" spid="77"/>
      <p:bldP grpId="0" spid="78"/>
      <p:bldP grpId="0" spid="79"/>
      <p:bldP grpId="0" spid="80"/>
      <p:bldP grpId="0" spid="81"/>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a:extLst>
              <a:ext uri="{FF2B5EF4-FFF2-40B4-BE49-F238E27FC236}">
                <a16:creationId xmlns:a16="http://schemas.microsoft.com/office/drawing/2014/main" id="{BD28525C-F7F5-466A-A3DE-CB43BB8CE0E0}"/>
              </a:ext>
            </a:extLst>
          </p:cNvPr>
          <p:cNvSpPr/>
          <p:nvPr/>
        </p:nvSpPr>
        <p:spPr>
          <a:xfrm>
            <a:off x="468356" y="509067"/>
            <a:ext cx="446044" cy="446044"/>
          </a:xfrm>
          <a:prstGeom prst="ellipse">
            <a:avLst/>
          </a:prstGeom>
          <a:solidFill>
            <a:schemeClr val="accent1">
              <a:lumMod val="60000"/>
              <a:lumOff val="40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Ins="360000" rtlCol="0"/>
          <a:lstStyle/>
          <a:p>
            <a:pPr algn="r" defTabSz="914377"/>
            <a:endParaRPr altLang="en-US" b="1" lang="zh-CN" sz="1400">
              <a:solidFill>
                <a:schemeClr val="tx1"/>
              </a:solidFill>
              <a:latin charset="-122" panose="00000500000000000000" pitchFamily="2" typeface="三极准柔宋"/>
              <a:ea charset="-122" panose="00000500000000000000" pitchFamily="2" typeface="三极准柔宋"/>
              <a:cs charset="0" typeface="Open Sans"/>
            </a:endParaRPr>
          </a:p>
        </p:txBody>
      </p:sp>
      <p:sp>
        <p:nvSpPr>
          <p:cNvPr id="3" name="文本框 2">
            <a:extLst>
              <a:ext uri="{FF2B5EF4-FFF2-40B4-BE49-F238E27FC236}">
                <a16:creationId xmlns:a16="http://schemas.microsoft.com/office/drawing/2014/main" id="{02A867D6-C1D2-4B97-BB70-5AE2D35EF18A}"/>
              </a:ext>
            </a:extLst>
          </p:cNvPr>
          <p:cNvSpPr txBox="1"/>
          <p:nvPr/>
        </p:nvSpPr>
        <p:spPr>
          <a:xfrm>
            <a:off x="1168803" y="470479"/>
            <a:ext cx="3254366" cy="518160"/>
          </a:xfrm>
          <a:prstGeom prst="rect">
            <a:avLst/>
          </a:prstGeom>
          <a:noFill/>
        </p:spPr>
        <p:txBody>
          <a:bodyPr rtlCol="0" wrap="square">
            <a:spAutoFit/>
          </a:bodyPr>
          <a:lstStyle/>
          <a:p>
            <a:r>
              <a:rPr altLang="en-US" b="1" lang="zh-CN" sz="2800">
                <a:solidFill>
                  <a:schemeClr val="accent1">
                    <a:lumMod val="60000"/>
                    <a:lumOff val="40000"/>
                  </a:schemeClr>
                </a:solidFill>
                <a:latin charset="-122" panose="020b0503020204020204" pitchFamily="34" typeface="微软雅黑"/>
                <a:ea charset="-122" panose="020b0503020204020204" pitchFamily="34" typeface="微软雅黑"/>
              </a:rPr>
              <a:t>产品和运营管理</a:t>
            </a:r>
          </a:p>
        </p:txBody>
      </p:sp>
      <p:sp>
        <p:nvSpPr>
          <p:cNvPr id="23" name="椭圆 22">
            <a:extLst>
              <a:ext uri="{FF2B5EF4-FFF2-40B4-BE49-F238E27FC236}">
                <a16:creationId xmlns:a16="http://schemas.microsoft.com/office/drawing/2014/main" id="{0010AE13-9D46-43BB-BBC1-AD85E30CDF59}"/>
              </a:ext>
            </a:extLst>
          </p:cNvPr>
          <p:cNvSpPr/>
          <p:nvPr/>
        </p:nvSpPr>
        <p:spPr>
          <a:xfrm>
            <a:off x="-1616716" y="4570086"/>
            <a:ext cx="4356980" cy="435698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1" lang="zh-CN" noProof="0" normalizeH="0" spc="0" strike="noStrike" sz="1800" u="none">
              <a:ln>
                <a:noFill/>
              </a:ln>
              <a:solidFill>
                <a:prstClr val="white"/>
              </a:solidFill>
              <a:effectLst/>
              <a:uLnTx/>
              <a:uFillTx/>
              <a:latin typeface="Arial"/>
              <a:cs typeface="+mn-cs"/>
            </a:endParaRPr>
          </a:p>
        </p:txBody>
      </p:sp>
      <p:sp>
        <p:nvSpPr>
          <p:cNvPr id="24" name="椭圆 23">
            <a:extLst>
              <a:ext uri="{FF2B5EF4-FFF2-40B4-BE49-F238E27FC236}">
                <a16:creationId xmlns:a16="http://schemas.microsoft.com/office/drawing/2014/main" id="{DFA43FF2-D9C5-4DDC-9716-64C53891BA5D}"/>
              </a:ext>
            </a:extLst>
          </p:cNvPr>
          <p:cNvSpPr/>
          <p:nvPr/>
        </p:nvSpPr>
        <p:spPr>
          <a:xfrm>
            <a:off x="-598355" y="5588447"/>
            <a:ext cx="2320257" cy="2320257"/>
          </a:xfrm>
          <a:prstGeom prst="ellipse">
            <a:avLst/>
          </a:prstGeom>
          <a:solidFill>
            <a:schemeClr val="bg1"/>
          </a:solidFill>
          <a:ln>
            <a:noFill/>
          </a:ln>
          <a:effectLst>
            <a:outerShdw algn="ctr" blurRad="279400" rotWithShape="0" sx="102000" sy="10200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1" lang="zh-CN" noProof="0" normalizeH="0" spc="0" strike="noStrike" sz="1800" u="none">
              <a:ln>
                <a:noFill/>
              </a:ln>
              <a:solidFill>
                <a:prstClr val="white"/>
              </a:solidFill>
              <a:effectLst/>
              <a:uLnTx/>
              <a:uFillTx/>
              <a:latin typeface="Arial"/>
              <a:cs typeface="+mn-cs"/>
            </a:endParaRPr>
          </a:p>
        </p:txBody>
      </p:sp>
      <p:sp>
        <p:nvSpPr>
          <p:cNvPr id="26" name="矩形 25">
            <a:extLst>
              <a:ext uri="{FF2B5EF4-FFF2-40B4-BE49-F238E27FC236}">
                <a16:creationId xmlns:a16="http://schemas.microsoft.com/office/drawing/2014/main" id="{1168D9B5-CBFE-413B-BD17-D6C23B01BA18}"/>
              </a:ext>
            </a:extLst>
          </p:cNvPr>
          <p:cNvSpPr/>
          <p:nvPr/>
        </p:nvSpPr>
        <p:spPr>
          <a:xfrm>
            <a:off x="561774" y="1705387"/>
            <a:ext cx="5534226" cy="2177143"/>
          </a:xfrm>
          <a:prstGeom prst="rect">
            <a:avLst/>
          </a:prstGeom>
          <a:solidFill>
            <a:schemeClr val="bg1"/>
          </a:solidFill>
          <a:ln>
            <a:noFill/>
          </a:ln>
          <a:effectLst>
            <a:outerShdw algn="ctr" blurRad="355600" rotWithShape="0" sx="102000" sy="10200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1" lang="zh-CN" noProof="0" normalizeH="0" spc="0" strike="noStrike" sz="1800" u="none">
              <a:ln>
                <a:noFill/>
              </a:ln>
              <a:solidFill>
                <a:prstClr val="white"/>
              </a:solidFill>
              <a:effectLst/>
              <a:uLnTx/>
              <a:uFillTx/>
              <a:latin typeface="Arial"/>
              <a:cs typeface="+mn-cs"/>
            </a:endParaRPr>
          </a:p>
        </p:txBody>
      </p:sp>
      <p:sp>
        <p:nvSpPr>
          <p:cNvPr id="27" name="矩形 26">
            <a:extLst>
              <a:ext uri="{FF2B5EF4-FFF2-40B4-BE49-F238E27FC236}">
                <a16:creationId xmlns:a16="http://schemas.microsoft.com/office/drawing/2014/main" id="{4C8476E1-B791-4FD6-B29B-854983C0D9F9}"/>
              </a:ext>
            </a:extLst>
          </p:cNvPr>
          <p:cNvSpPr/>
          <p:nvPr/>
        </p:nvSpPr>
        <p:spPr>
          <a:xfrm>
            <a:off x="6865256" y="1705386"/>
            <a:ext cx="4681649" cy="2177143"/>
          </a:xfrm>
          <a:prstGeom prst="rect">
            <a:avLst/>
          </a:prstGeom>
          <a:blipFill dpi="0" rotWithShape="1">
            <a:blip r:embed="rId2">
              <a:extLst>
                <a:ext uri="{28A0092B-C50C-407E-A947-70E740481C1C}">
                  <a14:useLocalDpi val="0"/>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1" lang="zh-CN" noProof="0" normalizeH="0" spc="0" strike="noStrike" sz="1800" u="none">
              <a:ln>
                <a:noFill/>
              </a:ln>
              <a:solidFill>
                <a:prstClr val="white"/>
              </a:solidFill>
              <a:effectLst/>
              <a:uLnTx/>
              <a:uFillTx/>
              <a:latin typeface="Arial"/>
              <a:cs typeface="+mn-cs"/>
            </a:endParaRPr>
          </a:p>
        </p:txBody>
      </p:sp>
      <p:grpSp>
        <p:nvGrpSpPr>
          <p:cNvPr id="35" name="组合 34">
            <a:extLst>
              <a:ext uri="{FF2B5EF4-FFF2-40B4-BE49-F238E27FC236}">
                <a16:creationId xmlns:a16="http://schemas.microsoft.com/office/drawing/2014/main" id="{53B52827-C50E-449A-A574-ADDDC7E622FE}"/>
              </a:ext>
            </a:extLst>
          </p:cNvPr>
          <p:cNvGrpSpPr/>
          <p:nvPr/>
        </p:nvGrpSpPr>
        <p:grpSpPr>
          <a:xfrm>
            <a:off x="1215457" y="2452982"/>
            <a:ext cx="464342" cy="528786"/>
            <a:chOff x="3516313" y="5559425"/>
            <a:chExt cx="446088" cy="508000"/>
          </a:xfrm>
          <a:solidFill>
            <a:schemeClr val="bg1">
              <a:lumMod val="65000"/>
            </a:schemeClr>
          </a:solidFill>
        </p:grpSpPr>
        <p:sp>
          <p:nvSpPr>
            <p:cNvPr id="36" name="Freeform 25">
              <a:extLst>
                <a:ext uri="{FF2B5EF4-FFF2-40B4-BE49-F238E27FC236}">
                  <a16:creationId xmlns:a16="http://schemas.microsoft.com/office/drawing/2014/main" id="{783C3412-5B4E-4864-BAB0-26F4F5917E90}"/>
                </a:ext>
              </a:extLst>
            </p:cNvPr>
            <p:cNvSpPr>
              <a:spLocks noEditPoints="1"/>
            </p:cNvSpPr>
            <p:nvPr/>
          </p:nvSpPr>
          <p:spPr bwMode="auto">
            <a:xfrm>
              <a:off x="3516313" y="5559425"/>
              <a:ext cx="446088" cy="508000"/>
            </a:xfrm>
            <a:custGeom>
              <a:gdLst>
                <a:gd fmla="*/ 174 w 178" name="T0"/>
                <a:gd fmla="*/ 77 h 203" name="T1"/>
                <a:gd fmla="*/ 162 w 178" name="T2"/>
                <a:gd fmla="*/ 34 h 203" name="T3"/>
                <a:gd fmla="*/ 123 w 178" name="T4"/>
                <a:gd fmla="*/ 31 h 203" name="T5"/>
                <a:gd fmla="*/ 89 w 178" name="T6"/>
                <a:gd fmla="*/ 0 h 203" name="T7"/>
                <a:gd fmla="*/ 54 w 178" name="T8"/>
                <a:gd fmla="*/ 34 h 203" name="T9"/>
                <a:gd fmla="*/ 5 w 178" name="T10"/>
                <a:gd fmla="*/ 42 h 203" name="T11"/>
                <a:gd fmla="*/ 20 w 178" name="T12"/>
                <a:gd fmla="*/ 101 h 203" name="T13"/>
                <a:gd fmla="*/ 0 w 178" name="T14"/>
                <a:gd fmla="*/ 145 h 203" name="T15"/>
                <a:gd fmla="*/ 33 w 178" name="T16"/>
                <a:gd fmla="*/ 171 h 203" name="T17"/>
                <a:gd fmla="*/ 70 w 178" name="T18"/>
                <a:gd fmla="*/ 194 h 203" name="T19"/>
                <a:gd fmla="*/ 99 w 178" name="T20"/>
                <a:gd fmla="*/ 201 h 203" name="T21"/>
                <a:gd fmla="*/ 146 w 178" name="T22"/>
                <a:gd fmla="*/ 172 h 203" name="T23"/>
                <a:gd fmla="*/ 178 w 178" name="T24"/>
                <a:gd fmla="*/ 146 h 203" name="T25"/>
                <a:gd fmla="*/ 146 w 178" name="T26"/>
                <a:gd fmla="*/ 39 h 203" name="T27"/>
                <a:gd fmla="*/ 171 w 178" name="T28"/>
                <a:gd fmla="*/ 58 h 203" name="T29"/>
                <a:gd fmla="*/ 152 w 178" name="T30"/>
                <a:gd fmla="*/ 95 h 203" name="T31"/>
                <a:gd fmla="*/ 146 w 178" name="T32"/>
                <a:gd fmla="*/ 39 h 203" name="T33"/>
                <a:gd fmla="*/ 147 w 178" name="T34"/>
                <a:gd fmla="*/ 103 h 203" name="T35"/>
                <a:gd fmla="*/ 136 w 178" name="T36"/>
                <a:gd fmla="*/ 89 h 203" name="T37"/>
                <a:gd fmla="*/ 112 w 178" name="T38"/>
                <a:gd fmla="*/ 133 h 203" name="T39"/>
                <a:gd fmla="*/ 50 w 178" name="T40"/>
                <a:gd fmla="*/ 121 h 203" name="T41"/>
                <a:gd fmla="*/ 66 w 178" name="T42"/>
                <a:gd fmla="*/ 70 h 203" name="T43"/>
                <a:gd fmla="*/ 128 w 178" name="T44"/>
                <a:gd fmla="*/ 82 h 203" name="T45"/>
                <a:gd fmla="*/ 127 w 178" name="T46"/>
                <a:gd fmla="*/ 72 h 203" name="T47"/>
                <a:gd fmla="*/ 109 w 178" name="T48"/>
                <a:gd fmla="*/ 47 h 203" name="T49"/>
                <a:gd fmla="*/ 62 w 178" name="T50"/>
                <a:gd fmla="*/ 34 h 203" name="T51"/>
                <a:gd fmla="*/ 89 w 178" name="T52"/>
                <a:gd fmla="*/ 7 h 203" name="T53"/>
                <a:gd fmla="*/ 117 w 178" name="T54"/>
                <a:gd fmla="*/ 36 h 203" name="T55"/>
                <a:gd fmla="*/ 72 w 178" name="T56"/>
                <a:gd fmla="*/ 40 h 203" name="T57"/>
                <a:gd fmla="*/ 58 w 178" name="T58"/>
                <a:gd fmla="*/ 43 h 203" name="T59"/>
                <a:gd fmla="*/ 61 w 178" name="T60"/>
                <a:gd fmla="*/ 64 h 203" name="T61"/>
                <a:gd fmla="*/ 12 w 178" name="T62"/>
                <a:gd fmla="*/ 73 h 203" name="T63"/>
                <a:gd fmla="*/ 19 w 178" name="T64"/>
                <a:gd fmla="*/ 40 h 203" name="T65"/>
                <a:gd fmla="*/ 48 w 178" name="T66"/>
                <a:gd fmla="*/ 52 h 203" name="T67"/>
                <a:gd fmla="*/ 23 w 178" name="T68"/>
                <a:gd fmla="*/ 93 h 203" name="T69"/>
                <a:gd fmla="*/ 30 w 178" name="T70"/>
                <a:gd fmla="*/ 101 h 203" name="T71"/>
                <a:gd fmla="*/ 42 w 178" name="T72"/>
                <a:gd fmla="*/ 101 h 203" name="T73"/>
                <a:gd fmla="*/ 19 w 178" name="T74"/>
                <a:gd fmla="*/ 162 h 203" name="T75"/>
                <a:gd fmla="*/ 11 w 178" name="T76"/>
                <a:gd fmla="*/ 129 h 203" name="T77"/>
                <a:gd fmla="*/ 43 w 178" name="T78"/>
                <a:gd fmla="*/ 125 h 203" name="T79"/>
                <a:gd fmla="*/ 55 w 178" name="T80"/>
                <a:gd fmla="*/ 149 h 203" name="T81"/>
                <a:gd fmla="*/ 81 w 178" name="T82"/>
                <a:gd fmla="*/ 151 h 203" name="T83"/>
                <a:gd fmla="*/ 55 w 178" name="T84"/>
                <a:gd fmla="*/ 149 h 203" name="T85"/>
                <a:gd fmla="*/ 96 w 178" name="T86"/>
                <a:gd fmla="*/ 194 h 203" name="T87"/>
                <a:gd fmla="*/ 70 w 178" name="T88"/>
                <a:gd fmla="*/ 183 h 203" name="T89"/>
                <a:gd fmla="*/ 89 w 178" name="T90"/>
                <a:gd fmla="*/ 156 h 203" name="T91"/>
                <a:gd fmla="*/ 116 w 178" name="T92"/>
                <a:gd fmla="*/ 169 h 203" name="T93"/>
                <a:gd fmla="*/ 97 w 178" name="T94"/>
                <a:gd fmla="*/ 151 h 203" name="T95"/>
                <a:gd fmla="*/ 120 w 178" name="T96"/>
                <a:gd fmla="*/ 160 h 203" name="T97"/>
                <a:gd fmla="*/ 146 w 178" name="T98"/>
                <a:gd fmla="*/ 165 h 203" name="T99"/>
                <a:gd fmla="*/ 135 w 178" name="T100"/>
                <a:gd fmla="*/ 125 h 203" name="T101"/>
                <a:gd fmla="*/ 166 w 178" name="T102"/>
                <a:gd fmla="*/ 130 h 203"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03" w="178">
                  <a:moveTo>
                    <a:pt x="158" y="102"/>
                  </a:moveTo>
                  <a:cubicBezTo>
                    <a:pt x="159" y="100"/>
                    <a:pt x="160" y="99"/>
                    <a:pt x="161" y="97"/>
                  </a:cubicBezTo>
                  <a:cubicBezTo>
                    <a:pt x="167" y="90"/>
                    <a:pt x="171" y="83"/>
                    <a:pt x="174" y="77"/>
                  </a:cubicBezTo>
                  <a:cubicBezTo>
                    <a:pt x="177" y="70"/>
                    <a:pt x="178" y="64"/>
                    <a:pt x="178" y="58"/>
                  </a:cubicBezTo>
                  <a:cubicBezTo>
                    <a:pt x="178" y="52"/>
                    <a:pt x="177" y="47"/>
                    <a:pt x="174" y="43"/>
                  </a:cubicBezTo>
                  <a:cubicBezTo>
                    <a:pt x="171" y="39"/>
                    <a:pt x="167" y="36"/>
                    <a:pt x="162" y="34"/>
                  </a:cubicBezTo>
                  <a:cubicBezTo>
                    <a:pt x="157" y="32"/>
                    <a:pt x="152" y="31"/>
                    <a:pt x="146" y="31"/>
                  </a:cubicBezTo>
                  <a:cubicBezTo>
                    <a:pt x="139" y="32"/>
                    <a:pt x="132" y="32"/>
                    <a:pt x="125" y="34"/>
                  </a:cubicBezTo>
                  <a:cubicBezTo>
                    <a:pt x="124" y="33"/>
                    <a:pt x="124" y="32"/>
                    <a:pt x="123" y="31"/>
                  </a:cubicBezTo>
                  <a:cubicBezTo>
                    <a:pt x="119" y="22"/>
                    <a:pt x="114" y="14"/>
                    <a:pt x="109" y="9"/>
                  </a:cubicBezTo>
                  <a:cubicBezTo>
                    <a:pt x="106" y="6"/>
                    <a:pt x="103" y="4"/>
                    <a:pt x="99" y="2"/>
                  </a:cubicBezTo>
                  <a:cubicBezTo>
                    <a:pt x="96" y="1"/>
                    <a:pt x="93" y="0"/>
                    <a:pt x="89" y="0"/>
                  </a:cubicBezTo>
                  <a:cubicBezTo>
                    <a:pt x="85" y="0"/>
                    <a:pt x="82" y="1"/>
                    <a:pt x="79" y="2"/>
                  </a:cubicBezTo>
                  <a:cubicBezTo>
                    <a:pt x="73" y="5"/>
                    <a:pt x="68" y="10"/>
                    <a:pt x="64" y="16"/>
                  </a:cubicBezTo>
                  <a:cubicBezTo>
                    <a:pt x="60" y="21"/>
                    <a:pt x="57" y="27"/>
                    <a:pt x="54" y="34"/>
                  </a:cubicBezTo>
                  <a:cubicBezTo>
                    <a:pt x="46" y="32"/>
                    <a:pt x="39" y="31"/>
                    <a:pt x="33" y="31"/>
                  </a:cubicBezTo>
                  <a:cubicBezTo>
                    <a:pt x="27" y="31"/>
                    <a:pt x="21" y="32"/>
                    <a:pt x="17" y="33"/>
                  </a:cubicBezTo>
                  <a:cubicBezTo>
                    <a:pt x="12" y="35"/>
                    <a:pt x="8" y="38"/>
                    <a:pt x="5" y="42"/>
                  </a:cubicBezTo>
                  <a:cubicBezTo>
                    <a:pt x="2" y="46"/>
                    <a:pt x="0" y="51"/>
                    <a:pt x="0" y="57"/>
                  </a:cubicBezTo>
                  <a:cubicBezTo>
                    <a:pt x="0" y="63"/>
                    <a:pt x="2" y="70"/>
                    <a:pt x="5" y="76"/>
                  </a:cubicBezTo>
                  <a:cubicBezTo>
                    <a:pt x="8" y="84"/>
                    <a:pt x="14" y="93"/>
                    <a:pt x="20" y="101"/>
                  </a:cubicBezTo>
                  <a:cubicBezTo>
                    <a:pt x="19" y="103"/>
                    <a:pt x="18" y="104"/>
                    <a:pt x="17" y="105"/>
                  </a:cubicBezTo>
                  <a:cubicBezTo>
                    <a:pt x="12" y="113"/>
                    <a:pt x="7" y="120"/>
                    <a:pt x="4" y="126"/>
                  </a:cubicBezTo>
                  <a:cubicBezTo>
                    <a:pt x="2" y="133"/>
                    <a:pt x="0" y="139"/>
                    <a:pt x="0" y="145"/>
                  </a:cubicBezTo>
                  <a:cubicBezTo>
                    <a:pt x="0" y="151"/>
                    <a:pt x="1" y="156"/>
                    <a:pt x="5" y="160"/>
                  </a:cubicBezTo>
                  <a:cubicBezTo>
                    <a:pt x="7" y="164"/>
                    <a:pt x="12" y="167"/>
                    <a:pt x="16" y="169"/>
                  </a:cubicBezTo>
                  <a:cubicBezTo>
                    <a:pt x="21" y="171"/>
                    <a:pt x="27" y="171"/>
                    <a:pt x="33" y="171"/>
                  </a:cubicBezTo>
                  <a:cubicBezTo>
                    <a:pt x="39" y="171"/>
                    <a:pt x="46" y="171"/>
                    <a:pt x="53" y="169"/>
                  </a:cubicBezTo>
                  <a:cubicBezTo>
                    <a:pt x="54" y="170"/>
                    <a:pt x="54" y="171"/>
                    <a:pt x="55" y="172"/>
                  </a:cubicBezTo>
                  <a:cubicBezTo>
                    <a:pt x="59" y="181"/>
                    <a:pt x="64" y="189"/>
                    <a:pt x="70" y="194"/>
                  </a:cubicBezTo>
                  <a:cubicBezTo>
                    <a:pt x="72" y="197"/>
                    <a:pt x="75" y="199"/>
                    <a:pt x="79" y="201"/>
                  </a:cubicBezTo>
                  <a:cubicBezTo>
                    <a:pt x="82" y="202"/>
                    <a:pt x="85" y="203"/>
                    <a:pt x="89" y="203"/>
                  </a:cubicBezTo>
                  <a:cubicBezTo>
                    <a:pt x="93" y="203"/>
                    <a:pt x="96" y="202"/>
                    <a:pt x="99" y="201"/>
                  </a:cubicBezTo>
                  <a:cubicBezTo>
                    <a:pt x="105" y="198"/>
                    <a:pt x="110" y="193"/>
                    <a:pt x="115" y="187"/>
                  </a:cubicBezTo>
                  <a:cubicBezTo>
                    <a:pt x="118" y="182"/>
                    <a:pt x="122" y="176"/>
                    <a:pt x="124" y="169"/>
                  </a:cubicBezTo>
                  <a:cubicBezTo>
                    <a:pt x="132" y="171"/>
                    <a:pt x="139" y="172"/>
                    <a:pt x="146" y="172"/>
                  </a:cubicBezTo>
                  <a:cubicBezTo>
                    <a:pt x="151" y="172"/>
                    <a:pt x="157" y="171"/>
                    <a:pt x="161" y="170"/>
                  </a:cubicBezTo>
                  <a:cubicBezTo>
                    <a:pt x="166" y="168"/>
                    <a:pt x="170" y="165"/>
                    <a:pt x="173" y="161"/>
                  </a:cubicBezTo>
                  <a:cubicBezTo>
                    <a:pt x="176" y="157"/>
                    <a:pt x="178" y="151"/>
                    <a:pt x="178" y="146"/>
                  </a:cubicBezTo>
                  <a:cubicBezTo>
                    <a:pt x="178" y="140"/>
                    <a:pt x="176" y="133"/>
                    <a:pt x="173" y="127"/>
                  </a:cubicBezTo>
                  <a:cubicBezTo>
                    <a:pt x="170" y="119"/>
                    <a:pt x="165" y="110"/>
                    <a:pt x="158" y="102"/>
                  </a:cubicBezTo>
                  <a:close/>
                  <a:moveTo>
                    <a:pt x="146" y="39"/>
                  </a:moveTo>
                  <a:cubicBezTo>
                    <a:pt x="151" y="39"/>
                    <a:pt x="156" y="40"/>
                    <a:pt x="159" y="41"/>
                  </a:cubicBezTo>
                  <a:cubicBezTo>
                    <a:pt x="163" y="42"/>
                    <a:pt x="166" y="44"/>
                    <a:pt x="168" y="47"/>
                  </a:cubicBezTo>
                  <a:cubicBezTo>
                    <a:pt x="170" y="50"/>
                    <a:pt x="171" y="53"/>
                    <a:pt x="171" y="58"/>
                  </a:cubicBezTo>
                  <a:cubicBezTo>
                    <a:pt x="171" y="62"/>
                    <a:pt x="170" y="68"/>
                    <a:pt x="167" y="74"/>
                  </a:cubicBezTo>
                  <a:cubicBezTo>
                    <a:pt x="164" y="81"/>
                    <a:pt x="159" y="88"/>
                    <a:pt x="153" y="96"/>
                  </a:cubicBezTo>
                  <a:cubicBezTo>
                    <a:pt x="152" y="95"/>
                    <a:pt x="152" y="95"/>
                    <a:pt x="152" y="95"/>
                  </a:cubicBezTo>
                  <a:cubicBezTo>
                    <a:pt x="147" y="90"/>
                    <a:pt x="141" y="84"/>
                    <a:pt x="135" y="78"/>
                  </a:cubicBezTo>
                  <a:cubicBezTo>
                    <a:pt x="134" y="65"/>
                    <a:pt x="131" y="52"/>
                    <a:pt x="127" y="41"/>
                  </a:cubicBezTo>
                  <a:cubicBezTo>
                    <a:pt x="134" y="40"/>
                    <a:pt x="140" y="39"/>
                    <a:pt x="146" y="39"/>
                  </a:cubicBezTo>
                  <a:close/>
                  <a:moveTo>
                    <a:pt x="136" y="89"/>
                  </a:moveTo>
                  <a:cubicBezTo>
                    <a:pt x="140" y="93"/>
                    <a:pt x="144" y="98"/>
                    <a:pt x="148" y="102"/>
                  </a:cubicBezTo>
                  <a:cubicBezTo>
                    <a:pt x="147" y="103"/>
                    <a:pt x="147" y="103"/>
                    <a:pt x="147" y="103"/>
                  </a:cubicBezTo>
                  <a:cubicBezTo>
                    <a:pt x="143" y="107"/>
                    <a:pt x="140" y="110"/>
                    <a:pt x="136" y="114"/>
                  </a:cubicBezTo>
                  <a:cubicBezTo>
                    <a:pt x="136" y="110"/>
                    <a:pt x="136" y="106"/>
                    <a:pt x="136" y="101"/>
                  </a:cubicBezTo>
                  <a:cubicBezTo>
                    <a:pt x="136" y="97"/>
                    <a:pt x="136" y="93"/>
                    <a:pt x="136" y="89"/>
                  </a:cubicBezTo>
                  <a:close/>
                  <a:moveTo>
                    <a:pt x="129" y="101"/>
                  </a:moveTo>
                  <a:cubicBezTo>
                    <a:pt x="129" y="108"/>
                    <a:pt x="129" y="115"/>
                    <a:pt x="128" y="121"/>
                  </a:cubicBezTo>
                  <a:cubicBezTo>
                    <a:pt x="123" y="125"/>
                    <a:pt x="118" y="129"/>
                    <a:pt x="112" y="133"/>
                  </a:cubicBezTo>
                  <a:cubicBezTo>
                    <a:pt x="105" y="138"/>
                    <a:pt x="97" y="143"/>
                    <a:pt x="89" y="147"/>
                  </a:cubicBezTo>
                  <a:cubicBezTo>
                    <a:pt x="81" y="143"/>
                    <a:pt x="73" y="138"/>
                    <a:pt x="65" y="133"/>
                  </a:cubicBezTo>
                  <a:cubicBezTo>
                    <a:pt x="60" y="129"/>
                    <a:pt x="55" y="125"/>
                    <a:pt x="50" y="121"/>
                  </a:cubicBezTo>
                  <a:cubicBezTo>
                    <a:pt x="50" y="115"/>
                    <a:pt x="49" y="108"/>
                    <a:pt x="49" y="101"/>
                  </a:cubicBezTo>
                  <a:cubicBezTo>
                    <a:pt x="49" y="95"/>
                    <a:pt x="50" y="88"/>
                    <a:pt x="50" y="82"/>
                  </a:cubicBezTo>
                  <a:cubicBezTo>
                    <a:pt x="55" y="78"/>
                    <a:pt x="60" y="74"/>
                    <a:pt x="66" y="70"/>
                  </a:cubicBezTo>
                  <a:cubicBezTo>
                    <a:pt x="74" y="65"/>
                    <a:pt x="81" y="60"/>
                    <a:pt x="89" y="56"/>
                  </a:cubicBezTo>
                  <a:cubicBezTo>
                    <a:pt x="97" y="60"/>
                    <a:pt x="105" y="65"/>
                    <a:pt x="113" y="70"/>
                  </a:cubicBezTo>
                  <a:cubicBezTo>
                    <a:pt x="118" y="74"/>
                    <a:pt x="123" y="78"/>
                    <a:pt x="128" y="82"/>
                  </a:cubicBezTo>
                  <a:cubicBezTo>
                    <a:pt x="129" y="88"/>
                    <a:pt x="129" y="95"/>
                    <a:pt x="129" y="101"/>
                  </a:cubicBezTo>
                  <a:close/>
                  <a:moveTo>
                    <a:pt x="123" y="54"/>
                  </a:moveTo>
                  <a:cubicBezTo>
                    <a:pt x="125" y="59"/>
                    <a:pt x="126" y="65"/>
                    <a:pt x="127" y="72"/>
                  </a:cubicBezTo>
                  <a:cubicBezTo>
                    <a:pt x="124" y="69"/>
                    <a:pt x="120" y="67"/>
                    <a:pt x="117" y="64"/>
                  </a:cubicBezTo>
                  <a:cubicBezTo>
                    <a:pt x="111" y="60"/>
                    <a:pt x="104" y="56"/>
                    <a:pt x="97" y="52"/>
                  </a:cubicBezTo>
                  <a:cubicBezTo>
                    <a:pt x="101" y="50"/>
                    <a:pt x="105" y="48"/>
                    <a:pt x="109" y="47"/>
                  </a:cubicBezTo>
                  <a:cubicBezTo>
                    <a:pt x="113" y="45"/>
                    <a:pt x="116" y="44"/>
                    <a:pt x="120" y="43"/>
                  </a:cubicBezTo>
                  <a:cubicBezTo>
                    <a:pt x="121" y="47"/>
                    <a:pt x="122" y="50"/>
                    <a:pt x="123" y="54"/>
                  </a:cubicBezTo>
                  <a:close/>
                  <a:moveTo>
                    <a:pt x="62" y="34"/>
                  </a:moveTo>
                  <a:cubicBezTo>
                    <a:pt x="65" y="25"/>
                    <a:pt x="70" y="19"/>
                    <a:pt x="75" y="14"/>
                  </a:cubicBezTo>
                  <a:cubicBezTo>
                    <a:pt x="77" y="12"/>
                    <a:pt x="79" y="10"/>
                    <a:pt x="82" y="9"/>
                  </a:cubicBezTo>
                  <a:cubicBezTo>
                    <a:pt x="84" y="8"/>
                    <a:pt x="87" y="7"/>
                    <a:pt x="89" y="7"/>
                  </a:cubicBezTo>
                  <a:cubicBezTo>
                    <a:pt x="91" y="7"/>
                    <a:pt x="94" y="8"/>
                    <a:pt x="96" y="9"/>
                  </a:cubicBezTo>
                  <a:cubicBezTo>
                    <a:pt x="100" y="11"/>
                    <a:pt x="105" y="15"/>
                    <a:pt x="109" y="20"/>
                  </a:cubicBezTo>
                  <a:cubicBezTo>
                    <a:pt x="112" y="24"/>
                    <a:pt x="115" y="30"/>
                    <a:pt x="117" y="36"/>
                  </a:cubicBezTo>
                  <a:cubicBezTo>
                    <a:pt x="114" y="37"/>
                    <a:pt x="110" y="39"/>
                    <a:pt x="106" y="40"/>
                  </a:cubicBezTo>
                  <a:cubicBezTo>
                    <a:pt x="101" y="42"/>
                    <a:pt x="95" y="45"/>
                    <a:pt x="89" y="47"/>
                  </a:cubicBezTo>
                  <a:cubicBezTo>
                    <a:pt x="84" y="44"/>
                    <a:pt x="78" y="42"/>
                    <a:pt x="72" y="40"/>
                  </a:cubicBezTo>
                  <a:cubicBezTo>
                    <a:pt x="68" y="38"/>
                    <a:pt x="65" y="37"/>
                    <a:pt x="61" y="36"/>
                  </a:cubicBezTo>
                  <a:cubicBezTo>
                    <a:pt x="61" y="35"/>
                    <a:pt x="61" y="34"/>
                    <a:pt x="62" y="34"/>
                  </a:cubicBezTo>
                  <a:close/>
                  <a:moveTo>
                    <a:pt x="58" y="43"/>
                  </a:moveTo>
                  <a:cubicBezTo>
                    <a:pt x="62" y="44"/>
                    <a:pt x="66" y="45"/>
                    <a:pt x="69" y="47"/>
                  </a:cubicBezTo>
                  <a:cubicBezTo>
                    <a:pt x="73" y="48"/>
                    <a:pt x="77" y="50"/>
                    <a:pt x="81" y="52"/>
                  </a:cubicBezTo>
                  <a:cubicBezTo>
                    <a:pt x="75" y="55"/>
                    <a:pt x="68" y="59"/>
                    <a:pt x="61" y="64"/>
                  </a:cubicBezTo>
                  <a:cubicBezTo>
                    <a:pt x="58" y="66"/>
                    <a:pt x="55" y="69"/>
                    <a:pt x="51" y="71"/>
                  </a:cubicBezTo>
                  <a:cubicBezTo>
                    <a:pt x="53" y="61"/>
                    <a:pt x="55" y="51"/>
                    <a:pt x="58" y="43"/>
                  </a:cubicBezTo>
                  <a:close/>
                  <a:moveTo>
                    <a:pt x="12" y="73"/>
                  </a:moveTo>
                  <a:cubicBezTo>
                    <a:pt x="9" y="67"/>
                    <a:pt x="8" y="62"/>
                    <a:pt x="8" y="57"/>
                  </a:cubicBezTo>
                  <a:cubicBezTo>
                    <a:pt x="8" y="53"/>
                    <a:pt x="9" y="49"/>
                    <a:pt x="11" y="46"/>
                  </a:cubicBezTo>
                  <a:cubicBezTo>
                    <a:pt x="13" y="44"/>
                    <a:pt x="16" y="42"/>
                    <a:pt x="19" y="40"/>
                  </a:cubicBezTo>
                  <a:cubicBezTo>
                    <a:pt x="23" y="39"/>
                    <a:pt x="27" y="38"/>
                    <a:pt x="33" y="38"/>
                  </a:cubicBezTo>
                  <a:cubicBezTo>
                    <a:pt x="38" y="38"/>
                    <a:pt x="44" y="39"/>
                    <a:pt x="51" y="41"/>
                  </a:cubicBezTo>
                  <a:cubicBezTo>
                    <a:pt x="50" y="44"/>
                    <a:pt x="49" y="48"/>
                    <a:pt x="48" y="52"/>
                  </a:cubicBezTo>
                  <a:cubicBezTo>
                    <a:pt x="46" y="60"/>
                    <a:pt x="44" y="69"/>
                    <a:pt x="43" y="78"/>
                  </a:cubicBezTo>
                  <a:cubicBezTo>
                    <a:pt x="37" y="84"/>
                    <a:pt x="31" y="90"/>
                    <a:pt x="25" y="95"/>
                  </a:cubicBezTo>
                  <a:cubicBezTo>
                    <a:pt x="25" y="94"/>
                    <a:pt x="24" y="93"/>
                    <a:pt x="23" y="93"/>
                  </a:cubicBezTo>
                  <a:cubicBezTo>
                    <a:pt x="18" y="86"/>
                    <a:pt x="14" y="79"/>
                    <a:pt x="12" y="73"/>
                  </a:cubicBezTo>
                  <a:close/>
                  <a:moveTo>
                    <a:pt x="42" y="114"/>
                  </a:moveTo>
                  <a:cubicBezTo>
                    <a:pt x="38" y="110"/>
                    <a:pt x="34" y="105"/>
                    <a:pt x="30" y="101"/>
                  </a:cubicBezTo>
                  <a:cubicBezTo>
                    <a:pt x="31" y="100"/>
                    <a:pt x="31" y="100"/>
                    <a:pt x="31" y="100"/>
                  </a:cubicBezTo>
                  <a:cubicBezTo>
                    <a:pt x="35" y="96"/>
                    <a:pt x="38" y="93"/>
                    <a:pt x="42" y="89"/>
                  </a:cubicBezTo>
                  <a:cubicBezTo>
                    <a:pt x="42" y="93"/>
                    <a:pt x="42" y="97"/>
                    <a:pt x="42" y="101"/>
                  </a:cubicBezTo>
                  <a:cubicBezTo>
                    <a:pt x="42" y="106"/>
                    <a:pt x="42" y="110"/>
                    <a:pt x="42" y="114"/>
                  </a:cubicBezTo>
                  <a:close/>
                  <a:moveTo>
                    <a:pt x="33" y="164"/>
                  </a:moveTo>
                  <a:cubicBezTo>
                    <a:pt x="27" y="164"/>
                    <a:pt x="23" y="163"/>
                    <a:pt x="19" y="162"/>
                  </a:cubicBezTo>
                  <a:cubicBezTo>
                    <a:pt x="15" y="161"/>
                    <a:pt x="12" y="159"/>
                    <a:pt x="11" y="156"/>
                  </a:cubicBezTo>
                  <a:cubicBezTo>
                    <a:pt x="8" y="153"/>
                    <a:pt x="7" y="150"/>
                    <a:pt x="7" y="145"/>
                  </a:cubicBezTo>
                  <a:cubicBezTo>
                    <a:pt x="7" y="141"/>
                    <a:pt x="9" y="135"/>
                    <a:pt x="11" y="129"/>
                  </a:cubicBezTo>
                  <a:cubicBezTo>
                    <a:pt x="14" y="122"/>
                    <a:pt x="19" y="115"/>
                    <a:pt x="25" y="107"/>
                  </a:cubicBezTo>
                  <a:cubicBezTo>
                    <a:pt x="26" y="108"/>
                    <a:pt x="26" y="108"/>
                    <a:pt x="26" y="108"/>
                  </a:cubicBezTo>
                  <a:cubicBezTo>
                    <a:pt x="31" y="113"/>
                    <a:pt x="37" y="119"/>
                    <a:pt x="43" y="125"/>
                  </a:cubicBezTo>
                  <a:cubicBezTo>
                    <a:pt x="45" y="138"/>
                    <a:pt x="47" y="151"/>
                    <a:pt x="51" y="162"/>
                  </a:cubicBezTo>
                  <a:cubicBezTo>
                    <a:pt x="44" y="163"/>
                    <a:pt x="38" y="164"/>
                    <a:pt x="33" y="164"/>
                  </a:cubicBezTo>
                  <a:close/>
                  <a:moveTo>
                    <a:pt x="55" y="149"/>
                  </a:moveTo>
                  <a:cubicBezTo>
                    <a:pt x="54" y="144"/>
                    <a:pt x="52" y="138"/>
                    <a:pt x="51" y="131"/>
                  </a:cubicBezTo>
                  <a:cubicBezTo>
                    <a:pt x="55" y="134"/>
                    <a:pt x="58" y="136"/>
                    <a:pt x="61" y="139"/>
                  </a:cubicBezTo>
                  <a:cubicBezTo>
                    <a:pt x="68" y="143"/>
                    <a:pt x="74" y="147"/>
                    <a:pt x="81" y="151"/>
                  </a:cubicBezTo>
                  <a:cubicBezTo>
                    <a:pt x="77" y="153"/>
                    <a:pt x="73" y="155"/>
                    <a:pt x="69" y="156"/>
                  </a:cubicBezTo>
                  <a:cubicBezTo>
                    <a:pt x="65" y="158"/>
                    <a:pt x="62" y="159"/>
                    <a:pt x="58" y="160"/>
                  </a:cubicBezTo>
                  <a:cubicBezTo>
                    <a:pt x="57" y="156"/>
                    <a:pt x="56" y="153"/>
                    <a:pt x="55" y="149"/>
                  </a:cubicBezTo>
                  <a:close/>
                  <a:moveTo>
                    <a:pt x="116" y="169"/>
                  </a:moveTo>
                  <a:cubicBezTo>
                    <a:pt x="113" y="178"/>
                    <a:pt x="108" y="184"/>
                    <a:pt x="103" y="189"/>
                  </a:cubicBezTo>
                  <a:cubicBezTo>
                    <a:pt x="101" y="191"/>
                    <a:pt x="99" y="193"/>
                    <a:pt x="96" y="194"/>
                  </a:cubicBezTo>
                  <a:cubicBezTo>
                    <a:pt x="94" y="195"/>
                    <a:pt x="91" y="196"/>
                    <a:pt x="89" y="196"/>
                  </a:cubicBezTo>
                  <a:cubicBezTo>
                    <a:pt x="87" y="196"/>
                    <a:pt x="84" y="195"/>
                    <a:pt x="82" y="194"/>
                  </a:cubicBezTo>
                  <a:cubicBezTo>
                    <a:pt x="78" y="192"/>
                    <a:pt x="73" y="188"/>
                    <a:pt x="70" y="183"/>
                  </a:cubicBezTo>
                  <a:cubicBezTo>
                    <a:pt x="66" y="179"/>
                    <a:pt x="63" y="173"/>
                    <a:pt x="61" y="167"/>
                  </a:cubicBezTo>
                  <a:cubicBezTo>
                    <a:pt x="64" y="166"/>
                    <a:pt x="68" y="164"/>
                    <a:pt x="72" y="163"/>
                  </a:cubicBezTo>
                  <a:cubicBezTo>
                    <a:pt x="77" y="161"/>
                    <a:pt x="83" y="158"/>
                    <a:pt x="89" y="156"/>
                  </a:cubicBezTo>
                  <a:cubicBezTo>
                    <a:pt x="95" y="159"/>
                    <a:pt x="100" y="161"/>
                    <a:pt x="106" y="163"/>
                  </a:cubicBezTo>
                  <a:cubicBezTo>
                    <a:pt x="110" y="165"/>
                    <a:pt x="114" y="166"/>
                    <a:pt x="117" y="167"/>
                  </a:cubicBezTo>
                  <a:cubicBezTo>
                    <a:pt x="117" y="168"/>
                    <a:pt x="117" y="168"/>
                    <a:pt x="116" y="169"/>
                  </a:cubicBezTo>
                  <a:close/>
                  <a:moveTo>
                    <a:pt x="120" y="160"/>
                  </a:moveTo>
                  <a:cubicBezTo>
                    <a:pt x="116" y="159"/>
                    <a:pt x="113" y="158"/>
                    <a:pt x="109" y="156"/>
                  </a:cubicBezTo>
                  <a:cubicBezTo>
                    <a:pt x="105" y="155"/>
                    <a:pt x="101" y="153"/>
                    <a:pt x="97" y="151"/>
                  </a:cubicBezTo>
                  <a:cubicBezTo>
                    <a:pt x="103" y="148"/>
                    <a:pt x="110" y="144"/>
                    <a:pt x="117" y="139"/>
                  </a:cubicBezTo>
                  <a:cubicBezTo>
                    <a:pt x="120" y="137"/>
                    <a:pt x="123" y="134"/>
                    <a:pt x="127" y="132"/>
                  </a:cubicBezTo>
                  <a:cubicBezTo>
                    <a:pt x="125" y="142"/>
                    <a:pt x="123" y="152"/>
                    <a:pt x="120" y="160"/>
                  </a:cubicBezTo>
                  <a:close/>
                  <a:moveTo>
                    <a:pt x="167" y="157"/>
                  </a:moveTo>
                  <a:cubicBezTo>
                    <a:pt x="165" y="159"/>
                    <a:pt x="162" y="161"/>
                    <a:pt x="159" y="163"/>
                  </a:cubicBezTo>
                  <a:cubicBezTo>
                    <a:pt x="155" y="164"/>
                    <a:pt x="151" y="165"/>
                    <a:pt x="146" y="165"/>
                  </a:cubicBezTo>
                  <a:cubicBezTo>
                    <a:pt x="140" y="165"/>
                    <a:pt x="134" y="164"/>
                    <a:pt x="127" y="162"/>
                  </a:cubicBezTo>
                  <a:cubicBezTo>
                    <a:pt x="128" y="159"/>
                    <a:pt x="129" y="155"/>
                    <a:pt x="130" y="151"/>
                  </a:cubicBezTo>
                  <a:cubicBezTo>
                    <a:pt x="132" y="143"/>
                    <a:pt x="134" y="134"/>
                    <a:pt x="135" y="125"/>
                  </a:cubicBezTo>
                  <a:cubicBezTo>
                    <a:pt x="142" y="119"/>
                    <a:pt x="148" y="113"/>
                    <a:pt x="153" y="108"/>
                  </a:cubicBezTo>
                  <a:cubicBezTo>
                    <a:pt x="154" y="109"/>
                    <a:pt x="154" y="110"/>
                    <a:pt x="155" y="110"/>
                  </a:cubicBezTo>
                  <a:cubicBezTo>
                    <a:pt x="160" y="117"/>
                    <a:pt x="164" y="124"/>
                    <a:pt x="166" y="130"/>
                  </a:cubicBezTo>
                  <a:cubicBezTo>
                    <a:pt x="169" y="136"/>
                    <a:pt x="170" y="141"/>
                    <a:pt x="170" y="146"/>
                  </a:cubicBezTo>
                  <a:cubicBezTo>
                    <a:pt x="170" y="150"/>
                    <a:pt x="169" y="154"/>
                    <a:pt x="167" y="15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7" name="Oval 26">
              <a:extLst>
                <a:ext uri="{FF2B5EF4-FFF2-40B4-BE49-F238E27FC236}">
                  <a16:creationId xmlns:a16="http://schemas.microsoft.com/office/drawing/2014/main" id="{5D723A5D-EE2A-460D-9C65-8300789884FB}"/>
                </a:ext>
              </a:extLst>
            </p:cNvPr>
            <p:cNvSpPr>
              <a:spLocks noChangeArrowheads="1"/>
            </p:cNvSpPr>
            <p:nvPr/>
          </p:nvSpPr>
          <p:spPr bwMode="auto">
            <a:xfrm>
              <a:off x="3694113" y="5767387"/>
              <a:ext cx="93663" cy="92075"/>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38" name="Rectangle 47">
            <a:extLst>
              <a:ext uri="{FF2B5EF4-FFF2-40B4-BE49-F238E27FC236}">
                <a16:creationId xmlns:a16="http://schemas.microsoft.com/office/drawing/2014/main" id="{05A61620-C031-473D-86D6-8AB68E393CEE}"/>
              </a:ext>
            </a:extLst>
          </p:cNvPr>
          <p:cNvSpPr>
            <a:spLocks noChangeArrowheads="1"/>
          </p:cNvSpPr>
          <p:nvPr/>
        </p:nvSpPr>
        <p:spPr bwMode="auto">
          <a:xfrm>
            <a:off x="2202593" y="2626453"/>
            <a:ext cx="3483591" cy="66751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nSpc>
                <a:spcPct val="120000"/>
              </a:lnSpc>
            </a:pPr>
            <a:r>
              <a:rPr altLang="en-US" lang="zh-CN" sz="1050">
                <a:solidFill>
                  <a:schemeClr val="bg1">
                    <a:lumMod val="50000"/>
                  </a:schemeClr>
                </a:solidFill>
                <a:latin charset="-122" panose="020b0503020204020204" pitchFamily="34" typeface="微软雅黑"/>
                <a:ea charset="-122" panose="020b0503020204020204" pitchFamily="34" typeface="微软雅黑"/>
              </a:rPr>
              <a:t>在此点击添加图片的描述内容详情在此点击添加图片内容详情在此点击添加图片在此点击添加图片的描述内容详情在此点击添加图片内容详情在此点击添加图片</a:t>
            </a:r>
          </a:p>
        </p:txBody>
      </p:sp>
      <p:sp>
        <p:nvSpPr>
          <p:cNvPr id="45" name="Rectangle 48">
            <a:extLst>
              <a:ext uri="{FF2B5EF4-FFF2-40B4-BE49-F238E27FC236}">
                <a16:creationId xmlns:a16="http://schemas.microsoft.com/office/drawing/2014/main" id="{3384D267-67E3-4DB8-907D-610D21A375E5}"/>
              </a:ext>
            </a:extLst>
          </p:cNvPr>
          <p:cNvSpPr>
            <a:spLocks noChangeArrowheads="1"/>
          </p:cNvSpPr>
          <p:nvPr/>
        </p:nvSpPr>
        <p:spPr bwMode="auto">
          <a:xfrm>
            <a:off x="2186266" y="2241129"/>
            <a:ext cx="1097280"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en-US" b="1" lang="zh-CN">
                <a:solidFill>
                  <a:schemeClr val="tx1">
                    <a:lumMod val="85000"/>
                    <a:lumOff val="15000"/>
                  </a:schemeClr>
                </a:solidFill>
                <a:latin charset="-122" panose="020b0503020204020204" pitchFamily="34" typeface="微软雅黑"/>
                <a:ea charset="-122" panose="020b0503020204020204" pitchFamily="34" typeface="微软雅黑"/>
              </a:rPr>
              <a:t>添加标题</a:t>
            </a:r>
          </a:p>
        </p:txBody>
      </p:sp>
      <p:grpSp>
        <p:nvGrpSpPr>
          <p:cNvPr id="48" name="Group 23">
            <a:extLst>
              <a:ext uri="{FF2B5EF4-FFF2-40B4-BE49-F238E27FC236}">
                <a16:creationId xmlns:a16="http://schemas.microsoft.com/office/drawing/2014/main" id="{5C895C5A-5479-4D1B-B8AD-C908791BB779}"/>
              </a:ext>
            </a:extLst>
          </p:cNvPr>
          <p:cNvGrpSpPr/>
          <p:nvPr/>
        </p:nvGrpSpPr>
        <p:grpSpPr>
          <a:xfrm>
            <a:off x="1498029" y="4302430"/>
            <a:ext cx="4041140" cy="721284"/>
            <a:chOff x="7218034" y="4874812"/>
            <a:chExt cx="4041140" cy="721284"/>
          </a:xfrm>
        </p:grpSpPr>
        <p:sp>
          <p:nvSpPr>
            <p:cNvPr id="49" name="TextBox 8">
              <a:extLst>
                <a:ext uri="{FF2B5EF4-FFF2-40B4-BE49-F238E27FC236}">
                  <a16:creationId xmlns:a16="http://schemas.microsoft.com/office/drawing/2014/main" id="{F41585D4-E4C5-4370-89F3-83FD1FB4DBCF}"/>
                </a:ext>
              </a:extLst>
            </p:cNvPr>
            <p:cNvSpPr txBox="1"/>
            <p:nvPr/>
          </p:nvSpPr>
          <p:spPr>
            <a:xfrm>
              <a:off x="7218034" y="5108272"/>
              <a:ext cx="2435793" cy="335280"/>
            </a:xfrm>
            <a:prstGeom prst="rect">
              <a:avLst/>
            </a:prstGeom>
            <a:noFill/>
          </p:spPr>
          <p:txBody>
            <a:bodyPr rtlCol="0" wrap="square">
              <a:spAutoFit/>
            </a:bodyPr>
            <a:lstStyle/>
            <a:p>
              <a:r>
                <a:rPr altLang="en-US" b="1" lang="zh-CN" sz="1600">
                  <a:latin charset="-122" panose="020b0503020204020204" pitchFamily="34" typeface="微软雅黑"/>
                  <a:ea charset="-122" panose="020b0503020204020204" pitchFamily="34" typeface="微软雅黑"/>
                </a:rPr>
                <a:t>此处输入题目</a:t>
              </a:r>
            </a:p>
          </p:txBody>
        </p:sp>
        <p:sp>
          <p:nvSpPr>
            <p:cNvPr id="50" name="TextBox 9">
              <a:extLst>
                <a:ext uri="{FF2B5EF4-FFF2-40B4-BE49-F238E27FC236}">
                  <a16:creationId xmlns:a16="http://schemas.microsoft.com/office/drawing/2014/main" id="{239A85D7-5799-4537-A5A9-8699B00BA4C8}"/>
                </a:ext>
              </a:extLst>
            </p:cNvPr>
            <p:cNvSpPr txBox="1"/>
            <p:nvPr/>
          </p:nvSpPr>
          <p:spPr>
            <a:xfrm>
              <a:off x="9925685" y="4874813"/>
              <a:ext cx="1333489" cy="640080"/>
            </a:xfrm>
            <a:prstGeom prst="rect">
              <a:avLst/>
            </a:prstGeom>
            <a:noFill/>
          </p:spPr>
          <p:txBody>
            <a:bodyPr rtlCol="0" wrap="square">
              <a:spAutoFit/>
            </a:bodyPr>
            <a:lstStyle/>
            <a:p>
              <a:pPr algn="ctr"/>
              <a:r>
                <a:rPr b="1" lang="en-US" sz="3600">
                  <a:solidFill>
                    <a:schemeClr val="accent1">
                      <a:lumMod val="60000"/>
                      <a:lumOff val="40000"/>
                    </a:schemeClr>
                  </a:solidFill>
                  <a:latin typeface="+mj-lt"/>
                </a:rPr>
                <a:t>75%</a:t>
              </a:r>
            </a:p>
          </p:txBody>
        </p:sp>
        <p:grpSp>
          <p:nvGrpSpPr>
            <p:cNvPr id="51" name="Group 10">
              <a:extLst>
                <a:ext uri="{FF2B5EF4-FFF2-40B4-BE49-F238E27FC236}">
                  <a16:creationId xmlns:a16="http://schemas.microsoft.com/office/drawing/2014/main" id="{0CC18BF4-087D-4C2F-8474-3A68128312CB}"/>
                </a:ext>
              </a:extLst>
            </p:cNvPr>
            <p:cNvGrpSpPr/>
            <p:nvPr/>
          </p:nvGrpSpPr>
          <p:grpSpPr>
            <a:xfrm>
              <a:off x="7275512" y="5516333"/>
              <a:ext cx="3744133" cy="79763"/>
              <a:chOff x="7604905" y="5466842"/>
              <a:chExt cx="4035442" cy="85969"/>
            </a:xfrm>
          </p:grpSpPr>
          <p:sp>
            <p:nvSpPr>
              <p:cNvPr id="52" name="Freeform 11">
                <a:extLst>
                  <a:ext uri="{FF2B5EF4-FFF2-40B4-BE49-F238E27FC236}">
                    <a16:creationId xmlns:a16="http://schemas.microsoft.com/office/drawing/2014/main" id="{F3F005B0-782E-42B5-96FE-3464B95587A0}"/>
                  </a:ext>
                </a:extLst>
              </p:cNvPr>
              <p:cNvSpPr/>
              <p:nvPr/>
            </p:nvSpPr>
            <p:spPr>
              <a:xfrm>
                <a:off x="7604905" y="5466843"/>
                <a:ext cx="4035442" cy="85968"/>
              </a:xfrm>
              <a:custGeom>
                <a:gdLst>
                  <a:gd fmla="*/ 46897 w 4402807" name="connsiteX0"/>
                  <a:gd fmla="*/ 0 h 93794" name="connsiteY0"/>
                  <a:gd fmla="*/ 4352197 w 4402807" name="connsiteX1"/>
                  <a:gd fmla="*/ 0 h 93794" name="connsiteY1"/>
                  <a:gd fmla="*/ 4352197 w 4402807" name="connsiteX2"/>
                  <a:gd fmla="*/ 750 h 93794" name="connsiteY2"/>
                  <a:gd fmla="*/ 4355910 w 4402807" name="connsiteX3"/>
                  <a:gd fmla="*/ 0 h 93794" name="connsiteY3"/>
                  <a:gd fmla="*/ 4402807 w 4402807" name="connsiteX4"/>
                  <a:gd fmla="*/ 46897 h 93794" name="connsiteY4"/>
                  <a:gd fmla="*/ 4355910 w 4402807" name="connsiteX5"/>
                  <a:gd fmla="*/ 93794 h 93794" name="connsiteY5"/>
                  <a:gd fmla="*/ 4352197 w 4402807" name="connsiteX6"/>
                  <a:gd fmla="*/ 93045 h 93794" name="connsiteY6"/>
                  <a:gd fmla="*/ 4352197 w 4402807" name="connsiteX7"/>
                  <a:gd fmla="*/ 93793 h 93794" name="connsiteY7"/>
                  <a:gd fmla="*/ 46902 w 4402807" name="connsiteX8"/>
                  <a:gd fmla="*/ 93793 h 93794" name="connsiteY8"/>
                  <a:gd fmla="*/ 46897 w 4402807" name="connsiteX9"/>
                  <a:gd fmla="*/ 93794 h 93794" name="connsiteY9"/>
                  <a:gd fmla="*/ 0 w 4402807" name="connsiteX10"/>
                  <a:gd fmla="*/ 46897 h 93794" name="connsiteY10"/>
                  <a:gd fmla="*/ 46897 w 4402807" name="connsiteX11"/>
                  <a:gd fmla="*/ 0 h 93794"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93794" w="4402807">
                    <a:moveTo>
                      <a:pt x="46897" y="0"/>
                    </a:moveTo>
                    <a:lnTo>
                      <a:pt x="4352197" y="0"/>
                    </a:lnTo>
                    <a:lnTo>
                      <a:pt x="4352197" y="750"/>
                    </a:lnTo>
                    <a:lnTo>
                      <a:pt x="4355910" y="0"/>
                    </a:lnTo>
                    <a:cubicBezTo>
                      <a:pt x="4381810" y="0"/>
                      <a:pt x="4402807" y="20997"/>
                      <a:pt x="4402807" y="46897"/>
                    </a:cubicBezTo>
                    <a:cubicBezTo>
                      <a:pt x="4402807" y="72797"/>
                      <a:pt x="4381810" y="93794"/>
                      <a:pt x="4355910" y="93794"/>
                    </a:cubicBezTo>
                    <a:lnTo>
                      <a:pt x="4352197" y="93045"/>
                    </a:lnTo>
                    <a:lnTo>
                      <a:pt x="4352197" y="93793"/>
                    </a:lnTo>
                    <a:lnTo>
                      <a:pt x="46902" y="93793"/>
                    </a:lnTo>
                    <a:lnTo>
                      <a:pt x="46897" y="93794"/>
                    </a:lnTo>
                    <a:cubicBezTo>
                      <a:pt x="20997" y="93794"/>
                      <a:pt x="0" y="72797"/>
                      <a:pt x="0" y="46897"/>
                    </a:cubicBezTo>
                    <a:cubicBezTo>
                      <a:pt x="0" y="20997"/>
                      <a:pt x="20997" y="0"/>
                      <a:pt x="46897"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bg2">
                      <a:lumMod val="25000"/>
                    </a:schemeClr>
                  </a:solidFill>
                </a:endParaRPr>
              </a:p>
            </p:txBody>
          </p:sp>
          <p:sp>
            <p:nvSpPr>
              <p:cNvPr id="53" name="Freeform 12">
                <a:extLst>
                  <a:ext uri="{FF2B5EF4-FFF2-40B4-BE49-F238E27FC236}">
                    <a16:creationId xmlns:a16="http://schemas.microsoft.com/office/drawing/2014/main" id="{FADD591F-5DA7-43DD-8152-D43480CCF418}"/>
                  </a:ext>
                </a:extLst>
              </p:cNvPr>
              <p:cNvSpPr/>
              <p:nvPr/>
            </p:nvSpPr>
            <p:spPr>
              <a:xfrm>
                <a:off x="7604905" y="5466842"/>
                <a:ext cx="2856367" cy="85968"/>
              </a:xfrm>
              <a:custGeom>
                <a:gdLst>
                  <a:gd fmla="*/ 46897 w 3116395" name="connsiteX0"/>
                  <a:gd fmla="*/ 0 h 93794" name="connsiteY0"/>
                  <a:gd fmla="*/ 3069497 w 3116395" name="connsiteX1"/>
                  <a:gd fmla="*/ 0 h 93794" name="connsiteY1"/>
                  <a:gd fmla="*/ 3069498 w 3116395" name="connsiteX2"/>
                  <a:gd fmla="*/ 0 h 93794" name="connsiteY2"/>
                  <a:gd fmla="*/ 3116395 w 3116395" name="connsiteX3"/>
                  <a:gd fmla="*/ 46897 h 93794" name="connsiteY3"/>
                  <a:gd fmla="*/ 3069498 w 3116395" name="connsiteX4"/>
                  <a:gd fmla="*/ 93794 h 93794" name="connsiteY4"/>
                  <a:gd fmla="*/ 3069493 w 3116395" name="connsiteX5"/>
                  <a:gd fmla="*/ 93793 h 93794" name="connsiteY5"/>
                  <a:gd fmla="*/ 46902 w 3116395" name="connsiteX6"/>
                  <a:gd fmla="*/ 93793 h 93794" name="connsiteY6"/>
                  <a:gd fmla="*/ 46897 w 3116395" name="connsiteX7"/>
                  <a:gd fmla="*/ 93794 h 93794" name="connsiteY7"/>
                  <a:gd fmla="*/ 0 w 3116395" name="connsiteX8"/>
                  <a:gd fmla="*/ 46897 h 93794" name="connsiteY8"/>
                  <a:gd fmla="*/ 46897 w 3116395" name="connsiteX9"/>
                  <a:gd fmla="*/ 0 h 93794"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93794" w="3116395">
                    <a:moveTo>
                      <a:pt x="46897" y="0"/>
                    </a:moveTo>
                    <a:lnTo>
                      <a:pt x="3069497" y="0"/>
                    </a:lnTo>
                    <a:lnTo>
                      <a:pt x="3069498" y="0"/>
                    </a:lnTo>
                    <a:cubicBezTo>
                      <a:pt x="3095398" y="0"/>
                      <a:pt x="3116395" y="20997"/>
                      <a:pt x="3116395" y="46897"/>
                    </a:cubicBezTo>
                    <a:cubicBezTo>
                      <a:pt x="3116395" y="72797"/>
                      <a:pt x="3095398" y="93794"/>
                      <a:pt x="3069498" y="93794"/>
                    </a:cubicBezTo>
                    <a:lnTo>
                      <a:pt x="3069493" y="93793"/>
                    </a:lnTo>
                    <a:lnTo>
                      <a:pt x="46902" y="93793"/>
                    </a:lnTo>
                    <a:lnTo>
                      <a:pt x="46897" y="93794"/>
                    </a:lnTo>
                    <a:cubicBezTo>
                      <a:pt x="20997" y="93794"/>
                      <a:pt x="0" y="72797"/>
                      <a:pt x="0" y="46897"/>
                    </a:cubicBezTo>
                    <a:cubicBezTo>
                      <a:pt x="0" y="20997"/>
                      <a:pt x="20997" y="0"/>
                      <a:pt x="46897"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bg2">
                      <a:lumMod val="25000"/>
                    </a:schemeClr>
                  </a:solidFill>
                </a:endParaRPr>
              </a:p>
            </p:txBody>
          </p:sp>
        </p:grpSp>
      </p:grpSp>
      <p:grpSp>
        <p:nvGrpSpPr>
          <p:cNvPr id="54" name="Group 23">
            <a:extLst>
              <a:ext uri="{FF2B5EF4-FFF2-40B4-BE49-F238E27FC236}">
                <a16:creationId xmlns:a16="http://schemas.microsoft.com/office/drawing/2014/main" id="{EC288A2C-5332-4607-8914-96ED23B1C273}"/>
              </a:ext>
            </a:extLst>
          </p:cNvPr>
          <p:cNvGrpSpPr/>
          <p:nvPr/>
        </p:nvGrpSpPr>
        <p:grpSpPr>
          <a:xfrm>
            <a:off x="1498029" y="5227804"/>
            <a:ext cx="4041140" cy="721284"/>
            <a:chOff x="7218034" y="4874812"/>
            <a:chExt cx="4041140" cy="721284"/>
          </a:xfrm>
        </p:grpSpPr>
        <p:sp>
          <p:nvSpPr>
            <p:cNvPr id="55" name="TextBox 8">
              <a:extLst>
                <a:ext uri="{FF2B5EF4-FFF2-40B4-BE49-F238E27FC236}">
                  <a16:creationId xmlns:a16="http://schemas.microsoft.com/office/drawing/2014/main" id="{133EE113-358F-460F-83C2-EC45B0A57E9D}"/>
                </a:ext>
              </a:extLst>
            </p:cNvPr>
            <p:cNvSpPr txBox="1"/>
            <p:nvPr/>
          </p:nvSpPr>
          <p:spPr>
            <a:xfrm>
              <a:off x="7218034" y="5108273"/>
              <a:ext cx="2435793" cy="335280"/>
            </a:xfrm>
            <a:prstGeom prst="rect">
              <a:avLst/>
            </a:prstGeom>
            <a:noFill/>
          </p:spPr>
          <p:txBody>
            <a:bodyPr rtlCol="0" wrap="square">
              <a:spAutoFit/>
            </a:bodyPr>
            <a:lstStyle/>
            <a:p>
              <a:r>
                <a:rPr altLang="en-US" b="1" lang="zh-CN" sz="1600">
                  <a:latin charset="-122" panose="020b0503020204020204" pitchFamily="34" typeface="微软雅黑"/>
                  <a:ea charset="-122" panose="020b0503020204020204" pitchFamily="34" typeface="微软雅黑"/>
                </a:rPr>
                <a:t>此处输入题目</a:t>
              </a:r>
            </a:p>
          </p:txBody>
        </p:sp>
        <p:sp>
          <p:nvSpPr>
            <p:cNvPr id="56" name="TextBox 9">
              <a:extLst>
                <a:ext uri="{FF2B5EF4-FFF2-40B4-BE49-F238E27FC236}">
                  <a16:creationId xmlns:a16="http://schemas.microsoft.com/office/drawing/2014/main" id="{C60BDCED-E0FA-4B7E-96A9-FF5D3090E051}"/>
                </a:ext>
              </a:extLst>
            </p:cNvPr>
            <p:cNvSpPr txBox="1"/>
            <p:nvPr/>
          </p:nvSpPr>
          <p:spPr>
            <a:xfrm>
              <a:off x="9925685" y="4874813"/>
              <a:ext cx="1333489" cy="640080"/>
            </a:xfrm>
            <a:prstGeom prst="rect">
              <a:avLst/>
            </a:prstGeom>
            <a:noFill/>
          </p:spPr>
          <p:txBody>
            <a:bodyPr rtlCol="0" wrap="square">
              <a:spAutoFit/>
            </a:bodyPr>
            <a:lstStyle/>
            <a:p>
              <a:pPr algn="ctr"/>
              <a:r>
                <a:rPr b="1" lang="en-US" sz="3600">
                  <a:solidFill>
                    <a:schemeClr val="accent1">
                      <a:lumMod val="60000"/>
                      <a:lumOff val="40000"/>
                    </a:schemeClr>
                  </a:solidFill>
                  <a:latin typeface="+mj-lt"/>
                </a:rPr>
                <a:t>62%</a:t>
              </a:r>
            </a:p>
          </p:txBody>
        </p:sp>
        <p:grpSp>
          <p:nvGrpSpPr>
            <p:cNvPr id="57" name="Group 10">
              <a:extLst>
                <a:ext uri="{FF2B5EF4-FFF2-40B4-BE49-F238E27FC236}">
                  <a16:creationId xmlns:a16="http://schemas.microsoft.com/office/drawing/2014/main" id="{C9B6844C-AEEA-4638-AAA3-0CBFE5AFFA46}"/>
                </a:ext>
              </a:extLst>
            </p:cNvPr>
            <p:cNvGrpSpPr/>
            <p:nvPr/>
          </p:nvGrpSpPr>
          <p:grpSpPr>
            <a:xfrm>
              <a:off x="7275512" y="5516333"/>
              <a:ext cx="3744133" cy="79763"/>
              <a:chOff x="7604905" y="5466842"/>
              <a:chExt cx="4035442" cy="85969"/>
            </a:xfrm>
          </p:grpSpPr>
          <p:sp>
            <p:nvSpPr>
              <p:cNvPr id="58" name="Freeform 11">
                <a:extLst>
                  <a:ext uri="{FF2B5EF4-FFF2-40B4-BE49-F238E27FC236}">
                    <a16:creationId xmlns:a16="http://schemas.microsoft.com/office/drawing/2014/main" id="{F5B2F567-EBBB-4A12-BE19-88079F5FF599}"/>
                  </a:ext>
                </a:extLst>
              </p:cNvPr>
              <p:cNvSpPr/>
              <p:nvPr/>
            </p:nvSpPr>
            <p:spPr>
              <a:xfrm>
                <a:off x="7604905" y="5466843"/>
                <a:ext cx="4035442" cy="85968"/>
              </a:xfrm>
              <a:custGeom>
                <a:gdLst>
                  <a:gd fmla="*/ 46897 w 4402807" name="connsiteX0"/>
                  <a:gd fmla="*/ 0 h 93794" name="connsiteY0"/>
                  <a:gd fmla="*/ 4352197 w 4402807" name="connsiteX1"/>
                  <a:gd fmla="*/ 0 h 93794" name="connsiteY1"/>
                  <a:gd fmla="*/ 4352197 w 4402807" name="connsiteX2"/>
                  <a:gd fmla="*/ 750 h 93794" name="connsiteY2"/>
                  <a:gd fmla="*/ 4355910 w 4402807" name="connsiteX3"/>
                  <a:gd fmla="*/ 0 h 93794" name="connsiteY3"/>
                  <a:gd fmla="*/ 4402807 w 4402807" name="connsiteX4"/>
                  <a:gd fmla="*/ 46897 h 93794" name="connsiteY4"/>
                  <a:gd fmla="*/ 4355910 w 4402807" name="connsiteX5"/>
                  <a:gd fmla="*/ 93794 h 93794" name="connsiteY5"/>
                  <a:gd fmla="*/ 4352197 w 4402807" name="connsiteX6"/>
                  <a:gd fmla="*/ 93045 h 93794" name="connsiteY6"/>
                  <a:gd fmla="*/ 4352197 w 4402807" name="connsiteX7"/>
                  <a:gd fmla="*/ 93793 h 93794" name="connsiteY7"/>
                  <a:gd fmla="*/ 46902 w 4402807" name="connsiteX8"/>
                  <a:gd fmla="*/ 93793 h 93794" name="connsiteY8"/>
                  <a:gd fmla="*/ 46897 w 4402807" name="connsiteX9"/>
                  <a:gd fmla="*/ 93794 h 93794" name="connsiteY9"/>
                  <a:gd fmla="*/ 0 w 4402807" name="connsiteX10"/>
                  <a:gd fmla="*/ 46897 h 93794" name="connsiteY10"/>
                  <a:gd fmla="*/ 46897 w 4402807" name="connsiteX11"/>
                  <a:gd fmla="*/ 0 h 93794"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93794" w="4402807">
                    <a:moveTo>
                      <a:pt x="46897" y="0"/>
                    </a:moveTo>
                    <a:lnTo>
                      <a:pt x="4352197" y="0"/>
                    </a:lnTo>
                    <a:lnTo>
                      <a:pt x="4352197" y="750"/>
                    </a:lnTo>
                    <a:lnTo>
                      <a:pt x="4355910" y="0"/>
                    </a:lnTo>
                    <a:cubicBezTo>
                      <a:pt x="4381810" y="0"/>
                      <a:pt x="4402807" y="20997"/>
                      <a:pt x="4402807" y="46897"/>
                    </a:cubicBezTo>
                    <a:cubicBezTo>
                      <a:pt x="4402807" y="72797"/>
                      <a:pt x="4381810" y="93794"/>
                      <a:pt x="4355910" y="93794"/>
                    </a:cubicBezTo>
                    <a:lnTo>
                      <a:pt x="4352197" y="93045"/>
                    </a:lnTo>
                    <a:lnTo>
                      <a:pt x="4352197" y="93793"/>
                    </a:lnTo>
                    <a:lnTo>
                      <a:pt x="46902" y="93793"/>
                    </a:lnTo>
                    <a:lnTo>
                      <a:pt x="46897" y="93794"/>
                    </a:lnTo>
                    <a:cubicBezTo>
                      <a:pt x="20997" y="93794"/>
                      <a:pt x="0" y="72797"/>
                      <a:pt x="0" y="46897"/>
                    </a:cubicBezTo>
                    <a:cubicBezTo>
                      <a:pt x="0" y="20997"/>
                      <a:pt x="20997" y="0"/>
                      <a:pt x="46897"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bg2">
                      <a:lumMod val="25000"/>
                    </a:schemeClr>
                  </a:solidFill>
                </a:endParaRPr>
              </a:p>
            </p:txBody>
          </p:sp>
          <p:sp>
            <p:nvSpPr>
              <p:cNvPr id="59" name="Freeform 12">
                <a:extLst>
                  <a:ext uri="{FF2B5EF4-FFF2-40B4-BE49-F238E27FC236}">
                    <a16:creationId xmlns:a16="http://schemas.microsoft.com/office/drawing/2014/main" id="{9420074C-16FA-4C19-871C-8FF4FA059107}"/>
                  </a:ext>
                </a:extLst>
              </p:cNvPr>
              <p:cNvSpPr/>
              <p:nvPr/>
            </p:nvSpPr>
            <p:spPr>
              <a:xfrm>
                <a:off x="7604906" y="5466842"/>
                <a:ext cx="2312580" cy="85968"/>
              </a:xfrm>
              <a:custGeom>
                <a:gdLst>
                  <a:gd fmla="*/ 46897 w 3116395" name="connsiteX0"/>
                  <a:gd fmla="*/ 0 h 93794" name="connsiteY0"/>
                  <a:gd fmla="*/ 3069497 w 3116395" name="connsiteX1"/>
                  <a:gd fmla="*/ 0 h 93794" name="connsiteY1"/>
                  <a:gd fmla="*/ 3069498 w 3116395" name="connsiteX2"/>
                  <a:gd fmla="*/ 0 h 93794" name="connsiteY2"/>
                  <a:gd fmla="*/ 3116395 w 3116395" name="connsiteX3"/>
                  <a:gd fmla="*/ 46897 h 93794" name="connsiteY3"/>
                  <a:gd fmla="*/ 3069498 w 3116395" name="connsiteX4"/>
                  <a:gd fmla="*/ 93794 h 93794" name="connsiteY4"/>
                  <a:gd fmla="*/ 3069493 w 3116395" name="connsiteX5"/>
                  <a:gd fmla="*/ 93793 h 93794" name="connsiteY5"/>
                  <a:gd fmla="*/ 46902 w 3116395" name="connsiteX6"/>
                  <a:gd fmla="*/ 93793 h 93794" name="connsiteY6"/>
                  <a:gd fmla="*/ 46897 w 3116395" name="connsiteX7"/>
                  <a:gd fmla="*/ 93794 h 93794" name="connsiteY7"/>
                  <a:gd fmla="*/ 0 w 3116395" name="connsiteX8"/>
                  <a:gd fmla="*/ 46897 h 93794" name="connsiteY8"/>
                  <a:gd fmla="*/ 46897 w 3116395" name="connsiteX9"/>
                  <a:gd fmla="*/ 0 h 93794"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93794" w="3116395">
                    <a:moveTo>
                      <a:pt x="46897" y="0"/>
                    </a:moveTo>
                    <a:lnTo>
                      <a:pt x="3069497" y="0"/>
                    </a:lnTo>
                    <a:lnTo>
                      <a:pt x="3069498" y="0"/>
                    </a:lnTo>
                    <a:cubicBezTo>
                      <a:pt x="3095398" y="0"/>
                      <a:pt x="3116395" y="20997"/>
                      <a:pt x="3116395" y="46897"/>
                    </a:cubicBezTo>
                    <a:cubicBezTo>
                      <a:pt x="3116395" y="72797"/>
                      <a:pt x="3095398" y="93794"/>
                      <a:pt x="3069498" y="93794"/>
                    </a:cubicBezTo>
                    <a:lnTo>
                      <a:pt x="3069493" y="93793"/>
                    </a:lnTo>
                    <a:lnTo>
                      <a:pt x="46902" y="93793"/>
                    </a:lnTo>
                    <a:lnTo>
                      <a:pt x="46897" y="93794"/>
                    </a:lnTo>
                    <a:cubicBezTo>
                      <a:pt x="20997" y="93794"/>
                      <a:pt x="0" y="72797"/>
                      <a:pt x="0" y="46897"/>
                    </a:cubicBezTo>
                    <a:cubicBezTo>
                      <a:pt x="0" y="20997"/>
                      <a:pt x="20997" y="0"/>
                      <a:pt x="46897"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bg2">
                      <a:lumMod val="25000"/>
                    </a:schemeClr>
                  </a:solidFill>
                </a:endParaRPr>
              </a:p>
            </p:txBody>
          </p:sp>
        </p:grpSp>
      </p:grpSp>
      <p:sp>
        <p:nvSpPr>
          <p:cNvPr id="60" name="矩形 59">
            <a:extLst>
              <a:ext uri="{FF2B5EF4-FFF2-40B4-BE49-F238E27FC236}">
                <a16:creationId xmlns:a16="http://schemas.microsoft.com/office/drawing/2014/main" id="{49175AAD-C490-4DE9-8A12-439173A8B364}"/>
              </a:ext>
            </a:extLst>
          </p:cNvPr>
          <p:cNvSpPr/>
          <p:nvPr/>
        </p:nvSpPr>
        <p:spPr>
          <a:xfrm>
            <a:off x="6865256" y="4209101"/>
            <a:ext cx="1828801" cy="2177143"/>
          </a:xfrm>
          <a:prstGeom prst="rect">
            <a:avLst/>
          </a:prstGeom>
          <a:solidFill>
            <a:schemeClr val="bg1"/>
          </a:solidFill>
          <a:ln>
            <a:noFill/>
          </a:ln>
          <a:effectLst>
            <a:outerShdw algn="ctr" blurRad="355600" rotWithShape="0" sx="102000" sy="10200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1" lang="zh-CN" noProof="0" normalizeH="0" spc="0" strike="noStrike" sz="1800" u="none">
              <a:ln>
                <a:noFill/>
              </a:ln>
              <a:solidFill>
                <a:prstClr val="white"/>
              </a:solidFill>
              <a:effectLst/>
              <a:uLnTx/>
              <a:uFillTx/>
              <a:latin typeface="Arial"/>
              <a:cs typeface="+mn-cs"/>
            </a:endParaRPr>
          </a:p>
        </p:txBody>
      </p:sp>
      <p:sp>
        <p:nvSpPr>
          <p:cNvPr id="61" name="矩形 60">
            <a:extLst>
              <a:ext uri="{FF2B5EF4-FFF2-40B4-BE49-F238E27FC236}">
                <a16:creationId xmlns:a16="http://schemas.microsoft.com/office/drawing/2014/main" id="{8863A799-62E2-4878-9527-9378528B36FF}"/>
              </a:ext>
            </a:extLst>
          </p:cNvPr>
          <p:cNvSpPr/>
          <p:nvPr/>
        </p:nvSpPr>
        <p:spPr>
          <a:xfrm>
            <a:off x="9206080" y="4209101"/>
            <a:ext cx="1828801" cy="2177143"/>
          </a:xfrm>
          <a:prstGeom prst="rect">
            <a:avLst/>
          </a:prstGeom>
          <a:solidFill>
            <a:schemeClr val="bg1"/>
          </a:solidFill>
          <a:ln>
            <a:noFill/>
          </a:ln>
          <a:effectLst>
            <a:outerShdw algn="ctr" blurRad="355600" rotWithShape="0" sx="102000" sy="10200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1" lang="zh-CN" noProof="0" normalizeH="0" spc="0" strike="noStrike" sz="1800" u="none">
              <a:ln>
                <a:noFill/>
              </a:ln>
              <a:solidFill>
                <a:prstClr val="white"/>
              </a:solidFill>
              <a:effectLst/>
              <a:uLnTx/>
              <a:uFillTx/>
              <a:latin typeface="Arial"/>
              <a:cs typeface="+mn-cs"/>
            </a:endParaRPr>
          </a:p>
        </p:txBody>
      </p:sp>
      <p:sp>
        <p:nvSpPr>
          <p:cNvPr id="62" name="Oval 12">
            <a:extLst>
              <a:ext uri="{FF2B5EF4-FFF2-40B4-BE49-F238E27FC236}">
                <a16:creationId xmlns:a16="http://schemas.microsoft.com/office/drawing/2014/main" id="{A82B8314-CDA2-4AF3-BEF8-DC768C951E6D}"/>
              </a:ext>
            </a:extLst>
          </p:cNvPr>
          <p:cNvSpPr/>
          <p:nvPr/>
        </p:nvSpPr>
        <p:spPr>
          <a:xfrm>
            <a:off x="8127689" y="4422086"/>
            <a:ext cx="299304" cy="295999"/>
          </a:xfrm>
          <a:custGeom>
            <a:gdLst>
              <a:gd fmla="*/ 466437 w 600511" name="connsiteX0"/>
              <a:gd fmla="*/ 421770 h 593879" name="connsiteY0"/>
              <a:gd fmla="*/ 504684 w 600511" name="connsiteX1"/>
              <a:gd fmla="*/ 459981 h 593879" name="connsiteY1"/>
              <a:gd fmla="*/ 466437 w 600511" name="connsiteX2"/>
              <a:gd fmla="*/ 498192 h 593879" name="connsiteY2"/>
              <a:gd fmla="*/ 428190 w 600511" name="connsiteX3"/>
              <a:gd fmla="*/ 459981 h 593879" name="connsiteY3"/>
              <a:gd fmla="*/ 466437 w 600511" name="connsiteX4"/>
              <a:gd fmla="*/ 421770 h 593879" name="connsiteY4"/>
              <a:gd fmla="*/ 453390 w 600511" name="connsiteX5"/>
              <a:gd fmla="*/ 375066 h 593879" name="connsiteY5"/>
              <a:gd fmla="*/ 421127 w 600511" name="connsiteX6"/>
              <a:gd fmla="*/ 386990 h 593879" name="connsiteY6"/>
              <a:gd fmla="*/ 418868 w 600511" name="connsiteX7"/>
              <a:gd fmla="*/ 392146 h 593879" name="connsiteY7"/>
              <a:gd fmla="*/ 424031 w 600511" name="connsiteX8"/>
              <a:gd fmla="*/ 406325 h 593879" name="connsiteY8"/>
              <a:gd fmla="*/ 423385 w 600511" name="connsiteX9"/>
              <a:gd fmla="*/ 411481 h 593879" name="connsiteY9"/>
              <a:gd fmla="*/ 416287 w 600511" name="connsiteX10"/>
              <a:gd fmla="*/ 413737 h 593879" name="connsiteY10"/>
              <a:gd fmla="*/ 402414 w 600511" name="connsiteX11"/>
              <a:gd fmla="*/ 407292 h 593879" name="connsiteY11"/>
              <a:gd fmla="*/ 397252 w 600511" name="connsiteX12"/>
              <a:gd fmla="*/ 409226 h 593879" name="connsiteY12"/>
              <a:gd fmla="*/ 383056 w 600511" name="connsiteX13"/>
              <a:gd fmla="*/ 440485 h 593879" name="connsiteY13"/>
              <a:gd fmla="*/ 384669 w 600511" name="connsiteX14"/>
              <a:gd fmla="*/ 445318 h 593879" name="connsiteY14"/>
              <a:gd fmla="*/ 398542 w 600511" name="connsiteX15"/>
              <a:gd fmla="*/ 451764 h 593879" name="connsiteY15"/>
              <a:gd fmla="*/ 401769 w 600511" name="connsiteX16"/>
              <a:gd fmla="*/ 455953 h 593879" name="connsiteY16"/>
              <a:gd fmla="*/ 398220 w 600511" name="connsiteX17"/>
              <a:gd fmla="*/ 462720 h 593879" name="connsiteY17"/>
              <a:gd fmla="*/ 384024 w 600511" name="connsiteX18"/>
              <a:gd fmla="*/ 467876 h 593879" name="connsiteY18"/>
              <a:gd fmla="*/ 381766 w 600511" name="connsiteX19"/>
              <a:gd fmla="*/ 472710 h 593879" name="connsiteY19"/>
              <a:gd fmla="*/ 393380 w 600511" name="connsiteX20"/>
              <a:gd fmla="*/ 504936 h 593879" name="connsiteY20"/>
              <a:gd fmla="*/ 398542 w 600511" name="connsiteX21"/>
              <a:gd fmla="*/ 507192 h 593879" name="connsiteY21"/>
              <a:gd fmla="*/ 412738 w 600511" name="connsiteX22"/>
              <a:gd fmla="*/ 502036 h 593879" name="connsiteY22"/>
              <a:gd fmla="*/ 417900 w 600511" name="connsiteX23"/>
              <a:gd fmla="*/ 502680 h 593879" name="connsiteY23"/>
              <a:gd fmla="*/ 420159 w 600511" name="connsiteX24"/>
              <a:gd fmla="*/ 510092 h 593879" name="connsiteY24"/>
              <a:gd fmla="*/ 413706 w 600511" name="connsiteX25"/>
              <a:gd fmla="*/ 523949 h 593879" name="connsiteY25"/>
              <a:gd fmla="*/ 415642 w 600511" name="connsiteX26"/>
              <a:gd fmla="*/ 528783 h 593879" name="connsiteY26"/>
              <a:gd fmla="*/ 446937 w 600511" name="connsiteX27"/>
              <a:gd fmla="*/ 543285 h 593879" name="connsiteY27"/>
              <a:gd fmla="*/ 451777 w 600511" name="connsiteX28"/>
              <a:gd fmla="*/ 541351 h 593879" name="connsiteY28"/>
              <a:gd fmla="*/ 458230 w 600511" name="connsiteX29"/>
              <a:gd fmla="*/ 527494 h 593879" name="connsiteY29"/>
              <a:gd fmla="*/ 462424 w 600511" name="connsiteX30"/>
              <a:gd fmla="*/ 524272 h 593879" name="connsiteY30"/>
              <a:gd fmla="*/ 469199 w 600511" name="connsiteX31"/>
              <a:gd fmla="*/ 528139 h 593879" name="connsiteY31"/>
              <a:gd fmla="*/ 474361 w 600511" name="connsiteX32"/>
              <a:gd fmla="*/ 542318 h 593879" name="connsiteY32"/>
              <a:gd fmla="*/ 479201 w 600511" name="connsiteX33"/>
              <a:gd fmla="*/ 544574 h 593879" name="connsiteY33"/>
              <a:gd fmla="*/ 511464 w 600511" name="connsiteX34"/>
              <a:gd fmla="*/ 532650 h 593879" name="connsiteY34"/>
              <a:gd fmla="*/ 513723 w 600511" name="connsiteX35"/>
              <a:gd fmla="*/ 527816 h 593879" name="connsiteY35"/>
              <a:gd fmla="*/ 508560 w 600511" name="connsiteX36"/>
              <a:gd fmla="*/ 513315 h 593879" name="connsiteY36"/>
              <a:gd fmla="*/ 509206 w 600511" name="connsiteX37"/>
              <a:gd fmla="*/ 508159 h 593879" name="connsiteY37"/>
              <a:gd fmla="*/ 516626 w 600511" name="connsiteX38"/>
              <a:gd fmla="*/ 506225 h 593879" name="connsiteY38"/>
              <a:gd fmla="*/ 530500 w 600511" name="connsiteX39"/>
              <a:gd fmla="*/ 512348 h 593879" name="connsiteY39"/>
              <a:gd fmla="*/ 535339 w 600511" name="connsiteX40"/>
              <a:gd fmla="*/ 510737 h 593879" name="connsiteY40"/>
              <a:gd fmla="*/ 549858 w 600511" name="connsiteX41"/>
              <a:gd fmla="*/ 479478 h 593879" name="connsiteY41"/>
              <a:gd fmla="*/ 547922 w 600511" name="connsiteX42"/>
              <a:gd fmla="*/ 474322 h 593879" name="connsiteY42"/>
              <a:gd fmla="*/ 534049 w 600511" name="connsiteX43"/>
              <a:gd fmla="*/ 467876 h 593879" name="connsiteY43"/>
              <a:gd fmla="*/ 531145 w 600511" name="connsiteX44"/>
              <a:gd fmla="*/ 461109 h 593879" name="connsiteY44"/>
              <a:gd fmla="*/ 534694 w 600511" name="connsiteX45"/>
              <a:gd fmla="*/ 457242 h 593879" name="connsiteY45"/>
              <a:gd fmla="*/ 548890 w 600511" name="connsiteX46"/>
              <a:gd fmla="*/ 451764 h 593879" name="connsiteY46"/>
              <a:gd fmla="*/ 551148 w 600511" name="connsiteX47"/>
              <a:gd fmla="*/ 446930 h 593879" name="connsiteY47"/>
              <a:gd fmla="*/ 539211 w 600511" name="connsiteX48"/>
              <a:gd fmla="*/ 414704 h 593879" name="connsiteY48"/>
              <a:gd fmla="*/ 534371 w 600511" name="connsiteX49"/>
              <a:gd fmla="*/ 412448 h 593879" name="connsiteY49"/>
              <a:gd fmla="*/ 520175 w 600511" name="connsiteX50"/>
              <a:gd fmla="*/ 417604 h 593879" name="connsiteY50"/>
              <a:gd fmla="*/ 514691 w 600511" name="connsiteX51"/>
              <a:gd fmla="*/ 416960 h 593879" name="connsiteY51"/>
              <a:gd fmla="*/ 512755 w 600511" name="connsiteX52"/>
              <a:gd fmla="*/ 409548 h 593879" name="connsiteY52"/>
              <a:gd fmla="*/ 518885 w 600511" name="connsiteX53"/>
              <a:gd fmla="*/ 396013 h 593879" name="connsiteY53"/>
              <a:gd fmla="*/ 516949 w 600511" name="connsiteX54"/>
              <a:gd fmla="*/ 390857 h 593879" name="connsiteY54"/>
              <a:gd fmla="*/ 485976 w 600511" name="connsiteX55"/>
              <a:gd fmla="*/ 376355 h 593879" name="connsiteY55"/>
              <a:gd fmla="*/ 480814 w 600511" name="connsiteX56"/>
              <a:gd fmla="*/ 378289 h 593879" name="connsiteY56"/>
              <a:gd fmla="*/ 474361 w 600511" name="connsiteX57"/>
              <a:gd fmla="*/ 392146 h 593879" name="connsiteY57"/>
              <a:gd fmla="*/ 470167 w 600511" name="connsiteX58"/>
              <a:gd fmla="*/ 395368 h 593879" name="connsiteY58"/>
              <a:gd fmla="*/ 463714 w 600511" name="connsiteX59"/>
              <a:gd fmla="*/ 391824 h 593879" name="connsiteY59"/>
              <a:gd fmla="*/ 458230 w 600511" name="connsiteX60"/>
              <a:gd fmla="*/ 377322 h 593879" name="connsiteY60"/>
              <a:gd fmla="*/ 453390 w 600511" name="connsiteX61"/>
              <a:gd fmla="*/ 375066 h 593879" name="connsiteY61"/>
              <a:gd fmla="*/ 0 w 600511" name="connsiteX62"/>
              <a:gd fmla="*/ 372515 h 593879" name="connsiteY62"/>
              <a:gd fmla="*/ 233292 w 600511" name="connsiteX63"/>
              <a:gd fmla="*/ 465626 h 593879" name="connsiteY63"/>
              <a:gd fmla="*/ 305248 w 600511" name="connsiteX64"/>
              <a:gd fmla="*/ 461116 h 593879" name="connsiteY64"/>
              <a:gd fmla="*/ 332998 w 600511" name="connsiteX65"/>
              <a:gd fmla="*/ 549716 h 593879" name="connsiteY65"/>
              <a:gd fmla="*/ 233292 w 600511" name="connsiteX66"/>
              <a:gd fmla="*/ 558737 h 593879" name="connsiteY66"/>
              <a:gd fmla="*/ 0 w 600511" name="connsiteX67"/>
              <a:gd fmla="*/ 465626 h 593879" name="connsiteY67"/>
              <a:gd fmla="*/ 466295 w 600511" name="connsiteX68"/>
              <a:gd fmla="*/ 326083 h 593879" name="connsiteY68"/>
              <a:gd fmla="*/ 600511 w 600511" name="connsiteX69"/>
              <a:gd fmla="*/ 459820 h 593879" name="connsiteY69"/>
              <a:gd fmla="*/ 466295 w 600511" name="connsiteX70"/>
              <a:gd fmla="*/ 593879 h 593879" name="connsiteY70"/>
              <a:gd fmla="*/ 332080 w 600511" name="connsiteX71"/>
              <a:gd fmla="*/ 459820 h 593879" name="connsiteY71"/>
              <a:gd fmla="*/ 466295 w 600511" name="connsiteX72"/>
              <a:gd fmla="*/ 326083 h 593879" name="connsiteY72"/>
              <a:gd fmla="*/ 0 w 600511" name="connsiteX73"/>
              <a:gd fmla="*/ 232654 h 593879" name="connsiteY73"/>
              <a:gd fmla="*/ 233309 w 600511" name="connsiteX74"/>
              <a:gd fmla="*/ 326103 h 593879" name="connsiteY74"/>
              <a:gd fmla="*/ 466296 w 600511" name="connsiteX75"/>
              <a:gd fmla="*/ 232654 h 593879" name="connsiteY75"/>
              <a:gd fmla="*/ 466296 w 600511" name="connsiteX76"/>
              <a:gd fmla="*/ 299035 h 593879" name="connsiteY76"/>
              <a:gd fmla="*/ 312370 w 600511" name="connsiteX77"/>
              <a:gd fmla="*/ 413429 h 593879" name="connsiteY77"/>
              <a:gd fmla="*/ 233309 w 600511" name="connsiteX78"/>
              <a:gd fmla="*/ 419229 h 593879" name="connsiteY78"/>
              <a:gd fmla="*/ 0 w 600511" name="connsiteX79"/>
              <a:gd fmla="*/ 326103 h 593879" name="connsiteY79"/>
              <a:gd fmla="*/ 233309 w 600511" name="connsiteX80"/>
              <a:gd fmla="*/ 23200 h 593879" name="connsiteY80"/>
              <a:gd fmla="*/ 23234 w 600511" name="connsiteX81"/>
              <a:gd fmla="*/ 93123 h 593879" name="connsiteY81"/>
              <a:gd fmla="*/ 233309 w 600511" name="connsiteX82"/>
              <a:gd fmla="*/ 163046 h 593879" name="connsiteY82"/>
              <a:gd fmla="*/ 443062 w 600511" name="connsiteX83"/>
              <a:gd fmla="*/ 93123 h 593879" name="connsiteY83"/>
              <a:gd fmla="*/ 233309 w 600511" name="connsiteX84"/>
              <a:gd fmla="*/ 23200 h 593879" name="connsiteY84"/>
              <a:gd fmla="*/ 233309 w 600511" name="connsiteX85"/>
              <a:gd fmla="*/ 0 h 593879" name="connsiteY85"/>
              <a:gd fmla="*/ 466296 w 600511" name="connsiteX86"/>
              <a:gd fmla="*/ 93123 h 593879" name="connsiteY86"/>
              <a:gd fmla="*/ 466296 w 600511" name="connsiteX87"/>
              <a:gd fmla="*/ 186246 h 593879" name="connsiteY87"/>
              <a:gd fmla="*/ 233309 w 600511" name="connsiteX88"/>
              <a:gd fmla="*/ 279369 h 593879" name="connsiteY88"/>
              <a:gd fmla="*/ 0 w 600511" name="connsiteX89"/>
              <a:gd fmla="*/ 186246 h 593879" name="connsiteY89"/>
              <a:gd fmla="*/ 0 w 600511" name="connsiteX90"/>
              <a:gd fmla="*/ 93123 h 593879" name="connsiteY90"/>
              <a:gd fmla="*/ 233309 w 600511" name="connsiteX91"/>
              <a:gd fmla="*/ 0 h 593879" name="connsiteY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b="b" l="l" r="r" t="t"/>
            <a:pathLst>
              <a:path h="593879" w="600511">
                <a:moveTo>
                  <a:pt x="466437" y="421770"/>
                </a:moveTo>
                <a:cubicBezTo>
                  <a:pt x="487560" y="421770"/>
                  <a:pt x="504684" y="438878"/>
                  <a:pt x="504684" y="459981"/>
                </a:cubicBezTo>
                <a:cubicBezTo>
                  <a:pt x="504684" y="481084"/>
                  <a:pt x="487560" y="498192"/>
                  <a:pt x="466437" y="498192"/>
                </a:cubicBezTo>
                <a:cubicBezTo>
                  <a:pt x="445314" y="498192"/>
                  <a:pt x="428190" y="481084"/>
                  <a:pt x="428190" y="459981"/>
                </a:cubicBezTo>
                <a:cubicBezTo>
                  <a:pt x="428190" y="438878"/>
                  <a:pt x="445314" y="421770"/>
                  <a:pt x="466437" y="421770"/>
                </a:cubicBezTo>
                <a:close/>
                <a:moveTo>
                  <a:pt x="453390" y="375066"/>
                </a:moveTo>
                <a:lnTo>
                  <a:pt x="421127" y="386990"/>
                </a:lnTo>
                <a:cubicBezTo>
                  <a:pt x="419191" y="387957"/>
                  <a:pt x="418223" y="389890"/>
                  <a:pt x="418868" y="392146"/>
                </a:cubicBezTo>
                <a:lnTo>
                  <a:pt x="424031" y="406325"/>
                </a:lnTo>
                <a:cubicBezTo>
                  <a:pt x="424998" y="408259"/>
                  <a:pt x="424676" y="410515"/>
                  <a:pt x="423385" y="411481"/>
                </a:cubicBezTo>
                <a:cubicBezTo>
                  <a:pt x="422417" y="412448"/>
                  <a:pt x="418223" y="414382"/>
                  <a:pt x="416287" y="413737"/>
                </a:cubicBezTo>
                <a:lnTo>
                  <a:pt x="402414" y="407292"/>
                </a:lnTo>
                <a:cubicBezTo>
                  <a:pt x="400478" y="406325"/>
                  <a:pt x="398220" y="407292"/>
                  <a:pt x="397252" y="409226"/>
                </a:cubicBezTo>
                <a:lnTo>
                  <a:pt x="383056" y="440485"/>
                </a:lnTo>
                <a:cubicBezTo>
                  <a:pt x="382088" y="442096"/>
                  <a:pt x="383056" y="444674"/>
                  <a:pt x="384669" y="445318"/>
                </a:cubicBezTo>
                <a:lnTo>
                  <a:pt x="398542" y="451764"/>
                </a:lnTo>
                <a:cubicBezTo>
                  <a:pt x="400478" y="452730"/>
                  <a:pt x="402091" y="454664"/>
                  <a:pt x="401769" y="455953"/>
                </a:cubicBezTo>
                <a:cubicBezTo>
                  <a:pt x="401769" y="457564"/>
                  <a:pt x="400156" y="462076"/>
                  <a:pt x="398220" y="462720"/>
                </a:cubicBezTo>
                <a:lnTo>
                  <a:pt x="384024" y="467876"/>
                </a:lnTo>
                <a:cubicBezTo>
                  <a:pt x="382088" y="468521"/>
                  <a:pt x="381120" y="470777"/>
                  <a:pt x="381766" y="472710"/>
                </a:cubicBezTo>
                <a:lnTo>
                  <a:pt x="393380" y="504936"/>
                </a:lnTo>
                <a:cubicBezTo>
                  <a:pt x="394348" y="506870"/>
                  <a:pt x="396607" y="507836"/>
                  <a:pt x="398542" y="507192"/>
                </a:cubicBezTo>
                <a:lnTo>
                  <a:pt x="412738" y="502036"/>
                </a:lnTo>
                <a:cubicBezTo>
                  <a:pt x="414674" y="501391"/>
                  <a:pt x="417255" y="501713"/>
                  <a:pt x="417900" y="502680"/>
                </a:cubicBezTo>
                <a:cubicBezTo>
                  <a:pt x="418868" y="503969"/>
                  <a:pt x="421127" y="508159"/>
                  <a:pt x="420159" y="510092"/>
                </a:cubicBezTo>
                <a:lnTo>
                  <a:pt x="413706" y="523949"/>
                </a:lnTo>
                <a:cubicBezTo>
                  <a:pt x="412738" y="525561"/>
                  <a:pt x="413706" y="527816"/>
                  <a:pt x="415642" y="528783"/>
                </a:cubicBezTo>
                <a:lnTo>
                  <a:pt x="446937" y="543285"/>
                </a:lnTo>
                <a:cubicBezTo>
                  <a:pt x="448873" y="544251"/>
                  <a:pt x="451132" y="543285"/>
                  <a:pt x="451777" y="541351"/>
                </a:cubicBezTo>
                <a:lnTo>
                  <a:pt x="458230" y="527494"/>
                </a:lnTo>
                <a:cubicBezTo>
                  <a:pt x="459198" y="525561"/>
                  <a:pt x="461133" y="524272"/>
                  <a:pt x="462424" y="524272"/>
                </a:cubicBezTo>
                <a:cubicBezTo>
                  <a:pt x="464037" y="524272"/>
                  <a:pt x="468554" y="525883"/>
                  <a:pt x="469199" y="528139"/>
                </a:cubicBezTo>
                <a:lnTo>
                  <a:pt x="474361" y="542318"/>
                </a:lnTo>
                <a:cubicBezTo>
                  <a:pt x="475007" y="544251"/>
                  <a:pt x="477265" y="545218"/>
                  <a:pt x="479201" y="544574"/>
                </a:cubicBezTo>
                <a:lnTo>
                  <a:pt x="511464" y="532650"/>
                </a:lnTo>
                <a:cubicBezTo>
                  <a:pt x="513400" y="532006"/>
                  <a:pt x="514368" y="529750"/>
                  <a:pt x="513723" y="527816"/>
                </a:cubicBezTo>
                <a:lnTo>
                  <a:pt x="508560" y="513315"/>
                </a:lnTo>
                <a:cubicBezTo>
                  <a:pt x="507915" y="511381"/>
                  <a:pt x="508238" y="509125"/>
                  <a:pt x="509206" y="508159"/>
                </a:cubicBezTo>
                <a:cubicBezTo>
                  <a:pt x="510496" y="507192"/>
                  <a:pt x="514691" y="505258"/>
                  <a:pt x="516626" y="506225"/>
                </a:cubicBezTo>
                <a:lnTo>
                  <a:pt x="530500" y="512348"/>
                </a:lnTo>
                <a:cubicBezTo>
                  <a:pt x="532435" y="513315"/>
                  <a:pt x="534694" y="512348"/>
                  <a:pt x="535339" y="510737"/>
                </a:cubicBezTo>
                <a:lnTo>
                  <a:pt x="549858" y="479478"/>
                </a:lnTo>
                <a:cubicBezTo>
                  <a:pt x="550825" y="477544"/>
                  <a:pt x="549858" y="475288"/>
                  <a:pt x="547922" y="474322"/>
                </a:cubicBezTo>
                <a:lnTo>
                  <a:pt x="534049" y="467876"/>
                </a:lnTo>
                <a:cubicBezTo>
                  <a:pt x="532113" y="467232"/>
                  <a:pt x="531145" y="462398"/>
                  <a:pt x="531145" y="461109"/>
                </a:cubicBezTo>
                <a:cubicBezTo>
                  <a:pt x="531145" y="459498"/>
                  <a:pt x="532435" y="457886"/>
                  <a:pt x="534694" y="457242"/>
                </a:cubicBezTo>
                <a:lnTo>
                  <a:pt x="548890" y="451764"/>
                </a:lnTo>
                <a:cubicBezTo>
                  <a:pt x="550825" y="451119"/>
                  <a:pt x="551793" y="448863"/>
                  <a:pt x="551148" y="446930"/>
                </a:cubicBezTo>
                <a:lnTo>
                  <a:pt x="539211" y="414704"/>
                </a:lnTo>
                <a:cubicBezTo>
                  <a:pt x="538565" y="412770"/>
                  <a:pt x="536307" y="411804"/>
                  <a:pt x="534371" y="412448"/>
                </a:cubicBezTo>
                <a:lnTo>
                  <a:pt x="520175" y="417604"/>
                </a:lnTo>
                <a:cubicBezTo>
                  <a:pt x="517917" y="418571"/>
                  <a:pt x="515658" y="418249"/>
                  <a:pt x="514691" y="416960"/>
                </a:cubicBezTo>
                <a:cubicBezTo>
                  <a:pt x="513723" y="415993"/>
                  <a:pt x="511787" y="411481"/>
                  <a:pt x="512755" y="409548"/>
                </a:cubicBezTo>
                <a:lnTo>
                  <a:pt x="518885" y="396013"/>
                </a:lnTo>
                <a:cubicBezTo>
                  <a:pt x="519853" y="394079"/>
                  <a:pt x="518885" y="391824"/>
                  <a:pt x="516949" y="390857"/>
                </a:cubicBezTo>
                <a:lnTo>
                  <a:pt x="485976" y="376355"/>
                </a:lnTo>
                <a:cubicBezTo>
                  <a:pt x="484040" y="375711"/>
                  <a:pt x="481782" y="376355"/>
                  <a:pt x="480814" y="378289"/>
                </a:cubicBezTo>
                <a:lnTo>
                  <a:pt x="474361" y="392146"/>
                </a:lnTo>
                <a:cubicBezTo>
                  <a:pt x="473716" y="394079"/>
                  <a:pt x="471780" y="395691"/>
                  <a:pt x="470167" y="395368"/>
                </a:cubicBezTo>
                <a:cubicBezTo>
                  <a:pt x="468877" y="395368"/>
                  <a:pt x="464360" y="393757"/>
                  <a:pt x="463714" y="391824"/>
                </a:cubicBezTo>
                <a:lnTo>
                  <a:pt x="458230" y="377322"/>
                </a:lnTo>
                <a:cubicBezTo>
                  <a:pt x="457584" y="375389"/>
                  <a:pt x="455326" y="374422"/>
                  <a:pt x="453390" y="375066"/>
                </a:cubicBezTo>
                <a:close/>
                <a:moveTo>
                  <a:pt x="0" y="372515"/>
                </a:moveTo>
                <a:cubicBezTo>
                  <a:pt x="0" y="424064"/>
                  <a:pt x="104223" y="465626"/>
                  <a:pt x="233292" y="465626"/>
                </a:cubicBezTo>
                <a:cubicBezTo>
                  <a:pt x="258461" y="465626"/>
                  <a:pt x="282661" y="464015"/>
                  <a:pt x="305248" y="461116"/>
                </a:cubicBezTo>
                <a:cubicBezTo>
                  <a:pt x="305571" y="493978"/>
                  <a:pt x="315574" y="524264"/>
                  <a:pt x="332998" y="549716"/>
                </a:cubicBezTo>
                <a:cubicBezTo>
                  <a:pt x="302667" y="555515"/>
                  <a:pt x="268786" y="558737"/>
                  <a:pt x="233292" y="558737"/>
                </a:cubicBezTo>
                <a:cubicBezTo>
                  <a:pt x="104546" y="558737"/>
                  <a:pt x="0" y="517175"/>
                  <a:pt x="0" y="465626"/>
                </a:cubicBezTo>
                <a:close/>
                <a:moveTo>
                  <a:pt x="466295" y="326083"/>
                </a:moveTo>
                <a:cubicBezTo>
                  <a:pt x="540501" y="326083"/>
                  <a:pt x="600511" y="386023"/>
                  <a:pt x="600511" y="459820"/>
                </a:cubicBezTo>
                <a:cubicBezTo>
                  <a:pt x="600511" y="533939"/>
                  <a:pt x="540501" y="593879"/>
                  <a:pt x="466295" y="593879"/>
                </a:cubicBezTo>
                <a:cubicBezTo>
                  <a:pt x="392412" y="593879"/>
                  <a:pt x="332080" y="533939"/>
                  <a:pt x="332080" y="459820"/>
                </a:cubicBezTo>
                <a:cubicBezTo>
                  <a:pt x="332080" y="386023"/>
                  <a:pt x="392412" y="326083"/>
                  <a:pt x="466295" y="326083"/>
                </a:cubicBezTo>
                <a:close/>
                <a:moveTo>
                  <a:pt x="0" y="232654"/>
                </a:moveTo>
                <a:cubicBezTo>
                  <a:pt x="0" y="284212"/>
                  <a:pt x="104554" y="326103"/>
                  <a:pt x="233309" y="326103"/>
                </a:cubicBezTo>
                <a:cubicBezTo>
                  <a:pt x="362065" y="326103"/>
                  <a:pt x="466296" y="284212"/>
                  <a:pt x="466296" y="232654"/>
                </a:cubicBezTo>
                <a:lnTo>
                  <a:pt x="466296" y="299035"/>
                </a:lnTo>
                <a:cubicBezTo>
                  <a:pt x="393689" y="299035"/>
                  <a:pt x="332377" y="347370"/>
                  <a:pt x="312370" y="413429"/>
                </a:cubicBezTo>
                <a:cubicBezTo>
                  <a:pt x="287522" y="416973"/>
                  <a:pt x="261061" y="419229"/>
                  <a:pt x="233309" y="419229"/>
                </a:cubicBezTo>
                <a:cubicBezTo>
                  <a:pt x="104231" y="419229"/>
                  <a:pt x="0" y="377338"/>
                  <a:pt x="0" y="326103"/>
                </a:cubicBezTo>
                <a:close/>
                <a:moveTo>
                  <a:pt x="233309" y="23200"/>
                </a:moveTo>
                <a:cubicBezTo>
                  <a:pt x="105199" y="23200"/>
                  <a:pt x="23234" y="64445"/>
                  <a:pt x="23234" y="93123"/>
                </a:cubicBezTo>
                <a:cubicBezTo>
                  <a:pt x="23234" y="121479"/>
                  <a:pt x="105199" y="163046"/>
                  <a:pt x="233309" y="163046"/>
                </a:cubicBezTo>
                <a:cubicBezTo>
                  <a:pt x="361420" y="163046"/>
                  <a:pt x="443062" y="121479"/>
                  <a:pt x="443062" y="93123"/>
                </a:cubicBezTo>
                <a:cubicBezTo>
                  <a:pt x="443062" y="64445"/>
                  <a:pt x="361420" y="23200"/>
                  <a:pt x="233309" y="23200"/>
                </a:cubicBezTo>
                <a:close/>
                <a:moveTo>
                  <a:pt x="233309" y="0"/>
                </a:moveTo>
                <a:cubicBezTo>
                  <a:pt x="362065" y="0"/>
                  <a:pt x="466296" y="41567"/>
                  <a:pt x="466296" y="93123"/>
                </a:cubicBezTo>
                <a:lnTo>
                  <a:pt x="466296" y="186246"/>
                </a:lnTo>
                <a:cubicBezTo>
                  <a:pt x="466296" y="237802"/>
                  <a:pt x="362065" y="279369"/>
                  <a:pt x="233309" y="279369"/>
                </a:cubicBezTo>
                <a:cubicBezTo>
                  <a:pt x="104231" y="279369"/>
                  <a:pt x="0" y="237802"/>
                  <a:pt x="0" y="186246"/>
                </a:cubicBezTo>
                <a:lnTo>
                  <a:pt x="0" y="93123"/>
                </a:lnTo>
                <a:cubicBezTo>
                  <a:pt x="0" y="41567"/>
                  <a:pt x="104554" y="0"/>
                  <a:pt x="233309"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defTabSz="4572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Arial"/>
              <a:cs typeface="+mn-cs"/>
            </a:endParaRPr>
          </a:p>
        </p:txBody>
      </p:sp>
      <p:sp>
        <p:nvSpPr>
          <p:cNvPr id="63" name="Oval 18">
            <a:extLst>
              <a:ext uri="{FF2B5EF4-FFF2-40B4-BE49-F238E27FC236}">
                <a16:creationId xmlns:a16="http://schemas.microsoft.com/office/drawing/2014/main" id="{533A2A83-D273-4CFD-B6DF-A548FADF67A4}"/>
              </a:ext>
            </a:extLst>
          </p:cNvPr>
          <p:cNvSpPr/>
          <p:nvPr/>
        </p:nvSpPr>
        <p:spPr>
          <a:xfrm>
            <a:off x="10479003" y="4422086"/>
            <a:ext cx="299304" cy="298888"/>
          </a:xfrm>
          <a:custGeom>
            <a:gdLst>
              <a:gd fmla="*/ 5110 w 8160" name="T0"/>
              <a:gd fmla="*/ 4617 h 8160" name="T1"/>
              <a:gd fmla="*/ 4329 w 8160" name="T2"/>
              <a:gd fmla="*/ 5605 h 8160" name="T3"/>
              <a:gd fmla="*/ 3830 w 8160" name="T4"/>
              <a:gd fmla="*/ 5605 h 8160" name="T5"/>
              <a:gd fmla="*/ 3159 w 8160" name="T6"/>
              <a:gd fmla="*/ 5116 h 8160" name="T7"/>
              <a:gd fmla="*/ 3319 w 8160" name="T8"/>
              <a:gd fmla="*/ 4632 h 8160" name="T9"/>
              <a:gd fmla="*/ 4156 w 8160" name="T10"/>
              <a:gd fmla="*/ 4921 h 8160" name="T11"/>
              <a:gd fmla="*/ 4536 w 8160" name="T12"/>
              <a:gd fmla="*/ 4666 h 8160" name="T13"/>
              <a:gd fmla="*/ 3136 w 8160" name="T14"/>
              <a:gd fmla="*/ 3528 h 8160" name="T15"/>
              <a:gd fmla="*/ 3829 w 8160" name="T16"/>
              <a:gd fmla="*/ 2750 h 8160" name="T17"/>
              <a:gd fmla="*/ 4080 w 8160" name="T18"/>
              <a:gd fmla="*/ 2305 h 8160" name="T19"/>
              <a:gd fmla="*/ 4329 w 8160" name="T20"/>
              <a:gd fmla="*/ 2752 h 8160" name="T21"/>
              <a:gd fmla="*/ 5016 w 8160" name="T22"/>
              <a:gd fmla="*/ 3190 h 8160" name="T23"/>
              <a:gd fmla="*/ 4600 w 8160" name="T24"/>
              <a:gd fmla="*/ 3415 h 8160" name="T25"/>
              <a:gd fmla="*/ 3710 w 8160" name="T26"/>
              <a:gd fmla="*/ 3468 h 8160" name="T27"/>
              <a:gd fmla="*/ 4277 w 8160" name="T28"/>
              <a:gd fmla="*/ 3821 h 8160" name="T29"/>
              <a:gd fmla="*/ 8160 w 8160" name="T30"/>
              <a:gd fmla="*/ 3610 h 8160" name="T31"/>
              <a:gd fmla="*/ 7638 w 8160" name="T32"/>
              <a:gd fmla="*/ 5072 h 8160" name="T33"/>
              <a:gd fmla="*/ 6853 w 8160" name="T34"/>
              <a:gd fmla="*/ 5450 h 8160" name="T35"/>
              <a:gd fmla="*/ 7297 w 8160" name="T36"/>
              <a:gd fmla="*/ 6633 h 8160" name="T37"/>
              <a:gd fmla="*/ 6264 w 8160" name="T38"/>
              <a:gd fmla="*/ 7450 h 8160" name="T39"/>
              <a:gd fmla="*/ 5451 w 8160" name="T40"/>
              <a:gd fmla="*/ 6853 h 8160" name="T41"/>
              <a:gd fmla="*/ 5072 w 8160" name="T42"/>
              <a:gd fmla="*/ 7638 h 8160" name="T43"/>
              <a:gd fmla="*/ 3610 w 8160" name="T44"/>
              <a:gd fmla="*/ 8160 h 8160" name="T45"/>
              <a:gd fmla="*/ 3088 w 8160" name="T46"/>
              <a:gd fmla="*/ 7011 h 8160" name="T47"/>
              <a:gd fmla="*/ 2265 w 8160" name="T48"/>
              <a:gd fmla="*/ 7297 h 8160" name="T49"/>
              <a:gd fmla="*/ 1527 w 8160" name="T50"/>
              <a:gd fmla="*/ 7297 h 8160" name="T51"/>
              <a:gd fmla="*/ 710 w 8160" name="T52"/>
              <a:gd fmla="*/ 6263 h 8160" name="T53"/>
              <a:gd fmla="*/ 1307 w 8160" name="T54"/>
              <a:gd fmla="*/ 5450 h 8160" name="T55"/>
              <a:gd fmla="*/ 522 w 8160" name="T56"/>
              <a:gd fmla="*/ 5071 h 8160" name="T57"/>
              <a:gd fmla="*/ 0 w 8160" name="T58"/>
              <a:gd fmla="*/ 3610 h 8160" name="T59"/>
              <a:gd fmla="*/ 1149 w 8160" name="T60"/>
              <a:gd fmla="*/ 3088 h 8160" name="T61"/>
              <a:gd fmla="*/ 863 w 8160" name="T62"/>
              <a:gd fmla="*/ 2265 h 8160" name="T63"/>
              <a:gd fmla="*/ 1527 w 8160" name="T64"/>
              <a:gd fmla="*/ 862 h 8160" name="T65"/>
              <a:gd fmla="*/ 2709 w 8160" name="T66"/>
              <a:gd fmla="*/ 1307 h 8160" name="T67"/>
              <a:gd fmla="*/ 3088 w 8160" name="T68"/>
              <a:gd fmla="*/ 522 h 8160" name="T69"/>
              <a:gd fmla="*/ 4550 w 8160" name="T70"/>
              <a:gd fmla="*/ 0 h 8160" name="T71"/>
              <a:gd fmla="*/ 5071 w 8160" name="T72"/>
              <a:gd fmla="*/ 1149 h 8160" name="T73"/>
              <a:gd fmla="*/ 5894 w 8160" name="T74"/>
              <a:gd fmla="*/ 863 h 8160" name="T75"/>
              <a:gd fmla="*/ 7297 w 8160" name="T76"/>
              <a:gd fmla="*/ 1527 h 8160" name="T77"/>
              <a:gd fmla="*/ 7297 w 8160" name="T78"/>
              <a:gd fmla="*/ 2266 h 8160" name="T79"/>
              <a:gd fmla="*/ 7011 w 8160" name="T80"/>
              <a:gd fmla="*/ 3088 h 8160" name="T81"/>
              <a:gd fmla="*/ 8160 w 8160" name="T82"/>
              <a:gd fmla="*/ 3610 h 8160" name="T83"/>
              <a:gd fmla="*/ 4080 w 8160" name="T84"/>
              <a:gd fmla="*/ 2027 h 8160" name="T85"/>
              <a:gd fmla="*/ 4080 w 8160" name="T86"/>
              <a:gd fmla="*/ 6133 h 8160"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8160" w="8160">
                <a:moveTo>
                  <a:pt x="5110" y="4609"/>
                </a:moveTo>
                <a:lnTo>
                  <a:pt x="5110" y="4617"/>
                </a:lnTo>
                <a:cubicBezTo>
                  <a:pt x="5110" y="5079"/>
                  <a:pt x="4796" y="5361"/>
                  <a:pt x="4329" y="5419"/>
                </a:cubicBezTo>
                <a:lnTo>
                  <a:pt x="4329" y="5605"/>
                </a:lnTo>
                <a:cubicBezTo>
                  <a:pt x="4329" y="5743"/>
                  <a:pt x="4218" y="5855"/>
                  <a:pt x="4080" y="5855"/>
                </a:cubicBezTo>
                <a:cubicBezTo>
                  <a:pt x="3942" y="5855"/>
                  <a:pt x="3830" y="5743"/>
                  <a:pt x="3830" y="5605"/>
                </a:cubicBezTo>
                <a:lnTo>
                  <a:pt x="3830" y="5398"/>
                </a:lnTo>
                <a:cubicBezTo>
                  <a:pt x="3593" y="5354"/>
                  <a:pt x="3362" y="5262"/>
                  <a:pt x="3159" y="5116"/>
                </a:cubicBezTo>
                <a:cubicBezTo>
                  <a:pt x="3095" y="5071"/>
                  <a:pt x="3049" y="4988"/>
                  <a:pt x="3049" y="4898"/>
                </a:cubicBezTo>
                <a:cubicBezTo>
                  <a:pt x="3049" y="4748"/>
                  <a:pt x="3170" y="4632"/>
                  <a:pt x="3319" y="4632"/>
                </a:cubicBezTo>
                <a:cubicBezTo>
                  <a:pt x="3394" y="4632"/>
                  <a:pt x="3447" y="4658"/>
                  <a:pt x="3485" y="4684"/>
                </a:cubicBezTo>
                <a:cubicBezTo>
                  <a:pt x="3683" y="4831"/>
                  <a:pt x="3901" y="4921"/>
                  <a:pt x="4156" y="4921"/>
                </a:cubicBezTo>
                <a:cubicBezTo>
                  <a:pt x="4393" y="4921"/>
                  <a:pt x="4536" y="4827"/>
                  <a:pt x="4536" y="4673"/>
                </a:cubicBezTo>
                <a:lnTo>
                  <a:pt x="4536" y="4666"/>
                </a:lnTo>
                <a:cubicBezTo>
                  <a:pt x="4536" y="4519"/>
                  <a:pt x="4445" y="4444"/>
                  <a:pt x="4006" y="4331"/>
                </a:cubicBezTo>
                <a:cubicBezTo>
                  <a:pt x="3478" y="4196"/>
                  <a:pt x="3136" y="4050"/>
                  <a:pt x="3136" y="3528"/>
                </a:cubicBezTo>
                <a:lnTo>
                  <a:pt x="3136" y="3520"/>
                </a:lnTo>
                <a:cubicBezTo>
                  <a:pt x="3136" y="3114"/>
                  <a:pt x="3415" y="2827"/>
                  <a:pt x="3829" y="2750"/>
                </a:cubicBezTo>
                <a:lnTo>
                  <a:pt x="3829" y="2554"/>
                </a:lnTo>
                <a:cubicBezTo>
                  <a:pt x="3829" y="2417"/>
                  <a:pt x="3942" y="2305"/>
                  <a:pt x="4080" y="2305"/>
                </a:cubicBezTo>
                <a:cubicBezTo>
                  <a:pt x="4218" y="2305"/>
                  <a:pt x="4329" y="2417"/>
                  <a:pt x="4329" y="2554"/>
                </a:cubicBezTo>
                <a:lnTo>
                  <a:pt x="4329" y="2752"/>
                </a:lnTo>
                <a:cubicBezTo>
                  <a:pt x="4536" y="2786"/>
                  <a:pt x="4723" y="2856"/>
                  <a:pt x="4889" y="2961"/>
                </a:cubicBezTo>
                <a:cubicBezTo>
                  <a:pt x="4952" y="2998"/>
                  <a:pt x="5016" y="3077"/>
                  <a:pt x="5016" y="3190"/>
                </a:cubicBezTo>
                <a:cubicBezTo>
                  <a:pt x="5016" y="3340"/>
                  <a:pt x="4896" y="3457"/>
                  <a:pt x="4746" y="3457"/>
                </a:cubicBezTo>
                <a:cubicBezTo>
                  <a:pt x="4689" y="3457"/>
                  <a:pt x="4645" y="3442"/>
                  <a:pt x="4600" y="3415"/>
                </a:cubicBezTo>
                <a:cubicBezTo>
                  <a:pt x="4409" y="3303"/>
                  <a:pt x="4228" y="3239"/>
                  <a:pt x="4047" y="3239"/>
                </a:cubicBezTo>
                <a:cubicBezTo>
                  <a:pt x="3826" y="3239"/>
                  <a:pt x="3710" y="3340"/>
                  <a:pt x="3710" y="3468"/>
                </a:cubicBezTo>
                <a:lnTo>
                  <a:pt x="3710" y="3475"/>
                </a:lnTo>
                <a:cubicBezTo>
                  <a:pt x="3710" y="3648"/>
                  <a:pt x="3822" y="3704"/>
                  <a:pt x="4277" y="3821"/>
                </a:cubicBezTo>
                <a:cubicBezTo>
                  <a:pt x="4810" y="3960"/>
                  <a:pt x="5110" y="4151"/>
                  <a:pt x="5110" y="4609"/>
                </a:cubicBezTo>
                <a:close/>
                <a:moveTo>
                  <a:pt x="8160" y="3610"/>
                </a:moveTo>
                <a:lnTo>
                  <a:pt x="8160" y="4550"/>
                </a:lnTo>
                <a:cubicBezTo>
                  <a:pt x="8160" y="4838"/>
                  <a:pt x="7926" y="5072"/>
                  <a:pt x="7638" y="5072"/>
                </a:cubicBezTo>
                <a:lnTo>
                  <a:pt x="7011" y="5072"/>
                </a:lnTo>
                <a:cubicBezTo>
                  <a:pt x="6967" y="5202"/>
                  <a:pt x="6914" y="5328"/>
                  <a:pt x="6853" y="5450"/>
                </a:cubicBezTo>
                <a:lnTo>
                  <a:pt x="7297" y="5895"/>
                </a:lnTo>
                <a:cubicBezTo>
                  <a:pt x="7501" y="6099"/>
                  <a:pt x="7501" y="6429"/>
                  <a:pt x="7297" y="6633"/>
                </a:cubicBezTo>
                <a:lnTo>
                  <a:pt x="6633" y="7297"/>
                </a:lnTo>
                <a:cubicBezTo>
                  <a:pt x="6531" y="7399"/>
                  <a:pt x="6397" y="7450"/>
                  <a:pt x="6264" y="7450"/>
                </a:cubicBezTo>
                <a:cubicBezTo>
                  <a:pt x="6130" y="7450"/>
                  <a:pt x="5997" y="7399"/>
                  <a:pt x="5895" y="7297"/>
                </a:cubicBezTo>
                <a:lnTo>
                  <a:pt x="5451" y="6853"/>
                </a:lnTo>
                <a:cubicBezTo>
                  <a:pt x="5328" y="6914"/>
                  <a:pt x="5202" y="6967"/>
                  <a:pt x="5072" y="7011"/>
                </a:cubicBezTo>
                <a:lnTo>
                  <a:pt x="5072" y="7638"/>
                </a:lnTo>
                <a:cubicBezTo>
                  <a:pt x="5072" y="7926"/>
                  <a:pt x="4838" y="8160"/>
                  <a:pt x="4550" y="8160"/>
                </a:cubicBezTo>
                <a:lnTo>
                  <a:pt x="3610" y="8160"/>
                </a:lnTo>
                <a:cubicBezTo>
                  <a:pt x="3322" y="8160"/>
                  <a:pt x="3088" y="7926"/>
                  <a:pt x="3088" y="7638"/>
                </a:cubicBezTo>
                <a:lnTo>
                  <a:pt x="3088" y="7011"/>
                </a:lnTo>
                <a:cubicBezTo>
                  <a:pt x="2958" y="6967"/>
                  <a:pt x="2832" y="6913"/>
                  <a:pt x="2709" y="6853"/>
                </a:cubicBezTo>
                <a:lnTo>
                  <a:pt x="2265" y="7297"/>
                </a:lnTo>
                <a:cubicBezTo>
                  <a:pt x="2163" y="7399"/>
                  <a:pt x="2030" y="7450"/>
                  <a:pt x="1896" y="7450"/>
                </a:cubicBezTo>
                <a:cubicBezTo>
                  <a:pt x="1763" y="7450"/>
                  <a:pt x="1629" y="7399"/>
                  <a:pt x="1527" y="7297"/>
                </a:cubicBezTo>
                <a:lnTo>
                  <a:pt x="863" y="6633"/>
                </a:lnTo>
                <a:cubicBezTo>
                  <a:pt x="765" y="6535"/>
                  <a:pt x="710" y="6402"/>
                  <a:pt x="710" y="6263"/>
                </a:cubicBezTo>
                <a:cubicBezTo>
                  <a:pt x="710" y="6125"/>
                  <a:pt x="765" y="5992"/>
                  <a:pt x="863" y="5894"/>
                </a:cubicBezTo>
                <a:lnTo>
                  <a:pt x="1307" y="5450"/>
                </a:lnTo>
                <a:cubicBezTo>
                  <a:pt x="1246" y="5328"/>
                  <a:pt x="1193" y="5202"/>
                  <a:pt x="1149" y="5071"/>
                </a:cubicBezTo>
                <a:lnTo>
                  <a:pt x="522" y="5071"/>
                </a:lnTo>
                <a:cubicBezTo>
                  <a:pt x="234" y="5071"/>
                  <a:pt x="0" y="4838"/>
                  <a:pt x="0" y="4549"/>
                </a:cubicBezTo>
                <a:lnTo>
                  <a:pt x="0" y="3610"/>
                </a:lnTo>
                <a:cubicBezTo>
                  <a:pt x="0" y="3321"/>
                  <a:pt x="234" y="3088"/>
                  <a:pt x="522" y="3088"/>
                </a:cubicBezTo>
                <a:lnTo>
                  <a:pt x="1149" y="3088"/>
                </a:lnTo>
                <a:cubicBezTo>
                  <a:pt x="1193" y="2957"/>
                  <a:pt x="1247" y="2831"/>
                  <a:pt x="1307" y="2709"/>
                </a:cubicBezTo>
                <a:lnTo>
                  <a:pt x="863" y="2265"/>
                </a:lnTo>
                <a:cubicBezTo>
                  <a:pt x="659" y="2061"/>
                  <a:pt x="659" y="1731"/>
                  <a:pt x="863" y="1527"/>
                </a:cubicBezTo>
                <a:lnTo>
                  <a:pt x="1527" y="862"/>
                </a:lnTo>
                <a:cubicBezTo>
                  <a:pt x="1731" y="659"/>
                  <a:pt x="2062" y="659"/>
                  <a:pt x="2265" y="862"/>
                </a:cubicBezTo>
                <a:lnTo>
                  <a:pt x="2709" y="1307"/>
                </a:lnTo>
                <a:cubicBezTo>
                  <a:pt x="2831" y="1246"/>
                  <a:pt x="2958" y="1193"/>
                  <a:pt x="3088" y="1148"/>
                </a:cubicBezTo>
                <a:lnTo>
                  <a:pt x="3088" y="522"/>
                </a:lnTo>
                <a:cubicBezTo>
                  <a:pt x="3088" y="234"/>
                  <a:pt x="3322" y="0"/>
                  <a:pt x="3610" y="0"/>
                </a:cubicBezTo>
                <a:lnTo>
                  <a:pt x="4550" y="0"/>
                </a:lnTo>
                <a:cubicBezTo>
                  <a:pt x="4838" y="0"/>
                  <a:pt x="5071" y="234"/>
                  <a:pt x="5071" y="522"/>
                </a:cubicBezTo>
                <a:lnTo>
                  <a:pt x="5071" y="1149"/>
                </a:lnTo>
                <a:cubicBezTo>
                  <a:pt x="5202" y="1193"/>
                  <a:pt x="5328" y="1246"/>
                  <a:pt x="5450" y="1307"/>
                </a:cubicBezTo>
                <a:lnTo>
                  <a:pt x="5894" y="863"/>
                </a:lnTo>
                <a:cubicBezTo>
                  <a:pt x="6098" y="659"/>
                  <a:pt x="6429" y="659"/>
                  <a:pt x="6632" y="863"/>
                </a:cubicBezTo>
                <a:lnTo>
                  <a:pt x="7297" y="1527"/>
                </a:lnTo>
                <a:cubicBezTo>
                  <a:pt x="7395" y="1625"/>
                  <a:pt x="7449" y="1758"/>
                  <a:pt x="7449" y="1897"/>
                </a:cubicBezTo>
                <a:cubicBezTo>
                  <a:pt x="7449" y="2035"/>
                  <a:pt x="7394" y="2168"/>
                  <a:pt x="7297" y="2266"/>
                </a:cubicBezTo>
                <a:lnTo>
                  <a:pt x="6853" y="2710"/>
                </a:lnTo>
                <a:cubicBezTo>
                  <a:pt x="6913" y="2832"/>
                  <a:pt x="6966" y="2958"/>
                  <a:pt x="7011" y="3088"/>
                </a:cubicBezTo>
                <a:lnTo>
                  <a:pt x="7637" y="3088"/>
                </a:lnTo>
                <a:cubicBezTo>
                  <a:pt x="7926" y="3088"/>
                  <a:pt x="8160" y="3322"/>
                  <a:pt x="8160" y="3610"/>
                </a:cubicBezTo>
                <a:close/>
                <a:moveTo>
                  <a:pt x="6133" y="4080"/>
                </a:moveTo>
                <a:cubicBezTo>
                  <a:pt x="6133" y="2948"/>
                  <a:pt x="5212" y="2027"/>
                  <a:pt x="4080" y="2027"/>
                </a:cubicBezTo>
                <a:cubicBezTo>
                  <a:pt x="2948" y="2027"/>
                  <a:pt x="2027" y="2948"/>
                  <a:pt x="2027" y="4080"/>
                </a:cubicBezTo>
                <a:cubicBezTo>
                  <a:pt x="2027" y="5212"/>
                  <a:pt x="2948" y="6133"/>
                  <a:pt x="4080" y="6133"/>
                </a:cubicBezTo>
                <a:cubicBezTo>
                  <a:pt x="5212" y="6133"/>
                  <a:pt x="6133" y="5212"/>
                  <a:pt x="6133" y="408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defTabSz="4572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Arial"/>
              <a:cs typeface="+mn-cs"/>
            </a:endParaRPr>
          </a:p>
        </p:txBody>
      </p:sp>
      <p:sp>
        <p:nvSpPr>
          <p:cNvPr id="64" name="Text Placeholder 32">
            <a:extLst>
              <a:ext uri="{FF2B5EF4-FFF2-40B4-BE49-F238E27FC236}">
                <a16:creationId xmlns:a16="http://schemas.microsoft.com/office/drawing/2014/main" id="{A53CD1B7-F105-4B74-8C04-2E70987CB855}"/>
              </a:ext>
            </a:extLst>
          </p:cNvPr>
          <p:cNvSpPr txBox="1"/>
          <p:nvPr/>
        </p:nvSpPr>
        <p:spPr>
          <a:xfrm>
            <a:off x="7095322" y="4961729"/>
            <a:ext cx="1331672" cy="102870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lnSpc>
                <a:spcPct val="150000"/>
              </a:lnSpc>
              <a:buNone/>
            </a:pPr>
            <a:r>
              <a:rPr altLang="en-US" lang="zh-CN" sz="900">
                <a:solidFill>
                  <a:schemeClr val="bg1">
                    <a:lumMod val="50000"/>
                  </a:schemeClr>
                </a:solidFill>
                <a:latin charset="-122" panose="020b0503020204020204" pitchFamily="34" typeface="微软雅黑"/>
                <a:ea charset="-122" panose="020b0503020204020204" pitchFamily="34" typeface="微软雅黑"/>
                <a:sym charset="0" panose="020b0604020202020204" pitchFamily="34" typeface="Arial"/>
              </a:rPr>
              <a:t>请替换文字内容，修改文字内容，也可以直接复制你的内容到此。请替换文字内容，修改文字内容，也可以直接复制你的</a:t>
            </a:r>
          </a:p>
        </p:txBody>
      </p:sp>
      <p:sp>
        <p:nvSpPr>
          <p:cNvPr id="65" name="Text Placeholder 32">
            <a:extLst>
              <a:ext uri="{FF2B5EF4-FFF2-40B4-BE49-F238E27FC236}">
                <a16:creationId xmlns:a16="http://schemas.microsoft.com/office/drawing/2014/main" id="{2D14F3BE-35E5-4CB7-B672-DDC4444CA72C}"/>
              </a:ext>
            </a:extLst>
          </p:cNvPr>
          <p:cNvSpPr txBox="1"/>
          <p:nvPr/>
        </p:nvSpPr>
        <p:spPr>
          <a:xfrm>
            <a:off x="9475295" y="4961729"/>
            <a:ext cx="1331672" cy="102870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lnSpc>
                <a:spcPct val="150000"/>
              </a:lnSpc>
              <a:buNone/>
            </a:pPr>
            <a:r>
              <a:rPr altLang="en-US" lang="zh-CN" sz="900">
                <a:solidFill>
                  <a:schemeClr val="bg1">
                    <a:lumMod val="50000"/>
                  </a:schemeClr>
                </a:solidFill>
                <a:latin charset="-122" panose="020b0503020204020204" pitchFamily="34" typeface="微软雅黑"/>
                <a:ea charset="-122" panose="020b0503020204020204" pitchFamily="34" typeface="微软雅黑"/>
                <a:sym charset="0" panose="020b0604020202020204" pitchFamily="34" typeface="Arial"/>
              </a:rPr>
              <a:t>请替换文字内容，修改文字内容，也可以直接复制你的内容到此。请替换文字内容，修改文字内容，也可以直接复制你的</a:t>
            </a:r>
          </a:p>
        </p:txBody>
      </p:sp>
    </p:spTree>
    <p:extLst>
      <p:ext uri="{BB962C8B-B14F-4D97-AF65-F5344CB8AC3E}">
        <p14:creationId val="2361365647"/>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0-#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0-#ppt_w/2"/>
                                          </p:val>
                                        </p:tav>
                                        <p:tav tm="100000">
                                          <p:val>
                                            <p:strVal val="#ppt_x"/>
                                          </p:val>
                                        </p:tav>
                                      </p:tavLst>
                                    </p:anim>
                                    <p:anim calcmode="lin" valueType="num">
                                      <p:cBhvr additive="base">
                                        <p:cTn dur="1500" fill="hold" id="12"/>
                                        <p:tgtEl>
                                          <p:spTgt spid="3"/>
                                        </p:tgtEl>
                                        <p:attrNameLst>
                                          <p:attrName>ppt_y</p:attrName>
                                        </p:attrNameLst>
                                      </p:cBhvr>
                                      <p:tavLst>
                                        <p:tav tm="0">
                                          <p:val>
                                            <p:strVal val="#ppt_y"/>
                                          </p:val>
                                        </p:tav>
                                        <p:tav tm="100000">
                                          <p:val>
                                            <p:strVal val="#ppt_y"/>
                                          </p:val>
                                        </p:tav>
                                      </p:tavLst>
                                    </p:anim>
                                  </p:childTnLst>
                                </p:cTn>
                              </p:par>
                              <p:par>
                                <p:cTn fill="hold" grpId="0" id="13" nodeType="withEffect" presetClass="entr" presetID="31" presetSubtype="0">
                                  <p:stCondLst>
                                    <p:cond delay="200"/>
                                  </p:stCondLst>
                                  <p:childTnLst>
                                    <p:set>
                                      <p:cBhvr>
                                        <p:cTn dur="1" fill="hold" id="14">
                                          <p:stCondLst>
                                            <p:cond delay="0"/>
                                          </p:stCondLst>
                                        </p:cTn>
                                        <p:tgtEl>
                                          <p:spTgt spid="23"/>
                                        </p:tgtEl>
                                        <p:attrNameLst>
                                          <p:attrName>style.visibility</p:attrName>
                                        </p:attrNameLst>
                                      </p:cBhvr>
                                      <p:to>
                                        <p:strVal val="visible"/>
                                      </p:to>
                                    </p:set>
                                    <p:anim calcmode="lin" valueType="num">
                                      <p:cBhvr>
                                        <p:cTn dur="1000" fill="hold" id="15"/>
                                        <p:tgtEl>
                                          <p:spTgt spid="23"/>
                                        </p:tgtEl>
                                        <p:attrNameLst>
                                          <p:attrName>ppt_w</p:attrName>
                                        </p:attrNameLst>
                                      </p:cBhvr>
                                      <p:tavLst>
                                        <p:tav tm="0">
                                          <p:val>
                                            <p:fltVal val="0"/>
                                          </p:val>
                                        </p:tav>
                                        <p:tav tm="100000">
                                          <p:val>
                                            <p:strVal val="#ppt_w"/>
                                          </p:val>
                                        </p:tav>
                                      </p:tavLst>
                                    </p:anim>
                                    <p:anim calcmode="lin" valueType="num">
                                      <p:cBhvr>
                                        <p:cTn dur="1000" fill="hold" id="16"/>
                                        <p:tgtEl>
                                          <p:spTgt spid="23"/>
                                        </p:tgtEl>
                                        <p:attrNameLst>
                                          <p:attrName>ppt_h</p:attrName>
                                        </p:attrNameLst>
                                      </p:cBhvr>
                                      <p:tavLst>
                                        <p:tav tm="0">
                                          <p:val>
                                            <p:fltVal val="0"/>
                                          </p:val>
                                        </p:tav>
                                        <p:tav tm="100000">
                                          <p:val>
                                            <p:strVal val="#ppt_h"/>
                                          </p:val>
                                        </p:tav>
                                      </p:tavLst>
                                    </p:anim>
                                    <p:anim calcmode="lin" valueType="num">
                                      <p:cBhvr>
                                        <p:cTn dur="1000" fill="hold" id="17"/>
                                        <p:tgtEl>
                                          <p:spTgt spid="23"/>
                                        </p:tgtEl>
                                        <p:attrNameLst>
                                          <p:attrName>style.rotation</p:attrName>
                                        </p:attrNameLst>
                                      </p:cBhvr>
                                      <p:tavLst>
                                        <p:tav tm="0">
                                          <p:val>
                                            <p:fltVal val="90"/>
                                          </p:val>
                                        </p:tav>
                                        <p:tav tm="100000">
                                          <p:val>
                                            <p:fltVal val="0"/>
                                          </p:val>
                                        </p:tav>
                                      </p:tavLst>
                                    </p:anim>
                                    <p:animEffect filter="fade" transition="in">
                                      <p:cBhvr>
                                        <p:cTn dur="1000" id="18"/>
                                        <p:tgtEl>
                                          <p:spTgt spid="23"/>
                                        </p:tgtEl>
                                      </p:cBhvr>
                                    </p:animEffect>
                                  </p:childTnLst>
                                </p:cTn>
                              </p:par>
                              <p:par>
                                <p:cTn fill="hold" grpId="0" id="19" nodeType="withEffect" presetClass="entr" presetID="31" presetSubtype="0">
                                  <p:stCondLst>
                                    <p:cond delay="700"/>
                                  </p:stCondLst>
                                  <p:childTnLst>
                                    <p:set>
                                      <p:cBhvr>
                                        <p:cTn dur="1" fill="hold" id="20">
                                          <p:stCondLst>
                                            <p:cond delay="0"/>
                                          </p:stCondLst>
                                        </p:cTn>
                                        <p:tgtEl>
                                          <p:spTgt spid="24"/>
                                        </p:tgtEl>
                                        <p:attrNameLst>
                                          <p:attrName>style.visibility</p:attrName>
                                        </p:attrNameLst>
                                      </p:cBhvr>
                                      <p:to>
                                        <p:strVal val="visible"/>
                                      </p:to>
                                    </p:set>
                                    <p:anim calcmode="lin" valueType="num">
                                      <p:cBhvr>
                                        <p:cTn dur="1000" fill="hold" id="21"/>
                                        <p:tgtEl>
                                          <p:spTgt spid="24"/>
                                        </p:tgtEl>
                                        <p:attrNameLst>
                                          <p:attrName>ppt_w</p:attrName>
                                        </p:attrNameLst>
                                      </p:cBhvr>
                                      <p:tavLst>
                                        <p:tav tm="0">
                                          <p:val>
                                            <p:fltVal val="0"/>
                                          </p:val>
                                        </p:tav>
                                        <p:tav tm="100000">
                                          <p:val>
                                            <p:strVal val="#ppt_w"/>
                                          </p:val>
                                        </p:tav>
                                      </p:tavLst>
                                    </p:anim>
                                    <p:anim calcmode="lin" valueType="num">
                                      <p:cBhvr>
                                        <p:cTn dur="1000" fill="hold" id="22"/>
                                        <p:tgtEl>
                                          <p:spTgt spid="24"/>
                                        </p:tgtEl>
                                        <p:attrNameLst>
                                          <p:attrName>ppt_h</p:attrName>
                                        </p:attrNameLst>
                                      </p:cBhvr>
                                      <p:tavLst>
                                        <p:tav tm="0">
                                          <p:val>
                                            <p:fltVal val="0"/>
                                          </p:val>
                                        </p:tav>
                                        <p:tav tm="100000">
                                          <p:val>
                                            <p:strVal val="#ppt_h"/>
                                          </p:val>
                                        </p:tav>
                                      </p:tavLst>
                                    </p:anim>
                                    <p:anim calcmode="lin" valueType="num">
                                      <p:cBhvr>
                                        <p:cTn dur="1000" fill="hold" id="23"/>
                                        <p:tgtEl>
                                          <p:spTgt spid="24"/>
                                        </p:tgtEl>
                                        <p:attrNameLst>
                                          <p:attrName>style.rotation</p:attrName>
                                        </p:attrNameLst>
                                      </p:cBhvr>
                                      <p:tavLst>
                                        <p:tav tm="0">
                                          <p:val>
                                            <p:fltVal val="90"/>
                                          </p:val>
                                        </p:tav>
                                        <p:tav tm="100000">
                                          <p:val>
                                            <p:fltVal val="0"/>
                                          </p:val>
                                        </p:tav>
                                      </p:tavLst>
                                    </p:anim>
                                    <p:animEffect filter="fade" transition="in">
                                      <p:cBhvr>
                                        <p:cTn dur="1000" id="24"/>
                                        <p:tgtEl>
                                          <p:spTgt spid="24"/>
                                        </p:tgtEl>
                                      </p:cBhvr>
                                    </p:animEffect>
                                  </p:childTnLst>
                                </p:cTn>
                              </p:par>
                            </p:childTnLst>
                          </p:cTn>
                        </p:par>
                        <p:par>
                          <p:cTn fill="hold" id="25" nodeType="afterGroup">
                            <p:stCondLst>
                              <p:cond delay="1700"/>
                            </p:stCondLst>
                            <p:childTnLst>
                              <p:par>
                                <p:cTn decel="100000" fill="hold" grpId="0" id="26" nodeType="afterEffect" presetClass="entr" presetID="2" presetSubtype="8">
                                  <p:stCondLst>
                                    <p:cond delay="0"/>
                                  </p:stCondLst>
                                  <p:childTnLst>
                                    <p:set>
                                      <p:cBhvr>
                                        <p:cTn dur="1" fill="hold" id="27">
                                          <p:stCondLst>
                                            <p:cond delay="0"/>
                                          </p:stCondLst>
                                        </p:cTn>
                                        <p:tgtEl>
                                          <p:spTgt spid="27"/>
                                        </p:tgtEl>
                                        <p:attrNameLst>
                                          <p:attrName>style.visibility</p:attrName>
                                        </p:attrNameLst>
                                      </p:cBhvr>
                                      <p:to>
                                        <p:strVal val="visible"/>
                                      </p:to>
                                    </p:set>
                                    <p:anim calcmode="lin" valueType="num">
                                      <p:cBhvr additive="base">
                                        <p:cTn dur="1500" fill="hold" id="28"/>
                                        <p:tgtEl>
                                          <p:spTgt spid="27"/>
                                        </p:tgtEl>
                                        <p:attrNameLst>
                                          <p:attrName>ppt_x</p:attrName>
                                        </p:attrNameLst>
                                      </p:cBhvr>
                                      <p:tavLst>
                                        <p:tav tm="0">
                                          <p:val>
                                            <p:strVal val="0-#ppt_w/2"/>
                                          </p:val>
                                        </p:tav>
                                        <p:tav tm="100000">
                                          <p:val>
                                            <p:strVal val="#ppt_x"/>
                                          </p:val>
                                        </p:tav>
                                      </p:tavLst>
                                    </p:anim>
                                    <p:anim calcmode="lin" valueType="num">
                                      <p:cBhvr additive="base">
                                        <p:cTn dur="1500" fill="hold" id="29"/>
                                        <p:tgtEl>
                                          <p:spTgt spid="27"/>
                                        </p:tgtEl>
                                        <p:attrNameLst>
                                          <p:attrName>ppt_y</p:attrName>
                                        </p:attrNameLst>
                                      </p:cBhvr>
                                      <p:tavLst>
                                        <p:tav tm="0">
                                          <p:val>
                                            <p:strVal val="#ppt_y"/>
                                          </p:val>
                                        </p:tav>
                                        <p:tav tm="100000">
                                          <p:val>
                                            <p:strVal val="#ppt_y"/>
                                          </p:val>
                                        </p:tav>
                                      </p:tavLst>
                                    </p:anim>
                                  </p:childTnLst>
                                </p:cTn>
                              </p:par>
                              <p:par>
                                <p:cTn decel="100000" fill="hold" grpId="0" id="30" nodeType="withEffect" presetClass="entr" presetID="2" presetSubtype="8">
                                  <p:stCondLst>
                                    <p:cond delay="700"/>
                                  </p:stCondLst>
                                  <p:childTnLst>
                                    <p:set>
                                      <p:cBhvr>
                                        <p:cTn dur="1" fill="hold" id="31">
                                          <p:stCondLst>
                                            <p:cond delay="0"/>
                                          </p:stCondLst>
                                        </p:cTn>
                                        <p:tgtEl>
                                          <p:spTgt spid="26"/>
                                        </p:tgtEl>
                                        <p:attrNameLst>
                                          <p:attrName>style.visibility</p:attrName>
                                        </p:attrNameLst>
                                      </p:cBhvr>
                                      <p:to>
                                        <p:strVal val="visible"/>
                                      </p:to>
                                    </p:set>
                                    <p:anim calcmode="lin" valueType="num">
                                      <p:cBhvr additive="base">
                                        <p:cTn dur="1500" fill="hold" id="32"/>
                                        <p:tgtEl>
                                          <p:spTgt spid="26"/>
                                        </p:tgtEl>
                                        <p:attrNameLst>
                                          <p:attrName>ppt_x</p:attrName>
                                        </p:attrNameLst>
                                      </p:cBhvr>
                                      <p:tavLst>
                                        <p:tav tm="0">
                                          <p:val>
                                            <p:strVal val="0-#ppt_w/2"/>
                                          </p:val>
                                        </p:tav>
                                        <p:tav tm="100000">
                                          <p:val>
                                            <p:strVal val="#ppt_x"/>
                                          </p:val>
                                        </p:tav>
                                      </p:tavLst>
                                    </p:anim>
                                    <p:anim calcmode="lin" valueType="num">
                                      <p:cBhvr additive="base">
                                        <p:cTn dur="1500" fill="hold" id="33"/>
                                        <p:tgtEl>
                                          <p:spTgt spid="26"/>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3900"/>
                            </p:stCondLst>
                            <p:childTnLst>
                              <p:par>
                                <p:cTn fill="hold" id="35" nodeType="afterEffect" presetClass="entr" presetID="14" presetSubtype="10">
                                  <p:stCondLst>
                                    <p:cond delay="0"/>
                                  </p:stCondLst>
                                  <p:childTnLst>
                                    <p:set>
                                      <p:cBhvr>
                                        <p:cTn dur="1" fill="hold" id="36">
                                          <p:stCondLst>
                                            <p:cond delay="0"/>
                                          </p:stCondLst>
                                        </p:cTn>
                                        <p:tgtEl>
                                          <p:spTgt spid="35"/>
                                        </p:tgtEl>
                                        <p:attrNameLst>
                                          <p:attrName>style.visibility</p:attrName>
                                        </p:attrNameLst>
                                      </p:cBhvr>
                                      <p:to>
                                        <p:strVal val="visible"/>
                                      </p:to>
                                    </p:set>
                                    <p:animEffect filter="randombar(horizontal)" transition="in">
                                      <p:cBhvr>
                                        <p:cTn dur="500" id="37"/>
                                        <p:tgtEl>
                                          <p:spTgt spid="35"/>
                                        </p:tgtEl>
                                      </p:cBhvr>
                                    </p:animEffect>
                                  </p:childTnLst>
                                </p:cTn>
                              </p:par>
                              <p:par>
                                <p:cTn fill="hold" grpId="0" id="38" nodeType="withEffect" presetClass="entr" presetID="22" presetSubtype="8">
                                  <p:stCondLst>
                                    <p:cond delay="0"/>
                                  </p:stCondLst>
                                  <p:childTnLst>
                                    <p:set>
                                      <p:cBhvr>
                                        <p:cTn dur="1" fill="hold" id="39">
                                          <p:stCondLst>
                                            <p:cond delay="0"/>
                                          </p:stCondLst>
                                        </p:cTn>
                                        <p:tgtEl>
                                          <p:spTgt spid="45"/>
                                        </p:tgtEl>
                                        <p:attrNameLst>
                                          <p:attrName>style.visibility</p:attrName>
                                        </p:attrNameLst>
                                      </p:cBhvr>
                                      <p:to>
                                        <p:strVal val="visible"/>
                                      </p:to>
                                    </p:set>
                                    <p:animEffect filter="wipe(left)" transition="in">
                                      <p:cBhvr>
                                        <p:cTn dur="500" id="40"/>
                                        <p:tgtEl>
                                          <p:spTgt spid="45"/>
                                        </p:tgtEl>
                                      </p:cBhvr>
                                    </p:animEffect>
                                  </p:childTnLst>
                                </p:cTn>
                              </p:par>
                            </p:childTnLst>
                          </p:cTn>
                        </p:par>
                        <p:par>
                          <p:cTn fill="hold" id="41" nodeType="afterGroup">
                            <p:stCondLst>
                              <p:cond delay="4400"/>
                            </p:stCondLst>
                            <p:childTnLst>
                              <p:par>
                                <p:cTn fill="hold" grpId="0" id="42" nodeType="afterEffect" presetClass="entr" presetID="14" presetSubtype="10">
                                  <p:stCondLst>
                                    <p:cond delay="0"/>
                                  </p:stCondLst>
                                  <p:childTnLst>
                                    <p:set>
                                      <p:cBhvr>
                                        <p:cTn dur="1" fill="hold" id="43">
                                          <p:stCondLst>
                                            <p:cond delay="0"/>
                                          </p:stCondLst>
                                        </p:cTn>
                                        <p:tgtEl>
                                          <p:spTgt spid="38"/>
                                        </p:tgtEl>
                                        <p:attrNameLst>
                                          <p:attrName>style.visibility</p:attrName>
                                        </p:attrNameLst>
                                      </p:cBhvr>
                                      <p:to>
                                        <p:strVal val="visible"/>
                                      </p:to>
                                    </p:set>
                                    <p:animEffect filter="randombar(horizontal)" transition="in">
                                      <p:cBhvr>
                                        <p:cTn dur="500" id="44"/>
                                        <p:tgtEl>
                                          <p:spTgt spid="38"/>
                                        </p:tgtEl>
                                      </p:cBhvr>
                                    </p:animEffect>
                                  </p:childTnLst>
                                </p:cTn>
                              </p:par>
                            </p:childTnLst>
                          </p:cTn>
                        </p:par>
                        <p:par>
                          <p:cTn fill="hold" id="45" nodeType="afterGroup">
                            <p:stCondLst>
                              <p:cond delay="4900"/>
                            </p:stCondLst>
                            <p:childTnLst>
                              <p:par>
                                <p:cTn decel="100000" fill="hold" id="46" nodeType="afterEffect" presetClass="entr" presetID="2" presetSubtype="8">
                                  <p:stCondLst>
                                    <p:cond delay="0"/>
                                  </p:stCondLst>
                                  <p:childTnLst>
                                    <p:set>
                                      <p:cBhvr>
                                        <p:cTn dur="1" fill="hold" id="47">
                                          <p:stCondLst>
                                            <p:cond delay="0"/>
                                          </p:stCondLst>
                                        </p:cTn>
                                        <p:tgtEl>
                                          <p:spTgt spid="48"/>
                                        </p:tgtEl>
                                        <p:attrNameLst>
                                          <p:attrName>style.visibility</p:attrName>
                                        </p:attrNameLst>
                                      </p:cBhvr>
                                      <p:to>
                                        <p:strVal val="visible"/>
                                      </p:to>
                                    </p:set>
                                    <p:anim calcmode="lin" valueType="num">
                                      <p:cBhvr additive="base">
                                        <p:cTn dur="1500" fill="hold" id="48"/>
                                        <p:tgtEl>
                                          <p:spTgt spid="48"/>
                                        </p:tgtEl>
                                        <p:attrNameLst>
                                          <p:attrName>ppt_x</p:attrName>
                                        </p:attrNameLst>
                                      </p:cBhvr>
                                      <p:tavLst>
                                        <p:tav tm="0">
                                          <p:val>
                                            <p:strVal val="0-#ppt_w/2"/>
                                          </p:val>
                                        </p:tav>
                                        <p:tav tm="100000">
                                          <p:val>
                                            <p:strVal val="#ppt_x"/>
                                          </p:val>
                                        </p:tav>
                                      </p:tavLst>
                                    </p:anim>
                                    <p:anim calcmode="lin" valueType="num">
                                      <p:cBhvr additive="base">
                                        <p:cTn dur="1500" fill="hold" id="49"/>
                                        <p:tgtEl>
                                          <p:spTgt spid="48"/>
                                        </p:tgtEl>
                                        <p:attrNameLst>
                                          <p:attrName>ppt_y</p:attrName>
                                        </p:attrNameLst>
                                      </p:cBhvr>
                                      <p:tavLst>
                                        <p:tav tm="0">
                                          <p:val>
                                            <p:strVal val="#ppt_y"/>
                                          </p:val>
                                        </p:tav>
                                        <p:tav tm="100000">
                                          <p:val>
                                            <p:strVal val="#ppt_y"/>
                                          </p:val>
                                        </p:tav>
                                      </p:tavLst>
                                    </p:anim>
                                  </p:childTnLst>
                                </p:cTn>
                              </p:par>
                              <p:par>
                                <p:cTn decel="100000" fill="hold" id="50" nodeType="withEffect" presetClass="entr" presetID="2" presetSubtype="8">
                                  <p:stCondLst>
                                    <p:cond delay="500"/>
                                  </p:stCondLst>
                                  <p:childTnLst>
                                    <p:set>
                                      <p:cBhvr>
                                        <p:cTn dur="1" fill="hold" id="51">
                                          <p:stCondLst>
                                            <p:cond delay="0"/>
                                          </p:stCondLst>
                                        </p:cTn>
                                        <p:tgtEl>
                                          <p:spTgt spid="54"/>
                                        </p:tgtEl>
                                        <p:attrNameLst>
                                          <p:attrName>style.visibility</p:attrName>
                                        </p:attrNameLst>
                                      </p:cBhvr>
                                      <p:to>
                                        <p:strVal val="visible"/>
                                      </p:to>
                                    </p:set>
                                    <p:anim calcmode="lin" valueType="num">
                                      <p:cBhvr additive="base">
                                        <p:cTn dur="1500" fill="hold" id="52"/>
                                        <p:tgtEl>
                                          <p:spTgt spid="54"/>
                                        </p:tgtEl>
                                        <p:attrNameLst>
                                          <p:attrName>ppt_x</p:attrName>
                                        </p:attrNameLst>
                                      </p:cBhvr>
                                      <p:tavLst>
                                        <p:tav tm="0">
                                          <p:val>
                                            <p:strVal val="0-#ppt_w/2"/>
                                          </p:val>
                                        </p:tav>
                                        <p:tav tm="100000">
                                          <p:val>
                                            <p:strVal val="#ppt_x"/>
                                          </p:val>
                                        </p:tav>
                                      </p:tavLst>
                                    </p:anim>
                                    <p:anim calcmode="lin" valueType="num">
                                      <p:cBhvr additive="base">
                                        <p:cTn dur="1500" fill="hold" id="53"/>
                                        <p:tgtEl>
                                          <p:spTgt spid="54"/>
                                        </p:tgtEl>
                                        <p:attrNameLst>
                                          <p:attrName>ppt_y</p:attrName>
                                        </p:attrNameLst>
                                      </p:cBhvr>
                                      <p:tavLst>
                                        <p:tav tm="0">
                                          <p:val>
                                            <p:strVal val="#ppt_y"/>
                                          </p:val>
                                        </p:tav>
                                        <p:tav tm="100000">
                                          <p:val>
                                            <p:strVal val="#ppt_y"/>
                                          </p:val>
                                        </p:tav>
                                      </p:tavLst>
                                    </p:anim>
                                  </p:childTnLst>
                                </p:cTn>
                              </p:par>
                            </p:childTnLst>
                          </p:cTn>
                        </p:par>
                        <p:par>
                          <p:cTn fill="hold" id="54" nodeType="afterGroup">
                            <p:stCondLst>
                              <p:cond delay="6900"/>
                            </p:stCondLst>
                            <p:childTnLst>
                              <p:par>
                                <p:cTn fill="hold" grpId="0" id="55" nodeType="afterEffect" presetClass="entr" presetID="14" presetSubtype="10">
                                  <p:stCondLst>
                                    <p:cond delay="0"/>
                                  </p:stCondLst>
                                  <p:childTnLst>
                                    <p:set>
                                      <p:cBhvr>
                                        <p:cTn dur="1" fill="hold" id="56">
                                          <p:stCondLst>
                                            <p:cond delay="0"/>
                                          </p:stCondLst>
                                        </p:cTn>
                                        <p:tgtEl>
                                          <p:spTgt spid="60"/>
                                        </p:tgtEl>
                                        <p:attrNameLst>
                                          <p:attrName>style.visibility</p:attrName>
                                        </p:attrNameLst>
                                      </p:cBhvr>
                                      <p:to>
                                        <p:strVal val="visible"/>
                                      </p:to>
                                    </p:set>
                                    <p:animEffect filter="randombar(horizontal)" transition="in">
                                      <p:cBhvr>
                                        <p:cTn dur="500" id="57"/>
                                        <p:tgtEl>
                                          <p:spTgt spid="60"/>
                                        </p:tgtEl>
                                      </p:cBhvr>
                                    </p:animEffect>
                                  </p:childTnLst>
                                </p:cTn>
                              </p:par>
                            </p:childTnLst>
                          </p:cTn>
                        </p:par>
                        <p:par>
                          <p:cTn fill="hold" id="58" nodeType="afterGroup">
                            <p:stCondLst>
                              <p:cond delay="7400"/>
                            </p:stCondLst>
                            <p:childTnLst>
                              <p:par>
                                <p:cTn fill="hold" grpId="0" id="59" nodeType="afterEffect" presetClass="entr" presetID="53" presetSubtype="0">
                                  <p:stCondLst>
                                    <p:cond delay="0"/>
                                  </p:stCondLst>
                                  <p:childTnLst>
                                    <p:set>
                                      <p:cBhvr>
                                        <p:cTn dur="1" fill="hold" id="60">
                                          <p:stCondLst>
                                            <p:cond delay="0"/>
                                          </p:stCondLst>
                                        </p:cTn>
                                        <p:tgtEl>
                                          <p:spTgt spid="62"/>
                                        </p:tgtEl>
                                        <p:attrNameLst>
                                          <p:attrName>style.visibility</p:attrName>
                                        </p:attrNameLst>
                                      </p:cBhvr>
                                      <p:to>
                                        <p:strVal val="visible"/>
                                      </p:to>
                                    </p:set>
                                    <p:anim calcmode="lin" valueType="num">
                                      <p:cBhvr>
                                        <p:cTn dur="500" fill="hold" id="61"/>
                                        <p:tgtEl>
                                          <p:spTgt spid="62"/>
                                        </p:tgtEl>
                                        <p:attrNameLst>
                                          <p:attrName>ppt_w</p:attrName>
                                        </p:attrNameLst>
                                      </p:cBhvr>
                                      <p:tavLst>
                                        <p:tav tm="0">
                                          <p:val>
                                            <p:fltVal val="0"/>
                                          </p:val>
                                        </p:tav>
                                        <p:tav tm="100000">
                                          <p:val>
                                            <p:strVal val="#ppt_w"/>
                                          </p:val>
                                        </p:tav>
                                      </p:tavLst>
                                    </p:anim>
                                    <p:anim calcmode="lin" valueType="num">
                                      <p:cBhvr>
                                        <p:cTn dur="500" fill="hold" id="62"/>
                                        <p:tgtEl>
                                          <p:spTgt spid="62"/>
                                        </p:tgtEl>
                                        <p:attrNameLst>
                                          <p:attrName>ppt_h</p:attrName>
                                        </p:attrNameLst>
                                      </p:cBhvr>
                                      <p:tavLst>
                                        <p:tav tm="0">
                                          <p:val>
                                            <p:fltVal val="0"/>
                                          </p:val>
                                        </p:tav>
                                        <p:tav tm="100000">
                                          <p:val>
                                            <p:strVal val="#ppt_h"/>
                                          </p:val>
                                        </p:tav>
                                      </p:tavLst>
                                    </p:anim>
                                    <p:animEffect filter="fade" transition="in">
                                      <p:cBhvr>
                                        <p:cTn dur="500" id="63"/>
                                        <p:tgtEl>
                                          <p:spTgt spid="62"/>
                                        </p:tgtEl>
                                      </p:cBhvr>
                                    </p:animEffect>
                                  </p:childTnLst>
                                </p:cTn>
                              </p:par>
                            </p:childTnLst>
                          </p:cTn>
                        </p:par>
                        <p:par>
                          <p:cTn fill="hold" id="64" nodeType="afterGroup">
                            <p:stCondLst>
                              <p:cond delay="7900"/>
                            </p:stCondLst>
                            <p:childTnLst>
                              <p:par>
                                <p:cTn fill="hold" grpId="0" id="65" nodeType="afterEffect" presetClass="entr" presetID="14" presetSubtype="10">
                                  <p:stCondLst>
                                    <p:cond delay="0"/>
                                  </p:stCondLst>
                                  <p:childTnLst>
                                    <p:set>
                                      <p:cBhvr>
                                        <p:cTn dur="1" fill="hold" id="66">
                                          <p:stCondLst>
                                            <p:cond delay="0"/>
                                          </p:stCondLst>
                                        </p:cTn>
                                        <p:tgtEl>
                                          <p:spTgt spid="61"/>
                                        </p:tgtEl>
                                        <p:attrNameLst>
                                          <p:attrName>style.visibility</p:attrName>
                                        </p:attrNameLst>
                                      </p:cBhvr>
                                      <p:to>
                                        <p:strVal val="visible"/>
                                      </p:to>
                                    </p:set>
                                    <p:animEffect filter="randombar(horizontal)" transition="in">
                                      <p:cBhvr>
                                        <p:cTn dur="500" id="67"/>
                                        <p:tgtEl>
                                          <p:spTgt spid="61"/>
                                        </p:tgtEl>
                                      </p:cBhvr>
                                    </p:animEffect>
                                  </p:childTnLst>
                                </p:cTn>
                              </p:par>
                            </p:childTnLst>
                          </p:cTn>
                        </p:par>
                        <p:par>
                          <p:cTn fill="hold" id="68" nodeType="afterGroup">
                            <p:stCondLst>
                              <p:cond delay="8400"/>
                            </p:stCondLst>
                            <p:childTnLst>
                              <p:par>
                                <p:cTn fill="hold" grpId="0" id="69" nodeType="afterEffect" presetClass="entr" presetID="53" presetSubtype="0">
                                  <p:stCondLst>
                                    <p:cond delay="0"/>
                                  </p:stCondLst>
                                  <p:childTnLst>
                                    <p:set>
                                      <p:cBhvr>
                                        <p:cTn dur="1" fill="hold" id="70">
                                          <p:stCondLst>
                                            <p:cond delay="0"/>
                                          </p:stCondLst>
                                        </p:cTn>
                                        <p:tgtEl>
                                          <p:spTgt spid="63"/>
                                        </p:tgtEl>
                                        <p:attrNameLst>
                                          <p:attrName>style.visibility</p:attrName>
                                        </p:attrNameLst>
                                      </p:cBhvr>
                                      <p:to>
                                        <p:strVal val="visible"/>
                                      </p:to>
                                    </p:set>
                                    <p:anim calcmode="lin" valueType="num">
                                      <p:cBhvr>
                                        <p:cTn dur="500" fill="hold" id="71"/>
                                        <p:tgtEl>
                                          <p:spTgt spid="63"/>
                                        </p:tgtEl>
                                        <p:attrNameLst>
                                          <p:attrName>ppt_w</p:attrName>
                                        </p:attrNameLst>
                                      </p:cBhvr>
                                      <p:tavLst>
                                        <p:tav tm="0">
                                          <p:val>
                                            <p:fltVal val="0"/>
                                          </p:val>
                                        </p:tav>
                                        <p:tav tm="100000">
                                          <p:val>
                                            <p:strVal val="#ppt_w"/>
                                          </p:val>
                                        </p:tav>
                                      </p:tavLst>
                                    </p:anim>
                                    <p:anim calcmode="lin" valueType="num">
                                      <p:cBhvr>
                                        <p:cTn dur="500" fill="hold" id="72"/>
                                        <p:tgtEl>
                                          <p:spTgt spid="63"/>
                                        </p:tgtEl>
                                        <p:attrNameLst>
                                          <p:attrName>ppt_h</p:attrName>
                                        </p:attrNameLst>
                                      </p:cBhvr>
                                      <p:tavLst>
                                        <p:tav tm="0">
                                          <p:val>
                                            <p:fltVal val="0"/>
                                          </p:val>
                                        </p:tav>
                                        <p:tav tm="100000">
                                          <p:val>
                                            <p:strVal val="#ppt_h"/>
                                          </p:val>
                                        </p:tav>
                                      </p:tavLst>
                                    </p:anim>
                                    <p:animEffect filter="fade" transition="in">
                                      <p:cBhvr>
                                        <p:cTn dur="500" id="73"/>
                                        <p:tgtEl>
                                          <p:spTgt spid="63"/>
                                        </p:tgtEl>
                                      </p:cBhvr>
                                    </p:animEffect>
                                  </p:childTnLst>
                                </p:cTn>
                              </p:par>
                            </p:childTnLst>
                          </p:cTn>
                        </p:par>
                        <p:par>
                          <p:cTn fill="hold" id="74" nodeType="afterGroup">
                            <p:stCondLst>
                              <p:cond delay="8900"/>
                            </p:stCondLst>
                            <p:childTnLst>
                              <p:par>
                                <p:cTn fill="hold" grpId="0" id="75" nodeType="afterEffect" presetClass="entr" presetID="18" presetSubtype="12">
                                  <p:stCondLst>
                                    <p:cond delay="0"/>
                                  </p:stCondLst>
                                  <p:childTnLst>
                                    <p:set>
                                      <p:cBhvr>
                                        <p:cTn dur="1" fill="hold" id="76">
                                          <p:stCondLst>
                                            <p:cond delay="0"/>
                                          </p:stCondLst>
                                        </p:cTn>
                                        <p:tgtEl>
                                          <p:spTgt spid="64"/>
                                        </p:tgtEl>
                                        <p:attrNameLst>
                                          <p:attrName>style.visibility</p:attrName>
                                        </p:attrNameLst>
                                      </p:cBhvr>
                                      <p:to>
                                        <p:strVal val="visible"/>
                                      </p:to>
                                    </p:set>
                                    <p:animEffect filter="strips(downLeft)" transition="in">
                                      <p:cBhvr>
                                        <p:cTn dur="500" id="77"/>
                                        <p:tgtEl>
                                          <p:spTgt spid="64"/>
                                        </p:tgtEl>
                                      </p:cBhvr>
                                    </p:animEffect>
                                  </p:childTnLst>
                                </p:cTn>
                              </p:par>
                            </p:childTnLst>
                          </p:cTn>
                        </p:par>
                        <p:par>
                          <p:cTn fill="hold" id="78" nodeType="afterGroup">
                            <p:stCondLst>
                              <p:cond delay="9400"/>
                            </p:stCondLst>
                            <p:childTnLst>
                              <p:par>
                                <p:cTn fill="hold" grpId="0" id="79" nodeType="afterEffect" presetClass="entr" presetID="18" presetSubtype="12">
                                  <p:stCondLst>
                                    <p:cond delay="0"/>
                                  </p:stCondLst>
                                  <p:childTnLst>
                                    <p:set>
                                      <p:cBhvr>
                                        <p:cTn dur="1" fill="hold" id="80">
                                          <p:stCondLst>
                                            <p:cond delay="0"/>
                                          </p:stCondLst>
                                        </p:cTn>
                                        <p:tgtEl>
                                          <p:spTgt spid="65"/>
                                        </p:tgtEl>
                                        <p:attrNameLst>
                                          <p:attrName>style.visibility</p:attrName>
                                        </p:attrNameLst>
                                      </p:cBhvr>
                                      <p:to>
                                        <p:strVal val="visible"/>
                                      </p:to>
                                    </p:set>
                                    <p:animEffect filter="strips(downLeft)" transition="in">
                                      <p:cBhvr>
                                        <p:cTn dur="500" id="81"/>
                                        <p:tgtEl>
                                          <p:spTgt spid="6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23"/>
      <p:bldP grpId="0" spid="24"/>
      <p:bldP grpId="0" spid="26"/>
      <p:bldP grpId="0" spid="27"/>
      <p:bldP grpId="0" spid="38"/>
      <p:bldP grpId="0" spid="45"/>
      <p:bldP grpId="0" spid="60"/>
      <p:bldP grpId="0" spid="61"/>
      <p:bldP grpId="0" spid="62"/>
      <p:bldP grpId="0" spid="63"/>
      <p:bldP grpId="0" spid="64"/>
      <p:bldP grpId="0" spid="65"/>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椭圆 3">
            <a:extLst>
              <a:ext uri="{FF2B5EF4-FFF2-40B4-BE49-F238E27FC236}">
                <a16:creationId xmlns:a16="http://schemas.microsoft.com/office/drawing/2014/main" id="{10AE5A0D-FD68-456E-956D-E1D1AA7DB655}"/>
              </a:ext>
            </a:extLst>
          </p:cNvPr>
          <p:cNvSpPr/>
          <p:nvPr/>
        </p:nvSpPr>
        <p:spPr>
          <a:xfrm>
            <a:off x="7088956" y="-1127760"/>
            <a:ext cx="10500360" cy="10500360"/>
          </a:xfrm>
          <a:prstGeom prst="ellipse">
            <a:avLst/>
          </a:prstGeom>
          <a:blipFill dpi="0" rotWithShape="1">
            <a:blip r:embed="rId2">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a:extLst>
              <a:ext uri="{FF2B5EF4-FFF2-40B4-BE49-F238E27FC236}">
                <a16:creationId xmlns:a16="http://schemas.microsoft.com/office/drawing/2014/main" id="{056FC10A-0AC9-478A-B83A-6698C02C3259}"/>
              </a:ext>
            </a:extLst>
          </p:cNvPr>
          <p:cNvSpPr/>
          <p:nvPr/>
        </p:nvSpPr>
        <p:spPr>
          <a:xfrm>
            <a:off x="6353333" y="-1863383"/>
            <a:ext cx="11971606" cy="11971606"/>
          </a:xfrm>
          <a:prstGeom prst="ellipse">
            <a:avLst/>
          </a:prstGeom>
          <a:noFill/>
          <a:ln w="1270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a:extLst>
              <a:ext uri="{FF2B5EF4-FFF2-40B4-BE49-F238E27FC236}">
                <a16:creationId xmlns:a16="http://schemas.microsoft.com/office/drawing/2014/main" id="{673E5416-6AF9-4C3B-BAA7-6F29C485C97C}"/>
              </a:ext>
            </a:extLst>
          </p:cNvPr>
          <p:cNvSpPr/>
          <p:nvPr/>
        </p:nvSpPr>
        <p:spPr>
          <a:xfrm>
            <a:off x="-2193973" y="-5322863"/>
            <a:ext cx="11971606" cy="11971606"/>
          </a:xfrm>
          <a:prstGeom prst="ellipse">
            <a:avLst/>
          </a:prstGeom>
          <a:noFill/>
          <a:ln w="127000">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C239011-E1EB-4B8C-93B0-854CE05DD560}"/>
              </a:ext>
            </a:extLst>
          </p:cNvPr>
          <p:cNvSpPr/>
          <p:nvPr/>
        </p:nvSpPr>
        <p:spPr>
          <a:xfrm>
            <a:off x="8844487" y="-2380957"/>
            <a:ext cx="10500360" cy="10500360"/>
          </a:xfrm>
          <a:prstGeom prst="ellipse">
            <a:avLst/>
          </a:prstGeom>
          <a:noFill/>
          <a:ln w="1270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矩形 259">
            <a:extLst>
              <a:ext uri="{FF2B5EF4-FFF2-40B4-BE49-F238E27FC236}">
                <a16:creationId xmlns:a16="http://schemas.microsoft.com/office/drawing/2014/main" id="{B88B45B8-0AC9-4E3D-BCE1-671BDB18DEA8}"/>
              </a:ext>
            </a:extLst>
          </p:cNvPr>
          <p:cNvSpPr>
            <a:spLocks noChangeArrowheads="1"/>
          </p:cNvSpPr>
          <p:nvPr/>
        </p:nvSpPr>
        <p:spPr bwMode="auto">
          <a:xfrm>
            <a:off x="649094" y="3215389"/>
            <a:ext cx="5400600" cy="9144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en-US" b="1" lang="zh-CN" sz="6000">
                <a:solidFill>
                  <a:schemeClr val="accent1">
                    <a:lumMod val="60000"/>
                    <a:lumOff val="40000"/>
                  </a:schemeClr>
                </a:solidFill>
                <a:cs charset="0" panose="020b0604020202020204" pitchFamily="34" typeface="Arial"/>
              </a:rPr>
              <a:t>业务和市场分析</a:t>
            </a:r>
          </a:p>
        </p:txBody>
      </p:sp>
      <p:sp>
        <p:nvSpPr>
          <p:cNvPr id="48" name="矩形 47">
            <a:extLst>
              <a:ext uri="{FF2B5EF4-FFF2-40B4-BE49-F238E27FC236}">
                <a16:creationId xmlns:a16="http://schemas.microsoft.com/office/drawing/2014/main" id="{8EBB3766-456F-4FCA-A73A-CA4CBA0CECF2}"/>
              </a:ext>
            </a:extLst>
          </p:cNvPr>
          <p:cNvSpPr/>
          <p:nvPr/>
        </p:nvSpPr>
        <p:spPr>
          <a:xfrm>
            <a:off x="1062997" y="4266412"/>
            <a:ext cx="4572794" cy="548648"/>
          </a:xfrm>
          <a:prstGeom prst="rect">
            <a:avLst/>
          </a:prstGeom>
        </p:spPr>
        <p:txBody>
          <a:bodyPr bIns="45724" lIns="91448" rIns="91448" tIns="45724">
            <a:spAutoFit/>
          </a:bodyPr>
          <a:lstStyle/>
          <a:p>
            <a:pPr algn="ctr"/>
            <a:r>
              <a:rPr altLang="zh-CN" lang="en-US" sz="1000">
                <a:solidFill>
                  <a:schemeClr val="bg1">
                    <a:lumMod val="75000"/>
                  </a:schemeClr>
                </a:solidFill>
              </a:rPr>
              <a:t>Chinese  companies  will no longer remain in the hard stage and they are also promoting a culture Chinese  companies  will no longer remain </a:t>
            </a:r>
          </a:p>
          <a:p>
            <a:pPr algn="ctr"/>
            <a:r>
              <a:rPr altLang="zh-CN" lang="en-US" sz="1000">
                <a:solidFill>
                  <a:schemeClr val="bg1">
                    <a:lumMod val="75000"/>
                  </a:schemeClr>
                </a:solidFill>
              </a:rPr>
              <a:t>in the hard stage and they are also wang ling yan a culture</a:t>
            </a:r>
          </a:p>
        </p:txBody>
      </p:sp>
      <p:grpSp>
        <p:nvGrpSpPr>
          <p:cNvPr id="50" name="组合 49">
            <a:extLst>
              <a:ext uri="{FF2B5EF4-FFF2-40B4-BE49-F238E27FC236}">
                <a16:creationId xmlns:a16="http://schemas.microsoft.com/office/drawing/2014/main" id="{EFE73162-389F-4281-A7DD-A2382609B873}"/>
              </a:ext>
            </a:extLst>
          </p:cNvPr>
          <p:cNvGrpSpPr/>
          <p:nvPr/>
        </p:nvGrpSpPr>
        <p:grpSpPr>
          <a:xfrm>
            <a:off x="2202982" y="5175292"/>
            <a:ext cx="2292824" cy="436878"/>
            <a:chOff x="8222965" y="7595340"/>
            <a:chExt cx="3061547" cy="678712"/>
          </a:xfrm>
          <a:gradFill>
            <a:gsLst>
              <a:gs pos="100000">
                <a:srgbClr val="61C9D4">
                  <a:alpha val="90000"/>
                </a:srgbClr>
              </a:gs>
              <a:gs pos="33000">
                <a:srgbClr val="418EAA">
                  <a:alpha val="90000"/>
                </a:srgbClr>
              </a:gs>
            </a:gsLst>
            <a:lin ang="2700000" scaled="1"/>
          </a:gradFill>
        </p:grpSpPr>
        <p:sp>
          <p:nvSpPr>
            <p:cNvPr id="51" name="圆角矩形 16">
              <a:extLst>
                <a:ext uri="{FF2B5EF4-FFF2-40B4-BE49-F238E27FC236}">
                  <a16:creationId xmlns:a16="http://schemas.microsoft.com/office/drawing/2014/main" id="{B754B60E-0581-4687-B9F9-6D19298E72C4}"/>
                </a:ext>
              </a:extLst>
            </p:cNvPr>
            <p:cNvSpPr/>
            <p:nvPr/>
          </p:nvSpPr>
          <p:spPr>
            <a:xfrm>
              <a:off x="8222965" y="7595340"/>
              <a:ext cx="3061547" cy="678712"/>
            </a:xfrm>
            <a:prstGeom prst="roundRect">
              <a:avLst>
                <a:gd fmla="val 48214" name="adj"/>
              </a:avLst>
            </a:prstGeom>
            <a:solidFill>
              <a:schemeClr val="bg1"/>
            </a:solidFill>
            <a:ln w="28575">
              <a:noFill/>
            </a:ln>
            <a:effectLst>
              <a:outerShdw algn="ctr" blurRad="381000" rotWithShape="0" sx="102000" sy="10200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pc="300" sz="1600">
                <a:solidFill>
                  <a:schemeClr val="accent1">
                    <a:lumMod val="60000"/>
                    <a:lumOff val="40000"/>
                  </a:schemeClr>
                </a:solidFill>
                <a:latin charset="-122" panose="020b0503020204020204" pitchFamily="34" typeface="微软雅黑"/>
                <a:ea charset="-122" panose="020b0503020204020204" pitchFamily="34" typeface="微软雅黑"/>
              </a:endParaRPr>
            </a:p>
          </p:txBody>
        </p:sp>
        <p:sp>
          <p:nvSpPr>
            <p:cNvPr id="52" name="文本框 51">
              <a:extLst>
                <a:ext uri="{FF2B5EF4-FFF2-40B4-BE49-F238E27FC236}">
                  <a16:creationId xmlns:a16="http://schemas.microsoft.com/office/drawing/2014/main" id="{427B5D02-321D-4887-A30E-6F07B3A62486}"/>
                </a:ext>
              </a:extLst>
            </p:cNvPr>
            <p:cNvSpPr txBox="1"/>
            <p:nvPr/>
          </p:nvSpPr>
          <p:spPr>
            <a:xfrm>
              <a:off x="8222964" y="7684831"/>
              <a:ext cx="3061547" cy="520874"/>
            </a:xfrm>
            <a:prstGeom prst="rect">
              <a:avLst/>
            </a:prstGeom>
            <a:noFill/>
          </p:spPr>
          <p:txBody>
            <a:bodyPr rtlCol="0" wrap="square">
              <a:spAutoFit/>
            </a:bodyPr>
            <a:lstStyle/>
            <a:p>
              <a:pPr algn="ctr"/>
              <a:r>
                <a:rPr altLang="zh-CN" lang="en-US" sz="1600">
                  <a:solidFill>
                    <a:schemeClr val="accent1">
                      <a:lumMod val="60000"/>
                      <a:lumOff val="40000"/>
                    </a:schemeClr>
                  </a:solidFill>
                  <a:latin charset="-122" panose="020b0503020204020204" pitchFamily="34" typeface="微软雅黑"/>
                  <a:ea charset="-122" panose="020b0503020204020204" pitchFamily="34" typeface="微软雅黑"/>
                  <a:cs charset="0" panose="020b0604020202020204" pitchFamily="34" typeface="Arial"/>
                </a:rPr>
                <a:t>THE  PART  THREE</a:t>
              </a:r>
            </a:p>
          </p:txBody>
        </p:sp>
      </p:grpSp>
      <p:sp>
        <p:nvSpPr>
          <p:cNvPr id="14" name="文本框 13">
            <a:extLst>
              <a:ext uri="{FF2B5EF4-FFF2-40B4-BE49-F238E27FC236}">
                <a16:creationId xmlns:a16="http://schemas.microsoft.com/office/drawing/2014/main" id="{85BAB640-7DB3-48C9-ACD2-66138B94682F}"/>
              </a:ext>
            </a:extLst>
          </p:cNvPr>
          <p:cNvSpPr txBox="1"/>
          <p:nvPr/>
        </p:nvSpPr>
        <p:spPr>
          <a:xfrm>
            <a:off x="1365364" y="1048351"/>
            <a:ext cx="3968061" cy="2194560"/>
          </a:xfrm>
          <a:prstGeom prst="rect">
            <a:avLst/>
          </a:prstGeom>
          <a:noFill/>
        </p:spPr>
        <p:txBody>
          <a:bodyPr rtlCol="0" wrap="square">
            <a:spAutoFit/>
          </a:bodyPr>
          <a:lstStyle>
            <a:defPPr>
              <a:defRPr lang="zh-CN"/>
            </a:defPPr>
            <a:lvl1pPr>
              <a:defRPr sz="13800">
                <a:solidFill>
                  <a:srgbClr val="C00000"/>
                </a:solidFill>
                <a:latin charset="0" panose="020b0608020202060204" pitchFamily="34" typeface="Swiss911 UCm BT"/>
                <a:ea charset="-122" pitchFamily="50" typeface="造字工房形黑（非商用）细体"/>
              </a:defRPr>
            </a:lvl1pPr>
          </a:lstStyle>
          <a:p>
            <a:pPr algn="ctr"/>
            <a:r>
              <a:rPr altLang="zh-CN" lang="en-US">
                <a:solidFill>
                  <a:schemeClr val="accent1">
                    <a:lumMod val="60000"/>
                    <a:lumOff val="40000"/>
                  </a:schemeClr>
                </a:solidFill>
                <a:effectLst>
                  <a:outerShdw algn="tl" blurRad="254000" dir="2700000" dist="127000" rotWithShape="0">
                    <a:schemeClr val="bg1">
                      <a:lumMod val="65000"/>
                      <a:alpha val="40000"/>
                    </a:schemeClr>
                  </a:outerShdw>
                </a:effectLst>
                <a:latin charset="0" panose="020b0806030902050204" pitchFamily="34" typeface="Impact"/>
                <a:sym typeface="+mn-lt"/>
              </a:rPr>
              <a:t>03</a:t>
            </a:r>
          </a:p>
        </p:txBody>
      </p:sp>
      <p:sp>
        <p:nvSpPr>
          <p:cNvPr id="12" name="椭圆 11">
            <a:extLst>
              <a:ext uri="{FF2B5EF4-FFF2-40B4-BE49-F238E27FC236}">
                <a16:creationId xmlns:a16="http://schemas.microsoft.com/office/drawing/2014/main" id="{0FA2FF44-B9F6-4D70-8072-35B31790D3D7}"/>
              </a:ext>
            </a:extLst>
          </p:cNvPr>
          <p:cNvSpPr/>
          <p:nvPr/>
        </p:nvSpPr>
        <p:spPr>
          <a:xfrm>
            <a:off x="711608" y="1821950"/>
            <a:ext cx="689021" cy="689021"/>
          </a:xfrm>
          <a:prstGeom prst="ellipse">
            <a:avLst/>
          </a:prstGeom>
          <a:solidFill>
            <a:schemeClr val="bg1"/>
          </a:solidFill>
          <a:ln>
            <a:noFill/>
          </a:ln>
          <a:effectLst>
            <a:outerShdw algn="ctr" blurRad="279400" rotWithShape="0" sx="102000" sy="102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1" lang="zh-CN" noProof="0" normalizeH="0" spc="0" strike="noStrike" sz="1800" u="none">
              <a:ln>
                <a:noFill/>
              </a:ln>
              <a:solidFill>
                <a:prstClr val="white"/>
              </a:solidFill>
              <a:effectLst/>
              <a:uLnTx/>
              <a:uFillTx/>
              <a:latin typeface="Arial"/>
              <a:cs typeface="+mn-cs"/>
            </a:endParaRPr>
          </a:p>
        </p:txBody>
      </p:sp>
    </p:spTree>
    <p:extLst>
      <p:ext uri="{BB962C8B-B14F-4D97-AF65-F5344CB8AC3E}">
        <p14:creationId val="3462300480"/>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31"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1000" fill="hold" id="7"/>
                                        <p:tgtEl>
                                          <p:spTgt spid="4"/>
                                        </p:tgtEl>
                                        <p:attrNameLst>
                                          <p:attrName>ppt_w</p:attrName>
                                        </p:attrNameLst>
                                      </p:cBhvr>
                                      <p:tavLst>
                                        <p:tav tm="0">
                                          <p:val>
                                            <p:fltVal val="0"/>
                                          </p:val>
                                        </p:tav>
                                        <p:tav tm="100000">
                                          <p:val>
                                            <p:strVal val="#ppt_w"/>
                                          </p:val>
                                        </p:tav>
                                      </p:tavLst>
                                    </p:anim>
                                    <p:anim calcmode="lin" valueType="num">
                                      <p:cBhvr>
                                        <p:cTn dur="1000" fill="hold" id="8"/>
                                        <p:tgtEl>
                                          <p:spTgt spid="4"/>
                                        </p:tgtEl>
                                        <p:attrNameLst>
                                          <p:attrName>ppt_h</p:attrName>
                                        </p:attrNameLst>
                                      </p:cBhvr>
                                      <p:tavLst>
                                        <p:tav tm="0">
                                          <p:val>
                                            <p:fltVal val="0"/>
                                          </p:val>
                                        </p:tav>
                                        <p:tav tm="100000">
                                          <p:val>
                                            <p:strVal val="#ppt_h"/>
                                          </p:val>
                                        </p:tav>
                                      </p:tavLst>
                                    </p:anim>
                                    <p:anim calcmode="lin" valueType="num">
                                      <p:cBhvr>
                                        <p:cTn dur="1000" fill="hold" id="9"/>
                                        <p:tgtEl>
                                          <p:spTgt spid="4"/>
                                        </p:tgtEl>
                                        <p:attrNameLst>
                                          <p:attrName>style.rotation</p:attrName>
                                        </p:attrNameLst>
                                      </p:cBhvr>
                                      <p:tavLst>
                                        <p:tav tm="0">
                                          <p:val>
                                            <p:fltVal val="90"/>
                                          </p:val>
                                        </p:tav>
                                        <p:tav tm="100000">
                                          <p:val>
                                            <p:fltVal val="0"/>
                                          </p:val>
                                        </p:tav>
                                      </p:tavLst>
                                    </p:anim>
                                    <p:animEffect filter="fade" transition="in">
                                      <p:cBhvr>
                                        <p:cTn dur="1000" id="10"/>
                                        <p:tgtEl>
                                          <p:spTgt spid="4"/>
                                        </p:tgtEl>
                                      </p:cBhvr>
                                    </p:animEffect>
                                  </p:childTnLst>
                                </p:cTn>
                              </p:par>
                              <p:par>
                                <p:cTn fill="hold" grpId="0" id="11" nodeType="withEffect" presetClass="entr" presetID="31" presetSubtype="0">
                                  <p:stCondLst>
                                    <p:cond delay="200"/>
                                  </p:stCondLst>
                                  <p:childTnLst>
                                    <p:set>
                                      <p:cBhvr>
                                        <p:cTn dur="1" fill="hold" id="12">
                                          <p:stCondLst>
                                            <p:cond delay="0"/>
                                          </p:stCondLst>
                                        </p:cTn>
                                        <p:tgtEl>
                                          <p:spTgt spid="5"/>
                                        </p:tgtEl>
                                        <p:attrNameLst>
                                          <p:attrName>style.visibility</p:attrName>
                                        </p:attrNameLst>
                                      </p:cBhvr>
                                      <p:to>
                                        <p:strVal val="visible"/>
                                      </p:to>
                                    </p:set>
                                    <p:anim calcmode="lin" valueType="num">
                                      <p:cBhvr>
                                        <p:cTn dur="1000" fill="hold" id="13"/>
                                        <p:tgtEl>
                                          <p:spTgt spid="5"/>
                                        </p:tgtEl>
                                        <p:attrNameLst>
                                          <p:attrName>ppt_w</p:attrName>
                                        </p:attrNameLst>
                                      </p:cBhvr>
                                      <p:tavLst>
                                        <p:tav tm="0">
                                          <p:val>
                                            <p:fltVal val="0"/>
                                          </p:val>
                                        </p:tav>
                                        <p:tav tm="100000">
                                          <p:val>
                                            <p:strVal val="#ppt_w"/>
                                          </p:val>
                                        </p:tav>
                                      </p:tavLst>
                                    </p:anim>
                                    <p:anim calcmode="lin" valueType="num">
                                      <p:cBhvr>
                                        <p:cTn dur="1000" fill="hold" id="14"/>
                                        <p:tgtEl>
                                          <p:spTgt spid="5"/>
                                        </p:tgtEl>
                                        <p:attrNameLst>
                                          <p:attrName>ppt_h</p:attrName>
                                        </p:attrNameLst>
                                      </p:cBhvr>
                                      <p:tavLst>
                                        <p:tav tm="0">
                                          <p:val>
                                            <p:fltVal val="0"/>
                                          </p:val>
                                        </p:tav>
                                        <p:tav tm="100000">
                                          <p:val>
                                            <p:strVal val="#ppt_h"/>
                                          </p:val>
                                        </p:tav>
                                      </p:tavLst>
                                    </p:anim>
                                    <p:anim calcmode="lin" valueType="num">
                                      <p:cBhvr>
                                        <p:cTn dur="1000" fill="hold" id="15"/>
                                        <p:tgtEl>
                                          <p:spTgt spid="5"/>
                                        </p:tgtEl>
                                        <p:attrNameLst>
                                          <p:attrName>style.rotation</p:attrName>
                                        </p:attrNameLst>
                                      </p:cBhvr>
                                      <p:tavLst>
                                        <p:tav tm="0">
                                          <p:val>
                                            <p:fltVal val="90"/>
                                          </p:val>
                                        </p:tav>
                                        <p:tav tm="100000">
                                          <p:val>
                                            <p:fltVal val="0"/>
                                          </p:val>
                                        </p:tav>
                                      </p:tavLst>
                                    </p:anim>
                                    <p:animEffect filter="fade" transition="in">
                                      <p:cBhvr>
                                        <p:cTn dur="1000" id="16"/>
                                        <p:tgtEl>
                                          <p:spTgt spid="5"/>
                                        </p:tgtEl>
                                      </p:cBhvr>
                                    </p:animEffect>
                                  </p:childTnLst>
                                </p:cTn>
                              </p:par>
                              <p:par>
                                <p:cTn fill="hold" grpId="0" id="17" nodeType="withEffect" presetClass="entr" presetID="31" presetSubtype="0">
                                  <p:stCondLst>
                                    <p:cond delay="500"/>
                                  </p:stCondLst>
                                  <p:childTnLst>
                                    <p:set>
                                      <p:cBhvr>
                                        <p:cTn dur="1" fill="hold" id="18">
                                          <p:stCondLst>
                                            <p:cond delay="0"/>
                                          </p:stCondLst>
                                        </p:cTn>
                                        <p:tgtEl>
                                          <p:spTgt spid="7"/>
                                        </p:tgtEl>
                                        <p:attrNameLst>
                                          <p:attrName>style.visibility</p:attrName>
                                        </p:attrNameLst>
                                      </p:cBhvr>
                                      <p:to>
                                        <p:strVal val="visible"/>
                                      </p:to>
                                    </p:set>
                                    <p:anim calcmode="lin" valueType="num">
                                      <p:cBhvr>
                                        <p:cTn dur="1000" fill="hold" id="19"/>
                                        <p:tgtEl>
                                          <p:spTgt spid="7"/>
                                        </p:tgtEl>
                                        <p:attrNameLst>
                                          <p:attrName>ppt_w</p:attrName>
                                        </p:attrNameLst>
                                      </p:cBhvr>
                                      <p:tavLst>
                                        <p:tav tm="0">
                                          <p:val>
                                            <p:fltVal val="0"/>
                                          </p:val>
                                        </p:tav>
                                        <p:tav tm="100000">
                                          <p:val>
                                            <p:strVal val="#ppt_w"/>
                                          </p:val>
                                        </p:tav>
                                      </p:tavLst>
                                    </p:anim>
                                    <p:anim calcmode="lin" valueType="num">
                                      <p:cBhvr>
                                        <p:cTn dur="1000" fill="hold" id="20"/>
                                        <p:tgtEl>
                                          <p:spTgt spid="7"/>
                                        </p:tgtEl>
                                        <p:attrNameLst>
                                          <p:attrName>ppt_h</p:attrName>
                                        </p:attrNameLst>
                                      </p:cBhvr>
                                      <p:tavLst>
                                        <p:tav tm="0">
                                          <p:val>
                                            <p:fltVal val="0"/>
                                          </p:val>
                                        </p:tav>
                                        <p:tav tm="100000">
                                          <p:val>
                                            <p:strVal val="#ppt_h"/>
                                          </p:val>
                                        </p:tav>
                                      </p:tavLst>
                                    </p:anim>
                                    <p:anim calcmode="lin" valueType="num">
                                      <p:cBhvr>
                                        <p:cTn dur="1000" fill="hold" id="21"/>
                                        <p:tgtEl>
                                          <p:spTgt spid="7"/>
                                        </p:tgtEl>
                                        <p:attrNameLst>
                                          <p:attrName>style.rotation</p:attrName>
                                        </p:attrNameLst>
                                      </p:cBhvr>
                                      <p:tavLst>
                                        <p:tav tm="0">
                                          <p:val>
                                            <p:fltVal val="90"/>
                                          </p:val>
                                        </p:tav>
                                        <p:tav tm="100000">
                                          <p:val>
                                            <p:fltVal val="0"/>
                                          </p:val>
                                        </p:tav>
                                      </p:tavLst>
                                    </p:anim>
                                    <p:animEffect filter="fade" transition="in">
                                      <p:cBhvr>
                                        <p:cTn dur="1000" id="22"/>
                                        <p:tgtEl>
                                          <p:spTgt spid="7"/>
                                        </p:tgtEl>
                                      </p:cBhvr>
                                    </p:animEffect>
                                  </p:childTnLst>
                                </p:cTn>
                              </p:par>
                              <p:par>
                                <p:cTn fill="hold" grpId="0" id="23" nodeType="withEffect" presetClass="entr" presetID="31" presetSubtype="0">
                                  <p:stCondLst>
                                    <p:cond delay="700"/>
                                  </p:stCondLst>
                                  <p:childTnLst>
                                    <p:set>
                                      <p:cBhvr>
                                        <p:cTn dur="1" fill="hold" id="24">
                                          <p:stCondLst>
                                            <p:cond delay="0"/>
                                          </p:stCondLst>
                                        </p:cTn>
                                        <p:tgtEl>
                                          <p:spTgt spid="6"/>
                                        </p:tgtEl>
                                        <p:attrNameLst>
                                          <p:attrName>style.visibility</p:attrName>
                                        </p:attrNameLst>
                                      </p:cBhvr>
                                      <p:to>
                                        <p:strVal val="visible"/>
                                      </p:to>
                                    </p:set>
                                    <p:anim calcmode="lin" valueType="num">
                                      <p:cBhvr>
                                        <p:cTn dur="1000" fill="hold" id="25"/>
                                        <p:tgtEl>
                                          <p:spTgt spid="6"/>
                                        </p:tgtEl>
                                        <p:attrNameLst>
                                          <p:attrName>ppt_w</p:attrName>
                                        </p:attrNameLst>
                                      </p:cBhvr>
                                      <p:tavLst>
                                        <p:tav tm="0">
                                          <p:val>
                                            <p:fltVal val="0"/>
                                          </p:val>
                                        </p:tav>
                                        <p:tav tm="100000">
                                          <p:val>
                                            <p:strVal val="#ppt_w"/>
                                          </p:val>
                                        </p:tav>
                                      </p:tavLst>
                                    </p:anim>
                                    <p:anim calcmode="lin" valueType="num">
                                      <p:cBhvr>
                                        <p:cTn dur="1000" fill="hold" id="26"/>
                                        <p:tgtEl>
                                          <p:spTgt spid="6"/>
                                        </p:tgtEl>
                                        <p:attrNameLst>
                                          <p:attrName>ppt_h</p:attrName>
                                        </p:attrNameLst>
                                      </p:cBhvr>
                                      <p:tavLst>
                                        <p:tav tm="0">
                                          <p:val>
                                            <p:fltVal val="0"/>
                                          </p:val>
                                        </p:tav>
                                        <p:tav tm="100000">
                                          <p:val>
                                            <p:strVal val="#ppt_h"/>
                                          </p:val>
                                        </p:tav>
                                      </p:tavLst>
                                    </p:anim>
                                    <p:anim calcmode="lin" valueType="num">
                                      <p:cBhvr>
                                        <p:cTn dur="1000" fill="hold" id="27"/>
                                        <p:tgtEl>
                                          <p:spTgt spid="6"/>
                                        </p:tgtEl>
                                        <p:attrNameLst>
                                          <p:attrName>style.rotation</p:attrName>
                                        </p:attrNameLst>
                                      </p:cBhvr>
                                      <p:tavLst>
                                        <p:tav tm="0">
                                          <p:val>
                                            <p:fltVal val="90"/>
                                          </p:val>
                                        </p:tav>
                                        <p:tav tm="100000">
                                          <p:val>
                                            <p:fltVal val="0"/>
                                          </p:val>
                                        </p:tav>
                                      </p:tavLst>
                                    </p:anim>
                                    <p:animEffect filter="fade" transition="in">
                                      <p:cBhvr>
                                        <p:cTn dur="1000" id="28"/>
                                        <p:tgtEl>
                                          <p:spTgt spid="6"/>
                                        </p:tgtEl>
                                      </p:cBhvr>
                                    </p:animEffect>
                                  </p:childTnLst>
                                </p:cTn>
                              </p:par>
                              <p:par>
                                <p:cTn fill="hold" grpId="0" id="29" nodeType="withEffect" presetClass="entr" presetID="42" presetSubtype="0">
                                  <p:stCondLst>
                                    <p:cond delay="700"/>
                                  </p:stCondLst>
                                  <p:iterate type="lt">
                                    <p:tmPct val="10000"/>
                                  </p:iterate>
                                  <p:childTnLst>
                                    <p:set>
                                      <p:cBhvr>
                                        <p:cTn dur="1" fill="hold" id="30">
                                          <p:stCondLst>
                                            <p:cond delay="0"/>
                                          </p:stCondLst>
                                        </p:cTn>
                                        <p:tgtEl>
                                          <p:spTgt spid="14"/>
                                        </p:tgtEl>
                                        <p:attrNameLst>
                                          <p:attrName>style.visibility</p:attrName>
                                        </p:attrNameLst>
                                      </p:cBhvr>
                                      <p:to>
                                        <p:strVal val="visible"/>
                                      </p:to>
                                    </p:set>
                                    <p:animEffect filter="fade" transition="in">
                                      <p:cBhvr>
                                        <p:cTn dur="1000" id="31"/>
                                        <p:tgtEl>
                                          <p:spTgt spid="14"/>
                                        </p:tgtEl>
                                      </p:cBhvr>
                                    </p:animEffect>
                                    <p:anim calcmode="lin" valueType="num">
                                      <p:cBhvr>
                                        <p:cTn dur="1000" fill="hold" id="32"/>
                                        <p:tgtEl>
                                          <p:spTgt spid="14"/>
                                        </p:tgtEl>
                                        <p:attrNameLst>
                                          <p:attrName>ppt_x</p:attrName>
                                        </p:attrNameLst>
                                      </p:cBhvr>
                                      <p:tavLst>
                                        <p:tav tm="0">
                                          <p:val>
                                            <p:strVal val="#ppt_x"/>
                                          </p:val>
                                        </p:tav>
                                        <p:tav tm="100000">
                                          <p:val>
                                            <p:strVal val="#ppt_x"/>
                                          </p:val>
                                        </p:tav>
                                      </p:tavLst>
                                    </p:anim>
                                    <p:anim calcmode="lin" valueType="num">
                                      <p:cBhvr>
                                        <p:cTn dur="1000" fill="hold" id="33"/>
                                        <p:tgtEl>
                                          <p:spTgt spid="14"/>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1700"/>
                            </p:stCondLst>
                            <p:childTnLst>
                              <p:par>
                                <p:cTn fill="hold" grpId="0" id="35" nodeType="afterEffect" presetClass="entr" presetID="2" presetSubtype="4">
                                  <p:stCondLst>
                                    <p:cond delay="0"/>
                                  </p:stCondLst>
                                  <p:iterate type="lt">
                                    <p:tmPct val="10000"/>
                                  </p:iterate>
                                  <p:childTnLst>
                                    <p:set>
                                      <p:cBhvr>
                                        <p:cTn dur="1" fill="hold" id="36">
                                          <p:stCondLst>
                                            <p:cond delay="0"/>
                                          </p:stCondLst>
                                        </p:cTn>
                                        <p:tgtEl>
                                          <p:spTgt spid="22"/>
                                        </p:tgtEl>
                                        <p:attrNameLst>
                                          <p:attrName>style.visibility</p:attrName>
                                        </p:attrNameLst>
                                      </p:cBhvr>
                                      <p:to>
                                        <p:strVal val="visible"/>
                                      </p:to>
                                    </p:set>
                                    <p:anim calcmode="lin" valueType="num">
                                      <p:cBhvr additive="base">
                                        <p:cTn dur="500" fill="hold" id="37"/>
                                        <p:tgtEl>
                                          <p:spTgt spid="22"/>
                                        </p:tgtEl>
                                        <p:attrNameLst>
                                          <p:attrName>ppt_x</p:attrName>
                                        </p:attrNameLst>
                                      </p:cBhvr>
                                      <p:tavLst>
                                        <p:tav tm="0">
                                          <p:val>
                                            <p:strVal val="#ppt_x"/>
                                          </p:val>
                                        </p:tav>
                                        <p:tav tm="100000">
                                          <p:val>
                                            <p:strVal val="#ppt_x"/>
                                          </p:val>
                                        </p:tav>
                                      </p:tavLst>
                                    </p:anim>
                                    <p:anim calcmode="lin" valueType="num">
                                      <p:cBhvr additive="base">
                                        <p:cTn dur="500" fill="hold" id="38"/>
                                        <p:tgtEl>
                                          <p:spTgt spid="22"/>
                                        </p:tgtEl>
                                        <p:attrNameLst>
                                          <p:attrName>ppt_y</p:attrName>
                                        </p:attrNameLst>
                                      </p:cBhvr>
                                      <p:tavLst>
                                        <p:tav tm="0">
                                          <p:val>
                                            <p:strVal val="1+#ppt_h/2"/>
                                          </p:val>
                                        </p:tav>
                                        <p:tav tm="100000">
                                          <p:val>
                                            <p:strVal val="#ppt_y"/>
                                          </p:val>
                                        </p:tav>
                                      </p:tavLst>
                                    </p:anim>
                                  </p:childTnLst>
                                </p:cTn>
                              </p:par>
                              <p:par>
                                <p:cTn fill="hold" grpId="1" id="39" nodeType="withEffect" presetClass="emph" presetID="26" presetSubtype="0">
                                  <p:stCondLst>
                                    <p:cond delay="1500"/>
                                  </p:stCondLst>
                                  <p:iterate type="lt">
                                    <p:tmPct val="10000"/>
                                  </p:iterate>
                                  <p:childTnLst>
                                    <p:animEffect filter="fade" transition="out">
                                      <p:cBhvr>
                                        <p:cTn dur="500" id="40" tmFilter="0, 0; .2, .5; .8, .5; 1, 0"/>
                                        <p:tgtEl>
                                          <p:spTgt spid="22"/>
                                        </p:tgtEl>
                                      </p:cBhvr>
                                    </p:animEffect>
                                    <p:animScale>
                                      <p:cBhvr>
                                        <p:cTn autoRev="1" dur="250" fill="hold" id="41"/>
                                        <p:tgtEl>
                                          <p:spTgt spid="22"/>
                                        </p:tgtEl>
                                      </p:cBhvr>
                                      <p:by x="105000" y="105000"/>
                                    </p:animScale>
                                  </p:childTnLst>
                                </p:cTn>
                              </p:par>
                            </p:childTnLst>
                          </p:cTn>
                        </p:par>
                        <p:par>
                          <p:cTn fill="hold" id="42" nodeType="afterGroup">
                            <p:stCondLst>
                              <p:cond delay="3700"/>
                            </p:stCondLst>
                            <p:childTnLst>
                              <p:par>
                                <p:cTn fill="hold" grpId="0" id="43" nodeType="afterEffect" presetClass="entr" presetID="14" presetSubtype="10">
                                  <p:stCondLst>
                                    <p:cond delay="0"/>
                                  </p:stCondLst>
                                  <p:childTnLst>
                                    <p:set>
                                      <p:cBhvr>
                                        <p:cTn dur="1" fill="hold" id="44">
                                          <p:stCondLst>
                                            <p:cond delay="0"/>
                                          </p:stCondLst>
                                        </p:cTn>
                                        <p:tgtEl>
                                          <p:spTgt spid="48"/>
                                        </p:tgtEl>
                                        <p:attrNameLst>
                                          <p:attrName>style.visibility</p:attrName>
                                        </p:attrNameLst>
                                      </p:cBhvr>
                                      <p:to>
                                        <p:strVal val="visible"/>
                                      </p:to>
                                    </p:set>
                                    <p:animEffect filter="randombar(horizontal)" transition="in">
                                      <p:cBhvr>
                                        <p:cTn dur="500" id="45"/>
                                        <p:tgtEl>
                                          <p:spTgt spid="48"/>
                                        </p:tgtEl>
                                      </p:cBhvr>
                                    </p:animEffect>
                                  </p:childTnLst>
                                </p:cTn>
                              </p:par>
                            </p:childTnLst>
                          </p:cTn>
                        </p:par>
                        <p:par>
                          <p:cTn fill="hold" id="46" nodeType="afterGroup">
                            <p:stCondLst>
                              <p:cond delay="4200"/>
                            </p:stCondLst>
                            <p:childTnLst>
                              <p:par>
                                <p:cTn fill="hold" id="47" nodeType="afterEffect" presetClass="entr" presetID="55" presetSubtype="0">
                                  <p:stCondLst>
                                    <p:cond delay="0"/>
                                  </p:stCondLst>
                                  <p:childTnLst>
                                    <p:set>
                                      <p:cBhvr>
                                        <p:cTn dur="1" fill="hold" id="48">
                                          <p:stCondLst>
                                            <p:cond delay="0"/>
                                          </p:stCondLst>
                                        </p:cTn>
                                        <p:tgtEl>
                                          <p:spTgt spid="50"/>
                                        </p:tgtEl>
                                        <p:attrNameLst>
                                          <p:attrName>style.visibility</p:attrName>
                                        </p:attrNameLst>
                                      </p:cBhvr>
                                      <p:to>
                                        <p:strVal val="visible"/>
                                      </p:to>
                                    </p:set>
                                    <p:anim calcmode="lin" valueType="num">
                                      <p:cBhvr>
                                        <p:cTn dur="1000" fill="hold" id="49"/>
                                        <p:tgtEl>
                                          <p:spTgt spid="50"/>
                                        </p:tgtEl>
                                        <p:attrNameLst>
                                          <p:attrName>ppt_w</p:attrName>
                                        </p:attrNameLst>
                                      </p:cBhvr>
                                      <p:tavLst>
                                        <p:tav tm="0">
                                          <p:val>
                                            <p:strVal val="#ppt_w*0.70"/>
                                          </p:val>
                                        </p:tav>
                                        <p:tav tm="100000">
                                          <p:val>
                                            <p:strVal val="#ppt_w"/>
                                          </p:val>
                                        </p:tav>
                                      </p:tavLst>
                                    </p:anim>
                                    <p:anim calcmode="lin" valueType="num">
                                      <p:cBhvr>
                                        <p:cTn dur="1000" fill="hold" id="50"/>
                                        <p:tgtEl>
                                          <p:spTgt spid="50"/>
                                        </p:tgtEl>
                                        <p:attrNameLst>
                                          <p:attrName>ppt_h</p:attrName>
                                        </p:attrNameLst>
                                      </p:cBhvr>
                                      <p:tavLst>
                                        <p:tav tm="0">
                                          <p:val>
                                            <p:strVal val="#ppt_h"/>
                                          </p:val>
                                        </p:tav>
                                        <p:tav tm="100000">
                                          <p:val>
                                            <p:strVal val="#ppt_h"/>
                                          </p:val>
                                        </p:tav>
                                      </p:tavLst>
                                    </p:anim>
                                    <p:animEffect filter="fade" transition="in">
                                      <p:cBhvr>
                                        <p:cTn dur="1000" id="51"/>
                                        <p:tgtEl>
                                          <p:spTgt spid="50"/>
                                        </p:tgtEl>
                                      </p:cBhvr>
                                    </p:animEffect>
                                  </p:childTnLst>
                                </p:cTn>
                              </p:par>
                              <p:par>
                                <p:cTn decel="100000" fill="hold" grpId="0" id="52" nodeType="withEffect" presetClass="entr" presetID="2" presetSubtype="4">
                                  <p:stCondLst>
                                    <p:cond delay="500"/>
                                  </p:stCondLst>
                                  <p:childTnLst>
                                    <p:set>
                                      <p:cBhvr>
                                        <p:cTn dur="1" fill="hold" id="53">
                                          <p:stCondLst>
                                            <p:cond delay="0"/>
                                          </p:stCondLst>
                                        </p:cTn>
                                        <p:tgtEl>
                                          <p:spTgt spid="12"/>
                                        </p:tgtEl>
                                        <p:attrNameLst>
                                          <p:attrName>style.visibility</p:attrName>
                                        </p:attrNameLst>
                                      </p:cBhvr>
                                      <p:to>
                                        <p:strVal val="visible"/>
                                      </p:to>
                                    </p:set>
                                    <p:anim calcmode="lin" valueType="num">
                                      <p:cBhvr additive="base">
                                        <p:cTn dur="1500" fill="hold" id="54"/>
                                        <p:tgtEl>
                                          <p:spTgt spid="12"/>
                                        </p:tgtEl>
                                        <p:attrNameLst>
                                          <p:attrName>ppt_x</p:attrName>
                                        </p:attrNameLst>
                                      </p:cBhvr>
                                      <p:tavLst>
                                        <p:tav tm="0">
                                          <p:val>
                                            <p:strVal val="#ppt_x"/>
                                          </p:val>
                                        </p:tav>
                                        <p:tav tm="100000">
                                          <p:val>
                                            <p:strVal val="#ppt_x"/>
                                          </p:val>
                                        </p:tav>
                                      </p:tavLst>
                                    </p:anim>
                                    <p:anim calcmode="lin" valueType="num">
                                      <p:cBhvr additive="base">
                                        <p:cTn dur="1500" fill="hold" id="55"/>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22"/>
      <p:bldP grpId="1" spid="22"/>
      <p:bldP grpId="0" spid="48"/>
      <p:bldP grpId="0" spid="14"/>
      <p:bldP grpId="0" spid="12"/>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 name="椭圆 26">
            <a:extLst>
              <a:ext uri="{FF2B5EF4-FFF2-40B4-BE49-F238E27FC236}">
                <a16:creationId xmlns:a16="http://schemas.microsoft.com/office/drawing/2014/main" id="{D54BF75A-5A08-46E6-89F5-1F2C64F33694}"/>
              </a:ext>
            </a:extLst>
          </p:cNvPr>
          <p:cNvSpPr/>
          <p:nvPr/>
        </p:nvSpPr>
        <p:spPr>
          <a:xfrm>
            <a:off x="8717500" y="-3973805"/>
            <a:ext cx="6109232" cy="610923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1" lang="zh-CN" noProof="0" normalizeH="0" spc="0" strike="noStrike" sz="1800" u="none">
              <a:ln>
                <a:noFill/>
              </a:ln>
              <a:solidFill>
                <a:prstClr val="white"/>
              </a:solidFill>
              <a:effectLst/>
              <a:uLnTx/>
              <a:uFillTx/>
              <a:latin typeface="Arial"/>
              <a:cs typeface="+mn-cs"/>
            </a:endParaRPr>
          </a:p>
        </p:txBody>
      </p:sp>
      <p:sp>
        <p:nvSpPr>
          <p:cNvPr id="28" name="椭圆 27">
            <a:extLst>
              <a:ext uri="{FF2B5EF4-FFF2-40B4-BE49-F238E27FC236}">
                <a16:creationId xmlns:a16="http://schemas.microsoft.com/office/drawing/2014/main" id="{926F67B4-7DF4-4A78-85F5-F5B43B843992}"/>
              </a:ext>
            </a:extLst>
          </p:cNvPr>
          <p:cNvSpPr/>
          <p:nvPr/>
        </p:nvSpPr>
        <p:spPr>
          <a:xfrm>
            <a:off x="10145417" y="-2524449"/>
            <a:ext cx="3253398" cy="3253398"/>
          </a:xfrm>
          <a:prstGeom prst="ellipse">
            <a:avLst/>
          </a:prstGeom>
          <a:solidFill>
            <a:schemeClr val="bg1"/>
          </a:solidFill>
          <a:ln>
            <a:noFill/>
          </a:ln>
          <a:effectLst>
            <a:outerShdw algn="ctr" blurRad="279400" rotWithShape="0" sx="102000" sy="10200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1" lang="zh-CN" noProof="0" normalizeH="0" spc="0" strike="noStrike" sz="1800" u="none">
              <a:ln>
                <a:noFill/>
              </a:ln>
              <a:solidFill>
                <a:prstClr val="white"/>
              </a:solidFill>
              <a:effectLst/>
              <a:uLnTx/>
              <a:uFillTx/>
              <a:latin typeface="Arial"/>
              <a:cs typeface="+mn-cs"/>
            </a:endParaRPr>
          </a:p>
        </p:txBody>
      </p:sp>
      <p:sp>
        <p:nvSpPr>
          <p:cNvPr id="2" name="椭圆 1">
            <a:extLst>
              <a:ext uri="{FF2B5EF4-FFF2-40B4-BE49-F238E27FC236}">
                <a16:creationId xmlns:a16="http://schemas.microsoft.com/office/drawing/2014/main" id="{BD28525C-F7F5-466A-A3DE-CB43BB8CE0E0}"/>
              </a:ext>
            </a:extLst>
          </p:cNvPr>
          <p:cNvSpPr/>
          <p:nvPr/>
        </p:nvSpPr>
        <p:spPr>
          <a:xfrm>
            <a:off x="468356" y="509067"/>
            <a:ext cx="446044" cy="446044"/>
          </a:xfrm>
          <a:prstGeom prst="ellipse">
            <a:avLst/>
          </a:prstGeom>
          <a:solidFill>
            <a:schemeClr val="accent1">
              <a:lumMod val="60000"/>
              <a:lumOff val="40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Ins="360000" rtlCol="0"/>
          <a:lstStyle/>
          <a:p>
            <a:pPr algn="r" defTabSz="914377"/>
            <a:endParaRPr altLang="en-US" b="1" lang="zh-CN" sz="1400">
              <a:solidFill>
                <a:schemeClr val="tx1"/>
              </a:solidFill>
              <a:latin charset="-122" panose="00000500000000000000" pitchFamily="2" typeface="三极准柔宋"/>
              <a:ea charset="-122" panose="00000500000000000000" pitchFamily="2" typeface="三极准柔宋"/>
              <a:cs charset="0" typeface="Open Sans"/>
            </a:endParaRPr>
          </a:p>
        </p:txBody>
      </p:sp>
      <p:sp>
        <p:nvSpPr>
          <p:cNvPr id="3" name="文本框 2">
            <a:extLst>
              <a:ext uri="{FF2B5EF4-FFF2-40B4-BE49-F238E27FC236}">
                <a16:creationId xmlns:a16="http://schemas.microsoft.com/office/drawing/2014/main" id="{02A867D6-C1D2-4B97-BB70-5AE2D35EF18A}"/>
              </a:ext>
            </a:extLst>
          </p:cNvPr>
          <p:cNvSpPr txBox="1"/>
          <p:nvPr/>
        </p:nvSpPr>
        <p:spPr>
          <a:xfrm>
            <a:off x="1168803" y="470479"/>
            <a:ext cx="3254366" cy="518160"/>
          </a:xfrm>
          <a:prstGeom prst="rect">
            <a:avLst/>
          </a:prstGeom>
          <a:noFill/>
        </p:spPr>
        <p:txBody>
          <a:bodyPr rtlCol="0" wrap="square">
            <a:spAutoFit/>
          </a:bodyPr>
          <a:lstStyle/>
          <a:p>
            <a:r>
              <a:rPr altLang="en-US" b="1" lang="zh-CN" sz="2800">
                <a:solidFill>
                  <a:schemeClr val="accent1">
                    <a:lumMod val="60000"/>
                    <a:lumOff val="40000"/>
                  </a:schemeClr>
                </a:solidFill>
                <a:latin charset="-122" panose="020b0503020204020204" pitchFamily="34" typeface="微软雅黑"/>
                <a:ea charset="-122" panose="020b0503020204020204" pitchFamily="34" typeface="微软雅黑"/>
              </a:rPr>
              <a:t>业务和市场分析</a:t>
            </a:r>
          </a:p>
        </p:txBody>
      </p:sp>
      <p:sp>
        <p:nvSpPr>
          <p:cNvPr id="4" name="Freeform 5">
            <a:extLst>
              <a:ext uri="{FF2B5EF4-FFF2-40B4-BE49-F238E27FC236}">
                <a16:creationId xmlns:a16="http://schemas.microsoft.com/office/drawing/2014/main" id="{5D9107A8-7C2D-40AF-BC8A-D4CE4AC1AE7B}"/>
              </a:ext>
            </a:extLst>
          </p:cNvPr>
          <p:cNvSpPr/>
          <p:nvPr/>
        </p:nvSpPr>
        <p:spPr bwMode="auto">
          <a:xfrm>
            <a:off x="0" y="4398721"/>
            <a:ext cx="12192000" cy="2459279"/>
          </a:xfrm>
          <a:custGeom>
            <a:gdLst>
              <a:gd fmla="*/ 0 w 1082" name="T0"/>
              <a:gd fmla="*/ 0 h 303" name="T1"/>
              <a:gd fmla="*/ 148 w 1082" name="T2"/>
              <a:gd fmla="*/ 73 h 303" name="T3"/>
              <a:gd fmla="*/ 321 w 1082" name="T4"/>
              <a:gd fmla="*/ 32 h 303" name="T5"/>
              <a:gd fmla="*/ 433 w 1082" name="T6"/>
              <a:gd fmla="*/ 94 h 303" name="T7"/>
              <a:gd fmla="*/ 570 w 1082" name="T8"/>
              <a:gd fmla="*/ 151 h 303" name="T9"/>
              <a:gd fmla="*/ 749 w 1082" name="T10"/>
              <a:gd fmla="*/ 25 h 303" name="T11"/>
              <a:gd fmla="*/ 970 w 1082" name="T12"/>
              <a:gd fmla="*/ 56 h 303" name="T13"/>
              <a:gd fmla="*/ 1082 w 1082" name="T14"/>
              <a:gd fmla="*/ 60 h 303" name="T15"/>
              <a:gd fmla="*/ 1082 w 1082" name="T16"/>
              <a:gd fmla="*/ 303 h 303" name="T17"/>
              <a:gd fmla="*/ 0 w 1082" name="T18"/>
              <a:gd fmla="*/ 303 h 303" name="T19"/>
              <a:gd fmla="*/ 0 w 1082" name="T20"/>
              <a:gd fmla="*/ 0 h 30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03" w="1082">
                <a:moveTo>
                  <a:pt x="0" y="0"/>
                </a:moveTo>
                <a:cubicBezTo>
                  <a:pt x="0" y="0"/>
                  <a:pt x="81" y="74"/>
                  <a:pt x="148" y="73"/>
                </a:cubicBezTo>
                <a:cubicBezTo>
                  <a:pt x="215" y="72"/>
                  <a:pt x="261" y="33"/>
                  <a:pt x="321" y="32"/>
                </a:cubicBezTo>
                <a:cubicBezTo>
                  <a:pt x="381" y="31"/>
                  <a:pt x="418" y="81"/>
                  <a:pt x="433" y="94"/>
                </a:cubicBezTo>
                <a:cubicBezTo>
                  <a:pt x="448" y="107"/>
                  <a:pt x="527" y="163"/>
                  <a:pt x="570" y="151"/>
                </a:cubicBezTo>
                <a:cubicBezTo>
                  <a:pt x="613" y="139"/>
                  <a:pt x="685" y="43"/>
                  <a:pt x="749" y="25"/>
                </a:cubicBezTo>
                <a:cubicBezTo>
                  <a:pt x="813" y="7"/>
                  <a:pt x="898" y="30"/>
                  <a:pt x="970" y="56"/>
                </a:cubicBezTo>
                <a:cubicBezTo>
                  <a:pt x="1042" y="82"/>
                  <a:pt x="1082" y="60"/>
                  <a:pt x="1082" y="60"/>
                </a:cubicBezTo>
                <a:cubicBezTo>
                  <a:pt x="1082" y="303"/>
                  <a:pt x="1082" y="303"/>
                  <a:pt x="1082" y="303"/>
                </a:cubicBezTo>
                <a:cubicBezTo>
                  <a:pt x="0" y="303"/>
                  <a:pt x="0" y="303"/>
                  <a:pt x="0" y="303"/>
                </a:cubicBezTo>
                <a:lnTo>
                  <a:pt x="0" y="0"/>
                </a:lnTo>
                <a:close/>
              </a:path>
            </a:pathLst>
          </a:custGeom>
          <a:solidFill>
            <a:schemeClr val="bg1">
              <a:lumMod val="95000"/>
            </a:schemeClr>
          </a:solidFill>
          <a:ln>
            <a:noFill/>
          </a:ln>
          <a:effectLst/>
        </p:spPr>
        <p:txBody>
          <a:bodyPr anchor="t" anchorCtr="0" bIns="45720" compatLnSpc="1" lIns="91440" numCol="1" rIns="91440" tIns="45720" vert="horz" wrap="square">
            <a:prstTxWarp prst="textNoShape">
              <a:avLst/>
            </a:prstTxWarp>
          </a:bodyPr>
          <a:lstStyle>
            <a:defPPr>
              <a:defRPr lang="zh-CN"/>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defTabSz="914400" eaLnBrk="0" fontAlgn="base" hangingPunct="0">
              <a:spcBef>
                <a:spcPct val="0"/>
              </a:spcBef>
              <a:spcAft>
                <a:spcPct val="0"/>
              </a:spcAft>
            </a:pPr>
            <a:endParaRPr altLang="en-US" lang="zh-CN" sz="1800">
              <a:solidFill>
                <a:prstClr val="black"/>
              </a:solidFill>
            </a:endParaRPr>
          </a:p>
        </p:txBody>
      </p:sp>
      <p:sp>
        <p:nvSpPr>
          <p:cNvPr id="5" name="Freeform 6">
            <a:extLst>
              <a:ext uri="{FF2B5EF4-FFF2-40B4-BE49-F238E27FC236}">
                <a16:creationId xmlns:a16="http://schemas.microsoft.com/office/drawing/2014/main" id="{4EDAE8DC-C399-4199-B9F3-2B6299AEEE9F}"/>
              </a:ext>
            </a:extLst>
          </p:cNvPr>
          <p:cNvSpPr/>
          <p:nvPr/>
        </p:nvSpPr>
        <p:spPr bwMode="auto">
          <a:xfrm>
            <a:off x="0" y="4722573"/>
            <a:ext cx="12192000" cy="2135427"/>
          </a:xfrm>
          <a:custGeom>
            <a:gdLst>
              <a:gd fmla="*/ 0 w 1082" name="T0"/>
              <a:gd fmla="*/ 16 h 260" name="T1"/>
              <a:gd fmla="*/ 56 w 1082" name="T2"/>
              <a:gd fmla="*/ 34 h 260" name="T3"/>
              <a:gd fmla="*/ 216 w 1082" name="T4"/>
              <a:gd fmla="*/ 115 h 260" name="T5"/>
              <a:gd fmla="*/ 362 w 1082" name="T6"/>
              <a:gd fmla="*/ 48 h 260" name="T7"/>
              <a:gd fmla="*/ 554 w 1082" name="T8"/>
              <a:gd fmla="*/ 49 h 260" name="T9"/>
              <a:gd fmla="*/ 683 w 1082" name="T10"/>
              <a:gd fmla="*/ 139 h 260" name="T11"/>
              <a:gd fmla="*/ 852 w 1082" name="T12"/>
              <a:gd fmla="*/ 98 h 260" name="T13"/>
              <a:gd fmla="*/ 986 w 1082" name="T14"/>
              <a:gd fmla="*/ 93 h 260" name="T15"/>
              <a:gd fmla="*/ 1082 w 1082" name="T16"/>
              <a:gd fmla="*/ 121 h 260" name="T17"/>
              <a:gd fmla="*/ 1082 w 1082" name="T18"/>
              <a:gd fmla="*/ 260 h 260" name="T19"/>
              <a:gd fmla="*/ 0 w 1082" name="T20"/>
              <a:gd fmla="*/ 260 h 260" name="T21"/>
              <a:gd fmla="*/ 0 w 1082" name="T22"/>
              <a:gd fmla="*/ 16 h 26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60" w="1082">
                <a:moveTo>
                  <a:pt x="0" y="16"/>
                </a:moveTo>
                <a:cubicBezTo>
                  <a:pt x="0" y="16"/>
                  <a:pt x="26" y="13"/>
                  <a:pt x="56" y="34"/>
                </a:cubicBezTo>
                <a:cubicBezTo>
                  <a:pt x="86" y="55"/>
                  <a:pt x="156" y="120"/>
                  <a:pt x="216" y="115"/>
                </a:cubicBezTo>
                <a:cubicBezTo>
                  <a:pt x="276" y="110"/>
                  <a:pt x="325" y="68"/>
                  <a:pt x="362" y="48"/>
                </a:cubicBezTo>
                <a:cubicBezTo>
                  <a:pt x="408" y="23"/>
                  <a:pt x="494" y="0"/>
                  <a:pt x="554" y="49"/>
                </a:cubicBezTo>
                <a:cubicBezTo>
                  <a:pt x="620" y="103"/>
                  <a:pt x="661" y="136"/>
                  <a:pt x="683" y="139"/>
                </a:cubicBezTo>
                <a:cubicBezTo>
                  <a:pt x="735" y="145"/>
                  <a:pt x="790" y="119"/>
                  <a:pt x="852" y="98"/>
                </a:cubicBezTo>
                <a:cubicBezTo>
                  <a:pt x="914" y="77"/>
                  <a:pt x="963" y="87"/>
                  <a:pt x="986" y="93"/>
                </a:cubicBezTo>
                <a:cubicBezTo>
                  <a:pt x="1027" y="104"/>
                  <a:pt x="1082" y="121"/>
                  <a:pt x="1082" y="121"/>
                </a:cubicBezTo>
                <a:cubicBezTo>
                  <a:pt x="1082" y="260"/>
                  <a:pt x="1082" y="260"/>
                  <a:pt x="1082" y="260"/>
                </a:cubicBezTo>
                <a:cubicBezTo>
                  <a:pt x="0" y="260"/>
                  <a:pt x="0" y="260"/>
                  <a:pt x="0" y="260"/>
                </a:cubicBezTo>
                <a:lnTo>
                  <a:pt x="0" y="16"/>
                </a:lnTo>
                <a:close/>
              </a:path>
            </a:pathLst>
          </a:custGeom>
          <a:solidFill>
            <a:schemeClr val="bg1">
              <a:lumMod val="85000"/>
            </a:schemeClr>
          </a:solidFill>
          <a:ln>
            <a:noFill/>
          </a:ln>
          <a:effectLst/>
        </p:spPr>
        <p:txBody>
          <a:bodyPr anchor="t" anchorCtr="0" bIns="45720" compatLnSpc="1" lIns="91440" numCol="1" rIns="91440" tIns="45720" vert="horz" wrap="square">
            <a:prstTxWarp prst="textNoShape">
              <a:avLst/>
            </a:prstTxWarp>
          </a:bodyPr>
          <a:lstStyle>
            <a:defPPr>
              <a:defRPr lang="zh-CN"/>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defTabSz="914400" eaLnBrk="0" fontAlgn="base" hangingPunct="0">
              <a:spcBef>
                <a:spcPct val="0"/>
              </a:spcBef>
              <a:spcAft>
                <a:spcPct val="0"/>
              </a:spcAft>
            </a:pPr>
            <a:endParaRPr altLang="en-US" lang="zh-CN" sz="1800">
              <a:solidFill>
                <a:prstClr val="black"/>
              </a:solidFill>
            </a:endParaRPr>
          </a:p>
        </p:txBody>
      </p:sp>
      <p:sp>
        <p:nvSpPr>
          <p:cNvPr id="6" name="Freeform 7">
            <a:extLst>
              <a:ext uri="{FF2B5EF4-FFF2-40B4-BE49-F238E27FC236}">
                <a16:creationId xmlns:a16="http://schemas.microsoft.com/office/drawing/2014/main" id="{DDA7E511-B805-4DDD-BA9B-901468A113C5}"/>
              </a:ext>
            </a:extLst>
          </p:cNvPr>
          <p:cNvSpPr/>
          <p:nvPr/>
        </p:nvSpPr>
        <p:spPr bwMode="auto">
          <a:xfrm>
            <a:off x="0" y="5143788"/>
            <a:ext cx="12192000" cy="1714212"/>
          </a:xfrm>
          <a:custGeom>
            <a:gdLst>
              <a:gd fmla="*/ 0 w 1082" name="T0"/>
              <a:gd fmla="*/ 90 h 204" name="T1"/>
              <a:gd fmla="*/ 138 w 1082" name="T2"/>
              <a:gd fmla="*/ 140 h 204" name="T3"/>
              <a:gd fmla="*/ 314 w 1082" name="T4"/>
              <a:gd fmla="*/ 92 h 204" name="T5"/>
              <a:gd fmla="*/ 530 w 1082" name="T6"/>
              <a:gd fmla="*/ 154 h 204" name="T7"/>
              <a:gd fmla="*/ 614 w 1082" name="T8"/>
              <a:gd fmla="*/ 85 h 204" name="T9"/>
              <a:gd fmla="*/ 823 w 1082" name="T10"/>
              <a:gd fmla="*/ 76 h 204" name="T11"/>
              <a:gd fmla="*/ 983 w 1082" name="T12"/>
              <a:gd fmla="*/ 118 h 204" name="T13"/>
              <a:gd fmla="*/ 1082 w 1082" name="T14"/>
              <a:gd fmla="*/ 137 h 204" name="T15"/>
              <a:gd fmla="*/ 1082 w 1082" name="T16"/>
              <a:gd fmla="*/ 204 h 204" name="T17"/>
              <a:gd fmla="*/ 0 w 1082" name="T18"/>
              <a:gd fmla="*/ 204 h 204" name="T19"/>
              <a:gd fmla="*/ 0 w 1082" name="T20"/>
              <a:gd fmla="*/ 90 h 20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04" w="1082">
                <a:moveTo>
                  <a:pt x="0" y="90"/>
                </a:moveTo>
                <a:cubicBezTo>
                  <a:pt x="0" y="90"/>
                  <a:pt x="90" y="138"/>
                  <a:pt x="138" y="140"/>
                </a:cubicBezTo>
                <a:cubicBezTo>
                  <a:pt x="186" y="142"/>
                  <a:pt x="248" y="89"/>
                  <a:pt x="314" y="92"/>
                </a:cubicBezTo>
                <a:cubicBezTo>
                  <a:pt x="429" y="98"/>
                  <a:pt x="451" y="152"/>
                  <a:pt x="530" y="154"/>
                </a:cubicBezTo>
                <a:cubicBezTo>
                  <a:pt x="530" y="154"/>
                  <a:pt x="584" y="156"/>
                  <a:pt x="614" y="85"/>
                </a:cubicBezTo>
                <a:cubicBezTo>
                  <a:pt x="650" y="0"/>
                  <a:pt x="757" y="38"/>
                  <a:pt x="823" y="76"/>
                </a:cubicBezTo>
                <a:cubicBezTo>
                  <a:pt x="863" y="99"/>
                  <a:pt x="923" y="91"/>
                  <a:pt x="983" y="118"/>
                </a:cubicBezTo>
                <a:cubicBezTo>
                  <a:pt x="1027" y="138"/>
                  <a:pt x="1082" y="137"/>
                  <a:pt x="1082" y="137"/>
                </a:cubicBezTo>
                <a:cubicBezTo>
                  <a:pt x="1082" y="204"/>
                  <a:pt x="1082" y="204"/>
                  <a:pt x="1082" y="204"/>
                </a:cubicBezTo>
                <a:cubicBezTo>
                  <a:pt x="0" y="204"/>
                  <a:pt x="0" y="204"/>
                  <a:pt x="0" y="204"/>
                </a:cubicBezTo>
                <a:lnTo>
                  <a:pt x="0" y="90"/>
                </a:lnTo>
                <a:close/>
              </a:path>
            </a:pathLst>
          </a:custGeom>
          <a:solidFill>
            <a:schemeClr val="accent1">
              <a:lumMod val="60000"/>
              <a:lumOff val="40000"/>
            </a:schemeClr>
          </a:solidFill>
          <a:ln>
            <a:noFill/>
          </a:ln>
          <a:effectLst>
            <a:outerShdw algn="l" blurRad="508000" dist="381000" rotWithShape="0">
              <a:schemeClr val="bg1">
                <a:lumMod val="50000"/>
                <a:alpha val="40000"/>
              </a:schemeClr>
            </a:outerShdw>
          </a:effectLst>
        </p:spPr>
        <p:txBody>
          <a:bodyPr anchor="t" anchorCtr="0" bIns="45720" compatLnSpc="1" lIns="91440" numCol="1" rIns="91440" tIns="45720" vert="horz" wrap="square">
            <a:prstTxWarp prst="textNoShape">
              <a:avLst/>
            </a:prstTxWarp>
          </a:bodyPr>
          <a:lstStyle>
            <a:defPPr>
              <a:defRPr lang="zh-CN"/>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defTabSz="914400" eaLnBrk="0" fontAlgn="base" hangingPunct="0">
              <a:spcBef>
                <a:spcPct val="0"/>
              </a:spcBef>
              <a:spcAft>
                <a:spcPct val="0"/>
              </a:spcAft>
            </a:pPr>
            <a:endParaRPr altLang="en-US" lang="zh-CN" sz="1800">
              <a:solidFill>
                <a:prstClr val="black"/>
              </a:solidFill>
            </a:endParaRPr>
          </a:p>
        </p:txBody>
      </p:sp>
      <p:sp>
        <p:nvSpPr>
          <p:cNvPr id="7" name="任意多边形 4">
            <a:extLst>
              <a:ext uri="{FF2B5EF4-FFF2-40B4-BE49-F238E27FC236}">
                <a16:creationId xmlns:a16="http://schemas.microsoft.com/office/drawing/2014/main" id="{DD30A347-6379-401D-B36C-8A319BC2B4A7}"/>
              </a:ext>
            </a:extLst>
          </p:cNvPr>
          <p:cNvSpPr/>
          <p:nvPr/>
        </p:nvSpPr>
        <p:spPr>
          <a:xfrm flipH="1">
            <a:off x="4974062" y="3111788"/>
            <a:ext cx="0" cy="1993900"/>
          </a:xfrm>
          <a:custGeom>
            <a:gdLst>
              <a:gd fmla="*/ 0 w 0" name="connsiteX0"/>
              <a:gd fmla="*/ 1495425 h 1495425" name="connsiteY0"/>
              <a:gd fmla="*/ 0 w 0" name="connsiteX1"/>
              <a:gd fmla="*/ 0 h 1495425" name="connsiteY1"/>
            </a:gdLst>
            <a:cxnLst>
              <a:cxn ang="0">
                <a:pos x="connsiteX0" y="connsiteY0"/>
              </a:cxn>
              <a:cxn ang="0">
                <a:pos x="connsiteX1" y="connsiteY1"/>
              </a:cxn>
            </a:cxnLst>
            <a:rect b="b" l="l" r="r" t="t"/>
            <a:pathLst>
              <a:path h="1495425">
                <a:moveTo>
                  <a:pt x="0" y="1495425"/>
                </a:moveTo>
                <a:lnTo>
                  <a:pt x="0" y="0"/>
                </a:lnTo>
              </a:path>
            </a:pathLst>
          </a:custGeom>
          <a:noFill/>
          <a:ln w="6350">
            <a:solidFill>
              <a:schemeClr val="tx1">
                <a:lumMod val="65000"/>
                <a:lumOff val="35000"/>
              </a:schemeClr>
            </a:solidFill>
            <a:headEnd len="sm" type="oval" w="sm"/>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685800" eaLnBrk="1" hangingPunct="1" latinLnBrk="0" marL="0" rtl="0">
              <a:defRPr kern="1200" sz="1350">
                <a:solidFill>
                  <a:schemeClr val="lt1"/>
                </a:solidFill>
                <a:latin typeface="+mn-lt"/>
                <a:ea typeface="+mn-ea"/>
                <a:cs typeface="+mn-cs"/>
              </a:defRPr>
            </a:lvl1pPr>
            <a:lvl2pPr algn="l" defTabSz="685800" eaLnBrk="1" hangingPunct="1" latinLnBrk="0" marL="342900" rtl="0">
              <a:defRPr kern="1200" sz="1350">
                <a:solidFill>
                  <a:schemeClr val="lt1"/>
                </a:solidFill>
                <a:latin typeface="+mn-lt"/>
                <a:ea typeface="+mn-ea"/>
                <a:cs typeface="+mn-cs"/>
              </a:defRPr>
            </a:lvl2pPr>
            <a:lvl3pPr algn="l" defTabSz="685800" eaLnBrk="1" hangingPunct="1" latinLnBrk="0" marL="685800" rtl="0">
              <a:defRPr kern="1200" sz="1350">
                <a:solidFill>
                  <a:schemeClr val="lt1"/>
                </a:solidFill>
                <a:latin typeface="+mn-lt"/>
                <a:ea typeface="+mn-ea"/>
                <a:cs typeface="+mn-cs"/>
              </a:defRPr>
            </a:lvl3pPr>
            <a:lvl4pPr algn="l" defTabSz="685800" eaLnBrk="1" hangingPunct="1" latinLnBrk="0" marL="1028700" rtl="0">
              <a:defRPr kern="1200" sz="1350">
                <a:solidFill>
                  <a:schemeClr val="lt1"/>
                </a:solidFill>
                <a:latin typeface="+mn-lt"/>
                <a:ea typeface="+mn-ea"/>
                <a:cs typeface="+mn-cs"/>
              </a:defRPr>
            </a:lvl4pPr>
            <a:lvl5pPr algn="l" defTabSz="685800" eaLnBrk="1" hangingPunct="1" latinLnBrk="0" marL="1371600" rtl="0">
              <a:defRPr kern="1200" sz="1350">
                <a:solidFill>
                  <a:schemeClr val="lt1"/>
                </a:solidFill>
                <a:latin typeface="+mn-lt"/>
                <a:ea typeface="+mn-ea"/>
                <a:cs typeface="+mn-cs"/>
              </a:defRPr>
            </a:lvl5pPr>
            <a:lvl6pPr algn="l" defTabSz="685800" eaLnBrk="1" hangingPunct="1" latinLnBrk="0" marL="1714500" rtl="0">
              <a:defRPr kern="1200" sz="1350">
                <a:solidFill>
                  <a:schemeClr val="lt1"/>
                </a:solidFill>
                <a:latin typeface="+mn-lt"/>
                <a:ea typeface="+mn-ea"/>
                <a:cs typeface="+mn-cs"/>
              </a:defRPr>
            </a:lvl6pPr>
            <a:lvl7pPr algn="l" defTabSz="685800" eaLnBrk="1" hangingPunct="1" latinLnBrk="0" marL="2057400" rtl="0">
              <a:defRPr kern="1200" sz="1350">
                <a:solidFill>
                  <a:schemeClr val="lt1"/>
                </a:solidFill>
                <a:latin typeface="+mn-lt"/>
                <a:ea typeface="+mn-ea"/>
                <a:cs typeface="+mn-cs"/>
              </a:defRPr>
            </a:lvl7pPr>
            <a:lvl8pPr algn="l" defTabSz="685800" eaLnBrk="1" hangingPunct="1" latinLnBrk="0" marL="2400300" rtl="0">
              <a:defRPr kern="1200" sz="1350">
                <a:solidFill>
                  <a:schemeClr val="lt1"/>
                </a:solidFill>
                <a:latin typeface="+mn-lt"/>
                <a:ea typeface="+mn-ea"/>
                <a:cs typeface="+mn-cs"/>
              </a:defRPr>
            </a:lvl8pPr>
            <a:lvl9pPr algn="l" defTabSz="685800" eaLnBrk="1" hangingPunct="1" latinLnBrk="0" marL="2743200" rtl="0">
              <a:defRPr kern="1200" sz="1350">
                <a:solidFill>
                  <a:schemeClr val="lt1"/>
                </a:solidFill>
                <a:latin typeface="+mn-lt"/>
                <a:ea typeface="+mn-ea"/>
                <a:cs typeface="+mn-cs"/>
              </a:defRPr>
            </a:lvl9pPr>
          </a:lstStyle>
          <a:p>
            <a:pPr algn="ctr" defTabSz="914400" eaLnBrk="0" fontAlgn="base" hangingPunct="0">
              <a:spcBef>
                <a:spcPct val="0"/>
              </a:spcBef>
              <a:spcAft>
                <a:spcPct val="0"/>
              </a:spcAft>
            </a:pPr>
            <a:endParaRPr altLang="en-US" lang="zh-CN" sz="1800">
              <a:solidFill>
                <a:prstClr val="white"/>
              </a:solidFill>
            </a:endParaRPr>
          </a:p>
        </p:txBody>
      </p:sp>
      <p:sp>
        <p:nvSpPr>
          <p:cNvPr id="8" name="任意多边形 5">
            <a:extLst>
              <a:ext uri="{FF2B5EF4-FFF2-40B4-BE49-F238E27FC236}">
                <a16:creationId xmlns:a16="http://schemas.microsoft.com/office/drawing/2014/main" id="{F714B35C-8511-45F1-8CD5-75DE83457984}"/>
              </a:ext>
            </a:extLst>
          </p:cNvPr>
          <p:cNvSpPr/>
          <p:nvPr/>
        </p:nvSpPr>
        <p:spPr>
          <a:xfrm flipH="1">
            <a:off x="6929862" y="2451388"/>
            <a:ext cx="0" cy="3200400"/>
          </a:xfrm>
          <a:custGeom>
            <a:gdLst>
              <a:gd fmla="*/ 0 w 0" name="connsiteX0"/>
              <a:gd fmla="*/ 2400300 h 2400300" name="connsiteY0"/>
              <a:gd fmla="*/ 0 w 0" name="connsiteX1"/>
              <a:gd fmla="*/ 0 h 2400300" name="connsiteY1"/>
            </a:gdLst>
            <a:cxnLst>
              <a:cxn ang="0">
                <a:pos x="connsiteX0" y="connsiteY0"/>
              </a:cxn>
              <a:cxn ang="0">
                <a:pos x="connsiteX1" y="connsiteY1"/>
              </a:cxn>
            </a:cxnLst>
            <a:rect b="b" l="l" r="r" t="t"/>
            <a:pathLst>
              <a:path h="2400300">
                <a:moveTo>
                  <a:pt x="0" y="2400300"/>
                </a:moveTo>
                <a:lnTo>
                  <a:pt x="0" y="0"/>
                </a:lnTo>
              </a:path>
            </a:pathLst>
          </a:custGeom>
          <a:noFill/>
          <a:ln w="6350">
            <a:solidFill>
              <a:schemeClr val="tx1">
                <a:lumMod val="65000"/>
                <a:lumOff val="35000"/>
              </a:schemeClr>
            </a:solidFill>
            <a:headEnd len="sm" type="oval" w="sm"/>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685800" eaLnBrk="1" hangingPunct="1" latinLnBrk="0" marL="0" rtl="0">
              <a:defRPr kern="1200" sz="1350">
                <a:solidFill>
                  <a:schemeClr val="lt1"/>
                </a:solidFill>
                <a:latin typeface="+mn-lt"/>
                <a:ea typeface="+mn-ea"/>
                <a:cs typeface="+mn-cs"/>
              </a:defRPr>
            </a:lvl1pPr>
            <a:lvl2pPr algn="l" defTabSz="685800" eaLnBrk="1" hangingPunct="1" latinLnBrk="0" marL="342900" rtl="0">
              <a:defRPr kern="1200" sz="1350">
                <a:solidFill>
                  <a:schemeClr val="lt1"/>
                </a:solidFill>
                <a:latin typeface="+mn-lt"/>
                <a:ea typeface="+mn-ea"/>
                <a:cs typeface="+mn-cs"/>
              </a:defRPr>
            </a:lvl2pPr>
            <a:lvl3pPr algn="l" defTabSz="685800" eaLnBrk="1" hangingPunct="1" latinLnBrk="0" marL="685800" rtl="0">
              <a:defRPr kern="1200" sz="1350">
                <a:solidFill>
                  <a:schemeClr val="lt1"/>
                </a:solidFill>
                <a:latin typeface="+mn-lt"/>
                <a:ea typeface="+mn-ea"/>
                <a:cs typeface="+mn-cs"/>
              </a:defRPr>
            </a:lvl3pPr>
            <a:lvl4pPr algn="l" defTabSz="685800" eaLnBrk="1" hangingPunct="1" latinLnBrk="0" marL="1028700" rtl="0">
              <a:defRPr kern="1200" sz="1350">
                <a:solidFill>
                  <a:schemeClr val="lt1"/>
                </a:solidFill>
                <a:latin typeface="+mn-lt"/>
                <a:ea typeface="+mn-ea"/>
                <a:cs typeface="+mn-cs"/>
              </a:defRPr>
            </a:lvl4pPr>
            <a:lvl5pPr algn="l" defTabSz="685800" eaLnBrk="1" hangingPunct="1" latinLnBrk="0" marL="1371600" rtl="0">
              <a:defRPr kern="1200" sz="1350">
                <a:solidFill>
                  <a:schemeClr val="lt1"/>
                </a:solidFill>
                <a:latin typeface="+mn-lt"/>
                <a:ea typeface="+mn-ea"/>
                <a:cs typeface="+mn-cs"/>
              </a:defRPr>
            </a:lvl5pPr>
            <a:lvl6pPr algn="l" defTabSz="685800" eaLnBrk="1" hangingPunct="1" latinLnBrk="0" marL="1714500" rtl="0">
              <a:defRPr kern="1200" sz="1350">
                <a:solidFill>
                  <a:schemeClr val="lt1"/>
                </a:solidFill>
                <a:latin typeface="+mn-lt"/>
                <a:ea typeface="+mn-ea"/>
                <a:cs typeface="+mn-cs"/>
              </a:defRPr>
            </a:lvl6pPr>
            <a:lvl7pPr algn="l" defTabSz="685800" eaLnBrk="1" hangingPunct="1" latinLnBrk="0" marL="2057400" rtl="0">
              <a:defRPr kern="1200" sz="1350">
                <a:solidFill>
                  <a:schemeClr val="lt1"/>
                </a:solidFill>
                <a:latin typeface="+mn-lt"/>
                <a:ea typeface="+mn-ea"/>
                <a:cs typeface="+mn-cs"/>
              </a:defRPr>
            </a:lvl7pPr>
            <a:lvl8pPr algn="l" defTabSz="685800" eaLnBrk="1" hangingPunct="1" latinLnBrk="0" marL="2400300" rtl="0">
              <a:defRPr kern="1200" sz="1350">
                <a:solidFill>
                  <a:schemeClr val="lt1"/>
                </a:solidFill>
                <a:latin typeface="+mn-lt"/>
                <a:ea typeface="+mn-ea"/>
                <a:cs typeface="+mn-cs"/>
              </a:defRPr>
            </a:lvl8pPr>
            <a:lvl9pPr algn="l" defTabSz="685800" eaLnBrk="1" hangingPunct="1" latinLnBrk="0" marL="2743200" rtl="0">
              <a:defRPr kern="1200" sz="1350">
                <a:solidFill>
                  <a:schemeClr val="lt1"/>
                </a:solidFill>
                <a:latin typeface="+mn-lt"/>
                <a:ea typeface="+mn-ea"/>
                <a:cs typeface="+mn-cs"/>
              </a:defRPr>
            </a:lvl9pPr>
          </a:lstStyle>
          <a:p>
            <a:pPr algn="ctr" defTabSz="914400" eaLnBrk="0" fontAlgn="base" hangingPunct="0">
              <a:spcBef>
                <a:spcPct val="0"/>
              </a:spcBef>
              <a:spcAft>
                <a:spcPct val="0"/>
              </a:spcAft>
            </a:pPr>
            <a:endParaRPr altLang="en-US" lang="zh-CN" sz="1800">
              <a:solidFill>
                <a:prstClr val="white"/>
              </a:solidFill>
            </a:endParaRPr>
          </a:p>
        </p:txBody>
      </p:sp>
      <p:sp>
        <p:nvSpPr>
          <p:cNvPr id="9" name="任意多边形 6">
            <a:extLst>
              <a:ext uri="{FF2B5EF4-FFF2-40B4-BE49-F238E27FC236}">
                <a16:creationId xmlns:a16="http://schemas.microsoft.com/office/drawing/2014/main" id="{3F5B4BC0-69D8-4C9C-96B2-1E9CF46BD732}"/>
              </a:ext>
            </a:extLst>
          </p:cNvPr>
          <p:cNvSpPr/>
          <p:nvPr/>
        </p:nvSpPr>
        <p:spPr>
          <a:xfrm flipH="1">
            <a:off x="8911062" y="2984788"/>
            <a:ext cx="0" cy="1993900"/>
          </a:xfrm>
          <a:custGeom>
            <a:gdLst>
              <a:gd fmla="*/ 0 w 0" name="connsiteX0"/>
              <a:gd fmla="*/ 1495425 h 1495425" name="connsiteY0"/>
              <a:gd fmla="*/ 0 w 0" name="connsiteX1"/>
              <a:gd fmla="*/ 0 h 1495425" name="connsiteY1"/>
            </a:gdLst>
            <a:cxnLst>
              <a:cxn ang="0">
                <a:pos x="connsiteX0" y="connsiteY0"/>
              </a:cxn>
              <a:cxn ang="0">
                <a:pos x="connsiteX1" y="connsiteY1"/>
              </a:cxn>
            </a:cxnLst>
            <a:rect b="b" l="l" r="r" t="t"/>
            <a:pathLst>
              <a:path h="1495425">
                <a:moveTo>
                  <a:pt x="0" y="1495425"/>
                </a:moveTo>
                <a:lnTo>
                  <a:pt x="0" y="0"/>
                </a:lnTo>
              </a:path>
            </a:pathLst>
          </a:custGeom>
          <a:noFill/>
          <a:ln w="6350">
            <a:solidFill>
              <a:schemeClr val="tx1">
                <a:lumMod val="65000"/>
                <a:lumOff val="35000"/>
              </a:schemeClr>
            </a:solidFill>
            <a:headEnd len="sm" type="oval" w="sm"/>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685800" eaLnBrk="1" hangingPunct="1" latinLnBrk="0" marL="0" rtl="0">
              <a:defRPr kern="1200" sz="1350">
                <a:solidFill>
                  <a:schemeClr val="lt1"/>
                </a:solidFill>
                <a:latin typeface="+mn-lt"/>
                <a:ea typeface="+mn-ea"/>
                <a:cs typeface="+mn-cs"/>
              </a:defRPr>
            </a:lvl1pPr>
            <a:lvl2pPr algn="l" defTabSz="685800" eaLnBrk="1" hangingPunct="1" latinLnBrk="0" marL="342900" rtl="0">
              <a:defRPr kern="1200" sz="1350">
                <a:solidFill>
                  <a:schemeClr val="lt1"/>
                </a:solidFill>
                <a:latin typeface="+mn-lt"/>
                <a:ea typeface="+mn-ea"/>
                <a:cs typeface="+mn-cs"/>
              </a:defRPr>
            </a:lvl2pPr>
            <a:lvl3pPr algn="l" defTabSz="685800" eaLnBrk="1" hangingPunct="1" latinLnBrk="0" marL="685800" rtl="0">
              <a:defRPr kern="1200" sz="1350">
                <a:solidFill>
                  <a:schemeClr val="lt1"/>
                </a:solidFill>
                <a:latin typeface="+mn-lt"/>
                <a:ea typeface="+mn-ea"/>
                <a:cs typeface="+mn-cs"/>
              </a:defRPr>
            </a:lvl3pPr>
            <a:lvl4pPr algn="l" defTabSz="685800" eaLnBrk="1" hangingPunct="1" latinLnBrk="0" marL="1028700" rtl="0">
              <a:defRPr kern="1200" sz="1350">
                <a:solidFill>
                  <a:schemeClr val="lt1"/>
                </a:solidFill>
                <a:latin typeface="+mn-lt"/>
                <a:ea typeface="+mn-ea"/>
                <a:cs typeface="+mn-cs"/>
              </a:defRPr>
            </a:lvl4pPr>
            <a:lvl5pPr algn="l" defTabSz="685800" eaLnBrk="1" hangingPunct="1" latinLnBrk="0" marL="1371600" rtl="0">
              <a:defRPr kern="1200" sz="1350">
                <a:solidFill>
                  <a:schemeClr val="lt1"/>
                </a:solidFill>
                <a:latin typeface="+mn-lt"/>
                <a:ea typeface="+mn-ea"/>
                <a:cs typeface="+mn-cs"/>
              </a:defRPr>
            </a:lvl5pPr>
            <a:lvl6pPr algn="l" defTabSz="685800" eaLnBrk="1" hangingPunct="1" latinLnBrk="0" marL="1714500" rtl="0">
              <a:defRPr kern="1200" sz="1350">
                <a:solidFill>
                  <a:schemeClr val="lt1"/>
                </a:solidFill>
                <a:latin typeface="+mn-lt"/>
                <a:ea typeface="+mn-ea"/>
                <a:cs typeface="+mn-cs"/>
              </a:defRPr>
            </a:lvl6pPr>
            <a:lvl7pPr algn="l" defTabSz="685800" eaLnBrk="1" hangingPunct="1" latinLnBrk="0" marL="2057400" rtl="0">
              <a:defRPr kern="1200" sz="1350">
                <a:solidFill>
                  <a:schemeClr val="lt1"/>
                </a:solidFill>
                <a:latin typeface="+mn-lt"/>
                <a:ea typeface="+mn-ea"/>
                <a:cs typeface="+mn-cs"/>
              </a:defRPr>
            </a:lvl7pPr>
            <a:lvl8pPr algn="l" defTabSz="685800" eaLnBrk="1" hangingPunct="1" latinLnBrk="0" marL="2400300" rtl="0">
              <a:defRPr kern="1200" sz="1350">
                <a:solidFill>
                  <a:schemeClr val="lt1"/>
                </a:solidFill>
                <a:latin typeface="+mn-lt"/>
                <a:ea typeface="+mn-ea"/>
                <a:cs typeface="+mn-cs"/>
              </a:defRPr>
            </a:lvl8pPr>
            <a:lvl9pPr algn="l" defTabSz="685800" eaLnBrk="1" hangingPunct="1" latinLnBrk="0" marL="2743200" rtl="0">
              <a:defRPr kern="1200" sz="1350">
                <a:solidFill>
                  <a:schemeClr val="lt1"/>
                </a:solidFill>
                <a:latin typeface="+mn-lt"/>
                <a:ea typeface="+mn-ea"/>
                <a:cs typeface="+mn-cs"/>
              </a:defRPr>
            </a:lvl9pPr>
          </a:lstStyle>
          <a:p>
            <a:pPr algn="ctr" defTabSz="914400" eaLnBrk="0" fontAlgn="base" hangingPunct="0">
              <a:spcBef>
                <a:spcPct val="0"/>
              </a:spcBef>
              <a:spcAft>
                <a:spcPct val="0"/>
              </a:spcAft>
            </a:pPr>
            <a:endParaRPr altLang="en-US" lang="zh-CN" sz="1800">
              <a:solidFill>
                <a:prstClr val="white"/>
              </a:solidFill>
            </a:endParaRPr>
          </a:p>
        </p:txBody>
      </p:sp>
      <p:sp>
        <p:nvSpPr>
          <p:cNvPr id="10" name="任意多边形 7">
            <a:extLst>
              <a:ext uri="{FF2B5EF4-FFF2-40B4-BE49-F238E27FC236}">
                <a16:creationId xmlns:a16="http://schemas.microsoft.com/office/drawing/2014/main" id="{A1C99A64-69AC-4271-9F90-5F7C58E91065}"/>
              </a:ext>
            </a:extLst>
          </p:cNvPr>
          <p:cNvSpPr/>
          <p:nvPr/>
        </p:nvSpPr>
        <p:spPr>
          <a:xfrm flipH="1">
            <a:off x="1964162" y="2451388"/>
            <a:ext cx="0" cy="2692400"/>
          </a:xfrm>
          <a:custGeom>
            <a:gdLst>
              <a:gd fmla="*/ 0 w 0" name="connsiteX0"/>
              <a:gd fmla="*/ 2019300 h 2019300" name="connsiteY0"/>
              <a:gd fmla="*/ 0 w 0" name="connsiteX1"/>
              <a:gd fmla="*/ 0 h 2019300" name="connsiteY1"/>
            </a:gdLst>
            <a:cxnLst>
              <a:cxn ang="0">
                <a:pos x="connsiteX0" y="connsiteY0"/>
              </a:cxn>
              <a:cxn ang="0">
                <a:pos x="connsiteX1" y="connsiteY1"/>
              </a:cxn>
            </a:cxnLst>
            <a:rect b="b" l="l" r="r" t="t"/>
            <a:pathLst>
              <a:path h="2019300">
                <a:moveTo>
                  <a:pt x="0" y="2019300"/>
                </a:moveTo>
                <a:lnTo>
                  <a:pt x="0" y="0"/>
                </a:lnTo>
              </a:path>
            </a:pathLst>
          </a:custGeom>
          <a:noFill/>
          <a:ln w="6350">
            <a:solidFill>
              <a:schemeClr val="tx1">
                <a:lumMod val="65000"/>
                <a:lumOff val="35000"/>
              </a:schemeClr>
            </a:solidFill>
            <a:headEnd len="sm" type="oval" w="sm"/>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685800" eaLnBrk="1" hangingPunct="1" latinLnBrk="0" marL="0" rtl="0">
              <a:defRPr kern="1200" sz="1350">
                <a:solidFill>
                  <a:schemeClr val="lt1"/>
                </a:solidFill>
                <a:latin typeface="+mn-lt"/>
                <a:ea typeface="+mn-ea"/>
                <a:cs typeface="+mn-cs"/>
              </a:defRPr>
            </a:lvl1pPr>
            <a:lvl2pPr algn="l" defTabSz="685800" eaLnBrk="1" hangingPunct="1" latinLnBrk="0" marL="342900" rtl="0">
              <a:defRPr kern="1200" sz="1350">
                <a:solidFill>
                  <a:schemeClr val="lt1"/>
                </a:solidFill>
                <a:latin typeface="+mn-lt"/>
                <a:ea typeface="+mn-ea"/>
                <a:cs typeface="+mn-cs"/>
              </a:defRPr>
            </a:lvl2pPr>
            <a:lvl3pPr algn="l" defTabSz="685800" eaLnBrk="1" hangingPunct="1" latinLnBrk="0" marL="685800" rtl="0">
              <a:defRPr kern="1200" sz="1350">
                <a:solidFill>
                  <a:schemeClr val="lt1"/>
                </a:solidFill>
                <a:latin typeface="+mn-lt"/>
                <a:ea typeface="+mn-ea"/>
                <a:cs typeface="+mn-cs"/>
              </a:defRPr>
            </a:lvl3pPr>
            <a:lvl4pPr algn="l" defTabSz="685800" eaLnBrk="1" hangingPunct="1" latinLnBrk="0" marL="1028700" rtl="0">
              <a:defRPr kern="1200" sz="1350">
                <a:solidFill>
                  <a:schemeClr val="lt1"/>
                </a:solidFill>
                <a:latin typeface="+mn-lt"/>
                <a:ea typeface="+mn-ea"/>
                <a:cs typeface="+mn-cs"/>
              </a:defRPr>
            </a:lvl4pPr>
            <a:lvl5pPr algn="l" defTabSz="685800" eaLnBrk="1" hangingPunct="1" latinLnBrk="0" marL="1371600" rtl="0">
              <a:defRPr kern="1200" sz="1350">
                <a:solidFill>
                  <a:schemeClr val="lt1"/>
                </a:solidFill>
                <a:latin typeface="+mn-lt"/>
                <a:ea typeface="+mn-ea"/>
                <a:cs typeface="+mn-cs"/>
              </a:defRPr>
            </a:lvl5pPr>
            <a:lvl6pPr algn="l" defTabSz="685800" eaLnBrk="1" hangingPunct="1" latinLnBrk="0" marL="1714500" rtl="0">
              <a:defRPr kern="1200" sz="1350">
                <a:solidFill>
                  <a:schemeClr val="lt1"/>
                </a:solidFill>
                <a:latin typeface="+mn-lt"/>
                <a:ea typeface="+mn-ea"/>
                <a:cs typeface="+mn-cs"/>
              </a:defRPr>
            </a:lvl6pPr>
            <a:lvl7pPr algn="l" defTabSz="685800" eaLnBrk="1" hangingPunct="1" latinLnBrk="0" marL="2057400" rtl="0">
              <a:defRPr kern="1200" sz="1350">
                <a:solidFill>
                  <a:schemeClr val="lt1"/>
                </a:solidFill>
                <a:latin typeface="+mn-lt"/>
                <a:ea typeface="+mn-ea"/>
                <a:cs typeface="+mn-cs"/>
              </a:defRPr>
            </a:lvl7pPr>
            <a:lvl8pPr algn="l" defTabSz="685800" eaLnBrk="1" hangingPunct="1" latinLnBrk="0" marL="2400300" rtl="0">
              <a:defRPr kern="1200" sz="1350">
                <a:solidFill>
                  <a:schemeClr val="lt1"/>
                </a:solidFill>
                <a:latin typeface="+mn-lt"/>
                <a:ea typeface="+mn-ea"/>
                <a:cs typeface="+mn-cs"/>
              </a:defRPr>
            </a:lvl8pPr>
            <a:lvl9pPr algn="l" defTabSz="685800" eaLnBrk="1" hangingPunct="1" latinLnBrk="0" marL="2743200" rtl="0">
              <a:defRPr kern="1200" sz="1350">
                <a:solidFill>
                  <a:schemeClr val="lt1"/>
                </a:solidFill>
                <a:latin typeface="+mn-lt"/>
                <a:ea typeface="+mn-ea"/>
                <a:cs typeface="+mn-cs"/>
              </a:defRPr>
            </a:lvl9pPr>
          </a:lstStyle>
          <a:p>
            <a:pPr algn="ctr" defTabSz="914400" eaLnBrk="0" fontAlgn="base" hangingPunct="0">
              <a:spcBef>
                <a:spcPct val="0"/>
              </a:spcBef>
              <a:spcAft>
                <a:spcPct val="0"/>
              </a:spcAft>
            </a:pPr>
            <a:endParaRPr altLang="en-US" lang="zh-CN" sz="1800">
              <a:solidFill>
                <a:prstClr val="white"/>
              </a:solidFill>
            </a:endParaRPr>
          </a:p>
        </p:txBody>
      </p:sp>
      <p:sp>
        <p:nvSpPr>
          <p:cNvPr id="11" name="任意多边形 20">
            <a:extLst>
              <a:ext uri="{FF2B5EF4-FFF2-40B4-BE49-F238E27FC236}">
                <a16:creationId xmlns:a16="http://schemas.microsoft.com/office/drawing/2014/main" id="{CBFEDB65-B0D1-48F7-8B7A-CB24AD80A3AE}"/>
              </a:ext>
            </a:extLst>
          </p:cNvPr>
          <p:cNvSpPr/>
          <p:nvPr/>
        </p:nvSpPr>
        <p:spPr>
          <a:xfrm flipH="1">
            <a:off x="3970762" y="1836648"/>
            <a:ext cx="0" cy="4495800"/>
          </a:xfrm>
          <a:custGeom>
            <a:gdLst>
              <a:gd fmla="*/ 0 w 0" name="connsiteX0"/>
              <a:gd fmla="*/ 3371850 h 3371850" name="connsiteY0"/>
              <a:gd fmla="*/ 0 w 0" name="connsiteX1"/>
              <a:gd fmla="*/ 0 h 3371850" name="connsiteY1"/>
            </a:gdLst>
            <a:cxnLst>
              <a:cxn ang="0">
                <a:pos x="connsiteX0" y="connsiteY0"/>
              </a:cxn>
              <a:cxn ang="0">
                <a:pos x="connsiteX1" y="connsiteY1"/>
              </a:cxn>
            </a:cxnLst>
            <a:rect b="b" l="l" r="r" t="t"/>
            <a:pathLst>
              <a:path h="3371850">
                <a:moveTo>
                  <a:pt x="0" y="3371850"/>
                </a:moveTo>
                <a:lnTo>
                  <a:pt x="0" y="0"/>
                </a:lnTo>
              </a:path>
            </a:pathLst>
          </a:custGeom>
          <a:noFill/>
          <a:ln w="6350">
            <a:solidFill>
              <a:schemeClr val="tx1">
                <a:lumMod val="65000"/>
                <a:lumOff val="35000"/>
              </a:schemeClr>
            </a:solidFill>
            <a:headEnd len="sm" type="oval" w="sm"/>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685800" eaLnBrk="1" hangingPunct="1" latinLnBrk="0" marL="0" rtl="0">
              <a:defRPr kern="1200" sz="1350">
                <a:solidFill>
                  <a:schemeClr val="lt1"/>
                </a:solidFill>
                <a:latin typeface="+mn-lt"/>
                <a:ea typeface="+mn-ea"/>
                <a:cs typeface="+mn-cs"/>
              </a:defRPr>
            </a:lvl1pPr>
            <a:lvl2pPr algn="l" defTabSz="685800" eaLnBrk="1" hangingPunct="1" latinLnBrk="0" marL="342900" rtl="0">
              <a:defRPr kern="1200" sz="1350">
                <a:solidFill>
                  <a:schemeClr val="lt1"/>
                </a:solidFill>
                <a:latin typeface="+mn-lt"/>
                <a:ea typeface="+mn-ea"/>
                <a:cs typeface="+mn-cs"/>
              </a:defRPr>
            </a:lvl2pPr>
            <a:lvl3pPr algn="l" defTabSz="685800" eaLnBrk="1" hangingPunct="1" latinLnBrk="0" marL="685800" rtl="0">
              <a:defRPr kern="1200" sz="1350">
                <a:solidFill>
                  <a:schemeClr val="lt1"/>
                </a:solidFill>
                <a:latin typeface="+mn-lt"/>
                <a:ea typeface="+mn-ea"/>
                <a:cs typeface="+mn-cs"/>
              </a:defRPr>
            </a:lvl3pPr>
            <a:lvl4pPr algn="l" defTabSz="685800" eaLnBrk="1" hangingPunct="1" latinLnBrk="0" marL="1028700" rtl="0">
              <a:defRPr kern="1200" sz="1350">
                <a:solidFill>
                  <a:schemeClr val="lt1"/>
                </a:solidFill>
                <a:latin typeface="+mn-lt"/>
                <a:ea typeface="+mn-ea"/>
                <a:cs typeface="+mn-cs"/>
              </a:defRPr>
            </a:lvl4pPr>
            <a:lvl5pPr algn="l" defTabSz="685800" eaLnBrk="1" hangingPunct="1" latinLnBrk="0" marL="1371600" rtl="0">
              <a:defRPr kern="1200" sz="1350">
                <a:solidFill>
                  <a:schemeClr val="lt1"/>
                </a:solidFill>
                <a:latin typeface="+mn-lt"/>
                <a:ea typeface="+mn-ea"/>
                <a:cs typeface="+mn-cs"/>
              </a:defRPr>
            </a:lvl5pPr>
            <a:lvl6pPr algn="l" defTabSz="685800" eaLnBrk="1" hangingPunct="1" latinLnBrk="0" marL="1714500" rtl="0">
              <a:defRPr kern="1200" sz="1350">
                <a:solidFill>
                  <a:schemeClr val="lt1"/>
                </a:solidFill>
                <a:latin typeface="+mn-lt"/>
                <a:ea typeface="+mn-ea"/>
                <a:cs typeface="+mn-cs"/>
              </a:defRPr>
            </a:lvl6pPr>
            <a:lvl7pPr algn="l" defTabSz="685800" eaLnBrk="1" hangingPunct="1" latinLnBrk="0" marL="2057400" rtl="0">
              <a:defRPr kern="1200" sz="1350">
                <a:solidFill>
                  <a:schemeClr val="lt1"/>
                </a:solidFill>
                <a:latin typeface="+mn-lt"/>
                <a:ea typeface="+mn-ea"/>
                <a:cs typeface="+mn-cs"/>
              </a:defRPr>
            </a:lvl7pPr>
            <a:lvl8pPr algn="l" defTabSz="685800" eaLnBrk="1" hangingPunct="1" latinLnBrk="0" marL="2400300" rtl="0">
              <a:defRPr kern="1200" sz="1350">
                <a:solidFill>
                  <a:schemeClr val="lt1"/>
                </a:solidFill>
                <a:latin typeface="+mn-lt"/>
                <a:ea typeface="+mn-ea"/>
                <a:cs typeface="+mn-cs"/>
              </a:defRPr>
            </a:lvl8pPr>
            <a:lvl9pPr algn="l" defTabSz="685800" eaLnBrk="1" hangingPunct="1" latinLnBrk="0" marL="2743200" rtl="0">
              <a:defRPr kern="1200" sz="1350">
                <a:solidFill>
                  <a:schemeClr val="lt1"/>
                </a:solidFill>
                <a:latin typeface="+mn-lt"/>
                <a:ea typeface="+mn-ea"/>
                <a:cs typeface="+mn-cs"/>
              </a:defRPr>
            </a:lvl9pPr>
          </a:lstStyle>
          <a:p>
            <a:pPr algn="ctr" defTabSz="914400" eaLnBrk="0" fontAlgn="base" hangingPunct="0">
              <a:spcBef>
                <a:spcPct val="0"/>
              </a:spcBef>
              <a:spcAft>
                <a:spcPct val="0"/>
              </a:spcAft>
            </a:pPr>
            <a:endParaRPr altLang="en-US" lang="zh-CN" sz="1800">
              <a:solidFill>
                <a:prstClr val="white"/>
              </a:solidFill>
            </a:endParaRPr>
          </a:p>
        </p:txBody>
      </p:sp>
      <p:grpSp>
        <p:nvGrpSpPr>
          <p:cNvPr id="12" name="Group 14">
            <a:extLst>
              <a:ext uri="{FF2B5EF4-FFF2-40B4-BE49-F238E27FC236}">
                <a16:creationId xmlns:a16="http://schemas.microsoft.com/office/drawing/2014/main" id="{A98CDE84-D5A8-4B81-BA32-8DF77535FFE5}"/>
              </a:ext>
            </a:extLst>
          </p:cNvPr>
          <p:cNvGrpSpPr/>
          <p:nvPr/>
        </p:nvGrpSpPr>
        <p:grpSpPr>
          <a:xfrm>
            <a:off x="2114102" y="2360050"/>
            <a:ext cx="1543498" cy="1257604"/>
            <a:chOff x="8508024" y="2034687"/>
            <a:chExt cx="2972326" cy="1192520"/>
          </a:xfrm>
        </p:grpSpPr>
        <p:sp>
          <p:nvSpPr>
            <p:cNvPr id="13" name="TextBox 12">
              <a:extLst>
                <a:ext uri="{FF2B5EF4-FFF2-40B4-BE49-F238E27FC236}">
                  <a16:creationId xmlns:a16="http://schemas.microsoft.com/office/drawing/2014/main" id="{B2CB5D13-EBCC-4361-8E12-E2E5B6CEEB9E}"/>
                </a:ext>
              </a:extLst>
            </p:cNvPr>
            <p:cNvSpPr txBox="1"/>
            <p:nvPr/>
          </p:nvSpPr>
          <p:spPr>
            <a:xfrm>
              <a:off x="8508024" y="2034687"/>
              <a:ext cx="1917388" cy="364173"/>
            </a:xfrm>
            <a:prstGeom prst="rect">
              <a:avLst/>
            </a:prstGeom>
            <a:noFill/>
          </p:spPr>
          <p:txBody>
            <a:bodyPr rtlCol="0" wrap="none">
              <a:spAutoFit/>
            </a:bodyPr>
            <a:lstStyle/>
            <a:p>
              <a:pPr>
                <a:lnSpc>
                  <a:spcPct val="120000"/>
                </a:lnSpc>
              </a:pPr>
              <a:r>
                <a:rPr altLang="en-US" b="1" lang="zh-CN" sz="1600">
                  <a:solidFill>
                    <a:schemeClr val="tx1">
                      <a:lumMod val="95000"/>
                      <a:lumOff val="5000"/>
                    </a:schemeClr>
                  </a:solidFill>
                  <a:latin charset="-122" panose="020b0503020204020204" pitchFamily="34" typeface="微软雅黑"/>
                  <a:ea charset="-122" panose="020b0503020204020204" pitchFamily="34" typeface="微软雅黑"/>
                  <a:cs typeface="+mn-ea"/>
                  <a:sym charset="0" panose="020b0604020202020204" pitchFamily="34" typeface="Arial"/>
                </a:rPr>
                <a:t>文字内容</a:t>
              </a:r>
            </a:p>
          </p:txBody>
        </p:sp>
        <p:sp>
          <p:nvSpPr>
            <p:cNvPr id="14" name="Rectangle 13">
              <a:extLst>
                <a:ext uri="{FF2B5EF4-FFF2-40B4-BE49-F238E27FC236}">
                  <a16:creationId xmlns:a16="http://schemas.microsoft.com/office/drawing/2014/main" id="{5833FB3F-6D10-425F-B7FB-E80FE7B0993D}"/>
                </a:ext>
              </a:extLst>
            </p:cNvPr>
            <p:cNvSpPr/>
            <p:nvPr/>
          </p:nvSpPr>
          <p:spPr>
            <a:xfrm>
              <a:off x="8508024" y="2365039"/>
              <a:ext cx="2972326" cy="867078"/>
            </a:xfrm>
            <a:prstGeom prst="rect">
              <a:avLst/>
            </a:prstGeom>
          </p:spPr>
          <p:txBody>
            <a:bodyPr wrap="square">
              <a:spAutoFit/>
            </a:bodyPr>
            <a:lstStyle/>
            <a:p>
              <a:pPr>
                <a:lnSpc>
                  <a:spcPct val="120000"/>
                </a:lnSpc>
              </a:pPr>
              <a:r>
                <a:rPr altLang="en-US" lang="zh-CN" sz="900">
                  <a:solidFill>
                    <a:schemeClr val="bg1">
                      <a:lumMod val="50000"/>
                    </a:schemeClr>
                  </a:solidFill>
                  <a:latin charset="-122" panose="020b0503020204020204" pitchFamily="34" typeface="微软雅黑"/>
                  <a:ea charset="-122" panose="020b0503020204020204" pitchFamily="34" typeface="微软雅黑"/>
                  <a:cs typeface="+mn-ea"/>
                  <a:sym charset="0" panose="020b0604020202020204" pitchFamily="34" typeface="Arial"/>
                </a:rPr>
                <a:t>请替换文字内容，添加相关标题，修改文字内容，也可以直接复制你的内容到此。请替换文字内容，添加相关标题</a:t>
              </a:r>
            </a:p>
          </p:txBody>
        </p:sp>
      </p:grpSp>
      <p:grpSp>
        <p:nvGrpSpPr>
          <p:cNvPr id="15" name="Group 14">
            <a:extLst>
              <a:ext uri="{FF2B5EF4-FFF2-40B4-BE49-F238E27FC236}">
                <a16:creationId xmlns:a16="http://schemas.microsoft.com/office/drawing/2014/main" id="{4CB8E697-A4EA-4C81-938A-F2B651E73B19}"/>
              </a:ext>
            </a:extLst>
          </p:cNvPr>
          <p:cNvGrpSpPr/>
          <p:nvPr/>
        </p:nvGrpSpPr>
        <p:grpSpPr>
          <a:xfrm>
            <a:off x="4095301" y="1729019"/>
            <a:ext cx="1543498" cy="1257604"/>
            <a:chOff x="8508024" y="2034687"/>
            <a:chExt cx="2972326" cy="1192520"/>
          </a:xfrm>
        </p:grpSpPr>
        <p:sp>
          <p:nvSpPr>
            <p:cNvPr id="16" name="TextBox 12">
              <a:extLst>
                <a:ext uri="{FF2B5EF4-FFF2-40B4-BE49-F238E27FC236}">
                  <a16:creationId xmlns:a16="http://schemas.microsoft.com/office/drawing/2014/main" id="{3EFD8574-1FAE-4D12-ABA6-A527DDDFCDDA}"/>
                </a:ext>
              </a:extLst>
            </p:cNvPr>
            <p:cNvSpPr txBox="1"/>
            <p:nvPr/>
          </p:nvSpPr>
          <p:spPr>
            <a:xfrm>
              <a:off x="8508026" y="2034687"/>
              <a:ext cx="1917388" cy="364173"/>
            </a:xfrm>
            <a:prstGeom prst="rect">
              <a:avLst/>
            </a:prstGeom>
            <a:noFill/>
          </p:spPr>
          <p:txBody>
            <a:bodyPr rtlCol="0" wrap="none">
              <a:spAutoFit/>
            </a:bodyPr>
            <a:lstStyle/>
            <a:p>
              <a:pPr>
                <a:lnSpc>
                  <a:spcPct val="120000"/>
                </a:lnSpc>
              </a:pPr>
              <a:r>
                <a:rPr altLang="en-US" b="1" lang="zh-CN" sz="1600">
                  <a:solidFill>
                    <a:schemeClr val="tx1">
                      <a:lumMod val="95000"/>
                      <a:lumOff val="5000"/>
                    </a:schemeClr>
                  </a:solidFill>
                  <a:latin charset="-122" panose="020b0503020204020204" pitchFamily="34" typeface="微软雅黑"/>
                  <a:ea charset="-122" panose="020b0503020204020204" pitchFamily="34" typeface="微软雅黑"/>
                  <a:cs typeface="+mn-ea"/>
                  <a:sym charset="0" panose="020b0604020202020204" pitchFamily="34" typeface="Arial"/>
                </a:rPr>
                <a:t>文字内容</a:t>
              </a:r>
            </a:p>
          </p:txBody>
        </p:sp>
        <p:sp>
          <p:nvSpPr>
            <p:cNvPr id="17" name="Rectangle 13">
              <a:extLst>
                <a:ext uri="{FF2B5EF4-FFF2-40B4-BE49-F238E27FC236}">
                  <a16:creationId xmlns:a16="http://schemas.microsoft.com/office/drawing/2014/main" id="{79C250FF-1061-4256-B490-F40ABCA97050}"/>
                </a:ext>
              </a:extLst>
            </p:cNvPr>
            <p:cNvSpPr/>
            <p:nvPr/>
          </p:nvSpPr>
          <p:spPr>
            <a:xfrm>
              <a:off x="8508024" y="2365039"/>
              <a:ext cx="2972326" cy="867078"/>
            </a:xfrm>
            <a:prstGeom prst="rect">
              <a:avLst/>
            </a:prstGeom>
          </p:spPr>
          <p:txBody>
            <a:bodyPr wrap="square">
              <a:spAutoFit/>
            </a:bodyPr>
            <a:lstStyle/>
            <a:p>
              <a:pPr>
                <a:lnSpc>
                  <a:spcPct val="120000"/>
                </a:lnSpc>
              </a:pPr>
              <a:r>
                <a:rPr altLang="en-US" lang="zh-CN" sz="900">
                  <a:solidFill>
                    <a:schemeClr val="bg1">
                      <a:lumMod val="50000"/>
                    </a:schemeClr>
                  </a:solidFill>
                  <a:latin charset="-122" panose="020b0503020204020204" pitchFamily="34" typeface="微软雅黑"/>
                  <a:ea charset="-122" panose="020b0503020204020204" pitchFamily="34" typeface="微软雅黑"/>
                  <a:cs typeface="+mn-ea"/>
                  <a:sym charset="0" panose="020b0604020202020204" pitchFamily="34" typeface="Arial"/>
                </a:rPr>
                <a:t>请替换文字内容，添加相关标题，修改文字内容，也可以直接复制你的内容到此。请替换文字内容，添加相关标题</a:t>
              </a:r>
            </a:p>
          </p:txBody>
        </p:sp>
      </p:grpSp>
      <p:grpSp>
        <p:nvGrpSpPr>
          <p:cNvPr id="18" name="Group 14">
            <a:extLst>
              <a:ext uri="{FF2B5EF4-FFF2-40B4-BE49-F238E27FC236}">
                <a16:creationId xmlns:a16="http://schemas.microsoft.com/office/drawing/2014/main" id="{55EFCF69-C833-4824-87BB-DED082504B78}"/>
              </a:ext>
            </a:extLst>
          </p:cNvPr>
          <p:cNvGrpSpPr/>
          <p:nvPr/>
        </p:nvGrpSpPr>
        <p:grpSpPr>
          <a:xfrm>
            <a:off x="5154813" y="2988852"/>
            <a:ext cx="1543498" cy="1257604"/>
            <a:chOff x="8508024" y="2034687"/>
            <a:chExt cx="2972326" cy="1192520"/>
          </a:xfrm>
        </p:grpSpPr>
        <p:sp>
          <p:nvSpPr>
            <p:cNvPr id="19" name="TextBox 12">
              <a:extLst>
                <a:ext uri="{FF2B5EF4-FFF2-40B4-BE49-F238E27FC236}">
                  <a16:creationId xmlns:a16="http://schemas.microsoft.com/office/drawing/2014/main" id="{B2721859-4066-40EA-9502-04046F5C418C}"/>
                </a:ext>
              </a:extLst>
            </p:cNvPr>
            <p:cNvSpPr txBox="1"/>
            <p:nvPr/>
          </p:nvSpPr>
          <p:spPr>
            <a:xfrm>
              <a:off x="8508026" y="2034687"/>
              <a:ext cx="1917388" cy="364173"/>
            </a:xfrm>
            <a:prstGeom prst="rect">
              <a:avLst/>
            </a:prstGeom>
            <a:noFill/>
          </p:spPr>
          <p:txBody>
            <a:bodyPr rtlCol="0" wrap="none">
              <a:spAutoFit/>
            </a:bodyPr>
            <a:lstStyle/>
            <a:p>
              <a:pPr>
                <a:lnSpc>
                  <a:spcPct val="120000"/>
                </a:lnSpc>
              </a:pPr>
              <a:r>
                <a:rPr altLang="en-US" b="1" lang="zh-CN" sz="1600">
                  <a:solidFill>
                    <a:schemeClr val="tx1">
                      <a:lumMod val="95000"/>
                      <a:lumOff val="5000"/>
                    </a:schemeClr>
                  </a:solidFill>
                  <a:latin charset="-122" panose="020b0503020204020204" pitchFamily="34" typeface="微软雅黑"/>
                  <a:ea charset="-122" panose="020b0503020204020204" pitchFamily="34" typeface="微软雅黑"/>
                  <a:cs typeface="+mn-ea"/>
                  <a:sym charset="0" panose="020b0604020202020204" pitchFamily="34" typeface="Arial"/>
                </a:rPr>
                <a:t>文字内容</a:t>
              </a:r>
            </a:p>
          </p:txBody>
        </p:sp>
        <p:sp>
          <p:nvSpPr>
            <p:cNvPr id="20" name="Rectangle 13">
              <a:extLst>
                <a:ext uri="{FF2B5EF4-FFF2-40B4-BE49-F238E27FC236}">
                  <a16:creationId xmlns:a16="http://schemas.microsoft.com/office/drawing/2014/main" id="{EE9DC19E-4920-4416-8CCE-EA972FFBE1BF}"/>
                </a:ext>
              </a:extLst>
            </p:cNvPr>
            <p:cNvSpPr/>
            <p:nvPr/>
          </p:nvSpPr>
          <p:spPr>
            <a:xfrm>
              <a:off x="8508024" y="2365039"/>
              <a:ext cx="2972326" cy="867078"/>
            </a:xfrm>
            <a:prstGeom prst="rect">
              <a:avLst/>
            </a:prstGeom>
          </p:spPr>
          <p:txBody>
            <a:bodyPr wrap="square">
              <a:spAutoFit/>
            </a:bodyPr>
            <a:lstStyle/>
            <a:p>
              <a:pPr>
                <a:lnSpc>
                  <a:spcPct val="120000"/>
                </a:lnSpc>
              </a:pPr>
              <a:r>
                <a:rPr altLang="en-US" lang="zh-CN" sz="900">
                  <a:solidFill>
                    <a:schemeClr val="bg1">
                      <a:lumMod val="50000"/>
                    </a:schemeClr>
                  </a:solidFill>
                  <a:latin charset="-122" panose="020b0503020204020204" pitchFamily="34" typeface="微软雅黑"/>
                  <a:ea charset="-122" panose="020b0503020204020204" pitchFamily="34" typeface="微软雅黑"/>
                  <a:cs typeface="+mn-ea"/>
                  <a:sym charset="0" panose="020b0604020202020204" pitchFamily="34" typeface="Arial"/>
                </a:rPr>
                <a:t>请替换文字内容，添加相关标题，修改文字内容，也可以直接复制你的内容到此。请替换文字内容，添加相关标题</a:t>
              </a:r>
            </a:p>
          </p:txBody>
        </p:sp>
      </p:grpSp>
      <p:grpSp>
        <p:nvGrpSpPr>
          <p:cNvPr id="21" name="Group 14">
            <a:extLst>
              <a:ext uri="{FF2B5EF4-FFF2-40B4-BE49-F238E27FC236}">
                <a16:creationId xmlns:a16="http://schemas.microsoft.com/office/drawing/2014/main" id="{F0255A2A-5F8D-4FEF-ACBD-86022525B7EC}"/>
              </a:ext>
            </a:extLst>
          </p:cNvPr>
          <p:cNvGrpSpPr/>
          <p:nvPr/>
        </p:nvGrpSpPr>
        <p:grpSpPr>
          <a:xfrm>
            <a:off x="7059723" y="2360050"/>
            <a:ext cx="1543498" cy="1257604"/>
            <a:chOff x="8508024" y="2034687"/>
            <a:chExt cx="2972326" cy="1192520"/>
          </a:xfrm>
        </p:grpSpPr>
        <p:sp>
          <p:nvSpPr>
            <p:cNvPr id="22" name="TextBox 12">
              <a:extLst>
                <a:ext uri="{FF2B5EF4-FFF2-40B4-BE49-F238E27FC236}">
                  <a16:creationId xmlns:a16="http://schemas.microsoft.com/office/drawing/2014/main" id="{B2D1A35D-0275-422B-8047-490B2A083D9D}"/>
                </a:ext>
              </a:extLst>
            </p:cNvPr>
            <p:cNvSpPr txBox="1"/>
            <p:nvPr/>
          </p:nvSpPr>
          <p:spPr>
            <a:xfrm>
              <a:off x="8508026" y="2034687"/>
              <a:ext cx="1917388" cy="364173"/>
            </a:xfrm>
            <a:prstGeom prst="rect">
              <a:avLst/>
            </a:prstGeom>
            <a:noFill/>
          </p:spPr>
          <p:txBody>
            <a:bodyPr rtlCol="0" wrap="none">
              <a:spAutoFit/>
            </a:bodyPr>
            <a:lstStyle/>
            <a:p>
              <a:pPr>
                <a:lnSpc>
                  <a:spcPct val="120000"/>
                </a:lnSpc>
              </a:pPr>
              <a:r>
                <a:rPr altLang="en-US" b="1" lang="zh-CN" sz="1600">
                  <a:solidFill>
                    <a:schemeClr val="tx1">
                      <a:lumMod val="95000"/>
                      <a:lumOff val="5000"/>
                    </a:schemeClr>
                  </a:solidFill>
                  <a:latin charset="-122" panose="020b0503020204020204" pitchFamily="34" typeface="微软雅黑"/>
                  <a:ea charset="-122" panose="020b0503020204020204" pitchFamily="34" typeface="微软雅黑"/>
                  <a:cs typeface="+mn-ea"/>
                  <a:sym charset="0" panose="020b0604020202020204" pitchFamily="34" typeface="Arial"/>
                </a:rPr>
                <a:t>文字内容</a:t>
              </a:r>
            </a:p>
          </p:txBody>
        </p:sp>
        <p:sp>
          <p:nvSpPr>
            <p:cNvPr id="23" name="Rectangle 13">
              <a:extLst>
                <a:ext uri="{FF2B5EF4-FFF2-40B4-BE49-F238E27FC236}">
                  <a16:creationId xmlns:a16="http://schemas.microsoft.com/office/drawing/2014/main" id="{F375A2BF-9B37-4111-97AD-4C493BCE0E0E}"/>
                </a:ext>
              </a:extLst>
            </p:cNvPr>
            <p:cNvSpPr/>
            <p:nvPr/>
          </p:nvSpPr>
          <p:spPr>
            <a:xfrm>
              <a:off x="8508022" y="2365039"/>
              <a:ext cx="2972326" cy="867078"/>
            </a:xfrm>
            <a:prstGeom prst="rect">
              <a:avLst/>
            </a:prstGeom>
          </p:spPr>
          <p:txBody>
            <a:bodyPr wrap="square">
              <a:spAutoFit/>
            </a:bodyPr>
            <a:lstStyle/>
            <a:p>
              <a:pPr>
                <a:lnSpc>
                  <a:spcPct val="120000"/>
                </a:lnSpc>
              </a:pPr>
              <a:r>
                <a:rPr altLang="en-US" lang="zh-CN" sz="900">
                  <a:solidFill>
                    <a:schemeClr val="bg1">
                      <a:lumMod val="50000"/>
                    </a:schemeClr>
                  </a:solidFill>
                  <a:latin charset="-122" panose="020b0503020204020204" pitchFamily="34" typeface="微软雅黑"/>
                  <a:ea charset="-122" panose="020b0503020204020204" pitchFamily="34" typeface="微软雅黑"/>
                  <a:cs typeface="+mn-ea"/>
                  <a:sym charset="0" panose="020b0604020202020204" pitchFamily="34" typeface="Arial"/>
                </a:rPr>
                <a:t>请替换文字内容，添加相关标题，修改文字内容，也可以直接复制你的内容到此。请替换文字内容，添加相关标题</a:t>
              </a:r>
            </a:p>
          </p:txBody>
        </p:sp>
      </p:grpSp>
      <p:grpSp>
        <p:nvGrpSpPr>
          <p:cNvPr id="24" name="Group 14">
            <a:extLst>
              <a:ext uri="{FF2B5EF4-FFF2-40B4-BE49-F238E27FC236}">
                <a16:creationId xmlns:a16="http://schemas.microsoft.com/office/drawing/2014/main" id="{D81BCB4D-FA2D-4D03-BC9C-E61F89F63980}"/>
              </a:ext>
            </a:extLst>
          </p:cNvPr>
          <p:cNvGrpSpPr/>
          <p:nvPr/>
        </p:nvGrpSpPr>
        <p:grpSpPr>
          <a:xfrm>
            <a:off x="9054359" y="2855581"/>
            <a:ext cx="1543498" cy="1257604"/>
            <a:chOff x="8508024" y="2034687"/>
            <a:chExt cx="2972326" cy="1192520"/>
          </a:xfrm>
        </p:grpSpPr>
        <p:sp>
          <p:nvSpPr>
            <p:cNvPr id="25" name="TextBox 12">
              <a:extLst>
                <a:ext uri="{FF2B5EF4-FFF2-40B4-BE49-F238E27FC236}">
                  <a16:creationId xmlns:a16="http://schemas.microsoft.com/office/drawing/2014/main" id="{574FA5F7-8CB1-406B-BBC1-F115A813C649}"/>
                </a:ext>
              </a:extLst>
            </p:cNvPr>
            <p:cNvSpPr txBox="1"/>
            <p:nvPr/>
          </p:nvSpPr>
          <p:spPr>
            <a:xfrm>
              <a:off x="8508027" y="2034687"/>
              <a:ext cx="1917388" cy="364173"/>
            </a:xfrm>
            <a:prstGeom prst="rect">
              <a:avLst/>
            </a:prstGeom>
            <a:noFill/>
          </p:spPr>
          <p:txBody>
            <a:bodyPr rtlCol="0" wrap="none">
              <a:spAutoFit/>
            </a:bodyPr>
            <a:lstStyle/>
            <a:p>
              <a:pPr>
                <a:lnSpc>
                  <a:spcPct val="120000"/>
                </a:lnSpc>
              </a:pPr>
              <a:r>
                <a:rPr altLang="en-US" b="1" lang="zh-CN" sz="1600">
                  <a:solidFill>
                    <a:schemeClr val="tx1">
                      <a:lumMod val="95000"/>
                      <a:lumOff val="5000"/>
                    </a:schemeClr>
                  </a:solidFill>
                  <a:latin charset="-122" panose="020b0503020204020204" pitchFamily="34" typeface="微软雅黑"/>
                  <a:ea charset="-122" panose="020b0503020204020204" pitchFamily="34" typeface="微软雅黑"/>
                  <a:cs typeface="+mn-ea"/>
                  <a:sym charset="0" panose="020b0604020202020204" pitchFamily="34" typeface="Arial"/>
                </a:rPr>
                <a:t>文字内容</a:t>
              </a:r>
            </a:p>
          </p:txBody>
        </p:sp>
        <p:sp>
          <p:nvSpPr>
            <p:cNvPr id="26" name="Rectangle 13">
              <a:extLst>
                <a:ext uri="{FF2B5EF4-FFF2-40B4-BE49-F238E27FC236}">
                  <a16:creationId xmlns:a16="http://schemas.microsoft.com/office/drawing/2014/main" id="{71F05EF3-7A44-46FD-9C34-31EABDD30F17}"/>
                </a:ext>
              </a:extLst>
            </p:cNvPr>
            <p:cNvSpPr/>
            <p:nvPr/>
          </p:nvSpPr>
          <p:spPr>
            <a:xfrm>
              <a:off x="8508023" y="2365039"/>
              <a:ext cx="2972326" cy="867078"/>
            </a:xfrm>
            <a:prstGeom prst="rect">
              <a:avLst/>
            </a:prstGeom>
          </p:spPr>
          <p:txBody>
            <a:bodyPr wrap="square">
              <a:spAutoFit/>
            </a:bodyPr>
            <a:lstStyle/>
            <a:p>
              <a:pPr>
                <a:lnSpc>
                  <a:spcPct val="120000"/>
                </a:lnSpc>
              </a:pPr>
              <a:r>
                <a:rPr altLang="en-US" lang="zh-CN" sz="900">
                  <a:solidFill>
                    <a:schemeClr val="bg1">
                      <a:lumMod val="50000"/>
                    </a:schemeClr>
                  </a:solidFill>
                  <a:latin charset="-122" panose="020b0503020204020204" pitchFamily="34" typeface="微软雅黑"/>
                  <a:ea charset="-122" panose="020b0503020204020204" pitchFamily="34" typeface="微软雅黑"/>
                  <a:cs typeface="+mn-ea"/>
                  <a:sym charset="0" panose="020b0604020202020204" pitchFamily="34" typeface="Arial"/>
                </a:rPr>
                <a:t>请替换文字内容，添加相关标题，修改文字内容，也可以直接复制你的内容到此。请替换文字内容，添加相关标题</a:t>
              </a:r>
            </a:p>
          </p:txBody>
        </p:sp>
      </p:grpSp>
    </p:spTree>
    <p:extLst>
      <p:ext uri="{BB962C8B-B14F-4D97-AF65-F5344CB8AC3E}">
        <p14:creationId val="4154149325"/>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0-#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0-#ppt_w/2"/>
                                          </p:val>
                                        </p:tav>
                                        <p:tav tm="100000">
                                          <p:val>
                                            <p:strVal val="#ppt_x"/>
                                          </p:val>
                                        </p:tav>
                                      </p:tavLst>
                                    </p:anim>
                                    <p:anim calcmode="lin" valueType="num">
                                      <p:cBhvr additive="base">
                                        <p:cTn dur="1500" fill="hold" id="12"/>
                                        <p:tgtEl>
                                          <p:spTgt spid="3"/>
                                        </p:tgtEl>
                                        <p:attrNameLst>
                                          <p:attrName>ppt_y</p:attrName>
                                        </p:attrNameLst>
                                      </p:cBhvr>
                                      <p:tavLst>
                                        <p:tav tm="0">
                                          <p:val>
                                            <p:strVal val="#ppt_y"/>
                                          </p:val>
                                        </p:tav>
                                        <p:tav tm="100000">
                                          <p:val>
                                            <p:strVal val="#ppt_y"/>
                                          </p:val>
                                        </p:tav>
                                      </p:tavLst>
                                    </p:anim>
                                  </p:childTnLst>
                                </p:cTn>
                              </p:par>
                              <p:par>
                                <p:cTn fill="hold" grpId="0" id="13" nodeType="withEffect" presetClass="entr" presetID="31" presetSubtype="0">
                                  <p:stCondLst>
                                    <p:cond delay="0"/>
                                  </p:stCondLst>
                                  <p:childTnLst>
                                    <p:set>
                                      <p:cBhvr>
                                        <p:cTn dur="1" fill="hold" id="14">
                                          <p:stCondLst>
                                            <p:cond delay="0"/>
                                          </p:stCondLst>
                                        </p:cTn>
                                        <p:tgtEl>
                                          <p:spTgt spid="27"/>
                                        </p:tgtEl>
                                        <p:attrNameLst>
                                          <p:attrName>style.visibility</p:attrName>
                                        </p:attrNameLst>
                                      </p:cBhvr>
                                      <p:to>
                                        <p:strVal val="visible"/>
                                      </p:to>
                                    </p:set>
                                    <p:anim calcmode="lin" valueType="num">
                                      <p:cBhvr>
                                        <p:cTn dur="1000" fill="hold" id="15"/>
                                        <p:tgtEl>
                                          <p:spTgt spid="27"/>
                                        </p:tgtEl>
                                        <p:attrNameLst>
                                          <p:attrName>ppt_w</p:attrName>
                                        </p:attrNameLst>
                                      </p:cBhvr>
                                      <p:tavLst>
                                        <p:tav tm="0">
                                          <p:val>
                                            <p:fltVal val="0"/>
                                          </p:val>
                                        </p:tav>
                                        <p:tav tm="100000">
                                          <p:val>
                                            <p:strVal val="#ppt_w"/>
                                          </p:val>
                                        </p:tav>
                                      </p:tavLst>
                                    </p:anim>
                                    <p:anim calcmode="lin" valueType="num">
                                      <p:cBhvr>
                                        <p:cTn dur="1000" fill="hold" id="16"/>
                                        <p:tgtEl>
                                          <p:spTgt spid="27"/>
                                        </p:tgtEl>
                                        <p:attrNameLst>
                                          <p:attrName>ppt_h</p:attrName>
                                        </p:attrNameLst>
                                      </p:cBhvr>
                                      <p:tavLst>
                                        <p:tav tm="0">
                                          <p:val>
                                            <p:fltVal val="0"/>
                                          </p:val>
                                        </p:tav>
                                        <p:tav tm="100000">
                                          <p:val>
                                            <p:strVal val="#ppt_h"/>
                                          </p:val>
                                        </p:tav>
                                      </p:tavLst>
                                    </p:anim>
                                    <p:anim calcmode="lin" valueType="num">
                                      <p:cBhvr>
                                        <p:cTn dur="1000" fill="hold" id="17"/>
                                        <p:tgtEl>
                                          <p:spTgt spid="27"/>
                                        </p:tgtEl>
                                        <p:attrNameLst>
                                          <p:attrName>style.rotation</p:attrName>
                                        </p:attrNameLst>
                                      </p:cBhvr>
                                      <p:tavLst>
                                        <p:tav tm="0">
                                          <p:val>
                                            <p:fltVal val="90"/>
                                          </p:val>
                                        </p:tav>
                                        <p:tav tm="100000">
                                          <p:val>
                                            <p:fltVal val="0"/>
                                          </p:val>
                                        </p:tav>
                                      </p:tavLst>
                                    </p:anim>
                                    <p:animEffect filter="fade" transition="in">
                                      <p:cBhvr>
                                        <p:cTn dur="1000" id="18"/>
                                        <p:tgtEl>
                                          <p:spTgt spid="27"/>
                                        </p:tgtEl>
                                      </p:cBhvr>
                                    </p:animEffect>
                                  </p:childTnLst>
                                </p:cTn>
                              </p:par>
                              <p:par>
                                <p:cTn fill="hold" grpId="0" id="19" nodeType="withEffect" presetClass="entr" presetID="31" presetSubtype="0">
                                  <p:stCondLst>
                                    <p:cond delay="500"/>
                                  </p:stCondLst>
                                  <p:childTnLst>
                                    <p:set>
                                      <p:cBhvr>
                                        <p:cTn dur="1" fill="hold" id="20">
                                          <p:stCondLst>
                                            <p:cond delay="0"/>
                                          </p:stCondLst>
                                        </p:cTn>
                                        <p:tgtEl>
                                          <p:spTgt spid="28"/>
                                        </p:tgtEl>
                                        <p:attrNameLst>
                                          <p:attrName>style.visibility</p:attrName>
                                        </p:attrNameLst>
                                      </p:cBhvr>
                                      <p:to>
                                        <p:strVal val="visible"/>
                                      </p:to>
                                    </p:set>
                                    <p:anim calcmode="lin" valueType="num">
                                      <p:cBhvr>
                                        <p:cTn dur="1000" fill="hold" id="21"/>
                                        <p:tgtEl>
                                          <p:spTgt spid="28"/>
                                        </p:tgtEl>
                                        <p:attrNameLst>
                                          <p:attrName>ppt_w</p:attrName>
                                        </p:attrNameLst>
                                      </p:cBhvr>
                                      <p:tavLst>
                                        <p:tav tm="0">
                                          <p:val>
                                            <p:fltVal val="0"/>
                                          </p:val>
                                        </p:tav>
                                        <p:tav tm="100000">
                                          <p:val>
                                            <p:strVal val="#ppt_w"/>
                                          </p:val>
                                        </p:tav>
                                      </p:tavLst>
                                    </p:anim>
                                    <p:anim calcmode="lin" valueType="num">
                                      <p:cBhvr>
                                        <p:cTn dur="1000" fill="hold" id="22"/>
                                        <p:tgtEl>
                                          <p:spTgt spid="28"/>
                                        </p:tgtEl>
                                        <p:attrNameLst>
                                          <p:attrName>ppt_h</p:attrName>
                                        </p:attrNameLst>
                                      </p:cBhvr>
                                      <p:tavLst>
                                        <p:tav tm="0">
                                          <p:val>
                                            <p:fltVal val="0"/>
                                          </p:val>
                                        </p:tav>
                                        <p:tav tm="100000">
                                          <p:val>
                                            <p:strVal val="#ppt_h"/>
                                          </p:val>
                                        </p:tav>
                                      </p:tavLst>
                                    </p:anim>
                                    <p:anim calcmode="lin" valueType="num">
                                      <p:cBhvr>
                                        <p:cTn dur="1000" fill="hold" id="23"/>
                                        <p:tgtEl>
                                          <p:spTgt spid="28"/>
                                        </p:tgtEl>
                                        <p:attrNameLst>
                                          <p:attrName>style.rotation</p:attrName>
                                        </p:attrNameLst>
                                      </p:cBhvr>
                                      <p:tavLst>
                                        <p:tav tm="0">
                                          <p:val>
                                            <p:fltVal val="90"/>
                                          </p:val>
                                        </p:tav>
                                        <p:tav tm="100000">
                                          <p:val>
                                            <p:fltVal val="0"/>
                                          </p:val>
                                        </p:tav>
                                      </p:tavLst>
                                    </p:anim>
                                    <p:animEffect filter="fade" transition="in">
                                      <p:cBhvr>
                                        <p:cTn dur="1000" id="24"/>
                                        <p:tgtEl>
                                          <p:spTgt spid="28"/>
                                        </p:tgtEl>
                                      </p:cBhvr>
                                    </p:animEffect>
                                  </p:childTnLst>
                                </p:cTn>
                              </p:par>
                            </p:childTnLst>
                          </p:cTn>
                        </p:par>
                        <p:par>
                          <p:cTn fill="hold" id="25" nodeType="afterGroup">
                            <p:stCondLst>
                              <p:cond delay="1500"/>
                            </p:stCondLst>
                            <p:childTnLst>
                              <p:par>
                                <p:cTn fill="hold" grpId="0" id="26" nodeType="afterEffect" presetClass="entr" presetID="22" presetSubtype="8">
                                  <p:stCondLst>
                                    <p:cond delay="0"/>
                                  </p:stCondLst>
                                  <p:childTnLst>
                                    <p:set>
                                      <p:cBhvr>
                                        <p:cTn dur="1" fill="hold" id="27">
                                          <p:stCondLst>
                                            <p:cond delay="0"/>
                                          </p:stCondLst>
                                        </p:cTn>
                                        <p:tgtEl>
                                          <p:spTgt spid="6"/>
                                        </p:tgtEl>
                                        <p:attrNameLst>
                                          <p:attrName>style.visibility</p:attrName>
                                        </p:attrNameLst>
                                      </p:cBhvr>
                                      <p:to>
                                        <p:strVal val="visible"/>
                                      </p:to>
                                    </p:set>
                                    <p:animEffect filter="wipe(left)" transition="in">
                                      <p:cBhvr>
                                        <p:cTn dur="1000" id="28"/>
                                        <p:tgtEl>
                                          <p:spTgt spid="6"/>
                                        </p:tgtEl>
                                      </p:cBhvr>
                                    </p:animEffect>
                                  </p:childTnLst>
                                </p:cTn>
                              </p:par>
                              <p:par>
                                <p:cTn fill="hold" grpId="0" id="29" nodeType="withEffect" presetClass="entr" presetID="22" presetSubtype="8">
                                  <p:stCondLst>
                                    <p:cond delay="750"/>
                                  </p:stCondLst>
                                  <p:childTnLst>
                                    <p:set>
                                      <p:cBhvr>
                                        <p:cTn dur="1" fill="hold" id="30">
                                          <p:stCondLst>
                                            <p:cond delay="0"/>
                                          </p:stCondLst>
                                        </p:cTn>
                                        <p:tgtEl>
                                          <p:spTgt spid="5"/>
                                        </p:tgtEl>
                                        <p:attrNameLst>
                                          <p:attrName>style.visibility</p:attrName>
                                        </p:attrNameLst>
                                      </p:cBhvr>
                                      <p:to>
                                        <p:strVal val="visible"/>
                                      </p:to>
                                    </p:set>
                                    <p:animEffect filter="wipe(left)" transition="in">
                                      <p:cBhvr>
                                        <p:cTn dur="1000" id="31"/>
                                        <p:tgtEl>
                                          <p:spTgt spid="5"/>
                                        </p:tgtEl>
                                      </p:cBhvr>
                                    </p:animEffect>
                                  </p:childTnLst>
                                </p:cTn>
                              </p:par>
                              <p:par>
                                <p:cTn fill="hold" grpId="0" id="32" nodeType="withEffect" presetClass="entr" presetID="22" presetSubtype="8">
                                  <p:stCondLst>
                                    <p:cond delay="1250"/>
                                  </p:stCondLst>
                                  <p:childTnLst>
                                    <p:set>
                                      <p:cBhvr>
                                        <p:cTn dur="1" fill="hold" id="33">
                                          <p:stCondLst>
                                            <p:cond delay="0"/>
                                          </p:stCondLst>
                                        </p:cTn>
                                        <p:tgtEl>
                                          <p:spTgt spid="4"/>
                                        </p:tgtEl>
                                        <p:attrNameLst>
                                          <p:attrName>style.visibility</p:attrName>
                                        </p:attrNameLst>
                                      </p:cBhvr>
                                      <p:to>
                                        <p:strVal val="visible"/>
                                      </p:to>
                                    </p:set>
                                    <p:animEffect filter="wipe(left)" transition="in">
                                      <p:cBhvr>
                                        <p:cTn dur="1000" id="34"/>
                                        <p:tgtEl>
                                          <p:spTgt spid="4"/>
                                        </p:tgtEl>
                                      </p:cBhvr>
                                    </p:animEffect>
                                  </p:childTnLst>
                                </p:cTn>
                              </p:par>
                              <p:par>
                                <p:cTn fill="hold" grpId="0" id="35" nodeType="withEffect" presetClass="entr" presetID="22" presetSubtype="4">
                                  <p:stCondLst>
                                    <p:cond delay="2000"/>
                                  </p:stCondLst>
                                  <p:childTnLst>
                                    <p:set>
                                      <p:cBhvr>
                                        <p:cTn dur="1" fill="hold" id="36">
                                          <p:stCondLst>
                                            <p:cond delay="0"/>
                                          </p:stCondLst>
                                        </p:cTn>
                                        <p:tgtEl>
                                          <p:spTgt spid="10"/>
                                        </p:tgtEl>
                                        <p:attrNameLst>
                                          <p:attrName>style.visibility</p:attrName>
                                        </p:attrNameLst>
                                      </p:cBhvr>
                                      <p:to>
                                        <p:strVal val="visible"/>
                                      </p:to>
                                    </p:set>
                                    <p:animEffect filter="wipe(down)" transition="in">
                                      <p:cBhvr>
                                        <p:cTn dur="500" id="37"/>
                                        <p:tgtEl>
                                          <p:spTgt spid="10"/>
                                        </p:tgtEl>
                                      </p:cBhvr>
                                    </p:animEffect>
                                  </p:childTnLst>
                                </p:cTn>
                              </p:par>
                              <p:par>
                                <p:cTn fill="hold" grpId="0" id="38" nodeType="withEffect" presetClass="entr" presetID="22" presetSubtype="4">
                                  <p:stCondLst>
                                    <p:cond delay="2150"/>
                                  </p:stCondLst>
                                  <p:childTnLst>
                                    <p:set>
                                      <p:cBhvr>
                                        <p:cTn dur="1" fill="hold" id="39">
                                          <p:stCondLst>
                                            <p:cond delay="0"/>
                                          </p:stCondLst>
                                        </p:cTn>
                                        <p:tgtEl>
                                          <p:spTgt spid="11"/>
                                        </p:tgtEl>
                                        <p:attrNameLst>
                                          <p:attrName>style.visibility</p:attrName>
                                        </p:attrNameLst>
                                      </p:cBhvr>
                                      <p:to>
                                        <p:strVal val="visible"/>
                                      </p:to>
                                    </p:set>
                                    <p:animEffect filter="wipe(down)" transition="in">
                                      <p:cBhvr>
                                        <p:cTn dur="500" id="40"/>
                                        <p:tgtEl>
                                          <p:spTgt spid="11"/>
                                        </p:tgtEl>
                                      </p:cBhvr>
                                    </p:animEffect>
                                  </p:childTnLst>
                                </p:cTn>
                              </p:par>
                              <p:par>
                                <p:cTn fill="hold" grpId="0" id="41" nodeType="withEffect" presetClass="entr" presetID="22" presetSubtype="4">
                                  <p:stCondLst>
                                    <p:cond delay="2300"/>
                                  </p:stCondLst>
                                  <p:childTnLst>
                                    <p:set>
                                      <p:cBhvr>
                                        <p:cTn dur="1" fill="hold" id="42">
                                          <p:stCondLst>
                                            <p:cond delay="0"/>
                                          </p:stCondLst>
                                        </p:cTn>
                                        <p:tgtEl>
                                          <p:spTgt spid="7"/>
                                        </p:tgtEl>
                                        <p:attrNameLst>
                                          <p:attrName>style.visibility</p:attrName>
                                        </p:attrNameLst>
                                      </p:cBhvr>
                                      <p:to>
                                        <p:strVal val="visible"/>
                                      </p:to>
                                    </p:set>
                                    <p:animEffect filter="wipe(down)" transition="in">
                                      <p:cBhvr>
                                        <p:cTn dur="500" id="43"/>
                                        <p:tgtEl>
                                          <p:spTgt spid="7"/>
                                        </p:tgtEl>
                                      </p:cBhvr>
                                    </p:animEffect>
                                  </p:childTnLst>
                                </p:cTn>
                              </p:par>
                              <p:par>
                                <p:cTn fill="hold" grpId="0" id="44" nodeType="withEffect" presetClass="entr" presetID="22" presetSubtype="4">
                                  <p:stCondLst>
                                    <p:cond delay="2450"/>
                                  </p:stCondLst>
                                  <p:childTnLst>
                                    <p:set>
                                      <p:cBhvr>
                                        <p:cTn dur="1" fill="hold" id="45">
                                          <p:stCondLst>
                                            <p:cond delay="0"/>
                                          </p:stCondLst>
                                        </p:cTn>
                                        <p:tgtEl>
                                          <p:spTgt spid="8"/>
                                        </p:tgtEl>
                                        <p:attrNameLst>
                                          <p:attrName>style.visibility</p:attrName>
                                        </p:attrNameLst>
                                      </p:cBhvr>
                                      <p:to>
                                        <p:strVal val="visible"/>
                                      </p:to>
                                    </p:set>
                                    <p:animEffect filter="wipe(down)" transition="in">
                                      <p:cBhvr>
                                        <p:cTn dur="500" id="46"/>
                                        <p:tgtEl>
                                          <p:spTgt spid="8"/>
                                        </p:tgtEl>
                                      </p:cBhvr>
                                    </p:animEffect>
                                  </p:childTnLst>
                                </p:cTn>
                              </p:par>
                              <p:par>
                                <p:cTn fill="hold" grpId="0" id="47" nodeType="withEffect" presetClass="entr" presetID="22" presetSubtype="4">
                                  <p:stCondLst>
                                    <p:cond delay="2600"/>
                                  </p:stCondLst>
                                  <p:childTnLst>
                                    <p:set>
                                      <p:cBhvr>
                                        <p:cTn dur="1" fill="hold" id="48">
                                          <p:stCondLst>
                                            <p:cond delay="0"/>
                                          </p:stCondLst>
                                        </p:cTn>
                                        <p:tgtEl>
                                          <p:spTgt spid="9"/>
                                        </p:tgtEl>
                                        <p:attrNameLst>
                                          <p:attrName>style.visibility</p:attrName>
                                        </p:attrNameLst>
                                      </p:cBhvr>
                                      <p:to>
                                        <p:strVal val="visible"/>
                                      </p:to>
                                    </p:set>
                                    <p:animEffect filter="wipe(down)" transition="in">
                                      <p:cBhvr>
                                        <p:cTn dur="500" id="49"/>
                                        <p:tgtEl>
                                          <p:spTgt spid="9"/>
                                        </p:tgtEl>
                                      </p:cBhvr>
                                    </p:animEffect>
                                  </p:childTnLst>
                                </p:cTn>
                              </p:par>
                            </p:childTnLst>
                          </p:cTn>
                        </p:par>
                        <p:par>
                          <p:cTn fill="hold" id="50" nodeType="afterGroup">
                            <p:stCondLst>
                              <p:cond delay="4600"/>
                            </p:stCondLst>
                            <p:childTnLst>
                              <p:par>
                                <p:cTn fill="hold" id="51" nodeType="afterEffect" presetClass="entr" presetID="14" presetSubtype="10">
                                  <p:stCondLst>
                                    <p:cond delay="0"/>
                                  </p:stCondLst>
                                  <p:childTnLst>
                                    <p:set>
                                      <p:cBhvr>
                                        <p:cTn dur="1" fill="hold" id="52">
                                          <p:stCondLst>
                                            <p:cond delay="0"/>
                                          </p:stCondLst>
                                        </p:cTn>
                                        <p:tgtEl>
                                          <p:spTgt spid="12"/>
                                        </p:tgtEl>
                                        <p:attrNameLst>
                                          <p:attrName>style.visibility</p:attrName>
                                        </p:attrNameLst>
                                      </p:cBhvr>
                                      <p:to>
                                        <p:strVal val="visible"/>
                                      </p:to>
                                    </p:set>
                                    <p:animEffect filter="randombar(horizontal)" transition="in">
                                      <p:cBhvr>
                                        <p:cTn dur="500" id="53"/>
                                        <p:tgtEl>
                                          <p:spTgt spid="12"/>
                                        </p:tgtEl>
                                      </p:cBhvr>
                                    </p:animEffect>
                                  </p:childTnLst>
                                </p:cTn>
                              </p:par>
                            </p:childTnLst>
                          </p:cTn>
                        </p:par>
                        <p:par>
                          <p:cTn fill="hold" id="54" nodeType="afterGroup">
                            <p:stCondLst>
                              <p:cond delay="5100"/>
                            </p:stCondLst>
                            <p:childTnLst>
                              <p:par>
                                <p:cTn fill="hold" id="55" nodeType="afterEffect" presetClass="entr" presetID="14" presetSubtype="10">
                                  <p:stCondLst>
                                    <p:cond delay="0"/>
                                  </p:stCondLst>
                                  <p:childTnLst>
                                    <p:set>
                                      <p:cBhvr>
                                        <p:cTn dur="1" fill="hold" id="56">
                                          <p:stCondLst>
                                            <p:cond delay="0"/>
                                          </p:stCondLst>
                                        </p:cTn>
                                        <p:tgtEl>
                                          <p:spTgt spid="15"/>
                                        </p:tgtEl>
                                        <p:attrNameLst>
                                          <p:attrName>style.visibility</p:attrName>
                                        </p:attrNameLst>
                                      </p:cBhvr>
                                      <p:to>
                                        <p:strVal val="visible"/>
                                      </p:to>
                                    </p:set>
                                    <p:animEffect filter="randombar(horizontal)" transition="in">
                                      <p:cBhvr>
                                        <p:cTn dur="500" id="57"/>
                                        <p:tgtEl>
                                          <p:spTgt spid="15"/>
                                        </p:tgtEl>
                                      </p:cBhvr>
                                    </p:animEffect>
                                  </p:childTnLst>
                                </p:cTn>
                              </p:par>
                            </p:childTnLst>
                          </p:cTn>
                        </p:par>
                        <p:par>
                          <p:cTn fill="hold" id="58" nodeType="afterGroup">
                            <p:stCondLst>
                              <p:cond delay="5600"/>
                            </p:stCondLst>
                            <p:childTnLst>
                              <p:par>
                                <p:cTn fill="hold" id="59" nodeType="afterEffect" presetClass="entr" presetID="14" presetSubtype="10">
                                  <p:stCondLst>
                                    <p:cond delay="0"/>
                                  </p:stCondLst>
                                  <p:childTnLst>
                                    <p:set>
                                      <p:cBhvr>
                                        <p:cTn dur="1" fill="hold" id="60">
                                          <p:stCondLst>
                                            <p:cond delay="0"/>
                                          </p:stCondLst>
                                        </p:cTn>
                                        <p:tgtEl>
                                          <p:spTgt spid="18"/>
                                        </p:tgtEl>
                                        <p:attrNameLst>
                                          <p:attrName>style.visibility</p:attrName>
                                        </p:attrNameLst>
                                      </p:cBhvr>
                                      <p:to>
                                        <p:strVal val="visible"/>
                                      </p:to>
                                    </p:set>
                                    <p:animEffect filter="randombar(horizontal)" transition="in">
                                      <p:cBhvr>
                                        <p:cTn dur="500" id="61"/>
                                        <p:tgtEl>
                                          <p:spTgt spid="18"/>
                                        </p:tgtEl>
                                      </p:cBhvr>
                                    </p:animEffect>
                                  </p:childTnLst>
                                </p:cTn>
                              </p:par>
                            </p:childTnLst>
                          </p:cTn>
                        </p:par>
                        <p:par>
                          <p:cTn fill="hold" id="62" nodeType="afterGroup">
                            <p:stCondLst>
                              <p:cond delay="6100"/>
                            </p:stCondLst>
                            <p:childTnLst>
                              <p:par>
                                <p:cTn fill="hold" id="63" nodeType="afterEffect" presetClass="entr" presetID="14" presetSubtype="10">
                                  <p:stCondLst>
                                    <p:cond delay="0"/>
                                  </p:stCondLst>
                                  <p:childTnLst>
                                    <p:set>
                                      <p:cBhvr>
                                        <p:cTn dur="1" fill="hold" id="64">
                                          <p:stCondLst>
                                            <p:cond delay="0"/>
                                          </p:stCondLst>
                                        </p:cTn>
                                        <p:tgtEl>
                                          <p:spTgt spid="21"/>
                                        </p:tgtEl>
                                        <p:attrNameLst>
                                          <p:attrName>style.visibility</p:attrName>
                                        </p:attrNameLst>
                                      </p:cBhvr>
                                      <p:to>
                                        <p:strVal val="visible"/>
                                      </p:to>
                                    </p:set>
                                    <p:animEffect filter="randombar(horizontal)" transition="in">
                                      <p:cBhvr>
                                        <p:cTn dur="500" id="65"/>
                                        <p:tgtEl>
                                          <p:spTgt spid="21"/>
                                        </p:tgtEl>
                                      </p:cBhvr>
                                    </p:animEffect>
                                  </p:childTnLst>
                                </p:cTn>
                              </p:par>
                            </p:childTnLst>
                          </p:cTn>
                        </p:par>
                        <p:par>
                          <p:cTn fill="hold" id="66" nodeType="afterGroup">
                            <p:stCondLst>
                              <p:cond delay="6600"/>
                            </p:stCondLst>
                            <p:childTnLst>
                              <p:par>
                                <p:cTn fill="hold" id="67" nodeType="afterEffect" presetClass="entr" presetID="14" presetSubtype="10">
                                  <p:stCondLst>
                                    <p:cond delay="0"/>
                                  </p:stCondLst>
                                  <p:childTnLst>
                                    <p:set>
                                      <p:cBhvr>
                                        <p:cTn dur="1" fill="hold" id="68">
                                          <p:stCondLst>
                                            <p:cond delay="0"/>
                                          </p:stCondLst>
                                        </p:cTn>
                                        <p:tgtEl>
                                          <p:spTgt spid="24"/>
                                        </p:tgtEl>
                                        <p:attrNameLst>
                                          <p:attrName>style.visibility</p:attrName>
                                        </p:attrNameLst>
                                      </p:cBhvr>
                                      <p:to>
                                        <p:strVal val="visible"/>
                                      </p:to>
                                    </p:set>
                                    <p:animEffect filter="randombar(horizontal)" transition="in">
                                      <p:cBhvr>
                                        <p:cTn dur="500" id="69"/>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28"/>
      <p:bldP grpId="0" spid="2"/>
      <p:bldP grpId="0" spid="3"/>
      <p:bldP grpId="0" spid="4"/>
      <p:bldP grpId="0" spid="5"/>
      <p:bldP grpId="0" spid="6"/>
      <p:bldP grpId="0" spid="7"/>
      <p:bldP grpId="0" spid="8"/>
      <p:bldP grpId="0" spid="9"/>
      <p:bldP grpId="0" spid="10"/>
      <p:bldP grpId="0" spid="11"/>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a:extLst>
              <a:ext uri="{FF2B5EF4-FFF2-40B4-BE49-F238E27FC236}">
                <a16:creationId xmlns:a16="http://schemas.microsoft.com/office/drawing/2014/main" id="{BD28525C-F7F5-466A-A3DE-CB43BB8CE0E0}"/>
              </a:ext>
            </a:extLst>
          </p:cNvPr>
          <p:cNvSpPr/>
          <p:nvPr/>
        </p:nvSpPr>
        <p:spPr>
          <a:xfrm>
            <a:off x="468356" y="509067"/>
            <a:ext cx="446044" cy="446044"/>
          </a:xfrm>
          <a:prstGeom prst="ellipse">
            <a:avLst/>
          </a:prstGeom>
          <a:solidFill>
            <a:schemeClr val="accent1">
              <a:lumMod val="60000"/>
              <a:lumOff val="40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Ins="360000" rtlCol="0"/>
          <a:lstStyle/>
          <a:p>
            <a:pPr algn="r" defTabSz="914377"/>
            <a:endParaRPr altLang="en-US" b="1" lang="zh-CN" sz="1400">
              <a:solidFill>
                <a:schemeClr val="tx1"/>
              </a:solidFill>
              <a:latin charset="-122" panose="00000500000000000000" pitchFamily="2" typeface="三极准柔宋"/>
              <a:ea charset="-122" panose="00000500000000000000" pitchFamily="2" typeface="三极准柔宋"/>
              <a:cs charset="0" typeface="Open Sans"/>
            </a:endParaRPr>
          </a:p>
        </p:txBody>
      </p:sp>
      <p:sp>
        <p:nvSpPr>
          <p:cNvPr id="3" name="文本框 2">
            <a:extLst>
              <a:ext uri="{FF2B5EF4-FFF2-40B4-BE49-F238E27FC236}">
                <a16:creationId xmlns:a16="http://schemas.microsoft.com/office/drawing/2014/main" id="{02A867D6-C1D2-4B97-BB70-5AE2D35EF18A}"/>
              </a:ext>
            </a:extLst>
          </p:cNvPr>
          <p:cNvSpPr txBox="1"/>
          <p:nvPr/>
        </p:nvSpPr>
        <p:spPr>
          <a:xfrm>
            <a:off x="1168803" y="470479"/>
            <a:ext cx="3254366" cy="518160"/>
          </a:xfrm>
          <a:prstGeom prst="rect">
            <a:avLst/>
          </a:prstGeom>
          <a:noFill/>
        </p:spPr>
        <p:txBody>
          <a:bodyPr rtlCol="0" wrap="square">
            <a:spAutoFit/>
          </a:bodyPr>
          <a:lstStyle/>
          <a:p>
            <a:r>
              <a:rPr altLang="en-US" b="1" lang="zh-CN" sz="2800">
                <a:solidFill>
                  <a:schemeClr val="accent1">
                    <a:lumMod val="60000"/>
                    <a:lumOff val="40000"/>
                  </a:schemeClr>
                </a:solidFill>
                <a:latin charset="-122" panose="020b0503020204020204" pitchFamily="34" typeface="微软雅黑"/>
                <a:ea charset="-122" panose="020b0503020204020204" pitchFamily="34" typeface="微软雅黑"/>
              </a:rPr>
              <a:t>业务和市场分析</a:t>
            </a:r>
          </a:p>
        </p:txBody>
      </p:sp>
      <p:grpSp>
        <p:nvGrpSpPr>
          <p:cNvPr id="23" name="组合 22">
            <a:extLst>
              <a:ext uri="{FF2B5EF4-FFF2-40B4-BE49-F238E27FC236}">
                <a16:creationId xmlns:a16="http://schemas.microsoft.com/office/drawing/2014/main" id="{B32AA582-A3BE-48EA-BD93-56C2C0E0B6D2}"/>
              </a:ext>
            </a:extLst>
          </p:cNvPr>
          <p:cNvGrpSpPr/>
          <p:nvPr/>
        </p:nvGrpSpPr>
        <p:grpSpPr>
          <a:xfrm>
            <a:off x="7838464" y="1170034"/>
            <a:ext cx="3398954" cy="5153664"/>
            <a:chOff x="5221708" y="848086"/>
            <a:chExt cx="3650388" cy="5534901"/>
          </a:xfrm>
          <a:effectLst>
            <a:outerShdw algn="tl" blurRad="508000" dir="600000" dist="254000" rotWithShape="0">
              <a:prstClr val="black">
                <a:alpha val="30000"/>
              </a:prstClr>
            </a:outerShdw>
          </a:effectLst>
        </p:grpSpPr>
        <p:sp>
          <p:nvSpPr>
            <p:cNvPr id="24" name="任意多边形 38">
              <a:extLst>
                <a:ext uri="{FF2B5EF4-FFF2-40B4-BE49-F238E27FC236}">
                  <a16:creationId xmlns:a16="http://schemas.microsoft.com/office/drawing/2014/main" id="{5C002955-58B0-453A-BBD0-77DD781EC95E}"/>
                </a:ext>
              </a:extLst>
            </p:cNvPr>
            <p:cNvSpPr/>
            <p:nvPr/>
          </p:nvSpPr>
          <p:spPr>
            <a:xfrm>
              <a:off x="5339026" y="1270906"/>
              <a:ext cx="3334057" cy="4239758"/>
            </a:xfrm>
            <a:custGeom>
              <a:gdLst>
                <a:gd fmla="*/ 3334057 w 3334057" name="connsiteX0"/>
                <a:gd fmla="*/ 0 h 4239758" name="connsiteY0"/>
                <a:gd fmla="*/ 2646917 w 3334057" name="connsiteX1"/>
                <a:gd fmla="*/ 4239758 h 4239758" name="connsiteY1"/>
                <a:gd fmla="*/ 0 w 3334057" name="connsiteX2"/>
                <a:gd fmla="*/ 4087926 h 4239758" name="connsiteY2"/>
                <a:gd fmla="*/ 737918 w 3334057" name="connsiteX3"/>
                <a:gd fmla="*/ 167661 h 4239758" name="connsiteY3"/>
              </a:gdLst>
              <a:cxnLst>
                <a:cxn ang="0">
                  <a:pos x="connsiteX0" y="connsiteY0"/>
                </a:cxn>
                <a:cxn ang="0">
                  <a:pos x="connsiteX1" y="connsiteY1"/>
                </a:cxn>
                <a:cxn ang="0">
                  <a:pos x="connsiteX2" y="connsiteY2"/>
                </a:cxn>
                <a:cxn ang="0">
                  <a:pos x="connsiteX3" y="connsiteY3"/>
                </a:cxn>
              </a:cxnLst>
              <a:rect b="b" l="l" r="r" t="t"/>
              <a:pathLst>
                <a:path h="4239758" w="3334057">
                  <a:moveTo>
                    <a:pt x="3334057" y="0"/>
                  </a:moveTo>
                  <a:lnTo>
                    <a:pt x="2646917" y="4239758"/>
                  </a:lnTo>
                  <a:lnTo>
                    <a:pt x="0" y="4087926"/>
                  </a:lnTo>
                  <a:lnTo>
                    <a:pt x="737918" y="167661"/>
                  </a:lnTo>
                  <a:close/>
                </a:path>
              </a:pathLst>
            </a:custGeom>
            <a:blipFill>
              <a:blip r:embed="rId2"/>
              <a:stretch>
                <a:fillRect l="-45402" r="-45402"/>
              </a:stretch>
            </a:bli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latin typeface="Arial"/>
                <a:ea typeface="方正兰亭黑简体"/>
                <a:cs typeface="+mn-ea"/>
                <a:sym typeface="+mn-lt"/>
              </a:endParaRPr>
            </a:p>
          </p:txBody>
        </p:sp>
        <p:pic>
          <p:nvPicPr>
            <p:cNvPr id="25" name="图片 24">
              <a:extLst>
                <a:ext uri="{FF2B5EF4-FFF2-40B4-BE49-F238E27FC236}">
                  <a16:creationId xmlns:a16="http://schemas.microsoft.com/office/drawing/2014/main" id="{1607D123-6588-43CA-A45F-831306AAD588}"/>
                </a:ext>
              </a:extLst>
            </p:cNvPr>
            <p:cNvPicPr>
              <a:picLocks noChangeAspect="1"/>
            </p:cNvPicPr>
            <p:nvPr/>
          </p:nvPicPr>
          <p:blipFill>
            <a:blip r:embed="rId3">
              <a:extLst>
                <a:ext uri="{28A0092B-C50C-407E-A947-70E740481C1C}">
                  <a14:useLocalDpi/>
                </a:ext>
              </a:extLst>
            </a:blip>
            <a:stretch>
              <a:fillRect/>
            </a:stretch>
          </p:blipFill>
          <p:spPr>
            <a:xfrm flipH="1">
              <a:off x="5221708" y="848086"/>
              <a:ext cx="3650388" cy="5534901"/>
            </a:xfrm>
            <a:prstGeom prst="rect">
              <a:avLst/>
            </a:prstGeom>
          </p:spPr>
        </p:pic>
      </p:grpSp>
      <p:sp>
        <p:nvSpPr>
          <p:cNvPr id="26" name="文本框 25">
            <a:extLst>
              <a:ext uri="{FF2B5EF4-FFF2-40B4-BE49-F238E27FC236}">
                <a16:creationId xmlns:a16="http://schemas.microsoft.com/office/drawing/2014/main" id="{D44FAA7D-73F7-4782-B0C8-8321C7A1823E}"/>
              </a:ext>
            </a:extLst>
          </p:cNvPr>
          <p:cNvSpPr txBox="1"/>
          <p:nvPr/>
        </p:nvSpPr>
        <p:spPr>
          <a:xfrm>
            <a:off x="1168803" y="1502534"/>
            <a:ext cx="4130440" cy="1188720"/>
          </a:xfrm>
          <a:prstGeom prst="rect">
            <a:avLst/>
          </a:prstGeom>
          <a:noFill/>
        </p:spPr>
        <p:txBody>
          <a:bodyPr rtlCol="0" wrap="square">
            <a:spAutoFit/>
          </a:bodyPr>
          <a:lstStyle/>
          <a:p>
            <a:pP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3600" u="none">
                <a:ln>
                  <a:noFill/>
                </a:ln>
                <a:solidFill>
                  <a:schemeClr val="accent1">
                    <a:lumMod val="60000"/>
                    <a:lumOff val="40000"/>
                  </a:schemeClr>
                </a:solidFill>
                <a:effectLst/>
                <a:uLnTx/>
                <a:uFillTx/>
                <a:latin charset="-122" panose="020b0503020204020204" pitchFamily="34" typeface="微软雅黑"/>
                <a:ea charset="-122" panose="020b0503020204020204" pitchFamily="34" typeface="微软雅黑"/>
                <a:cs typeface="+mn-ea"/>
                <a:sym charset="0" panose="020f0502020204030204" pitchFamily="34" typeface="Calibri"/>
              </a:rPr>
              <a:t>TECHNOLOGIC ITEM</a:t>
            </a:r>
          </a:p>
        </p:txBody>
      </p:sp>
      <p:sp>
        <p:nvSpPr>
          <p:cNvPr id="27" name="TextBox 27">
            <a:extLst>
              <a:ext uri="{FF2B5EF4-FFF2-40B4-BE49-F238E27FC236}">
                <a16:creationId xmlns:a16="http://schemas.microsoft.com/office/drawing/2014/main" id="{A4501419-6654-47E7-A20E-ADC8EF0129B1}"/>
              </a:ext>
            </a:extLst>
          </p:cNvPr>
          <p:cNvSpPr txBox="1"/>
          <p:nvPr/>
        </p:nvSpPr>
        <p:spPr>
          <a:xfrm>
            <a:off x="1253982" y="2738734"/>
            <a:ext cx="5290657" cy="640080"/>
          </a:xfrm>
          <a:prstGeom prst="rect">
            <a:avLst/>
          </a:prstGeom>
          <a:noFill/>
        </p:spPr>
        <p:txBody>
          <a:bodyPr rtlCol="0" wrap="square">
            <a:spAutoFit/>
          </a:bodyPr>
          <a:lstStyle/>
          <a:p>
            <a:pPr>
              <a:lnSpc>
                <a:spcPct val="150000"/>
              </a:lnSpc>
            </a:pPr>
            <a:r>
              <a:rPr altLang="en-US" lang="zh-CN" sz="1200">
                <a:solidFill>
                  <a:schemeClr val="accent1">
                    <a:lumMod val="60000"/>
                    <a:lumOff val="40000"/>
                  </a:schemeClr>
                </a:solidFill>
                <a:latin charset="-122" panose="020b0503020204020204" pitchFamily="34" typeface="微软雅黑"/>
                <a:ea charset="-122" panose="020b0503020204020204" pitchFamily="34" typeface="微软雅黑"/>
                <a:cs charset="0" typeface="Avenir Book Oblique"/>
              </a:rPr>
              <a:t>请在此处输入具体想要描述的内容，言简意赅，说明用意即可。请在此处输入具体想要描述的内容，言简意赅，说明用意即可。</a:t>
            </a:r>
          </a:p>
        </p:txBody>
      </p:sp>
      <p:sp>
        <p:nvSpPr>
          <p:cNvPr id="28" name="í$ľïďè">
            <a:extLst>
              <a:ext uri="{FF2B5EF4-FFF2-40B4-BE49-F238E27FC236}">
                <a16:creationId xmlns:a16="http://schemas.microsoft.com/office/drawing/2014/main" id="{DDF81A19-78A0-4B33-AAE2-2414FE62D499}"/>
              </a:ext>
            </a:extLst>
          </p:cNvPr>
          <p:cNvSpPr/>
          <p:nvPr/>
        </p:nvSpPr>
        <p:spPr>
          <a:xfrm>
            <a:off x="1168803" y="4155138"/>
            <a:ext cx="5375836" cy="185562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endParaRPr>
              <a:solidFill>
                <a:schemeClr val="tx1"/>
              </a:solidFill>
              <a:latin charset="-122" panose="02020400000000000000" pitchFamily="18" typeface="仓耳青禾体-谷力 W05"/>
            </a:endParaRPr>
          </a:p>
        </p:txBody>
      </p:sp>
      <p:grpSp>
        <p:nvGrpSpPr>
          <p:cNvPr id="29" name="组合 28">
            <a:extLst>
              <a:ext uri="{FF2B5EF4-FFF2-40B4-BE49-F238E27FC236}">
                <a16:creationId xmlns:a16="http://schemas.microsoft.com/office/drawing/2014/main" id="{9EC7AADE-05E3-4EBE-9046-C56AF291E220}"/>
              </a:ext>
            </a:extLst>
          </p:cNvPr>
          <p:cNvGrpSpPr/>
          <p:nvPr/>
        </p:nvGrpSpPr>
        <p:grpSpPr>
          <a:xfrm>
            <a:off x="2011806" y="3713543"/>
            <a:ext cx="828134" cy="828134"/>
            <a:chOff x="1868662" y="3390750"/>
            <a:chExt cx="828134" cy="828134"/>
          </a:xfrm>
        </p:grpSpPr>
        <p:sp>
          <p:nvSpPr>
            <p:cNvPr id="30" name="ïsľiḓê">
              <a:extLst>
                <a:ext uri="{FF2B5EF4-FFF2-40B4-BE49-F238E27FC236}">
                  <a16:creationId xmlns:a16="http://schemas.microsoft.com/office/drawing/2014/main" id="{D835611A-0DA2-4896-8308-5F7593DD6333}"/>
                </a:ext>
              </a:extLst>
            </p:cNvPr>
            <p:cNvSpPr/>
            <p:nvPr/>
          </p:nvSpPr>
          <p:spPr>
            <a:xfrm>
              <a:off x="1868662" y="3390750"/>
              <a:ext cx="828134" cy="828134"/>
            </a:xfrm>
            <a:prstGeom prst="ellipse">
              <a:avLst/>
            </a:prstGeom>
            <a:solidFill>
              <a:schemeClr val="accent1">
                <a:lumMod val="60000"/>
                <a:lumOff val="40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Ins="360000" rtlCol="0"/>
            <a:lstStyle/>
            <a:p>
              <a:pPr algn="r" defTabSz="914377"/>
              <a:endParaRPr b="1" sz="1400">
                <a:solidFill>
                  <a:schemeClr val="tx1"/>
                </a:solidFill>
                <a:latin charset="-122" panose="020b0400000000000000" pitchFamily="34" typeface="思源黑体"/>
                <a:ea charset="-122" panose="00000500000000000000" pitchFamily="2" typeface="三极准柔宋"/>
                <a:cs charset="0" typeface="Open Sans"/>
              </a:endParaRPr>
            </a:p>
          </p:txBody>
        </p:sp>
        <p:sp>
          <p:nvSpPr>
            <p:cNvPr id="35" name="iSḻîḓè">
              <a:extLst>
                <a:ext uri="{FF2B5EF4-FFF2-40B4-BE49-F238E27FC236}">
                  <a16:creationId xmlns:a16="http://schemas.microsoft.com/office/drawing/2014/main" id="{18A5C834-543D-40F1-8F56-BEC14BDB00A3}"/>
                </a:ext>
              </a:extLst>
            </p:cNvPr>
            <p:cNvSpPr/>
            <p:nvPr/>
          </p:nvSpPr>
          <p:spPr bwMode="auto">
            <a:xfrm>
              <a:off x="2044655" y="3570491"/>
              <a:ext cx="504056" cy="480715"/>
            </a:xfrm>
            <a:custGeom>
              <a:gdLst>
                <a:gd fmla="*/ 315778 w 607639" name="connsiteX0"/>
                <a:gd fmla="*/ 173080 h 579502" name="connsiteY0"/>
                <a:gd fmla="*/ 315778 w 607639" name="connsiteX1"/>
                <a:gd fmla="*/ 266058 h 579502" name="connsiteY1"/>
                <a:gd fmla="*/ 303493 w 607639" name="connsiteX2"/>
                <a:gd fmla="*/ 278325 h 579502" name="connsiteY2"/>
                <a:gd fmla="*/ 210375 w 607639" name="connsiteX3"/>
                <a:gd fmla="*/ 278325 h 579502" name="connsiteY3"/>
                <a:gd fmla="*/ 303493 w 607639" name="connsiteX4"/>
                <a:gd fmla="*/ 359925 h 579502" name="connsiteY4"/>
                <a:gd fmla="*/ 397500 w 607639" name="connsiteX5"/>
                <a:gd fmla="*/ 266058 h 579502" name="connsiteY5"/>
                <a:gd fmla="*/ 315778 w 607639" name="connsiteX6"/>
                <a:gd fmla="*/ 173080 h 579502" name="connsiteY6"/>
                <a:gd fmla="*/ 249814 w 607639" name="connsiteX7"/>
                <a:gd fmla="*/ 160816 h 579502" name="connsiteY7"/>
                <a:gd fmla="*/ 198110 w 607639" name="connsiteX8"/>
                <a:gd fmla="*/ 212449 h 579502" name="connsiteY8"/>
                <a:gd fmla="*/ 249814 w 607639" name="connsiteX9"/>
                <a:gd fmla="*/ 212449 h 579502" name="connsiteY9"/>
                <a:gd fmla="*/ 303493 w 607639" name="connsiteX10"/>
                <a:gd fmla="*/ 147835 h 579502" name="connsiteY10"/>
                <a:gd fmla="*/ 421981 w 607639" name="connsiteX11"/>
                <a:gd fmla="*/ 266058 h 579502" name="connsiteY11"/>
                <a:gd fmla="*/ 303493 w 607639" name="connsiteX12"/>
                <a:gd fmla="*/ 384370 h 579502" name="connsiteY12"/>
                <a:gd fmla="*/ 185093 w 607639" name="connsiteX13"/>
                <a:gd fmla="*/ 266058 h 579502" name="connsiteY13"/>
                <a:gd fmla="*/ 197289 w 607639" name="connsiteX14"/>
                <a:gd fmla="*/ 253880 h 579502" name="connsiteY14"/>
                <a:gd fmla="*/ 291297 w 607639" name="connsiteX15"/>
                <a:gd fmla="*/ 253880 h 579502" name="connsiteY15"/>
                <a:gd fmla="*/ 291297 w 607639" name="connsiteX16"/>
                <a:gd fmla="*/ 160013 h 579502" name="connsiteY16"/>
                <a:gd fmla="*/ 303493 w 607639" name="connsiteX17"/>
                <a:gd fmla="*/ 147835 h 579502" name="connsiteY17"/>
                <a:gd fmla="*/ 262095 w 607639" name="connsiteX18"/>
                <a:gd fmla="*/ 135133 h 579502" name="connsiteY18"/>
                <a:gd fmla="*/ 274287 w 607639" name="connsiteX19"/>
                <a:gd fmla="*/ 147397 h 579502" name="connsiteY19"/>
                <a:gd fmla="*/ 274287 w 607639" name="connsiteX20"/>
                <a:gd fmla="*/ 224713 h 579502" name="connsiteY20"/>
                <a:gd fmla="*/ 262095 w 607639" name="connsiteX21"/>
                <a:gd fmla="*/ 236888 h 579502" name="connsiteY21"/>
                <a:gd fmla="*/ 184672 w 607639" name="connsiteX22"/>
                <a:gd fmla="*/ 236888 h 579502" name="connsiteY22"/>
                <a:gd fmla="*/ 172391 w 607639" name="connsiteX23"/>
                <a:gd fmla="*/ 224713 h 579502" name="connsiteY23"/>
                <a:gd fmla="*/ 262095 w 607639" name="connsiteX24"/>
                <a:gd fmla="*/ 135133 h 579502" name="connsiteY24"/>
                <a:gd fmla="*/ 58120 w 607639" name="connsiteX25"/>
                <a:gd fmla="*/ 108514 h 579502" name="connsiteY25"/>
                <a:gd fmla="*/ 58120 w 607639" name="connsiteX26"/>
                <a:gd fmla="*/ 413970 h 579502" name="connsiteY26"/>
                <a:gd fmla="*/ 549430 w 607639" name="connsiteX27"/>
                <a:gd fmla="*/ 413970 h 579502" name="connsiteY27"/>
                <a:gd fmla="*/ 549430 w 607639" name="connsiteX28"/>
                <a:gd fmla="*/ 108514 h 579502" name="connsiteY28"/>
                <a:gd fmla="*/ 27236 w 607639" name="connsiteX29"/>
                <a:gd fmla="*/ 56079 h 579502" name="connsiteY29"/>
                <a:gd fmla="*/ 27236 w 607639" name="connsiteX30"/>
                <a:gd fmla="*/ 81319 h 579502" name="connsiteY30"/>
                <a:gd fmla="*/ 580403 w 607639" name="connsiteX31"/>
                <a:gd fmla="*/ 81319 h 579502" name="connsiteY31"/>
                <a:gd fmla="*/ 580403 w 607639" name="connsiteX32"/>
                <a:gd fmla="*/ 56079 h 579502" name="connsiteY32"/>
                <a:gd fmla="*/ 303775 w 607639" name="connsiteX33"/>
                <a:gd fmla="*/ 0 h 579502" name="connsiteY33"/>
                <a:gd fmla="*/ 317393 w 607639" name="connsiteX34"/>
                <a:gd fmla="*/ 13597 h 579502" name="connsiteY34"/>
                <a:gd fmla="*/ 317393 w 607639" name="connsiteX35"/>
                <a:gd fmla="*/ 28884 h 579502" name="connsiteY35"/>
                <a:gd fmla="*/ 580403 w 607639" name="connsiteX36"/>
                <a:gd fmla="*/ 28884 h 579502" name="connsiteY36"/>
                <a:gd fmla="*/ 607639 w 607639" name="connsiteX37"/>
                <a:gd fmla="*/ 56079 h 579502" name="connsiteY37"/>
                <a:gd fmla="*/ 607639 w 607639" name="connsiteX38"/>
                <a:gd fmla="*/ 81319 h 579502" name="connsiteY38"/>
                <a:gd fmla="*/ 580403 w 607639" name="connsiteX39"/>
                <a:gd fmla="*/ 108514 h 579502" name="connsiteY39"/>
                <a:gd fmla="*/ 576665 w 607639" name="connsiteX40"/>
                <a:gd fmla="*/ 108514 h 579502" name="connsiteY40"/>
                <a:gd fmla="*/ 576665 w 607639" name="connsiteX41"/>
                <a:gd fmla="*/ 413970 h 579502" name="connsiteY41"/>
                <a:gd fmla="*/ 549430 w 607639" name="connsiteX42"/>
                <a:gd fmla="*/ 441165 h 579502" name="connsiteY42"/>
                <a:gd fmla="*/ 317393 w 607639" name="connsiteX43"/>
                <a:gd fmla="*/ 441165 h 579502" name="connsiteY43"/>
                <a:gd fmla="*/ 317393 w 607639" name="connsiteX44"/>
                <a:gd fmla="*/ 481069 h 579502" name="connsiteY44"/>
                <a:gd fmla="*/ 418236 w 607639" name="connsiteX45"/>
                <a:gd fmla="*/ 554923 h 579502" name="connsiteY45"/>
                <a:gd fmla="*/ 421173 w 607639" name="connsiteX46"/>
                <a:gd fmla="*/ 573942 h 579502" name="connsiteY46"/>
                <a:gd fmla="*/ 410225 w 607639" name="connsiteX47"/>
                <a:gd fmla="*/ 579452 h 579502" name="connsiteY47"/>
                <a:gd fmla="*/ 402215 w 607639" name="connsiteX48"/>
                <a:gd fmla="*/ 576874 h 579502" name="connsiteY48"/>
                <a:gd fmla="*/ 317393 w 607639" name="connsiteX49"/>
                <a:gd fmla="*/ 514752 h 579502" name="connsiteY49"/>
                <a:gd fmla="*/ 317393 w 607639" name="connsiteX50"/>
                <a:gd fmla="*/ 565854 h 579502" name="connsiteY50"/>
                <a:gd fmla="*/ 303775 w 607639" name="connsiteX51"/>
                <a:gd fmla="*/ 579452 h 579502" name="connsiteY51"/>
                <a:gd fmla="*/ 290157 w 607639" name="connsiteX52"/>
                <a:gd fmla="*/ 565854 h 579502" name="connsiteY52"/>
                <a:gd fmla="*/ 290157 w 607639" name="connsiteX53"/>
                <a:gd fmla="*/ 514752 h 579502" name="connsiteY53"/>
                <a:gd fmla="*/ 205424 w 607639" name="connsiteX54"/>
                <a:gd fmla="*/ 576874 h 579502" name="connsiteY54"/>
                <a:gd fmla="*/ 186377 w 607639" name="connsiteX55"/>
                <a:gd fmla="*/ 573942 h 579502" name="connsiteY55"/>
                <a:gd fmla="*/ 189314 w 607639" name="connsiteX56"/>
                <a:gd fmla="*/ 554923 h 579502" name="connsiteY56"/>
                <a:gd fmla="*/ 290157 w 607639" name="connsiteX57"/>
                <a:gd fmla="*/ 481069 h 579502" name="connsiteY57"/>
                <a:gd fmla="*/ 290157 w 607639" name="connsiteX58"/>
                <a:gd fmla="*/ 441165 h 579502" name="connsiteY58"/>
                <a:gd fmla="*/ 58120 w 607639" name="connsiteX59"/>
                <a:gd fmla="*/ 441165 h 579502" name="connsiteY59"/>
                <a:gd fmla="*/ 30885 w 607639" name="connsiteX60"/>
                <a:gd fmla="*/ 413970 h 579502" name="connsiteY60"/>
                <a:gd fmla="*/ 30885 w 607639" name="connsiteX61"/>
                <a:gd fmla="*/ 108514 h 579502" name="connsiteY61"/>
                <a:gd fmla="*/ 27236 w 607639" name="connsiteX62"/>
                <a:gd fmla="*/ 108514 h 579502" name="connsiteY62"/>
                <a:gd fmla="*/ 0 w 607639" name="connsiteX63"/>
                <a:gd fmla="*/ 81319 h 579502" name="connsiteY63"/>
                <a:gd fmla="*/ 0 w 607639" name="connsiteX64"/>
                <a:gd fmla="*/ 56079 h 579502" name="connsiteY64"/>
                <a:gd fmla="*/ 27236 w 607639" name="connsiteX65"/>
                <a:gd fmla="*/ 28884 h 579502" name="connsiteY65"/>
                <a:gd fmla="*/ 290157 w 607639" name="connsiteX66"/>
                <a:gd fmla="*/ 28884 h 579502" name="connsiteY66"/>
                <a:gd fmla="*/ 290157 w 607639" name="connsiteX67"/>
                <a:gd fmla="*/ 13597 h 579502" name="connsiteY67"/>
                <a:gd fmla="*/ 303775 w 607639" name="connsiteX68"/>
                <a:gd fmla="*/ 0 h 579502" name="connsiteY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b="b" l="l" r="r" t="t"/>
              <a:pathLst>
                <a:path h="579502" w="607639">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bg1"/>
            </a:solidFill>
            <a:ln>
              <a:noFill/>
            </a:ln>
          </p:spPr>
          <p:txBody>
            <a:bodyPr anchor="ctr" bIns="45720" lIns="91440" rIns="91440" tIns="45720" wrap="square">
              <a:normAutofit/>
            </a:bodyPr>
            <a:lstStyle/>
            <a:p>
              <a:pPr algn="ctr"/>
              <a:endParaRPr>
                <a:latin charset="-122" panose="02020400000000000000" pitchFamily="18" typeface="仓耳青禾体-谷力 W05"/>
              </a:endParaRPr>
            </a:p>
          </p:txBody>
        </p:sp>
      </p:grpSp>
      <p:grpSp>
        <p:nvGrpSpPr>
          <p:cNvPr id="36" name="组合 35">
            <a:extLst>
              <a:ext uri="{FF2B5EF4-FFF2-40B4-BE49-F238E27FC236}">
                <a16:creationId xmlns:a16="http://schemas.microsoft.com/office/drawing/2014/main" id="{F6758C4F-27B2-45C3-A73C-295DB82F19E0}"/>
              </a:ext>
            </a:extLst>
          </p:cNvPr>
          <p:cNvGrpSpPr/>
          <p:nvPr/>
        </p:nvGrpSpPr>
        <p:grpSpPr>
          <a:xfrm>
            <a:off x="4867149" y="3713543"/>
            <a:ext cx="828134" cy="828134"/>
            <a:chOff x="4724005" y="3390750"/>
            <a:chExt cx="828134" cy="828134"/>
          </a:xfrm>
        </p:grpSpPr>
        <p:sp>
          <p:nvSpPr>
            <p:cNvPr id="37" name="iş1îde">
              <a:extLst>
                <a:ext uri="{FF2B5EF4-FFF2-40B4-BE49-F238E27FC236}">
                  <a16:creationId xmlns:a16="http://schemas.microsoft.com/office/drawing/2014/main" id="{AAA1A759-FF7B-42B4-8C10-ADAEDEB3ECA4}"/>
                </a:ext>
              </a:extLst>
            </p:cNvPr>
            <p:cNvSpPr/>
            <p:nvPr/>
          </p:nvSpPr>
          <p:spPr>
            <a:xfrm>
              <a:off x="4724005" y="3390750"/>
              <a:ext cx="828134" cy="828134"/>
            </a:xfrm>
            <a:prstGeom prst="ellipse">
              <a:avLst/>
            </a:prstGeom>
            <a:solidFill>
              <a:schemeClr val="accent1">
                <a:lumMod val="60000"/>
                <a:lumOff val="40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Ins="360000" rtlCol="0"/>
            <a:lstStyle/>
            <a:p>
              <a:pPr algn="r" defTabSz="914377"/>
              <a:endParaRPr b="1" sz="1400">
                <a:solidFill>
                  <a:schemeClr val="tx1"/>
                </a:solidFill>
                <a:latin charset="-122" panose="00000500000000000000" pitchFamily="2" typeface="三极准柔宋"/>
                <a:ea charset="-122" panose="00000500000000000000" pitchFamily="2" typeface="三极准柔宋"/>
                <a:cs charset="0" typeface="Open Sans"/>
              </a:endParaRPr>
            </a:p>
          </p:txBody>
        </p:sp>
        <p:sp>
          <p:nvSpPr>
            <p:cNvPr id="38" name="işļïḋê">
              <a:extLst>
                <a:ext uri="{FF2B5EF4-FFF2-40B4-BE49-F238E27FC236}">
                  <a16:creationId xmlns:a16="http://schemas.microsoft.com/office/drawing/2014/main" id="{D2D0CBDB-2987-4F52-A4EE-75ED3490EB9B}"/>
                </a:ext>
              </a:extLst>
            </p:cNvPr>
            <p:cNvSpPr/>
            <p:nvPr/>
          </p:nvSpPr>
          <p:spPr bwMode="auto">
            <a:xfrm>
              <a:off x="4888971" y="3570491"/>
              <a:ext cx="504056" cy="480715"/>
            </a:xfrm>
            <a:custGeom>
              <a:gdLst>
                <a:gd fmla="*/ 139649 w 606580" name="connsiteX0"/>
                <a:gd fmla="*/ 323260 h 605592" name="connsiteY0"/>
                <a:gd fmla="*/ 274852 w 606580" name="connsiteX1"/>
                <a:gd fmla="*/ 323260 h 605592" name="connsiteY1"/>
                <a:gd fmla="*/ 274852 w 606580" name="connsiteX2"/>
                <a:gd fmla="*/ 349440 h 605592" name="connsiteY2"/>
                <a:gd fmla="*/ 139649 w 606580" name="connsiteX3"/>
                <a:gd fmla="*/ 349440 h 605592" name="connsiteY3"/>
                <a:gd fmla="*/ 66294 w 606580" name="connsiteX4"/>
                <a:gd fmla="*/ 26233 h 605592" name="connsiteY4"/>
                <a:gd fmla="*/ 66294 w 606580" name="connsiteX5"/>
                <a:gd fmla="*/ 375703 h 605592" name="connsiteY5"/>
                <a:gd fmla="*/ 540286 w 606580" name="connsiteX6"/>
                <a:gd fmla="*/ 375703 h 605592" name="connsiteY6"/>
                <a:gd fmla="*/ 540286 w 606580" name="connsiteX7"/>
                <a:gd fmla="*/ 26233 h 605592" name="connsiteY7"/>
                <a:gd fmla="*/ 39925 w 606580" name="connsiteX8"/>
                <a:gd fmla="*/ 0 h 605592" name="connsiteY8"/>
                <a:gd fmla="*/ 566655 w 606580" name="connsiteX9"/>
                <a:gd fmla="*/ 0 h 605592" name="connsiteY9"/>
                <a:gd fmla="*/ 566655 w 606580" name="connsiteX10"/>
                <a:gd fmla="*/ 375703 h 605592" name="connsiteY10"/>
                <a:gd fmla="*/ 606580 w 606580" name="connsiteX11"/>
                <a:gd fmla="*/ 375703 h 605592" name="connsiteY11"/>
                <a:gd fmla="*/ 606580 w 606580" name="connsiteX12"/>
                <a:gd fmla="*/ 401936 h 605592" name="connsiteY12"/>
                <a:gd fmla="*/ 373716 w 606580" name="connsiteX13"/>
                <a:gd fmla="*/ 401936 h 605592" name="connsiteY13"/>
                <a:gd fmla="*/ 413269 w 606580" name="connsiteX14"/>
                <a:gd fmla="*/ 600587 h 605592" name="connsiteY14"/>
                <a:gd fmla="*/ 387364 w 606580" name="connsiteX15"/>
                <a:gd fmla="*/ 605592 h 605592" name="connsiteY15"/>
                <a:gd fmla="*/ 346790 w 606580" name="connsiteX16"/>
                <a:gd fmla="*/ 401936 h 605592" name="connsiteY16"/>
                <a:gd fmla="*/ 316521 w 606580" name="connsiteX17"/>
                <a:gd fmla="*/ 401936 h 605592" name="connsiteY17"/>
                <a:gd fmla="*/ 316521 w 606580" name="connsiteX18"/>
                <a:gd fmla="*/ 551828 h 605592" name="connsiteY18"/>
                <a:gd fmla="*/ 290059 w 606580" name="connsiteX19"/>
                <a:gd fmla="*/ 551828 h 605592" name="connsiteY19"/>
                <a:gd fmla="*/ 290059 w 606580" name="connsiteX20"/>
                <a:gd fmla="*/ 401936 h 605592" name="connsiteY20"/>
                <a:gd fmla="*/ 247163 w 606580" name="connsiteX21"/>
                <a:gd fmla="*/ 401936 h 605592" name="connsiteY21"/>
                <a:gd fmla="*/ 206588 w 606580" name="connsiteX22"/>
                <a:gd fmla="*/ 605592 h 605592" name="connsiteY22"/>
                <a:gd fmla="*/ 180591 w 606580" name="connsiteX23"/>
                <a:gd fmla="*/ 600494 h 605592" name="connsiteY23"/>
                <a:gd fmla="*/ 220237 w 606580" name="connsiteX24"/>
                <a:gd fmla="*/ 401936 h 605592" name="connsiteY24"/>
                <a:gd fmla="*/ 0 w 606580" name="connsiteX25"/>
                <a:gd fmla="*/ 401936 h 605592" name="connsiteY25"/>
                <a:gd fmla="*/ 0 w 606580" name="connsiteX26"/>
                <a:gd fmla="*/ 375703 h 605592" name="connsiteY26"/>
                <a:gd fmla="*/ 39925 w 606580" name="connsiteX27"/>
                <a:gd fmla="*/ 375703 h 605592" name="connsiteY2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b="b" l="l" r="r" t="t"/>
              <a:pathLst>
                <a:path h="605592" w="606580">
                  <a:moveTo>
                    <a:pt x="139649" y="323260"/>
                  </a:moveTo>
                  <a:lnTo>
                    <a:pt x="274852" y="323260"/>
                  </a:lnTo>
                  <a:lnTo>
                    <a:pt x="274852" y="349440"/>
                  </a:lnTo>
                  <a:lnTo>
                    <a:pt x="139649" y="349440"/>
                  </a:lnTo>
                  <a:close/>
                  <a:moveTo>
                    <a:pt x="66294" y="26233"/>
                  </a:moveTo>
                  <a:lnTo>
                    <a:pt x="66294" y="375703"/>
                  </a:lnTo>
                  <a:lnTo>
                    <a:pt x="540286" y="375703"/>
                  </a:lnTo>
                  <a:lnTo>
                    <a:pt x="540286" y="26233"/>
                  </a:lnTo>
                  <a:close/>
                  <a:moveTo>
                    <a:pt x="39925" y="0"/>
                  </a:moveTo>
                  <a:lnTo>
                    <a:pt x="566655" y="0"/>
                  </a:lnTo>
                  <a:lnTo>
                    <a:pt x="566655" y="375703"/>
                  </a:lnTo>
                  <a:lnTo>
                    <a:pt x="606580" y="375703"/>
                  </a:lnTo>
                  <a:lnTo>
                    <a:pt x="606580" y="401936"/>
                  </a:lnTo>
                  <a:lnTo>
                    <a:pt x="373716" y="401936"/>
                  </a:lnTo>
                  <a:lnTo>
                    <a:pt x="413269" y="600587"/>
                  </a:lnTo>
                  <a:lnTo>
                    <a:pt x="387364" y="605592"/>
                  </a:lnTo>
                  <a:lnTo>
                    <a:pt x="346790" y="401936"/>
                  </a:lnTo>
                  <a:lnTo>
                    <a:pt x="316521" y="401936"/>
                  </a:lnTo>
                  <a:lnTo>
                    <a:pt x="316521" y="551828"/>
                  </a:lnTo>
                  <a:lnTo>
                    <a:pt x="290059" y="551828"/>
                  </a:lnTo>
                  <a:lnTo>
                    <a:pt x="290059" y="401936"/>
                  </a:lnTo>
                  <a:lnTo>
                    <a:pt x="247163" y="401936"/>
                  </a:lnTo>
                  <a:lnTo>
                    <a:pt x="206588" y="605592"/>
                  </a:lnTo>
                  <a:lnTo>
                    <a:pt x="180591" y="600494"/>
                  </a:lnTo>
                  <a:lnTo>
                    <a:pt x="220237" y="401936"/>
                  </a:lnTo>
                  <a:lnTo>
                    <a:pt x="0" y="401936"/>
                  </a:lnTo>
                  <a:lnTo>
                    <a:pt x="0" y="375703"/>
                  </a:lnTo>
                  <a:lnTo>
                    <a:pt x="39925" y="375703"/>
                  </a:lnTo>
                  <a:close/>
                </a:path>
              </a:pathLst>
            </a:custGeom>
            <a:solidFill>
              <a:schemeClr val="bg1"/>
            </a:solidFill>
            <a:ln>
              <a:noFill/>
            </a:ln>
          </p:spPr>
          <p:txBody>
            <a:bodyPr anchor="ctr" bIns="45720" lIns="91440" rIns="91440" tIns="45720" wrap="square">
              <a:normAutofit/>
            </a:bodyPr>
            <a:lstStyle/>
            <a:p>
              <a:pPr algn="ctr"/>
              <a:endParaRPr>
                <a:latin charset="-122" panose="02020400000000000000" pitchFamily="18" typeface="仓耳青禾体-谷力 W05"/>
              </a:endParaRPr>
            </a:p>
          </p:txBody>
        </p:sp>
      </p:grpSp>
      <p:sp>
        <p:nvSpPr>
          <p:cNvPr id="45" name="Text Placeholder 32">
            <a:extLst>
              <a:ext uri="{FF2B5EF4-FFF2-40B4-BE49-F238E27FC236}">
                <a16:creationId xmlns:a16="http://schemas.microsoft.com/office/drawing/2014/main" id="{7900C47B-05FD-47DB-8F84-6BE3C19612A7}"/>
              </a:ext>
            </a:extLst>
          </p:cNvPr>
          <p:cNvSpPr txBox="1"/>
          <p:nvPr/>
        </p:nvSpPr>
        <p:spPr>
          <a:xfrm>
            <a:off x="1611139" y="5129714"/>
            <a:ext cx="1754377" cy="61722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lnSpc>
                <a:spcPct val="150000"/>
              </a:lnSpc>
              <a:buNone/>
            </a:pPr>
            <a:r>
              <a:rPr altLang="en-US" lang="zh-CN" sz="900">
                <a:solidFill>
                  <a:schemeClr val="bg1">
                    <a:lumMod val="50000"/>
                  </a:schemeClr>
                </a:solidFill>
                <a:latin charset="-122" panose="020b0503020204020204" pitchFamily="34" typeface="微软雅黑"/>
                <a:ea charset="-122" panose="020b0503020204020204" pitchFamily="34" typeface="微软雅黑"/>
                <a:sym charset="0" panose="020b0604020202020204" pitchFamily="34" typeface="Arial"/>
              </a:rPr>
              <a:t>请替换文字内容，修改文字内容，也可以直接复制你的内容到此。请替换文字内容，修改文字内容</a:t>
            </a:r>
          </a:p>
        </p:txBody>
      </p:sp>
      <p:sp>
        <p:nvSpPr>
          <p:cNvPr id="48" name="Text Placeholder 33">
            <a:extLst>
              <a:ext uri="{FF2B5EF4-FFF2-40B4-BE49-F238E27FC236}">
                <a16:creationId xmlns:a16="http://schemas.microsoft.com/office/drawing/2014/main" id="{02876098-97E2-4528-91EF-FF87B2C0F3ED}"/>
              </a:ext>
            </a:extLst>
          </p:cNvPr>
          <p:cNvSpPr txBox="1"/>
          <p:nvPr/>
        </p:nvSpPr>
        <p:spPr>
          <a:xfrm>
            <a:off x="1635982" y="4803531"/>
            <a:ext cx="1704690" cy="21336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lnSpc>
                <a:spcPct val="100000"/>
              </a:lnSpc>
              <a:buNone/>
            </a:pPr>
            <a:r>
              <a:rPr altLang="en-US" b="1" lang="zh-CN" sz="1400">
                <a:latin charset="-122" panose="020b0503020204020204" pitchFamily="34" typeface="微软雅黑"/>
                <a:ea charset="-122" panose="020b0503020204020204" pitchFamily="34" typeface="微软雅黑"/>
                <a:sym charset="0" panose="020b0604020202020204" pitchFamily="34" typeface="Arial"/>
              </a:rPr>
              <a:t>请替换文字内容</a:t>
            </a:r>
          </a:p>
        </p:txBody>
      </p:sp>
      <p:sp>
        <p:nvSpPr>
          <p:cNvPr id="49" name="Text Placeholder 32">
            <a:extLst>
              <a:ext uri="{FF2B5EF4-FFF2-40B4-BE49-F238E27FC236}">
                <a16:creationId xmlns:a16="http://schemas.microsoft.com/office/drawing/2014/main" id="{1922666E-AAD2-4126-823A-94909126AD7E}"/>
              </a:ext>
            </a:extLst>
          </p:cNvPr>
          <p:cNvSpPr txBox="1"/>
          <p:nvPr/>
        </p:nvSpPr>
        <p:spPr>
          <a:xfrm>
            <a:off x="4349787" y="5129714"/>
            <a:ext cx="1754377" cy="61722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lnSpc>
                <a:spcPct val="150000"/>
              </a:lnSpc>
              <a:buNone/>
            </a:pPr>
            <a:r>
              <a:rPr altLang="en-US" lang="zh-CN" sz="900">
                <a:solidFill>
                  <a:schemeClr val="bg1">
                    <a:lumMod val="50000"/>
                  </a:schemeClr>
                </a:solidFill>
                <a:latin charset="-122" panose="020b0503020204020204" pitchFamily="34" typeface="微软雅黑"/>
                <a:ea charset="-122" panose="020b0503020204020204" pitchFamily="34" typeface="微软雅黑"/>
                <a:sym charset="0" panose="020b0604020202020204" pitchFamily="34" typeface="Arial"/>
              </a:rPr>
              <a:t>请替换文字内容，修改文字内容，也可以直接复制你的内容到此。请替换文字内容，修改文字内容</a:t>
            </a:r>
          </a:p>
        </p:txBody>
      </p:sp>
      <p:sp>
        <p:nvSpPr>
          <p:cNvPr id="50" name="Text Placeholder 33">
            <a:extLst>
              <a:ext uri="{FF2B5EF4-FFF2-40B4-BE49-F238E27FC236}">
                <a16:creationId xmlns:a16="http://schemas.microsoft.com/office/drawing/2014/main" id="{9E3FCB16-50F9-4158-BEC6-8121F70E4CCC}"/>
              </a:ext>
            </a:extLst>
          </p:cNvPr>
          <p:cNvSpPr txBox="1"/>
          <p:nvPr/>
        </p:nvSpPr>
        <p:spPr>
          <a:xfrm>
            <a:off x="4374630" y="4803531"/>
            <a:ext cx="1704690" cy="21336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lnSpc>
                <a:spcPct val="100000"/>
              </a:lnSpc>
              <a:buNone/>
            </a:pPr>
            <a:r>
              <a:rPr altLang="en-US" b="1" lang="zh-CN" sz="1400">
                <a:latin charset="-122" panose="020b0503020204020204" pitchFamily="34" typeface="微软雅黑"/>
                <a:ea charset="-122" panose="020b0503020204020204" pitchFamily="34" typeface="微软雅黑"/>
                <a:sym charset="0" panose="020b0604020202020204" pitchFamily="34" typeface="Arial"/>
              </a:rPr>
              <a:t>请替换文字内容</a:t>
            </a:r>
          </a:p>
        </p:txBody>
      </p:sp>
    </p:spTree>
    <p:extLst>
      <p:ext uri="{BB962C8B-B14F-4D97-AF65-F5344CB8AC3E}">
        <p14:creationId val="113887291"/>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0-#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0-#ppt_w/2"/>
                                          </p:val>
                                        </p:tav>
                                        <p:tav tm="100000">
                                          <p:val>
                                            <p:strVal val="#ppt_x"/>
                                          </p:val>
                                        </p:tav>
                                      </p:tavLst>
                                    </p:anim>
                                    <p:anim calcmode="lin" valueType="num">
                                      <p:cBhvr additive="base">
                                        <p:cTn dur="1500" fill="hold" id="12"/>
                                        <p:tgtEl>
                                          <p:spTgt spid="3"/>
                                        </p:tgtEl>
                                        <p:attrNameLst>
                                          <p:attrName>ppt_y</p:attrName>
                                        </p:attrNameLst>
                                      </p:cBhvr>
                                      <p:tavLst>
                                        <p:tav tm="0">
                                          <p:val>
                                            <p:strVal val="#ppt_y"/>
                                          </p:val>
                                        </p:tav>
                                        <p:tav tm="100000">
                                          <p:val>
                                            <p:strVal val="#ppt_y"/>
                                          </p:val>
                                        </p:tav>
                                      </p:tavLst>
                                    </p:anim>
                                  </p:childTnLst>
                                </p:cTn>
                              </p:par>
                              <p:par>
                                <p:cTn accel="20000" decel="80000" fill="hold" id="13" nodeType="withEffect" presetClass="entr" presetID="2" presetSubtype="2">
                                  <p:stCondLst>
                                    <p:cond delay="500"/>
                                  </p:stCondLst>
                                  <p:childTnLst>
                                    <p:set>
                                      <p:cBhvr>
                                        <p:cTn dur="1" fill="hold" id="14">
                                          <p:stCondLst>
                                            <p:cond delay="0"/>
                                          </p:stCondLst>
                                        </p:cTn>
                                        <p:tgtEl>
                                          <p:spTgt spid="23"/>
                                        </p:tgtEl>
                                        <p:attrNameLst>
                                          <p:attrName>style.visibility</p:attrName>
                                        </p:attrNameLst>
                                      </p:cBhvr>
                                      <p:to>
                                        <p:strVal val="visible"/>
                                      </p:to>
                                    </p:set>
                                    <p:anim calcmode="lin" valueType="num">
                                      <p:cBhvr additive="base">
                                        <p:cTn dur="1500" fill="hold" id="15"/>
                                        <p:tgtEl>
                                          <p:spTgt spid="23"/>
                                        </p:tgtEl>
                                        <p:attrNameLst>
                                          <p:attrName>ppt_x</p:attrName>
                                        </p:attrNameLst>
                                      </p:cBhvr>
                                      <p:tavLst>
                                        <p:tav tm="0">
                                          <p:val>
                                            <p:strVal val="1+#ppt_w/2"/>
                                          </p:val>
                                        </p:tav>
                                        <p:tav tm="100000">
                                          <p:val>
                                            <p:strVal val="#ppt_x"/>
                                          </p:val>
                                        </p:tav>
                                      </p:tavLst>
                                    </p:anim>
                                    <p:anim calcmode="lin" valueType="num">
                                      <p:cBhvr additive="base">
                                        <p:cTn dur="1500" fill="hold" id="16"/>
                                        <p:tgtEl>
                                          <p:spTgt spid="23"/>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2000"/>
                            </p:stCondLst>
                            <p:childTnLst>
                              <p:par>
                                <p:cTn fill="hold" grpId="0" id="18" nodeType="afterEffect" presetClass="entr" presetID="2" presetSubtype="12">
                                  <p:stCondLst>
                                    <p:cond delay="0"/>
                                  </p:stCondLst>
                                  <p:iterate type="lt">
                                    <p:tmPct val="10000"/>
                                  </p:iterate>
                                  <p:childTnLst>
                                    <p:set>
                                      <p:cBhvr>
                                        <p:cTn dur="1" fill="hold" id="19">
                                          <p:stCondLst>
                                            <p:cond delay="0"/>
                                          </p:stCondLst>
                                        </p:cTn>
                                        <p:tgtEl>
                                          <p:spTgt spid="26"/>
                                        </p:tgtEl>
                                        <p:attrNameLst>
                                          <p:attrName>style.visibility</p:attrName>
                                        </p:attrNameLst>
                                      </p:cBhvr>
                                      <p:to>
                                        <p:strVal val="visible"/>
                                      </p:to>
                                    </p:set>
                                    <p:anim calcmode="lin" valueType="num">
                                      <p:cBhvr additive="base">
                                        <p:cTn dur="500" fill="hold" id="20"/>
                                        <p:tgtEl>
                                          <p:spTgt spid="26"/>
                                        </p:tgtEl>
                                        <p:attrNameLst>
                                          <p:attrName>ppt_x</p:attrName>
                                        </p:attrNameLst>
                                      </p:cBhvr>
                                      <p:tavLst>
                                        <p:tav tm="0">
                                          <p:val>
                                            <p:strVal val="0-#ppt_w/2"/>
                                          </p:val>
                                        </p:tav>
                                        <p:tav tm="100000">
                                          <p:val>
                                            <p:strVal val="#ppt_x"/>
                                          </p:val>
                                        </p:tav>
                                      </p:tavLst>
                                    </p:anim>
                                    <p:anim calcmode="lin" valueType="num">
                                      <p:cBhvr additive="base">
                                        <p:cTn dur="500" fill="hold" id="21"/>
                                        <p:tgtEl>
                                          <p:spTgt spid="26"/>
                                        </p:tgtEl>
                                        <p:attrNameLst>
                                          <p:attrName>ppt_y</p:attrName>
                                        </p:attrNameLst>
                                      </p:cBhvr>
                                      <p:tavLst>
                                        <p:tav tm="0">
                                          <p:val>
                                            <p:strVal val="1+#ppt_h/2"/>
                                          </p:val>
                                        </p:tav>
                                        <p:tav tm="100000">
                                          <p:val>
                                            <p:strVal val="#ppt_y"/>
                                          </p:val>
                                        </p:tav>
                                      </p:tavLst>
                                    </p:anim>
                                  </p:childTnLst>
                                </p:cTn>
                              </p:par>
                              <p:par>
                                <p:cTn fill="hold" grpId="1" id="22" nodeType="withEffect" presetClass="emph" presetID="26" presetSubtype="0">
                                  <p:stCondLst>
                                    <p:cond delay="1000"/>
                                  </p:stCondLst>
                                  <p:iterate type="lt">
                                    <p:tmPct val="10000"/>
                                  </p:iterate>
                                  <p:childTnLst>
                                    <p:animEffect filter="fade" transition="out">
                                      <p:cBhvr>
                                        <p:cTn dur="500" id="23" tmFilter="0, 0; .2, .5; .8, .5; 1, 0"/>
                                        <p:tgtEl>
                                          <p:spTgt spid="26"/>
                                        </p:tgtEl>
                                      </p:cBhvr>
                                    </p:animEffect>
                                    <p:animScale>
                                      <p:cBhvr>
                                        <p:cTn autoRev="1" dur="250" fill="hold" id="24"/>
                                        <p:tgtEl>
                                          <p:spTgt spid="26"/>
                                        </p:tgtEl>
                                      </p:cBhvr>
                                      <p:by x="105000" y="105000"/>
                                    </p:animScale>
                                  </p:childTnLst>
                                </p:cTn>
                              </p:par>
                            </p:childTnLst>
                          </p:cTn>
                        </p:par>
                        <p:par>
                          <p:cTn fill="hold" id="25" nodeType="afterGroup">
                            <p:stCondLst>
                              <p:cond delay="3500"/>
                            </p:stCondLst>
                            <p:childTnLst>
                              <p:par>
                                <p:cTn fill="hold" grpId="0" id="26" nodeType="afterEffect" presetClass="entr" presetID="14" presetSubtype="10">
                                  <p:stCondLst>
                                    <p:cond delay="0"/>
                                  </p:stCondLst>
                                  <p:childTnLst>
                                    <p:set>
                                      <p:cBhvr>
                                        <p:cTn dur="1" fill="hold" id="27">
                                          <p:stCondLst>
                                            <p:cond delay="0"/>
                                          </p:stCondLst>
                                        </p:cTn>
                                        <p:tgtEl>
                                          <p:spTgt spid="27"/>
                                        </p:tgtEl>
                                        <p:attrNameLst>
                                          <p:attrName>style.visibility</p:attrName>
                                        </p:attrNameLst>
                                      </p:cBhvr>
                                      <p:to>
                                        <p:strVal val="visible"/>
                                      </p:to>
                                    </p:set>
                                    <p:animEffect filter="randombar(horizontal)" transition="in">
                                      <p:cBhvr>
                                        <p:cTn dur="500" id="28"/>
                                        <p:tgtEl>
                                          <p:spTgt spid="27"/>
                                        </p:tgtEl>
                                      </p:cBhvr>
                                    </p:animEffect>
                                  </p:childTnLst>
                                </p:cTn>
                              </p:par>
                            </p:childTnLst>
                          </p:cTn>
                        </p:par>
                        <p:par>
                          <p:cTn fill="hold" id="29" nodeType="afterGroup">
                            <p:stCondLst>
                              <p:cond delay="4000"/>
                            </p:stCondLst>
                            <p:childTnLst>
                              <p:par>
                                <p:cTn fill="hold" id="30" nodeType="afterEffect" presetClass="entr" presetID="53" presetSubtype="0">
                                  <p:stCondLst>
                                    <p:cond delay="0"/>
                                  </p:stCondLst>
                                  <p:childTnLst>
                                    <p:set>
                                      <p:cBhvr>
                                        <p:cTn dur="1" fill="hold" id="31">
                                          <p:stCondLst>
                                            <p:cond delay="0"/>
                                          </p:stCondLst>
                                        </p:cTn>
                                        <p:tgtEl>
                                          <p:spTgt spid="29"/>
                                        </p:tgtEl>
                                        <p:attrNameLst>
                                          <p:attrName>style.visibility</p:attrName>
                                        </p:attrNameLst>
                                      </p:cBhvr>
                                      <p:to>
                                        <p:strVal val="visible"/>
                                      </p:to>
                                    </p:set>
                                    <p:anim calcmode="lin" valueType="num">
                                      <p:cBhvr>
                                        <p:cTn dur="500" fill="hold" id="32"/>
                                        <p:tgtEl>
                                          <p:spTgt spid="29"/>
                                        </p:tgtEl>
                                        <p:attrNameLst>
                                          <p:attrName>ppt_w</p:attrName>
                                        </p:attrNameLst>
                                      </p:cBhvr>
                                      <p:tavLst>
                                        <p:tav tm="0">
                                          <p:val>
                                            <p:fltVal val="0"/>
                                          </p:val>
                                        </p:tav>
                                        <p:tav tm="100000">
                                          <p:val>
                                            <p:strVal val="#ppt_w"/>
                                          </p:val>
                                        </p:tav>
                                      </p:tavLst>
                                    </p:anim>
                                    <p:anim calcmode="lin" valueType="num">
                                      <p:cBhvr>
                                        <p:cTn dur="500" fill="hold" id="33"/>
                                        <p:tgtEl>
                                          <p:spTgt spid="29"/>
                                        </p:tgtEl>
                                        <p:attrNameLst>
                                          <p:attrName>ppt_h</p:attrName>
                                        </p:attrNameLst>
                                      </p:cBhvr>
                                      <p:tavLst>
                                        <p:tav tm="0">
                                          <p:val>
                                            <p:fltVal val="0"/>
                                          </p:val>
                                        </p:tav>
                                        <p:tav tm="100000">
                                          <p:val>
                                            <p:strVal val="#ppt_h"/>
                                          </p:val>
                                        </p:tav>
                                      </p:tavLst>
                                    </p:anim>
                                    <p:animEffect filter="fade" transition="in">
                                      <p:cBhvr>
                                        <p:cTn dur="500" id="34"/>
                                        <p:tgtEl>
                                          <p:spTgt spid="29"/>
                                        </p:tgtEl>
                                      </p:cBhvr>
                                    </p:animEffect>
                                  </p:childTnLst>
                                </p:cTn>
                              </p:par>
                            </p:childTnLst>
                          </p:cTn>
                        </p:par>
                        <p:par>
                          <p:cTn fill="hold" id="35" nodeType="afterGroup">
                            <p:stCondLst>
                              <p:cond delay="4500"/>
                            </p:stCondLst>
                            <p:childTnLst>
                              <p:par>
                                <p:cTn fill="hold" id="36" nodeType="afterEffect" presetClass="entr" presetID="53" presetSubtype="0">
                                  <p:stCondLst>
                                    <p:cond delay="0"/>
                                  </p:stCondLst>
                                  <p:childTnLst>
                                    <p:set>
                                      <p:cBhvr>
                                        <p:cTn dur="1" fill="hold" id="37">
                                          <p:stCondLst>
                                            <p:cond delay="0"/>
                                          </p:stCondLst>
                                        </p:cTn>
                                        <p:tgtEl>
                                          <p:spTgt spid="36"/>
                                        </p:tgtEl>
                                        <p:attrNameLst>
                                          <p:attrName>style.visibility</p:attrName>
                                        </p:attrNameLst>
                                      </p:cBhvr>
                                      <p:to>
                                        <p:strVal val="visible"/>
                                      </p:to>
                                    </p:set>
                                    <p:anim calcmode="lin" valueType="num">
                                      <p:cBhvr>
                                        <p:cTn dur="500" fill="hold" id="38"/>
                                        <p:tgtEl>
                                          <p:spTgt spid="36"/>
                                        </p:tgtEl>
                                        <p:attrNameLst>
                                          <p:attrName>ppt_w</p:attrName>
                                        </p:attrNameLst>
                                      </p:cBhvr>
                                      <p:tavLst>
                                        <p:tav tm="0">
                                          <p:val>
                                            <p:fltVal val="0"/>
                                          </p:val>
                                        </p:tav>
                                        <p:tav tm="100000">
                                          <p:val>
                                            <p:strVal val="#ppt_w"/>
                                          </p:val>
                                        </p:tav>
                                      </p:tavLst>
                                    </p:anim>
                                    <p:anim calcmode="lin" valueType="num">
                                      <p:cBhvr>
                                        <p:cTn dur="500" fill="hold" id="39"/>
                                        <p:tgtEl>
                                          <p:spTgt spid="36"/>
                                        </p:tgtEl>
                                        <p:attrNameLst>
                                          <p:attrName>ppt_h</p:attrName>
                                        </p:attrNameLst>
                                      </p:cBhvr>
                                      <p:tavLst>
                                        <p:tav tm="0">
                                          <p:val>
                                            <p:fltVal val="0"/>
                                          </p:val>
                                        </p:tav>
                                        <p:tav tm="100000">
                                          <p:val>
                                            <p:strVal val="#ppt_h"/>
                                          </p:val>
                                        </p:tav>
                                      </p:tavLst>
                                    </p:anim>
                                    <p:animEffect filter="fade" transition="in">
                                      <p:cBhvr>
                                        <p:cTn dur="500" id="40"/>
                                        <p:tgtEl>
                                          <p:spTgt spid="36"/>
                                        </p:tgtEl>
                                      </p:cBhvr>
                                    </p:animEffect>
                                  </p:childTnLst>
                                </p:cTn>
                              </p:par>
                            </p:childTnLst>
                          </p:cTn>
                        </p:par>
                        <p:par>
                          <p:cTn fill="hold" id="41" nodeType="afterGroup">
                            <p:stCondLst>
                              <p:cond delay="5000"/>
                            </p:stCondLst>
                            <p:childTnLst>
                              <p:par>
                                <p:cTn fill="hold" grpId="0" id="42" nodeType="afterEffect" presetClass="entr" presetID="18" presetSubtype="12">
                                  <p:stCondLst>
                                    <p:cond delay="0"/>
                                  </p:stCondLst>
                                  <p:childTnLst>
                                    <p:set>
                                      <p:cBhvr>
                                        <p:cTn dur="1" fill="hold" id="43">
                                          <p:stCondLst>
                                            <p:cond delay="0"/>
                                          </p:stCondLst>
                                        </p:cTn>
                                        <p:tgtEl>
                                          <p:spTgt spid="28"/>
                                        </p:tgtEl>
                                        <p:attrNameLst>
                                          <p:attrName>style.visibility</p:attrName>
                                        </p:attrNameLst>
                                      </p:cBhvr>
                                      <p:to>
                                        <p:strVal val="visible"/>
                                      </p:to>
                                    </p:set>
                                    <p:animEffect filter="strips(downLeft)" transition="in">
                                      <p:cBhvr>
                                        <p:cTn dur="500" id="44"/>
                                        <p:tgtEl>
                                          <p:spTgt spid="28"/>
                                        </p:tgtEl>
                                      </p:cBhvr>
                                    </p:animEffect>
                                  </p:childTnLst>
                                </p:cTn>
                              </p:par>
                            </p:childTnLst>
                          </p:cTn>
                        </p:par>
                        <p:par>
                          <p:cTn fill="hold" id="45" nodeType="afterGroup">
                            <p:stCondLst>
                              <p:cond delay="5500"/>
                            </p:stCondLst>
                            <p:childTnLst>
                              <p:par>
                                <p:cTn fill="hold" grpId="0" id="46" nodeType="afterEffect" presetClass="entr" presetID="22" presetSubtype="4">
                                  <p:stCondLst>
                                    <p:cond delay="0"/>
                                  </p:stCondLst>
                                  <p:childTnLst>
                                    <p:set>
                                      <p:cBhvr>
                                        <p:cTn dur="1" fill="hold" id="47">
                                          <p:stCondLst>
                                            <p:cond delay="0"/>
                                          </p:stCondLst>
                                        </p:cTn>
                                        <p:tgtEl>
                                          <p:spTgt spid="45"/>
                                        </p:tgtEl>
                                        <p:attrNameLst>
                                          <p:attrName>style.visibility</p:attrName>
                                        </p:attrNameLst>
                                      </p:cBhvr>
                                      <p:to>
                                        <p:strVal val="visible"/>
                                      </p:to>
                                    </p:set>
                                    <p:animEffect filter="wipe(down)" transition="in">
                                      <p:cBhvr>
                                        <p:cTn dur="500" id="48"/>
                                        <p:tgtEl>
                                          <p:spTgt spid="45"/>
                                        </p:tgtEl>
                                      </p:cBhvr>
                                    </p:animEffect>
                                  </p:childTnLst>
                                </p:cTn>
                              </p:par>
                              <p:par>
                                <p:cTn fill="hold" grpId="0" id="49" nodeType="withEffect" presetClass="entr" presetID="55" presetSubtype="0">
                                  <p:stCondLst>
                                    <p:cond delay="0"/>
                                  </p:stCondLst>
                                  <p:childTnLst>
                                    <p:set>
                                      <p:cBhvr>
                                        <p:cTn dur="1" fill="hold" id="50">
                                          <p:stCondLst>
                                            <p:cond delay="0"/>
                                          </p:stCondLst>
                                        </p:cTn>
                                        <p:tgtEl>
                                          <p:spTgt spid="48"/>
                                        </p:tgtEl>
                                        <p:attrNameLst>
                                          <p:attrName>style.visibility</p:attrName>
                                        </p:attrNameLst>
                                      </p:cBhvr>
                                      <p:to>
                                        <p:strVal val="visible"/>
                                      </p:to>
                                    </p:set>
                                    <p:anim calcmode="lin" valueType="num">
                                      <p:cBhvr>
                                        <p:cTn dur="1000" fill="hold" id="51"/>
                                        <p:tgtEl>
                                          <p:spTgt spid="48"/>
                                        </p:tgtEl>
                                        <p:attrNameLst>
                                          <p:attrName>ppt_w</p:attrName>
                                        </p:attrNameLst>
                                      </p:cBhvr>
                                      <p:tavLst>
                                        <p:tav tm="0">
                                          <p:val>
                                            <p:strVal val="#ppt_w*0.70"/>
                                          </p:val>
                                        </p:tav>
                                        <p:tav tm="100000">
                                          <p:val>
                                            <p:strVal val="#ppt_w"/>
                                          </p:val>
                                        </p:tav>
                                      </p:tavLst>
                                    </p:anim>
                                    <p:anim calcmode="lin" valueType="num">
                                      <p:cBhvr>
                                        <p:cTn dur="1000" fill="hold" id="52"/>
                                        <p:tgtEl>
                                          <p:spTgt spid="48"/>
                                        </p:tgtEl>
                                        <p:attrNameLst>
                                          <p:attrName>ppt_h</p:attrName>
                                        </p:attrNameLst>
                                      </p:cBhvr>
                                      <p:tavLst>
                                        <p:tav tm="0">
                                          <p:val>
                                            <p:strVal val="#ppt_h"/>
                                          </p:val>
                                        </p:tav>
                                        <p:tav tm="100000">
                                          <p:val>
                                            <p:strVal val="#ppt_h"/>
                                          </p:val>
                                        </p:tav>
                                      </p:tavLst>
                                    </p:anim>
                                    <p:animEffect filter="fade" transition="in">
                                      <p:cBhvr>
                                        <p:cTn dur="1000" id="53"/>
                                        <p:tgtEl>
                                          <p:spTgt spid="48"/>
                                        </p:tgtEl>
                                      </p:cBhvr>
                                    </p:animEffect>
                                  </p:childTnLst>
                                </p:cTn>
                              </p:par>
                            </p:childTnLst>
                          </p:cTn>
                        </p:par>
                        <p:par>
                          <p:cTn fill="hold" id="54" nodeType="afterGroup">
                            <p:stCondLst>
                              <p:cond delay="6500"/>
                            </p:stCondLst>
                            <p:childTnLst>
                              <p:par>
                                <p:cTn fill="hold" grpId="0" id="55" nodeType="afterEffect" presetClass="entr" presetID="22" presetSubtype="4">
                                  <p:stCondLst>
                                    <p:cond delay="0"/>
                                  </p:stCondLst>
                                  <p:childTnLst>
                                    <p:set>
                                      <p:cBhvr>
                                        <p:cTn dur="1" fill="hold" id="56">
                                          <p:stCondLst>
                                            <p:cond delay="0"/>
                                          </p:stCondLst>
                                        </p:cTn>
                                        <p:tgtEl>
                                          <p:spTgt spid="49"/>
                                        </p:tgtEl>
                                        <p:attrNameLst>
                                          <p:attrName>style.visibility</p:attrName>
                                        </p:attrNameLst>
                                      </p:cBhvr>
                                      <p:to>
                                        <p:strVal val="visible"/>
                                      </p:to>
                                    </p:set>
                                    <p:animEffect filter="wipe(down)" transition="in">
                                      <p:cBhvr>
                                        <p:cTn dur="500" id="57"/>
                                        <p:tgtEl>
                                          <p:spTgt spid="49"/>
                                        </p:tgtEl>
                                      </p:cBhvr>
                                    </p:animEffect>
                                  </p:childTnLst>
                                </p:cTn>
                              </p:par>
                              <p:par>
                                <p:cTn fill="hold" grpId="0" id="58" nodeType="withEffect" presetClass="entr" presetID="55" presetSubtype="0">
                                  <p:stCondLst>
                                    <p:cond delay="0"/>
                                  </p:stCondLst>
                                  <p:childTnLst>
                                    <p:set>
                                      <p:cBhvr>
                                        <p:cTn dur="1" fill="hold" id="59">
                                          <p:stCondLst>
                                            <p:cond delay="0"/>
                                          </p:stCondLst>
                                        </p:cTn>
                                        <p:tgtEl>
                                          <p:spTgt spid="50"/>
                                        </p:tgtEl>
                                        <p:attrNameLst>
                                          <p:attrName>style.visibility</p:attrName>
                                        </p:attrNameLst>
                                      </p:cBhvr>
                                      <p:to>
                                        <p:strVal val="visible"/>
                                      </p:to>
                                    </p:set>
                                    <p:anim calcmode="lin" valueType="num">
                                      <p:cBhvr>
                                        <p:cTn dur="1000" fill="hold" id="60"/>
                                        <p:tgtEl>
                                          <p:spTgt spid="50"/>
                                        </p:tgtEl>
                                        <p:attrNameLst>
                                          <p:attrName>ppt_w</p:attrName>
                                        </p:attrNameLst>
                                      </p:cBhvr>
                                      <p:tavLst>
                                        <p:tav tm="0">
                                          <p:val>
                                            <p:strVal val="#ppt_w*0.70"/>
                                          </p:val>
                                        </p:tav>
                                        <p:tav tm="100000">
                                          <p:val>
                                            <p:strVal val="#ppt_w"/>
                                          </p:val>
                                        </p:tav>
                                      </p:tavLst>
                                    </p:anim>
                                    <p:anim calcmode="lin" valueType="num">
                                      <p:cBhvr>
                                        <p:cTn dur="1000" fill="hold" id="61"/>
                                        <p:tgtEl>
                                          <p:spTgt spid="50"/>
                                        </p:tgtEl>
                                        <p:attrNameLst>
                                          <p:attrName>ppt_h</p:attrName>
                                        </p:attrNameLst>
                                      </p:cBhvr>
                                      <p:tavLst>
                                        <p:tav tm="0">
                                          <p:val>
                                            <p:strVal val="#ppt_h"/>
                                          </p:val>
                                        </p:tav>
                                        <p:tav tm="100000">
                                          <p:val>
                                            <p:strVal val="#ppt_h"/>
                                          </p:val>
                                        </p:tav>
                                      </p:tavLst>
                                    </p:anim>
                                    <p:animEffect filter="fade" transition="in">
                                      <p:cBhvr>
                                        <p:cTn dur="1000" id="62"/>
                                        <p:tgtEl>
                                          <p:spTgt spid="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26"/>
      <p:bldP grpId="1" spid="26"/>
      <p:bldP grpId="0" spid="27"/>
      <p:bldP grpId="0" spid="28"/>
      <p:bldP grpId="0" spid="45"/>
      <p:bldP grpId="0" spid="48"/>
      <p:bldP grpId="0" spid="49"/>
      <p:bldP grpId="0" spid="50"/>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椭圆 15">
            <a:extLst>
              <a:ext uri="{FF2B5EF4-FFF2-40B4-BE49-F238E27FC236}">
                <a16:creationId xmlns:a16="http://schemas.microsoft.com/office/drawing/2014/main" id="{EEA3F7BC-8C76-40B6-8FFC-D54BDDC0D2B4}"/>
              </a:ext>
            </a:extLst>
          </p:cNvPr>
          <p:cNvSpPr/>
          <p:nvPr/>
        </p:nvSpPr>
        <p:spPr>
          <a:xfrm>
            <a:off x="-5361716" y="-5142520"/>
            <a:ext cx="11971606" cy="11971606"/>
          </a:xfrm>
          <a:prstGeom prst="ellipse">
            <a:avLst/>
          </a:prstGeom>
          <a:noFill/>
          <a:ln w="127000">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椭圆 1">
            <a:extLst>
              <a:ext uri="{FF2B5EF4-FFF2-40B4-BE49-F238E27FC236}">
                <a16:creationId xmlns:a16="http://schemas.microsoft.com/office/drawing/2014/main" id="{D61181D4-577E-FE49-B6A6-1357A9AD0FE1}"/>
              </a:ext>
            </a:extLst>
          </p:cNvPr>
          <p:cNvSpPr/>
          <p:nvPr/>
        </p:nvSpPr>
        <p:spPr>
          <a:xfrm>
            <a:off x="-1055398" y="843283"/>
            <a:ext cx="5467850" cy="5467850"/>
          </a:xfrm>
          <a:prstGeom prst="ellipse">
            <a:avLst/>
          </a:prstGeom>
          <a:blipFill dpi="0" rotWithShape="1">
            <a:blip r:embed="rId3">
              <a:extLst>
                <a:ext uri="{28A0092B-C50C-407E-A947-70E740481C1C}">
                  <a14:useLocalDpi val="0"/>
                </a:ext>
              </a:extLst>
            </a:blip>
            <a:stretch>
              <a:fillRect/>
            </a:stretch>
          </a:blipFill>
          <a:ln>
            <a:noFill/>
          </a:ln>
          <a:effectLst>
            <a:outerShdw algn="ctr" blurRad="279400" rotWithShape="0" sx="102000" sy="10200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1" lang="zh-CN" noProof="0" normalizeH="0" spc="0" strike="noStrike" sz="1800" u="none">
              <a:ln>
                <a:noFill/>
              </a:ln>
              <a:solidFill>
                <a:prstClr val="white"/>
              </a:solidFill>
              <a:effectLst/>
              <a:uLnTx/>
              <a:uFillTx/>
              <a:latin typeface="Arial"/>
              <a:cs typeface="+mn-cs"/>
            </a:endParaRPr>
          </a:p>
        </p:txBody>
      </p:sp>
      <p:sp>
        <p:nvSpPr>
          <p:cNvPr id="4" name="直角三角形 3">
            <a:extLst>
              <a:ext uri="{FF2B5EF4-FFF2-40B4-BE49-F238E27FC236}">
                <a16:creationId xmlns:a16="http://schemas.microsoft.com/office/drawing/2014/main" id="{9A19BEDB-7941-F143-B28C-7A5FBB0E1DF8}"/>
              </a:ext>
            </a:extLst>
          </p:cNvPr>
          <p:cNvSpPr/>
          <p:nvPr/>
        </p:nvSpPr>
        <p:spPr>
          <a:xfrm rot="13500000">
            <a:off x="4592346" y="3222528"/>
            <a:ext cx="448105" cy="448105"/>
          </a:xfrm>
          <a:prstGeom prst="r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1" lang="zh-CN" noProof="0" normalizeH="0" spc="0" strike="noStrike" sz="1800" u="none">
              <a:ln>
                <a:noFill/>
              </a:ln>
              <a:solidFill>
                <a:prstClr val="white"/>
              </a:solidFill>
              <a:effectLst/>
              <a:uLnTx/>
              <a:uFillTx/>
              <a:latin typeface="Arial"/>
              <a:cs typeface="+mn-cs"/>
            </a:endParaRPr>
          </a:p>
        </p:txBody>
      </p:sp>
      <p:sp>
        <p:nvSpPr>
          <p:cNvPr id="15" name="椭圆 14">
            <a:extLst>
              <a:ext uri="{FF2B5EF4-FFF2-40B4-BE49-F238E27FC236}">
                <a16:creationId xmlns:a16="http://schemas.microsoft.com/office/drawing/2014/main" id="{8587E12D-77D6-40FB-B3E9-B760D9080B6F}"/>
              </a:ext>
            </a:extLst>
          </p:cNvPr>
          <p:cNvSpPr/>
          <p:nvPr/>
        </p:nvSpPr>
        <p:spPr>
          <a:xfrm>
            <a:off x="-6281507" y="-2556803"/>
            <a:ext cx="11971606" cy="11971606"/>
          </a:xfrm>
          <a:prstGeom prst="ellipse">
            <a:avLst/>
          </a:prstGeom>
          <a:noFill/>
          <a:ln w="1270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PA_文本框 22">
            <a:extLst>
              <a:ext uri="{FF2B5EF4-FFF2-40B4-BE49-F238E27FC236}">
                <a16:creationId xmlns:a16="http://schemas.microsoft.com/office/drawing/2014/main" id="{F42FADE1-63C9-4294-9A39-F7D88E5BA91D}"/>
              </a:ext>
            </a:extLst>
          </p:cNvPr>
          <p:cNvSpPr txBox="1"/>
          <p:nvPr>
            <p:custDataLst>
              <p:tags r:id="rId4"/>
            </p:custDataLst>
          </p:nvPr>
        </p:nvSpPr>
        <p:spPr>
          <a:xfrm>
            <a:off x="198" y="1690934"/>
            <a:ext cx="3367385" cy="914400"/>
          </a:xfrm>
          <a:prstGeom prst="rect">
            <a:avLst/>
          </a:prstGeom>
          <a:noFill/>
          <a:effectLst/>
        </p:spPr>
        <p:txBody>
          <a:bodyPr rtlCol="0" wrap="square">
            <a:spAutoFit/>
          </a:bodyPr>
          <a:lstStyle/>
          <a:p>
            <a:pPr algn="ctr"/>
            <a:r>
              <a:rPr altLang="zh-CN" b="1" lang="en-US" sz="5400">
                <a:solidFill>
                  <a:schemeClr val="bg1"/>
                </a:solidFill>
                <a:latin charset="0" panose="020b0806030902050204" pitchFamily="34" typeface="Impact"/>
                <a:ea charset="-122" panose="02010609000101010101" pitchFamily="49" typeface="汉仪菱心体简"/>
              </a:rPr>
              <a:t>CONTENTS</a:t>
            </a:r>
          </a:p>
        </p:txBody>
      </p:sp>
      <p:sp>
        <p:nvSpPr>
          <p:cNvPr id="27" name="椭圆 26">
            <a:extLst>
              <a:ext uri="{FF2B5EF4-FFF2-40B4-BE49-F238E27FC236}">
                <a16:creationId xmlns:a16="http://schemas.microsoft.com/office/drawing/2014/main" id="{8EB07B95-7CA8-4AD9-AA40-B85047D9FCCB}"/>
              </a:ext>
            </a:extLst>
          </p:cNvPr>
          <p:cNvSpPr/>
          <p:nvPr/>
        </p:nvSpPr>
        <p:spPr>
          <a:xfrm>
            <a:off x="8110338" y="1929577"/>
            <a:ext cx="446044" cy="446044"/>
          </a:xfrm>
          <a:prstGeom prst="ellipse">
            <a:avLst/>
          </a:prstGeom>
          <a:solidFill>
            <a:schemeClr val="accent1">
              <a:lumMod val="60000"/>
              <a:lumOff val="40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Ins="360000" rtlCol="0"/>
          <a:lstStyle/>
          <a:p>
            <a:pPr algn="r" defTabSz="914377"/>
            <a:endParaRPr altLang="en-US" b="1" lang="zh-CN" sz="1400">
              <a:solidFill>
                <a:schemeClr val="tx1"/>
              </a:solidFill>
              <a:latin charset="-122" panose="00000500000000000000" pitchFamily="2" typeface="三极准柔宋"/>
              <a:ea charset="-122" panose="00000500000000000000" pitchFamily="2" typeface="三极准柔宋"/>
              <a:cs charset="0" typeface="Open Sans"/>
            </a:endParaRPr>
          </a:p>
        </p:txBody>
      </p:sp>
      <p:sp>
        <p:nvSpPr>
          <p:cNvPr id="28" name="椭圆 27">
            <a:extLst>
              <a:ext uri="{FF2B5EF4-FFF2-40B4-BE49-F238E27FC236}">
                <a16:creationId xmlns:a16="http://schemas.microsoft.com/office/drawing/2014/main" id="{430CADEE-13BD-468F-A9C3-E3480FB55063}"/>
              </a:ext>
            </a:extLst>
          </p:cNvPr>
          <p:cNvSpPr/>
          <p:nvPr/>
        </p:nvSpPr>
        <p:spPr>
          <a:xfrm>
            <a:off x="8110338" y="2966106"/>
            <a:ext cx="446044" cy="446044"/>
          </a:xfrm>
          <a:prstGeom prst="ellipse">
            <a:avLst/>
          </a:prstGeom>
          <a:solidFill>
            <a:schemeClr val="accent1">
              <a:lumMod val="60000"/>
              <a:lumOff val="40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Ins="360000" rtlCol="0"/>
          <a:lstStyle/>
          <a:p>
            <a:pPr algn="r" defTabSz="914377"/>
            <a:endParaRPr altLang="en-US" b="1" lang="zh-CN" sz="1400">
              <a:solidFill>
                <a:schemeClr val="tx1"/>
              </a:solidFill>
              <a:latin charset="-122" panose="00000500000000000000" pitchFamily="2" typeface="三极准柔宋"/>
              <a:ea charset="-122" panose="00000500000000000000" pitchFamily="2" typeface="三极准柔宋"/>
              <a:cs charset="0" typeface="Open Sans"/>
            </a:endParaRPr>
          </a:p>
        </p:txBody>
      </p:sp>
      <p:sp>
        <p:nvSpPr>
          <p:cNvPr id="29" name="椭圆 28">
            <a:extLst>
              <a:ext uri="{FF2B5EF4-FFF2-40B4-BE49-F238E27FC236}">
                <a16:creationId xmlns:a16="http://schemas.microsoft.com/office/drawing/2014/main" id="{6A700E82-9F6C-4C43-9D7C-911B4F177F12}"/>
              </a:ext>
            </a:extLst>
          </p:cNvPr>
          <p:cNvSpPr/>
          <p:nvPr/>
        </p:nvSpPr>
        <p:spPr>
          <a:xfrm>
            <a:off x="8110338" y="4002635"/>
            <a:ext cx="446044" cy="446044"/>
          </a:xfrm>
          <a:prstGeom prst="ellipse">
            <a:avLst/>
          </a:prstGeom>
          <a:solidFill>
            <a:schemeClr val="accent1">
              <a:lumMod val="60000"/>
              <a:lumOff val="40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Ins="360000" rtlCol="0"/>
          <a:lstStyle/>
          <a:p>
            <a:pPr algn="r" defTabSz="914377"/>
            <a:endParaRPr altLang="en-US" b="1" lang="zh-CN" sz="1400">
              <a:solidFill>
                <a:schemeClr val="tx1"/>
              </a:solidFill>
              <a:latin charset="-122" panose="00000500000000000000" pitchFamily="2" typeface="三极准柔宋"/>
              <a:ea charset="-122" panose="00000500000000000000" pitchFamily="2" typeface="三极准柔宋"/>
              <a:cs charset="0" typeface="Open Sans"/>
            </a:endParaRPr>
          </a:p>
        </p:txBody>
      </p:sp>
      <p:sp>
        <p:nvSpPr>
          <p:cNvPr id="30" name="椭圆 29">
            <a:extLst>
              <a:ext uri="{FF2B5EF4-FFF2-40B4-BE49-F238E27FC236}">
                <a16:creationId xmlns:a16="http://schemas.microsoft.com/office/drawing/2014/main" id="{CACD874B-9E54-4AA3-8B9A-25929CF35577}"/>
              </a:ext>
            </a:extLst>
          </p:cNvPr>
          <p:cNvSpPr/>
          <p:nvPr/>
        </p:nvSpPr>
        <p:spPr>
          <a:xfrm>
            <a:off x="8110338" y="5039164"/>
            <a:ext cx="446044" cy="446044"/>
          </a:xfrm>
          <a:prstGeom prst="ellipse">
            <a:avLst/>
          </a:prstGeom>
          <a:solidFill>
            <a:schemeClr val="accent1">
              <a:lumMod val="60000"/>
              <a:lumOff val="40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Ins="360000" rtlCol="0"/>
          <a:lstStyle/>
          <a:p>
            <a:pPr algn="r" defTabSz="914377"/>
            <a:endParaRPr altLang="en-US" b="1" lang="zh-CN" sz="1400">
              <a:solidFill>
                <a:schemeClr val="tx1"/>
              </a:solidFill>
              <a:latin charset="-122" panose="00000500000000000000" pitchFamily="2" typeface="三极准柔宋"/>
              <a:ea charset="-122" panose="00000500000000000000" pitchFamily="2" typeface="三极准柔宋"/>
              <a:cs charset="0" typeface="Open Sans"/>
            </a:endParaRPr>
          </a:p>
        </p:txBody>
      </p:sp>
      <p:sp>
        <p:nvSpPr>
          <p:cNvPr id="31" name="椭圆 30">
            <a:extLst>
              <a:ext uri="{FF2B5EF4-FFF2-40B4-BE49-F238E27FC236}">
                <a16:creationId xmlns:a16="http://schemas.microsoft.com/office/drawing/2014/main" id="{5FD32538-1CD6-4F76-90D2-105393F7AA73}"/>
              </a:ext>
            </a:extLst>
          </p:cNvPr>
          <p:cNvSpPr/>
          <p:nvPr/>
        </p:nvSpPr>
        <p:spPr>
          <a:xfrm>
            <a:off x="9943751" y="-874752"/>
            <a:ext cx="1944914" cy="1944914"/>
          </a:xfrm>
          <a:prstGeom prst="ellipse">
            <a:avLst/>
          </a:prstGeom>
          <a:solidFill>
            <a:schemeClr val="bg1"/>
          </a:solidFill>
          <a:ln>
            <a:noFill/>
          </a:ln>
          <a:effectLst>
            <a:outerShdw algn="ctr" blurRad="279400" rotWithShape="0" sx="102000" sy="102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1" lang="zh-CN" noProof="0" normalizeH="0" spc="0" strike="noStrike" sz="1800" u="none">
              <a:ln>
                <a:noFill/>
              </a:ln>
              <a:solidFill>
                <a:prstClr val="white"/>
              </a:solidFill>
              <a:effectLst/>
              <a:uLnTx/>
              <a:uFillTx/>
              <a:latin typeface="Arial"/>
              <a:cs typeface="+mn-cs"/>
            </a:endParaRPr>
          </a:p>
        </p:txBody>
      </p:sp>
      <p:sp>
        <p:nvSpPr>
          <p:cNvPr id="32" name="文本框 31">
            <a:extLst>
              <a:ext uri="{FF2B5EF4-FFF2-40B4-BE49-F238E27FC236}">
                <a16:creationId xmlns:a16="http://schemas.microsoft.com/office/drawing/2014/main" id="{3CD33FC6-B503-4E7E-B032-8BA13B143972}"/>
              </a:ext>
            </a:extLst>
          </p:cNvPr>
          <p:cNvSpPr txBox="1"/>
          <p:nvPr/>
        </p:nvSpPr>
        <p:spPr>
          <a:xfrm>
            <a:off x="8776826" y="1880384"/>
            <a:ext cx="2818613" cy="396240"/>
          </a:xfrm>
          <a:prstGeom prst="rect">
            <a:avLst/>
          </a:prstGeom>
          <a:noFill/>
        </p:spPr>
        <p:txBody>
          <a:bodyPr rtlCol="0" wrap="square">
            <a:spAutoFit/>
          </a:bodyPr>
          <a:lstStyle/>
          <a:p>
            <a:r>
              <a:rPr altLang="en-US" lang="zh-CN" sz="2000">
                <a:latin charset="-122" panose="020b0503020204020204" pitchFamily="34" typeface="微软雅黑"/>
                <a:ea charset="-122" panose="020b0503020204020204" pitchFamily="34" typeface="微软雅黑"/>
              </a:rPr>
              <a:t>项目和公司介绍</a:t>
            </a:r>
          </a:p>
        </p:txBody>
      </p:sp>
      <p:sp>
        <p:nvSpPr>
          <p:cNvPr id="33" name="文本框 32">
            <a:extLst>
              <a:ext uri="{FF2B5EF4-FFF2-40B4-BE49-F238E27FC236}">
                <a16:creationId xmlns:a16="http://schemas.microsoft.com/office/drawing/2014/main" id="{69DA1D54-D25A-4F56-87BA-7D190A5F1589}"/>
              </a:ext>
            </a:extLst>
          </p:cNvPr>
          <p:cNvSpPr txBox="1"/>
          <p:nvPr/>
        </p:nvSpPr>
        <p:spPr>
          <a:xfrm>
            <a:off x="8776826" y="2914032"/>
            <a:ext cx="2818613" cy="396240"/>
          </a:xfrm>
          <a:prstGeom prst="rect">
            <a:avLst/>
          </a:prstGeom>
          <a:noFill/>
        </p:spPr>
        <p:txBody>
          <a:bodyPr rtlCol="0" wrap="square">
            <a:spAutoFit/>
          </a:bodyPr>
          <a:lstStyle/>
          <a:p>
            <a:r>
              <a:rPr altLang="en-US" lang="zh-CN" sz="2000">
                <a:latin charset="-122" panose="020b0503020204020204" pitchFamily="34" typeface="微软雅黑"/>
                <a:ea charset="-122" panose="020b0503020204020204" pitchFamily="34" typeface="微软雅黑"/>
              </a:rPr>
              <a:t>产品和运营管理</a:t>
            </a:r>
          </a:p>
        </p:txBody>
      </p:sp>
      <p:sp>
        <p:nvSpPr>
          <p:cNvPr id="34" name="文本框 33">
            <a:extLst>
              <a:ext uri="{FF2B5EF4-FFF2-40B4-BE49-F238E27FC236}">
                <a16:creationId xmlns:a16="http://schemas.microsoft.com/office/drawing/2014/main" id="{95D0EEE2-3842-4AD9-B643-C6BD29160FD0}"/>
              </a:ext>
            </a:extLst>
          </p:cNvPr>
          <p:cNvSpPr txBox="1"/>
          <p:nvPr/>
        </p:nvSpPr>
        <p:spPr>
          <a:xfrm>
            <a:off x="8776826" y="3947680"/>
            <a:ext cx="2818613" cy="396240"/>
          </a:xfrm>
          <a:prstGeom prst="rect">
            <a:avLst/>
          </a:prstGeom>
          <a:noFill/>
        </p:spPr>
        <p:txBody>
          <a:bodyPr rtlCol="0" wrap="square">
            <a:spAutoFit/>
          </a:bodyPr>
          <a:lstStyle/>
          <a:p>
            <a:r>
              <a:rPr altLang="en-US" lang="zh-CN" sz="2000">
                <a:latin charset="-122" panose="020b0503020204020204" pitchFamily="34" typeface="微软雅黑"/>
                <a:ea charset="-122" panose="020b0503020204020204" pitchFamily="34" typeface="微软雅黑"/>
              </a:rPr>
              <a:t>业务和市场分析</a:t>
            </a:r>
          </a:p>
        </p:txBody>
      </p:sp>
      <p:sp>
        <p:nvSpPr>
          <p:cNvPr id="35" name="文本框 34">
            <a:extLst>
              <a:ext uri="{FF2B5EF4-FFF2-40B4-BE49-F238E27FC236}">
                <a16:creationId xmlns:a16="http://schemas.microsoft.com/office/drawing/2014/main" id="{18305117-F902-483D-9E70-C7D1CF5F8E43}"/>
              </a:ext>
            </a:extLst>
          </p:cNvPr>
          <p:cNvSpPr txBox="1"/>
          <p:nvPr/>
        </p:nvSpPr>
        <p:spPr>
          <a:xfrm>
            <a:off x="8776826" y="4981329"/>
            <a:ext cx="2818613" cy="396240"/>
          </a:xfrm>
          <a:prstGeom prst="rect">
            <a:avLst/>
          </a:prstGeom>
          <a:noFill/>
        </p:spPr>
        <p:txBody>
          <a:bodyPr rtlCol="0" wrap="square">
            <a:spAutoFit/>
          </a:bodyPr>
          <a:lstStyle/>
          <a:p>
            <a:r>
              <a:rPr altLang="en-US" lang="zh-CN" sz="2000">
                <a:latin charset="-122" panose="020b0503020204020204" pitchFamily="34" typeface="微软雅黑"/>
                <a:ea charset="-122" panose="020b0503020204020204" pitchFamily="34" typeface="微软雅黑"/>
              </a:rPr>
              <a:t>未来和发展前景</a:t>
            </a:r>
          </a:p>
        </p:txBody>
      </p:sp>
      <p:sp>
        <p:nvSpPr>
          <p:cNvPr id="36" name="文本框 35">
            <a:extLst>
              <a:ext uri="{FF2B5EF4-FFF2-40B4-BE49-F238E27FC236}">
                <a16:creationId xmlns:a16="http://schemas.microsoft.com/office/drawing/2014/main" id="{1FED0E45-76D1-4073-9044-E218CC72AE2A}"/>
              </a:ext>
            </a:extLst>
          </p:cNvPr>
          <p:cNvSpPr txBox="1"/>
          <p:nvPr/>
        </p:nvSpPr>
        <p:spPr>
          <a:xfrm>
            <a:off x="8794865" y="2204853"/>
            <a:ext cx="2778669" cy="228600"/>
          </a:xfrm>
          <a:prstGeom prst="rect">
            <a:avLst/>
          </a:prstGeom>
          <a:noFill/>
        </p:spPr>
        <p:txBody>
          <a:bodyPr rtlCol="0" wrap="square">
            <a:spAutoFit/>
          </a:bodyPr>
          <a:lstStyle/>
          <a:p>
            <a:r>
              <a:rPr altLang="zh-CN" lang="en-US" spc="300" sz="900">
                <a:solidFill>
                  <a:schemeClr val="bg1">
                    <a:lumMod val="65000"/>
                  </a:schemeClr>
                </a:solidFill>
                <a:latin charset="-122" panose="020b0503020204020204" pitchFamily="34" typeface="微软雅黑"/>
                <a:ea charset="-122" panose="020b0503020204020204" pitchFamily="34" typeface="微软雅黑"/>
              </a:rPr>
              <a:t>THE PART ONE</a:t>
            </a:r>
          </a:p>
        </p:txBody>
      </p:sp>
      <p:sp>
        <p:nvSpPr>
          <p:cNvPr id="37" name="文本框 36">
            <a:extLst>
              <a:ext uri="{FF2B5EF4-FFF2-40B4-BE49-F238E27FC236}">
                <a16:creationId xmlns:a16="http://schemas.microsoft.com/office/drawing/2014/main" id="{72626009-9417-4F00-A2D0-024ED0B9940C}"/>
              </a:ext>
            </a:extLst>
          </p:cNvPr>
          <p:cNvSpPr txBox="1"/>
          <p:nvPr/>
        </p:nvSpPr>
        <p:spPr>
          <a:xfrm>
            <a:off x="8794865" y="3242948"/>
            <a:ext cx="2778669" cy="228600"/>
          </a:xfrm>
          <a:prstGeom prst="rect">
            <a:avLst/>
          </a:prstGeom>
          <a:noFill/>
        </p:spPr>
        <p:txBody>
          <a:bodyPr rtlCol="0" wrap="square">
            <a:spAutoFit/>
          </a:bodyPr>
          <a:lstStyle/>
          <a:p>
            <a:r>
              <a:rPr altLang="zh-CN" lang="en-US" spc="300" sz="900">
                <a:solidFill>
                  <a:schemeClr val="bg1">
                    <a:lumMod val="65000"/>
                  </a:schemeClr>
                </a:solidFill>
                <a:latin charset="-122" panose="020b0503020204020204" pitchFamily="34" typeface="微软雅黑"/>
                <a:ea charset="-122" panose="020b0503020204020204" pitchFamily="34" typeface="微软雅黑"/>
              </a:rPr>
              <a:t>THE PART TWO</a:t>
            </a:r>
          </a:p>
        </p:txBody>
      </p:sp>
      <p:sp>
        <p:nvSpPr>
          <p:cNvPr id="38" name="文本框 37">
            <a:extLst>
              <a:ext uri="{FF2B5EF4-FFF2-40B4-BE49-F238E27FC236}">
                <a16:creationId xmlns:a16="http://schemas.microsoft.com/office/drawing/2014/main" id="{C09AD59A-B034-4749-8A98-0F160B81479C}"/>
              </a:ext>
            </a:extLst>
          </p:cNvPr>
          <p:cNvSpPr txBox="1"/>
          <p:nvPr/>
        </p:nvSpPr>
        <p:spPr>
          <a:xfrm>
            <a:off x="8794865" y="4281045"/>
            <a:ext cx="2778669" cy="228600"/>
          </a:xfrm>
          <a:prstGeom prst="rect">
            <a:avLst/>
          </a:prstGeom>
          <a:noFill/>
        </p:spPr>
        <p:txBody>
          <a:bodyPr rtlCol="0" wrap="square">
            <a:spAutoFit/>
          </a:bodyPr>
          <a:lstStyle/>
          <a:p>
            <a:r>
              <a:rPr altLang="zh-CN" lang="en-US" spc="300" sz="900">
                <a:solidFill>
                  <a:schemeClr val="bg1">
                    <a:lumMod val="65000"/>
                  </a:schemeClr>
                </a:solidFill>
                <a:latin charset="-122" panose="020b0503020204020204" pitchFamily="34" typeface="微软雅黑"/>
                <a:ea charset="-122" panose="020b0503020204020204" pitchFamily="34" typeface="微软雅黑"/>
              </a:rPr>
              <a:t>THE PART THREE</a:t>
            </a:r>
          </a:p>
        </p:txBody>
      </p:sp>
      <p:sp>
        <p:nvSpPr>
          <p:cNvPr id="39" name="文本框 38">
            <a:extLst>
              <a:ext uri="{FF2B5EF4-FFF2-40B4-BE49-F238E27FC236}">
                <a16:creationId xmlns:a16="http://schemas.microsoft.com/office/drawing/2014/main" id="{38599EC8-9A44-4696-864E-440656DB8DCE}"/>
              </a:ext>
            </a:extLst>
          </p:cNvPr>
          <p:cNvSpPr txBox="1"/>
          <p:nvPr/>
        </p:nvSpPr>
        <p:spPr>
          <a:xfrm>
            <a:off x="8794865" y="5319140"/>
            <a:ext cx="2778669" cy="228600"/>
          </a:xfrm>
          <a:prstGeom prst="rect">
            <a:avLst/>
          </a:prstGeom>
          <a:noFill/>
        </p:spPr>
        <p:txBody>
          <a:bodyPr rtlCol="0" wrap="square">
            <a:spAutoFit/>
          </a:bodyPr>
          <a:lstStyle/>
          <a:p>
            <a:r>
              <a:rPr altLang="zh-CN" lang="en-US" spc="300" sz="900">
                <a:solidFill>
                  <a:schemeClr val="bg1">
                    <a:lumMod val="65000"/>
                  </a:schemeClr>
                </a:solidFill>
                <a:latin charset="-122" panose="020b0503020204020204" pitchFamily="34" typeface="微软雅黑"/>
                <a:ea charset="-122" panose="020b0503020204020204" pitchFamily="34" typeface="微软雅黑"/>
              </a:rPr>
              <a:t>THE PART FOUR</a:t>
            </a:r>
          </a:p>
        </p:txBody>
      </p:sp>
    </p:spTree>
    <p:extLst>
      <p:ext uri="{BB962C8B-B14F-4D97-AF65-F5344CB8AC3E}">
        <p14:creationId val="1092937078"/>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1500" fill="hold" id="7"/>
                                        <p:tgtEl>
                                          <p:spTgt spid="4"/>
                                        </p:tgtEl>
                                        <p:attrNameLst>
                                          <p:attrName>ppt_x</p:attrName>
                                        </p:attrNameLst>
                                      </p:cBhvr>
                                      <p:tavLst>
                                        <p:tav tm="0">
                                          <p:val>
                                            <p:strVal val="0-#ppt_w/2"/>
                                          </p:val>
                                        </p:tav>
                                        <p:tav tm="100000">
                                          <p:val>
                                            <p:strVal val="#ppt_x"/>
                                          </p:val>
                                        </p:tav>
                                      </p:tavLst>
                                    </p:anim>
                                    <p:anim calcmode="lin" valueType="num">
                                      <p:cBhvr additive="base">
                                        <p:cTn dur="1500" fill="hold" id="8"/>
                                        <p:tgtEl>
                                          <p:spTgt spid="4"/>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50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1500" fill="hold" id="11"/>
                                        <p:tgtEl>
                                          <p:spTgt spid="2"/>
                                        </p:tgtEl>
                                        <p:attrNameLst>
                                          <p:attrName>ppt_x</p:attrName>
                                        </p:attrNameLst>
                                      </p:cBhvr>
                                      <p:tavLst>
                                        <p:tav tm="0">
                                          <p:val>
                                            <p:strVal val="0-#ppt_w/2"/>
                                          </p:val>
                                        </p:tav>
                                        <p:tav tm="100000">
                                          <p:val>
                                            <p:strVal val="#ppt_x"/>
                                          </p:val>
                                        </p:tav>
                                      </p:tavLst>
                                    </p:anim>
                                    <p:anim calcmode="lin" valueType="num">
                                      <p:cBhvr additive="base">
                                        <p:cTn dur="1500" fill="hold" id="12"/>
                                        <p:tgtEl>
                                          <p:spTgt spid="2"/>
                                        </p:tgtEl>
                                        <p:attrNameLst>
                                          <p:attrName>ppt_y</p:attrName>
                                        </p:attrNameLst>
                                      </p:cBhvr>
                                      <p:tavLst>
                                        <p:tav tm="0">
                                          <p:val>
                                            <p:strVal val="#ppt_y"/>
                                          </p:val>
                                        </p:tav>
                                        <p:tav tm="100000">
                                          <p:val>
                                            <p:strVal val="#ppt_y"/>
                                          </p:val>
                                        </p:tav>
                                      </p:tavLst>
                                    </p:anim>
                                  </p:childTnLst>
                                </p:cTn>
                              </p:par>
                              <p:par>
                                <p:cTn fill="hold" grpId="0" id="13" nodeType="withEffect" presetClass="entr" presetID="31" presetSubtype="0">
                                  <p:stCondLst>
                                    <p:cond delay="200"/>
                                  </p:stCondLst>
                                  <p:childTnLst>
                                    <p:set>
                                      <p:cBhvr>
                                        <p:cTn dur="1" fill="hold" id="14">
                                          <p:stCondLst>
                                            <p:cond delay="0"/>
                                          </p:stCondLst>
                                        </p:cTn>
                                        <p:tgtEl>
                                          <p:spTgt spid="16"/>
                                        </p:tgtEl>
                                        <p:attrNameLst>
                                          <p:attrName>style.visibility</p:attrName>
                                        </p:attrNameLst>
                                      </p:cBhvr>
                                      <p:to>
                                        <p:strVal val="visible"/>
                                      </p:to>
                                    </p:set>
                                    <p:anim calcmode="lin" valueType="num">
                                      <p:cBhvr>
                                        <p:cTn dur="1000" fill="hold" id="15"/>
                                        <p:tgtEl>
                                          <p:spTgt spid="16"/>
                                        </p:tgtEl>
                                        <p:attrNameLst>
                                          <p:attrName>ppt_w</p:attrName>
                                        </p:attrNameLst>
                                      </p:cBhvr>
                                      <p:tavLst>
                                        <p:tav tm="0">
                                          <p:val>
                                            <p:fltVal val="0"/>
                                          </p:val>
                                        </p:tav>
                                        <p:tav tm="100000">
                                          <p:val>
                                            <p:strVal val="#ppt_w"/>
                                          </p:val>
                                        </p:tav>
                                      </p:tavLst>
                                    </p:anim>
                                    <p:anim calcmode="lin" valueType="num">
                                      <p:cBhvr>
                                        <p:cTn dur="1000" fill="hold" id="16"/>
                                        <p:tgtEl>
                                          <p:spTgt spid="16"/>
                                        </p:tgtEl>
                                        <p:attrNameLst>
                                          <p:attrName>ppt_h</p:attrName>
                                        </p:attrNameLst>
                                      </p:cBhvr>
                                      <p:tavLst>
                                        <p:tav tm="0">
                                          <p:val>
                                            <p:fltVal val="0"/>
                                          </p:val>
                                        </p:tav>
                                        <p:tav tm="100000">
                                          <p:val>
                                            <p:strVal val="#ppt_h"/>
                                          </p:val>
                                        </p:tav>
                                      </p:tavLst>
                                    </p:anim>
                                    <p:anim calcmode="lin" valueType="num">
                                      <p:cBhvr>
                                        <p:cTn dur="1000" fill="hold" id="17"/>
                                        <p:tgtEl>
                                          <p:spTgt spid="16"/>
                                        </p:tgtEl>
                                        <p:attrNameLst>
                                          <p:attrName>style.rotation</p:attrName>
                                        </p:attrNameLst>
                                      </p:cBhvr>
                                      <p:tavLst>
                                        <p:tav tm="0">
                                          <p:val>
                                            <p:fltVal val="90"/>
                                          </p:val>
                                        </p:tav>
                                        <p:tav tm="100000">
                                          <p:val>
                                            <p:fltVal val="0"/>
                                          </p:val>
                                        </p:tav>
                                      </p:tavLst>
                                    </p:anim>
                                    <p:animEffect filter="fade" transition="in">
                                      <p:cBhvr>
                                        <p:cTn dur="1000" id="18"/>
                                        <p:tgtEl>
                                          <p:spTgt spid="16"/>
                                        </p:tgtEl>
                                      </p:cBhvr>
                                    </p:animEffect>
                                  </p:childTnLst>
                                </p:cTn>
                              </p:par>
                              <p:par>
                                <p:cTn fill="hold" grpId="0" id="19" nodeType="withEffect" presetClass="entr" presetID="31" presetSubtype="0">
                                  <p:stCondLst>
                                    <p:cond delay="500"/>
                                  </p:stCondLst>
                                  <p:childTnLst>
                                    <p:set>
                                      <p:cBhvr>
                                        <p:cTn dur="1" fill="hold" id="20">
                                          <p:stCondLst>
                                            <p:cond delay="0"/>
                                          </p:stCondLst>
                                        </p:cTn>
                                        <p:tgtEl>
                                          <p:spTgt spid="15"/>
                                        </p:tgtEl>
                                        <p:attrNameLst>
                                          <p:attrName>style.visibility</p:attrName>
                                        </p:attrNameLst>
                                      </p:cBhvr>
                                      <p:to>
                                        <p:strVal val="visible"/>
                                      </p:to>
                                    </p:set>
                                    <p:anim calcmode="lin" valueType="num">
                                      <p:cBhvr>
                                        <p:cTn dur="1000" fill="hold" id="21"/>
                                        <p:tgtEl>
                                          <p:spTgt spid="15"/>
                                        </p:tgtEl>
                                        <p:attrNameLst>
                                          <p:attrName>ppt_w</p:attrName>
                                        </p:attrNameLst>
                                      </p:cBhvr>
                                      <p:tavLst>
                                        <p:tav tm="0">
                                          <p:val>
                                            <p:fltVal val="0"/>
                                          </p:val>
                                        </p:tav>
                                        <p:tav tm="100000">
                                          <p:val>
                                            <p:strVal val="#ppt_w"/>
                                          </p:val>
                                        </p:tav>
                                      </p:tavLst>
                                    </p:anim>
                                    <p:anim calcmode="lin" valueType="num">
                                      <p:cBhvr>
                                        <p:cTn dur="1000" fill="hold" id="22"/>
                                        <p:tgtEl>
                                          <p:spTgt spid="15"/>
                                        </p:tgtEl>
                                        <p:attrNameLst>
                                          <p:attrName>ppt_h</p:attrName>
                                        </p:attrNameLst>
                                      </p:cBhvr>
                                      <p:tavLst>
                                        <p:tav tm="0">
                                          <p:val>
                                            <p:fltVal val="0"/>
                                          </p:val>
                                        </p:tav>
                                        <p:tav tm="100000">
                                          <p:val>
                                            <p:strVal val="#ppt_h"/>
                                          </p:val>
                                        </p:tav>
                                      </p:tavLst>
                                    </p:anim>
                                    <p:anim calcmode="lin" valueType="num">
                                      <p:cBhvr>
                                        <p:cTn dur="1000" fill="hold" id="23"/>
                                        <p:tgtEl>
                                          <p:spTgt spid="15"/>
                                        </p:tgtEl>
                                        <p:attrNameLst>
                                          <p:attrName>style.rotation</p:attrName>
                                        </p:attrNameLst>
                                      </p:cBhvr>
                                      <p:tavLst>
                                        <p:tav tm="0">
                                          <p:val>
                                            <p:fltVal val="90"/>
                                          </p:val>
                                        </p:tav>
                                        <p:tav tm="100000">
                                          <p:val>
                                            <p:fltVal val="0"/>
                                          </p:val>
                                        </p:tav>
                                      </p:tavLst>
                                    </p:anim>
                                    <p:animEffect filter="fade" transition="in">
                                      <p:cBhvr>
                                        <p:cTn dur="1000" id="24"/>
                                        <p:tgtEl>
                                          <p:spTgt spid="15"/>
                                        </p:tgtEl>
                                      </p:cBhvr>
                                    </p:animEffect>
                                  </p:childTnLst>
                                </p:cTn>
                              </p:par>
                              <p:par>
                                <p:cTn decel="100000" fill="hold" grpId="0" id="25" nodeType="withEffect" presetClass="entr" presetID="2" presetSubtype="8">
                                  <p:stCondLst>
                                    <p:cond delay="500"/>
                                  </p:stCondLst>
                                  <p:childTnLst>
                                    <p:set>
                                      <p:cBhvr>
                                        <p:cTn dur="1" fill="hold" id="26">
                                          <p:stCondLst>
                                            <p:cond delay="0"/>
                                          </p:stCondLst>
                                        </p:cTn>
                                        <p:tgtEl>
                                          <p:spTgt spid="31"/>
                                        </p:tgtEl>
                                        <p:attrNameLst>
                                          <p:attrName>style.visibility</p:attrName>
                                        </p:attrNameLst>
                                      </p:cBhvr>
                                      <p:to>
                                        <p:strVal val="visible"/>
                                      </p:to>
                                    </p:set>
                                    <p:anim calcmode="lin" valueType="num">
                                      <p:cBhvr additive="base">
                                        <p:cTn dur="1500" fill="hold" id="27"/>
                                        <p:tgtEl>
                                          <p:spTgt spid="31"/>
                                        </p:tgtEl>
                                        <p:attrNameLst>
                                          <p:attrName>ppt_x</p:attrName>
                                        </p:attrNameLst>
                                      </p:cBhvr>
                                      <p:tavLst>
                                        <p:tav tm="0">
                                          <p:val>
                                            <p:strVal val="0-#ppt_w/2"/>
                                          </p:val>
                                        </p:tav>
                                        <p:tav tm="100000">
                                          <p:val>
                                            <p:strVal val="#ppt_x"/>
                                          </p:val>
                                        </p:tav>
                                      </p:tavLst>
                                    </p:anim>
                                    <p:anim calcmode="lin" valueType="num">
                                      <p:cBhvr additive="base">
                                        <p:cTn dur="1500" fill="hold" id="28"/>
                                        <p:tgtEl>
                                          <p:spTgt spid="31"/>
                                        </p:tgtEl>
                                        <p:attrNameLst>
                                          <p:attrName>ppt_y</p:attrName>
                                        </p:attrNameLst>
                                      </p:cBhvr>
                                      <p:tavLst>
                                        <p:tav tm="0">
                                          <p:val>
                                            <p:strVal val="#ppt_y"/>
                                          </p:val>
                                        </p:tav>
                                        <p:tav tm="100000">
                                          <p:val>
                                            <p:strVal val="#ppt_y"/>
                                          </p:val>
                                        </p:tav>
                                      </p:tavLst>
                                    </p:anim>
                                  </p:childTnLst>
                                </p:cTn>
                              </p:par>
                              <p:par>
                                <p:cTn fill="hold" grpId="0" id="29" nodeType="withEffect" presetClass="entr" presetID="53" presetSubtype="0">
                                  <p:stCondLst>
                                    <p:cond delay="0"/>
                                  </p:stCondLst>
                                  <p:childTnLst>
                                    <p:set>
                                      <p:cBhvr>
                                        <p:cTn dur="1" fill="hold" id="30">
                                          <p:stCondLst>
                                            <p:cond delay="0"/>
                                          </p:stCondLst>
                                        </p:cTn>
                                        <p:tgtEl>
                                          <p:spTgt spid="17"/>
                                        </p:tgtEl>
                                        <p:attrNameLst>
                                          <p:attrName>style.visibility</p:attrName>
                                        </p:attrNameLst>
                                      </p:cBhvr>
                                      <p:to>
                                        <p:strVal val="visible"/>
                                      </p:to>
                                    </p:set>
                                    <p:anim calcmode="lin" valueType="num">
                                      <p:cBhvr>
                                        <p:cTn dur="100" fill="hold" id="31"/>
                                        <p:tgtEl>
                                          <p:spTgt spid="17"/>
                                        </p:tgtEl>
                                        <p:attrNameLst>
                                          <p:attrName>ppt_w</p:attrName>
                                        </p:attrNameLst>
                                      </p:cBhvr>
                                      <p:tavLst>
                                        <p:tav tm="0">
                                          <p:val>
                                            <p:fltVal val="0"/>
                                          </p:val>
                                        </p:tav>
                                        <p:tav tm="100000">
                                          <p:val>
                                            <p:strVal val="#ppt_w"/>
                                          </p:val>
                                        </p:tav>
                                      </p:tavLst>
                                    </p:anim>
                                    <p:anim calcmode="lin" valueType="num">
                                      <p:cBhvr>
                                        <p:cTn dur="100" fill="hold" id="32"/>
                                        <p:tgtEl>
                                          <p:spTgt spid="17"/>
                                        </p:tgtEl>
                                        <p:attrNameLst>
                                          <p:attrName>ppt_h</p:attrName>
                                        </p:attrNameLst>
                                      </p:cBhvr>
                                      <p:tavLst>
                                        <p:tav tm="0">
                                          <p:val>
                                            <p:fltVal val="0"/>
                                          </p:val>
                                        </p:tav>
                                        <p:tav tm="100000">
                                          <p:val>
                                            <p:strVal val="#ppt_h"/>
                                          </p:val>
                                        </p:tav>
                                      </p:tavLst>
                                    </p:anim>
                                    <p:animEffect filter="fade" transition="in">
                                      <p:cBhvr>
                                        <p:cTn dur="100" id="33"/>
                                        <p:tgtEl>
                                          <p:spTgt spid="17"/>
                                        </p:tgtEl>
                                      </p:cBhvr>
                                    </p:animEffect>
                                  </p:childTnLst>
                                </p:cTn>
                              </p:par>
                              <p:par>
                                <p:cTn fill="hold" grpId="1" id="34" nodeType="withEffect" presetClass="emph" presetID="6" presetSubtype="0">
                                  <p:stCondLst>
                                    <p:cond delay="100"/>
                                  </p:stCondLst>
                                  <p:childTnLst>
                                    <p:animScale>
                                      <p:cBhvr>
                                        <p:cTn dur="100" fill="hold" id="35"/>
                                        <p:tgtEl>
                                          <p:spTgt spid="17"/>
                                        </p:tgtEl>
                                      </p:cBhvr>
                                      <p:by x="110000" y="110000"/>
                                    </p:animScale>
                                  </p:childTnLst>
                                </p:cTn>
                              </p:par>
                              <p:par>
                                <p:cTn fill="hold" grpId="2" id="36" nodeType="withEffect" presetClass="emph" presetID="6" presetSubtype="0">
                                  <p:stCondLst>
                                    <p:cond delay="200"/>
                                  </p:stCondLst>
                                  <p:childTnLst>
                                    <p:animScale>
                                      <p:cBhvr>
                                        <p:cTn dur="200" fill="hold" id="37"/>
                                        <p:tgtEl>
                                          <p:spTgt spid="17"/>
                                        </p:tgtEl>
                                      </p:cBhvr>
                                      <p:by x="90000" y="90000"/>
                                    </p:animScale>
                                  </p:childTnLst>
                                </p:cTn>
                              </p:par>
                              <p:par>
                                <p:cTn fill="hold" grpId="3" id="38" nodeType="withEffect" presetClass="emph" presetID="6" presetSubtype="0">
                                  <p:stCondLst>
                                    <p:cond delay="400"/>
                                  </p:stCondLst>
                                  <p:childTnLst>
                                    <p:animScale>
                                      <p:cBhvr>
                                        <p:cTn dur="100" fill="hold" id="39"/>
                                        <p:tgtEl>
                                          <p:spTgt spid="17"/>
                                        </p:tgtEl>
                                      </p:cBhvr>
                                      <p:by x="105000" y="105000"/>
                                    </p:animScale>
                                  </p:childTnLst>
                                </p:cTn>
                              </p:par>
                              <p:par>
                                <p:cTn fill="hold" grpId="4" id="40" nodeType="withEffect" presetClass="emph" presetID="6" presetSubtype="0">
                                  <p:stCondLst>
                                    <p:cond delay="500"/>
                                  </p:stCondLst>
                                  <p:childTnLst>
                                    <p:animScale>
                                      <p:cBhvr>
                                        <p:cTn dur="200" fill="hold" id="41"/>
                                        <p:tgtEl>
                                          <p:spTgt spid="17"/>
                                        </p:tgtEl>
                                      </p:cBhvr>
                                      <p:by x="95000" y="95000"/>
                                    </p:animScale>
                                  </p:childTnLst>
                                </p:cTn>
                              </p:par>
                              <p:par>
                                <p:cTn decel="100000" fill="hold" grpId="0" id="42" nodeType="withEffect" presetClass="entr" presetID="2" presetSubtype="4">
                                  <p:stCondLst>
                                    <p:cond delay="0"/>
                                  </p:stCondLst>
                                  <p:childTnLst>
                                    <p:set>
                                      <p:cBhvr>
                                        <p:cTn dur="1" fill="hold" id="43">
                                          <p:stCondLst>
                                            <p:cond delay="0"/>
                                          </p:stCondLst>
                                        </p:cTn>
                                        <p:tgtEl>
                                          <p:spTgt spid="27"/>
                                        </p:tgtEl>
                                        <p:attrNameLst>
                                          <p:attrName>style.visibility</p:attrName>
                                        </p:attrNameLst>
                                      </p:cBhvr>
                                      <p:to>
                                        <p:strVal val="visible"/>
                                      </p:to>
                                    </p:set>
                                    <p:anim calcmode="lin" valueType="num">
                                      <p:cBhvr additive="base">
                                        <p:cTn dur="1500" fill="hold" id="44"/>
                                        <p:tgtEl>
                                          <p:spTgt spid="27"/>
                                        </p:tgtEl>
                                        <p:attrNameLst>
                                          <p:attrName>ppt_x</p:attrName>
                                        </p:attrNameLst>
                                      </p:cBhvr>
                                      <p:tavLst>
                                        <p:tav tm="0">
                                          <p:val>
                                            <p:strVal val="#ppt_x"/>
                                          </p:val>
                                        </p:tav>
                                        <p:tav tm="100000">
                                          <p:val>
                                            <p:strVal val="#ppt_x"/>
                                          </p:val>
                                        </p:tav>
                                      </p:tavLst>
                                    </p:anim>
                                    <p:anim calcmode="lin" valueType="num">
                                      <p:cBhvr additive="base">
                                        <p:cTn dur="1500" fill="hold" id="45"/>
                                        <p:tgtEl>
                                          <p:spTgt spid="27"/>
                                        </p:tgtEl>
                                        <p:attrNameLst>
                                          <p:attrName>ppt_y</p:attrName>
                                        </p:attrNameLst>
                                      </p:cBhvr>
                                      <p:tavLst>
                                        <p:tav tm="0">
                                          <p:val>
                                            <p:strVal val="1+#ppt_h/2"/>
                                          </p:val>
                                        </p:tav>
                                        <p:tav tm="100000">
                                          <p:val>
                                            <p:strVal val="#ppt_y"/>
                                          </p:val>
                                        </p:tav>
                                      </p:tavLst>
                                    </p:anim>
                                  </p:childTnLst>
                                </p:cTn>
                              </p:par>
                              <p:par>
                                <p:cTn decel="100000" fill="hold" grpId="0" id="46" nodeType="withEffect" presetClass="entr" presetID="2" presetSubtype="4">
                                  <p:stCondLst>
                                    <p:cond delay="0"/>
                                  </p:stCondLst>
                                  <p:childTnLst>
                                    <p:set>
                                      <p:cBhvr>
                                        <p:cTn dur="1" fill="hold" id="47">
                                          <p:stCondLst>
                                            <p:cond delay="0"/>
                                          </p:stCondLst>
                                        </p:cTn>
                                        <p:tgtEl>
                                          <p:spTgt spid="28"/>
                                        </p:tgtEl>
                                        <p:attrNameLst>
                                          <p:attrName>style.visibility</p:attrName>
                                        </p:attrNameLst>
                                      </p:cBhvr>
                                      <p:to>
                                        <p:strVal val="visible"/>
                                      </p:to>
                                    </p:set>
                                    <p:anim calcmode="lin" valueType="num">
                                      <p:cBhvr additive="base">
                                        <p:cTn dur="1500" fill="hold" id="48"/>
                                        <p:tgtEl>
                                          <p:spTgt spid="28"/>
                                        </p:tgtEl>
                                        <p:attrNameLst>
                                          <p:attrName>ppt_x</p:attrName>
                                        </p:attrNameLst>
                                      </p:cBhvr>
                                      <p:tavLst>
                                        <p:tav tm="0">
                                          <p:val>
                                            <p:strVal val="#ppt_x"/>
                                          </p:val>
                                        </p:tav>
                                        <p:tav tm="100000">
                                          <p:val>
                                            <p:strVal val="#ppt_x"/>
                                          </p:val>
                                        </p:tav>
                                      </p:tavLst>
                                    </p:anim>
                                    <p:anim calcmode="lin" valueType="num">
                                      <p:cBhvr additive="base">
                                        <p:cTn dur="1500" fill="hold" id="49"/>
                                        <p:tgtEl>
                                          <p:spTgt spid="28"/>
                                        </p:tgtEl>
                                        <p:attrNameLst>
                                          <p:attrName>ppt_y</p:attrName>
                                        </p:attrNameLst>
                                      </p:cBhvr>
                                      <p:tavLst>
                                        <p:tav tm="0">
                                          <p:val>
                                            <p:strVal val="1+#ppt_h/2"/>
                                          </p:val>
                                        </p:tav>
                                        <p:tav tm="100000">
                                          <p:val>
                                            <p:strVal val="#ppt_y"/>
                                          </p:val>
                                        </p:tav>
                                      </p:tavLst>
                                    </p:anim>
                                  </p:childTnLst>
                                </p:cTn>
                              </p:par>
                              <p:par>
                                <p:cTn decel="100000" fill="hold" grpId="0" id="50" nodeType="withEffect" presetClass="entr" presetID="2" presetSubtype="4">
                                  <p:stCondLst>
                                    <p:cond delay="0"/>
                                  </p:stCondLst>
                                  <p:childTnLst>
                                    <p:set>
                                      <p:cBhvr>
                                        <p:cTn dur="1" fill="hold" id="51">
                                          <p:stCondLst>
                                            <p:cond delay="0"/>
                                          </p:stCondLst>
                                        </p:cTn>
                                        <p:tgtEl>
                                          <p:spTgt spid="29"/>
                                        </p:tgtEl>
                                        <p:attrNameLst>
                                          <p:attrName>style.visibility</p:attrName>
                                        </p:attrNameLst>
                                      </p:cBhvr>
                                      <p:to>
                                        <p:strVal val="visible"/>
                                      </p:to>
                                    </p:set>
                                    <p:anim calcmode="lin" valueType="num">
                                      <p:cBhvr additive="base">
                                        <p:cTn dur="1500" fill="hold" id="52"/>
                                        <p:tgtEl>
                                          <p:spTgt spid="29"/>
                                        </p:tgtEl>
                                        <p:attrNameLst>
                                          <p:attrName>ppt_x</p:attrName>
                                        </p:attrNameLst>
                                      </p:cBhvr>
                                      <p:tavLst>
                                        <p:tav tm="0">
                                          <p:val>
                                            <p:strVal val="#ppt_x"/>
                                          </p:val>
                                        </p:tav>
                                        <p:tav tm="100000">
                                          <p:val>
                                            <p:strVal val="#ppt_x"/>
                                          </p:val>
                                        </p:tav>
                                      </p:tavLst>
                                    </p:anim>
                                    <p:anim calcmode="lin" valueType="num">
                                      <p:cBhvr additive="base">
                                        <p:cTn dur="1500" fill="hold" id="53"/>
                                        <p:tgtEl>
                                          <p:spTgt spid="29"/>
                                        </p:tgtEl>
                                        <p:attrNameLst>
                                          <p:attrName>ppt_y</p:attrName>
                                        </p:attrNameLst>
                                      </p:cBhvr>
                                      <p:tavLst>
                                        <p:tav tm="0">
                                          <p:val>
                                            <p:strVal val="1+#ppt_h/2"/>
                                          </p:val>
                                        </p:tav>
                                        <p:tav tm="100000">
                                          <p:val>
                                            <p:strVal val="#ppt_y"/>
                                          </p:val>
                                        </p:tav>
                                      </p:tavLst>
                                    </p:anim>
                                  </p:childTnLst>
                                </p:cTn>
                              </p:par>
                              <p:par>
                                <p:cTn decel="100000" fill="hold" grpId="0" id="54" nodeType="withEffect" presetClass="entr" presetID="2" presetSubtype="4">
                                  <p:stCondLst>
                                    <p:cond delay="0"/>
                                  </p:stCondLst>
                                  <p:childTnLst>
                                    <p:set>
                                      <p:cBhvr>
                                        <p:cTn dur="1" fill="hold" id="55">
                                          <p:stCondLst>
                                            <p:cond delay="0"/>
                                          </p:stCondLst>
                                        </p:cTn>
                                        <p:tgtEl>
                                          <p:spTgt spid="30"/>
                                        </p:tgtEl>
                                        <p:attrNameLst>
                                          <p:attrName>style.visibility</p:attrName>
                                        </p:attrNameLst>
                                      </p:cBhvr>
                                      <p:to>
                                        <p:strVal val="visible"/>
                                      </p:to>
                                    </p:set>
                                    <p:anim calcmode="lin" valueType="num">
                                      <p:cBhvr additive="base">
                                        <p:cTn dur="1500" fill="hold" id="56"/>
                                        <p:tgtEl>
                                          <p:spTgt spid="30"/>
                                        </p:tgtEl>
                                        <p:attrNameLst>
                                          <p:attrName>ppt_x</p:attrName>
                                        </p:attrNameLst>
                                      </p:cBhvr>
                                      <p:tavLst>
                                        <p:tav tm="0">
                                          <p:val>
                                            <p:strVal val="#ppt_x"/>
                                          </p:val>
                                        </p:tav>
                                        <p:tav tm="100000">
                                          <p:val>
                                            <p:strVal val="#ppt_x"/>
                                          </p:val>
                                        </p:tav>
                                      </p:tavLst>
                                    </p:anim>
                                    <p:anim calcmode="lin" valueType="num">
                                      <p:cBhvr additive="base">
                                        <p:cTn dur="1500" fill="hold" id="57"/>
                                        <p:tgtEl>
                                          <p:spTgt spid="30"/>
                                        </p:tgtEl>
                                        <p:attrNameLst>
                                          <p:attrName>ppt_y</p:attrName>
                                        </p:attrNameLst>
                                      </p:cBhvr>
                                      <p:tavLst>
                                        <p:tav tm="0">
                                          <p:val>
                                            <p:strVal val="1+#ppt_h/2"/>
                                          </p:val>
                                        </p:tav>
                                        <p:tav tm="100000">
                                          <p:val>
                                            <p:strVal val="#ppt_y"/>
                                          </p:val>
                                        </p:tav>
                                      </p:tavLst>
                                    </p:anim>
                                  </p:childTnLst>
                                </p:cTn>
                              </p:par>
                            </p:childTnLst>
                          </p:cTn>
                        </p:par>
                        <p:par>
                          <p:cTn fill="hold" id="58" nodeType="afterGroup">
                            <p:stCondLst>
                              <p:cond delay="2000"/>
                            </p:stCondLst>
                            <p:childTnLst>
                              <p:par>
                                <p:cTn fill="hold" grpId="0" id="59" nodeType="afterEffect" presetClass="entr" presetID="55" presetSubtype="0">
                                  <p:stCondLst>
                                    <p:cond delay="0"/>
                                  </p:stCondLst>
                                  <p:childTnLst>
                                    <p:set>
                                      <p:cBhvr>
                                        <p:cTn dur="1" fill="hold" id="60">
                                          <p:stCondLst>
                                            <p:cond delay="0"/>
                                          </p:stCondLst>
                                        </p:cTn>
                                        <p:tgtEl>
                                          <p:spTgt spid="32"/>
                                        </p:tgtEl>
                                        <p:attrNameLst>
                                          <p:attrName>style.visibility</p:attrName>
                                        </p:attrNameLst>
                                      </p:cBhvr>
                                      <p:to>
                                        <p:strVal val="visible"/>
                                      </p:to>
                                    </p:set>
                                    <p:anim calcmode="lin" valueType="num">
                                      <p:cBhvr>
                                        <p:cTn dur="1000" fill="hold" id="61"/>
                                        <p:tgtEl>
                                          <p:spTgt spid="32"/>
                                        </p:tgtEl>
                                        <p:attrNameLst>
                                          <p:attrName>ppt_w</p:attrName>
                                        </p:attrNameLst>
                                      </p:cBhvr>
                                      <p:tavLst>
                                        <p:tav tm="0">
                                          <p:val>
                                            <p:strVal val="#ppt_w*0.70"/>
                                          </p:val>
                                        </p:tav>
                                        <p:tav tm="100000">
                                          <p:val>
                                            <p:strVal val="#ppt_w"/>
                                          </p:val>
                                        </p:tav>
                                      </p:tavLst>
                                    </p:anim>
                                    <p:anim calcmode="lin" valueType="num">
                                      <p:cBhvr>
                                        <p:cTn dur="1000" fill="hold" id="62"/>
                                        <p:tgtEl>
                                          <p:spTgt spid="32"/>
                                        </p:tgtEl>
                                        <p:attrNameLst>
                                          <p:attrName>ppt_h</p:attrName>
                                        </p:attrNameLst>
                                      </p:cBhvr>
                                      <p:tavLst>
                                        <p:tav tm="0">
                                          <p:val>
                                            <p:strVal val="#ppt_h"/>
                                          </p:val>
                                        </p:tav>
                                        <p:tav tm="100000">
                                          <p:val>
                                            <p:strVal val="#ppt_h"/>
                                          </p:val>
                                        </p:tav>
                                      </p:tavLst>
                                    </p:anim>
                                    <p:animEffect filter="fade" transition="in">
                                      <p:cBhvr>
                                        <p:cTn dur="1000" id="63"/>
                                        <p:tgtEl>
                                          <p:spTgt spid="32"/>
                                        </p:tgtEl>
                                      </p:cBhvr>
                                    </p:animEffect>
                                  </p:childTnLst>
                                </p:cTn>
                              </p:par>
                              <p:par>
                                <p:cTn fill="hold" grpId="0" id="64" nodeType="withEffect" presetClass="entr" presetID="12" presetSubtype="8">
                                  <p:stCondLst>
                                    <p:cond delay="0"/>
                                  </p:stCondLst>
                                  <p:childTnLst>
                                    <p:set>
                                      <p:cBhvr>
                                        <p:cTn dur="1" fill="hold" id="65">
                                          <p:stCondLst>
                                            <p:cond delay="0"/>
                                          </p:stCondLst>
                                        </p:cTn>
                                        <p:tgtEl>
                                          <p:spTgt spid="36"/>
                                        </p:tgtEl>
                                        <p:attrNameLst>
                                          <p:attrName>style.visibility</p:attrName>
                                        </p:attrNameLst>
                                      </p:cBhvr>
                                      <p:to>
                                        <p:strVal val="visible"/>
                                      </p:to>
                                    </p:set>
                                    <p:anim calcmode="lin" valueType="num">
                                      <p:cBhvr additive="base">
                                        <p:cTn dur="1000" id="66"/>
                                        <p:tgtEl>
                                          <p:spTgt spid="36"/>
                                        </p:tgtEl>
                                        <p:attrNameLst>
                                          <p:attrName>ppt_x</p:attrName>
                                        </p:attrNameLst>
                                      </p:cBhvr>
                                      <p:tavLst>
                                        <p:tav tm="0">
                                          <p:val>
                                            <p:strVal val="#ppt_x-#ppt_w*1.125000"/>
                                          </p:val>
                                        </p:tav>
                                        <p:tav tm="100000">
                                          <p:val>
                                            <p:strVal val="#ppt_x"/>
                                          </p:val>
                                        </p:tav>
                                      </p:tavLst>
                                    </p:anim>
                                    <p:animEffect filter="wipe(right)" transition="in">
                                      <p:cBhvr>
                                        <p:cTn dur="1000" id="67"/>
                                        <p:tgtEl>
                                          <p:spTgt spid="36"/>
                                        </p:tgtEl>
                                      </p:cBhvr>
                                    </p:animEffect>
                                  </p:childTnLst>
                                </p:cTn>
                              </p:par>
                            </p:childTnLst>
                          </p:cTn>
                        </p:par>
                        <p:par>
                          <p:cTn fill="hold" id="68" nodeType="afterGroup">
                            <p:stCondLst>
                              <p:cond delay="3000"/>
                            </p:stCondLst>
                            <p:childTnLst>
                              <p:par>
                                <p:cTn fill="hold" grpId="0" id="69" nodeType="afterEffect" presetClass="entr" presetID="55" presetSubtype="0">
                                  <p:stCondLst>
                                    <p:cond delay="0"/>
                                  </p:stCondLst>
                                  <p:childTnLst>
                                    <p:set>
                                      <p:cBhvr>
                                        <p:cTn dur="1" fill="hold" id="70">
                                          <p:stCondLst>
                                            <p:cond delay="0"/>
                                          </p:stCondLst>
                                        </p:cTn>
                                        <p:tgtEl>
                                          <p:spTgt spid="33"/>
                                        </p:tgtEl>
                                        <p:attrNameLst>
                                          <p:attrName>style.visibility</p:attrName>
                                        </p:attrNameLst>
                                      </p:cBhvr>
                                      <p:to>
                                        <p:strVal val="visible"/>
                                      </p:to>
                                    </p:set>
                                    <p:anim calcmode="lin" valueType="num">
                                      <p:cBhvr>
                                        <p:cTn dur="1000" fill="hold" id="71"/>
                                        <p:tgtEl>
                                          <p:spTgt spid="33"/>
                                        </p:tgtEl>
                                        <p:attrNameLst>
                                          <p:attrName>ppt_w</p:attrName>
                                        </p:attrNameLst>
                                      </p:cBhvr>
                                      <p:tavLst>
                                        <p:tav tm="0">
                                          <p:val>
                                            <p:strVal val="#ppt_w*0.70"/>
                                          </p:val>
                                        </p:tav>
                                        <p:tav tm="100000">
                                          <p:val>
                                            <p:strVal val="#ppt_w"/>
                                          </p:val>
                                        </p:tav>
                                      </p:tavLst>
                                    </p:anim>
                                    <p:anim calcmode="lin" valueType="num">
                                      <p:cBhvr>
                                        <p:cTn dur="1000" fill="hold" id="72"/>
                                        <p:tgtEl>
                                          <p:spTgt spid="33"/>
                                        </p:tgtEl>
                                        <p:attrNameLst>
                                          <p:attrName>ppt_h</p:attrName>
                                        </p:attrNameLst>
                                      </p:cBhvr>
                                      <p:tavLst>
                                        <p:tav tm="0">
                                          <p:val>
                                            <p:strVal val="#ppt_h"/>
                                          </p:val>
                                        </p:tav>
                                        <p:tav tm="100000">
                                          <p:val>
                                            <p:strVal val="#ppt_h"/>
                                          </p:val>
                                        </p:tav>
                                      </p:tavLst>
                                    </p:anim>
                                    <p:animEffect filter="fade" transition="in">
                                      <p:cBhvr>
                                        <p:cTn dur="1000" id="73"/>
                                        <p:tgtEl>
                                          <p:spTgt spid="33"/>
                                        </p:tgtEl>
                                      </p:cBhvr>
                                    </p:animEffect>
                                  </p:childTnLst>
                                </p:cTn>
                              </p:par>
                              <p:par>
                                <p:cTn fill="hold" grpId="0" id="74" nodeType="withEffect" presetClass="entr" presetID="12" presetSubtype="8">
                                  <p:stCondLst>
                                    <p:cond delay="0"/>
                                  </p:stCondLst>
                                  <p:childTnLst>
                                    <p:set>
                                      <p:cBhvr>
                                        <p:cTn dur="1" fill="hold" id="75">
                                          <p:stCondLst>
                                            <p:cond delay="0"/>
                                          </p:stCondLst>
                                        </p:cTn>
                                        <p:tgtEl>
                                          <p:spTgt spid="37"/>
                                        </p:tgtEl>
                                        <p:attrNameLst>
                                          <p:attrName>style.visibility</p:attrName>
                                        </p:attrNameLst>
                                      </p:cBhvr>
                                      <p:to>
                                        <p:strVal val="visible"/>
                                      </p:to>
                                    </p:set>
                                    <p:anim calcmode="lin" valueType="num">
                                      <p:cBhvr additive="base">
                                        <p:cTn dur="1000" id="76"/>
                                        <p:tgtEl>
                                          <p:spTgt spid="37"/>
                                        </p:tgtEl>
                                        <p:attrNameLst>
                                          <p:attrName>ppt_x</p:attrName>
                                        </p:attrNameLst>
                                      </p:cBhvr>
                                      <p:tavLst>
                                        <p:tav tm="0">
                                          <p:val>
                                            <p:strVal val="#ppt_x-#ppt_w*1.125000"/>
                                          </p:val>
                                        </p:tav>
                                        <p:tav tm="100000">
                                          <p:val>
                                            <p:strVal val="#ppt_x"/>
                                          </p:val>
                                        </p:tav>
                                      </p:tavLst>
                                    </p:anim>
                                    <p:animEffect filter="wipe(right)" transition="in">
                                      <p:cBhvr>
                                        <p:cTn dur="1000" id="77"/>
                                        <p:tgtEl>
                                          <p:spTgt spid="37"/>
                                        </p:tgtEl>
                                      </p:cBhvr>
                                    </p:animEffect>
                                  </p:childTnLst>
                                </p:cTn>
                              </p:par>
                            </p:childTnLst>
                          </p:cTn>
                        </p:par>
                        <p:par>
                          <p:cTn fill="hold" id="78" nodeType="afterGroup">
                            <p:stCondLst>
                              <p:cond delay="4000"/>
                            </p:stCondLst>
                            <p:childTnLst>
                              <p:par>
                                <p:cTn fill="hold" grpId="0" id="79" nodeType="afterEffect" presetClass="entr" presetID="55" presetSubtype="0">
                                  <p:stCondLst>
                                    <p:cond delay="0"/>
                                  </p:stCondLst>
                                  <p:childTnLst>
                                    <p:set>
                                      <p:cBhvr>
                                        <p:cTn dur="1" fill="hold" id="80">
                                          <p:stCondLst>
                                            <p:cond delay="0"/>
                                          </p:stCondLst>
                                        </p:cTn>
                                        <p:tgtEl>
                                          <p:spTgt spid="34"/>
                                        </p:tgtEl>
                                        <p:attrNameLst>
                                          <p:attrName>style.visibility</p:attrName>
                                        </p:attrNameLst>
                                      </p:cBhvr>
                                      <p:to>
                                        <p:strVal val="visible"/>
                                      </p:to>
                                    </p:set>
                                    <p:anim calcmode="lin" valueType="num">
                                      <p:cBhvr>
                                        <p:cTn dur="1000" fill="hold" id="81"/>
                                        <p:tgtEl>
                                          <p:spTgt spid="34"/>
                                        </p:tgtEl>
                                        <p:attrNameLst>
                                          <p:attrName>ppt_w</p:attrName>
                                        </p:attrNameLst>
                                      </p:cBhvr>
                                      <p:tavLst>
                                        <p:tav tm="0">
                                          <p:val>
                                            <p:strVal val="#ppt_w*0.70"/>
                                          </p:val>
                                        </p:tav>
                                        <p:tav tm="100000">
                                          <p:val>
                                            <p:strVal val="#ppt_w"/>
                                          </p:val>
                                        </p:tav>
                                      </p:tavLst>
                                    </p:anim>
                                    <p:anim calcmode="lin" valueType="num">
                                      <p:cBhvr>
                                        <p:cTn dur="1000" fill="hold" id="82"/>
                                        <p:tgtEl>
                                          <p:spTgt spid="34"/>
                                        </p:tgtEl>
                                        <p:attrNameLst>
                                          <p:attrName>ppt_h</p:attrName>
                                        </p:attrNameLst>
                                      </p:cBhvr>
                                      <p:tavLst>
                                        <p:tav tm="0">
                                          <p:val>
                                            <p:strVal val="#ppt_h"/>
                                          </p:val>
                                        </p:tav>
                                        <p:tav tm="100000">
                                          <p:val>
                                            <p:strVal val="#ppt_h"/>
                                          </p:val>
                                        </p:tav>
                                      </p:tavLst>
                                    </p:anim>
                                    <p:animEffect filter="fade" transition="in">
                                      <p:cBhvr>
                                        <p:cTn dur="1000" id="83"/>
                                        <p:tgtEl>
                                          <p:spTgt spid="34"/>
                                        </p:tgtEl>
                                      </p:cBhvr>
                                    </p:animEffect>
                                  </p:childTnLst>
                                </p:cTn>
                              </p:par>
                              <p:par>
                                <p:cTn fill="hold" grpId="0" id="84" nodeType="withEffect" presetClass="entr" presetID="12" presetSubtype="8">
                                  <p:stCondLst>
                                    <p:cond delay="0"/>
                                  </p:stCondLst>
                                  <p:childTnLst>
                                    <p:set>
                                      <p:cBhvr>
                                        <p:cTn dur="1" fill="hold" id="85">
                                          <p:stCondLst>
                                            <p:cond delay="0"/>
                                          </p:stCondLst>
                                        </p:cTn>
                                        <p:tgtEl>
                                          <p:spTgt spid="38"/>
                                        </p:tgtEl>
                                        <p:attrNameLst>
                                          <p:attrName>style.visibility</p:attrName>
                                        </p:attrNameLst>
                                      </p:cBhvr>
                                      <p:to>
                                        <p:strVal val="visible"/>
                                      </p:to>
                                    </p:set>
                                    <p:anim calcmode="lin" valueType="num">
                                      <p:cBhvr additive="base">
                                        <p:cTn dur="1000" id="86"/>
                                        <p:tgtEl>
                                          <p:spTgt spid="38"/>
                                        </p:tgtEl>
                                        <p:attrNameLst>
                                          <p:attrName>ppt_x</p:attrName>
                                        </p:attrNameLst>
                                      </p:cBhvr>
                                      <p:tavLst>
                                        <p:tav tm="0">
                                          <p:val>
                                            <p:strVal val="#ppt_x-#ppt_w*1.125000"/>
                                          </p:val>
                                        </p:tav>
                                        <p:tav tm="100000">
                                          <p:val>
                                            <p:strVal val="#ppt_x"/>
                                          </p:val>
                                        </p:tav>
                                      </p:tavLst>
                                    </p:anim>
                                    <p:animEffect filter="wipe(right)" transition="in">
                                      <p:cBhvr>
                                        <p:cTn dur="1000" id="87"/>
                                        <p:tgtEl>
                                          <p:spTgt spid="38"/>
                                        </p:tgtEl>
                                      </p:cBhvr>
                                    </p:animEffect>
                                  </p:childTnLst>
                                </p:cTn>
                              </p:par>
                            </p:childTnLst>
                          </p:cTn>
                        </p:par>
                        <p:par>
                          <p:cTn fill="hold" id="88" nodeType="afterGroup">
                            <p:stCondLst>
                              <p:cond delay="5000"/>
                            </p:stCondLst>
                            <p:childTnLst>
                              <p:par>
                                <p:cTn fill="hold" grpId="0" id="89" nodeType="afterEffect" presetClass="entr" presetID="55" presetSubtype="0">
                                  <p:stCondLst>
                                    <p:cond delay="0"/>
                                  </p:stCondLst>
                                  <p:childTnLst>
                                    <p:set>
                                      <p:cBhvr>
                                        <p:cTn dur="1" fill="hold" id="90">
                                          <p:stCondLst>
                                            <p:cond delay="0"/>
                                          </p:stCondLst>
                                        </p:cTn>
                                        <p:tgtEl>
                                          <p:spTgt spid="35"/>
                                        </p:tgtEl>
                                        <p:attrNameLst>
                                          <p:attrName>style.visibility</p:attrName>
                                        </p:attrNameLst>
                                      </p:cBhvr>
                                      <p:to>
                                        <p:strVal val="visible"/>
                                      </p:to>
                                    </p:set>
                                    <p:anim calcmode="lin" valueType="num">
                                      <p:cBhvr>
                                        <p:cTn dur="1000" fill="hold" id="91"/>
                                        <p:tgtEl>
                                          <p:spTgt spid="35"/>
                                        </p:tgtEl>
                                        <p:attrNameLst>
                                          <p:attrName>ppt_w</p:attrName>
                                        </p:attrNameLst>
                                      </p:cBhvr>
                                      <p:tavLst>
                                        <p:tav tm="0">
                                          <p:val>
                                            <p:strVal val="#ppt_w*0.70"/>
                                          </p:val>
                                        </p:tav>
                                        <p:tav tm="100000">
                                          <p:val>
                                            <p:strVal val="#ppt_w"/>
                                          </p:val>
                                        </p:tav>
                                      </p:tavLst>
                                    </p:anim>
                                    <p:anim calcmode="lin" valueType="num">
                                      <p:cBhvr>
                                        <p:cTn dur="1000" fill="hold" id="92"/>
                                        <p:tgtEl>
                                          <p:spTgt spid="35"/>
                                        </p:tgtEl>
                                        <p:attrNameLst>
                                          <p:attrName>ppt_h</p:attrName>
                                        </p:attrNameLst>
                                      </p:cBhvr>
                                      <p:tavLst>
                                        <p:tav tm="0">
                                          <p:val>
                                            <p:strVal val="#ppt_h"/>
                                          </p:val>
                                        </p:tav>
                                        <p:tav tm="100000">
                                          <p:val>
                                            <p:strVal val="#ppt_h"/>
                                          </p:val>
                                        </p:tav>
                                      </p:tavLst>
                                    </p:anim>
                                    <p:animEffect filter="fade" transition="in">
                                      <p:cBhvr>
                                        <p:cTn dur="1000" id="93"/>
                                        <p:tgtEl>
                                          <p:spTgt spid="35"/>
                                        </p:tgtEl>
                                      </p:cBhvr>
                                    </p:animEffect>
                                  </p:childTnLst>
                                </p:cTn>
                              </p:par>
                              <p:par>
                                <p:cTn fill="hold" grpId="0" id="94" nodeType="withEffect" presetClass="entr" presetID="12" presetSubtype="8">
                                  <p:stCondLst>
                                    <p:cond delay="0"/>
                                  </p:stCondLst>
                                  <p:childTnLst>
                                    <p:set>
                                      <p:cBhvr>
                                        <p:cTn dur="1" fill="hold" id="95">
                                          <p:stCondLst>
                                            <p:cond delay="0"/>
                                          </p:stCondLst>
                                        </p:cTn>
                                        <p:tgtEl>
                                          <p:spTgt spid="39"/>
                                        </p:tgtEl>
                                        <p:attrNameLst>
                                          <p:attrName>style.visibility</p:attrName>
                                        </p:attrNameLst>
                                      </p:cBhvr>
                                      <p:to>
                                        <p:strVal val="visible"/>
                                      </p:to>
                                    </p:set>
                                    <p:anim calcmode="lin" valueType="num">
                                      <p:cBhvr additive="base">
                                        <p:cTn dur="1000" id="96"/>
                                        <p:tgtEl>
                                          <p:spTgt spid="39"/>
                                        </p:tgtEl>
                                        <p:attrNameLst>
                                          <p:attrName>ppt_x</p:attrName>
                                        </p:attrNameLst>
                                      </p:cBhvr>
                                      <p:tavLst>
                                        <p:tav tm="0">
                                          <p:val>
                                            <p:strVal val="#ppt_x-#ppt_w*1.125000"/>
                                          </p:val>
                                        </p:tav>
                                        <p:tav tm="100000">
                                          <p:val>
                                            <p:strVal val="#ppt_x"/>
                                          </p:val>
                                        </p:tav>
                                      </p:tavLst>
                                    </p:anim>
                                    <p:animEffect filter="wipe(right)" transition="in">
                                      <p:cBhvr>
                                        <p:cTn dur="1000" id="97"/>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2"/>
      <p:bldP grpId="0" spid="4"/>
      <p:bldP grpId="0" spid="15"/>
      <p:bldP grpId="0" spid="17"/>
      <p:bldP grpId="1" spid="17"/>
      <p:bldP grpId="2" spid="17"/>
      <p:bldP grpId="3" spid="17"/>
      <p:bldP grpId="4" spid="17"/>
      <p:bldP grpId="0" spid="27"/>
      <p:bldP grpId="0" spid="28"/>
      <p:bldP grpId="0" spid="29"/>
      <p:bldP grpId="0" spid="30"/>
      <p:bldP grpId="0" spid="31"/>
      <p:bldP grpId="0" spid="32"/>
      <p:bldP grpId="0" spid="33"/>
      <p:bldP grpId="0" spid="34"/>
      <p:bldP grpId="0" spid="35"/>
      <p:bldP grpId="0" spid="36"/>
      <p:bldP grpId="0" spid="37"/>
      <p:bldP grpId="0" spid="38"/>
      <p:bldP grpId="0" spid="39"/>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a:extLst>
              <a:ext uri="{FF2B5EF4-FFF2-40B4-BE49-F238E27FC236}">
                <a16:creationId xmlns:a16="http://schemas.microsoft.com/office/drawing/2014/main" id="{BD28525C-F7F5-466A-A3DE-CB43BB8CE0E0}"/>
              </a:ext>
            </a:extLst>
          </p:cNvPr>
          <p:cNvSpPr/>
          <p:nvPr/>
        </p:nvSpPr>
        <p:spPr>
          <a:xfrm>
            <a:off x="468356" y="509067"/>
            <a:ext cx="446044" cy="446044"/>
          </a:xfrm>
          <a:prstGeom prst="ellipse">
            <a:avLst/>
          </a:prstGeom>
          <a:solidFill>
            <a:schemeClr val="accent1">
              <a:lumMod val="60000"/>
              <a:lumOff val="40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Ins="360000" rtlCol="0"/>
          <a:lstStyle/>
          <a:p>
            <a:pPr algn="r" defTabSz="914377"/>
            <a:endParaRPr altLang="en-US" b="1" lang="zh-CN" sz="1400">
              <a:solidFill>
                <a:schemeClr val="tx1"/>
              </a:solidFill>
              <a:latin charset="-122" panose="00000500000000000000" pitchFamily="2" typeface="三极准柔宋"/>
              <a:ea charset="-122" panose="00000500000000000000" pitchFamily="2" typeface="三极准柔宋"/>
              <a:cs charset="0" typeface="Open Sans"/>
            </a:endParaRPr>
          </a:p>
        </p:txBody>
      </p:sp>
      <p:sp>
        <p:nvSpPr>
          <p:cNvPr id="3" name="文本框 2">
            <a:extLst>
              <a:ext uri="{FF2B5EF4-FFF2-40B4-BE49-F238E27FC236}">
                <a16:creationId xmlns:a16="http://schemas.microsoft.com/office/drawing/2014/main" id="{02A867D6-C1D2-4B97-BB70-5AE2D35EF18A}"/>
              </a:ext>
            </a:extLst>
          </p:cNvPr>
          <p:cNvSpPr txBox="1"/>
          <p:nvPr/>
        </p:nvSpPr>
        <p:spPr>
          <a:xfrm>
            <a:off x="1168803" y="470479"/>
            <a:ext cx="3254366" cy="518160"/>
          </a:xfrm>
          <a:prstGeom prst="rect">
            <a:avLst/>
          </a:prstGeom>
          <a:noFill/>
        </p:spPr>
        <p:txBody>
          <a:bodyPr rtlCol="0" wrap="square">
            <a:spAutoFit/>
          </a:bodyPr>
          <a:lstStyle/>
          <a:p>
            <a:r>
              <a:rPr altLang="en-US" b="1" lang="zh-CN" sz="2800">
                <a:solidFill>
                  <a:schemeClr val="accent1">
                    <a:lumMod val="60000"/>
                    <a:lumOff val="40000"/>
                  </a:schemeClr>
                </a:solidFill>
                <a:latin charset="-122" panose="020b0503020204020204" pitchFamily="34" typeface="微软雅黑"/>
                <a:ea charset="-122" panose="020b0503020204020204" pitchFamily="34" typeface="微软雅黑"/>
              </a:rPr>
              <a:t>业务和市场分析</a:t>
            </a:r>
          </a:p>
        </p:txBody>
      </p:sp>
      <p:grpSp>
        <p:nvGrpSpPr>
          <p:cNvPr id="5" name="组合 4">
            <a:extLst>
              <a:ext uri="{FF2B5EF4-FFF2-40B4-BE49-F238E27FC236}">
                <a16:creationId xmlns:a16="http://schemas.microsoft.com/office/drawing/2014/main" id="{F215D99D-AFD4-4648-86F9-4B030599853F}"/>
              </a:ext>
            </a:extLst>
          </p:cNvPr>
          <p:cNvGrpSpPr/>
          <p:nvPr/>
        </p:nvGrpSpPr>
        <p:grpSpPr>
          <a:xfrm>
            <a:off x="1092921" y="1810141"/>
            <a:ext cx="5821025" cy="4246938"/>
            <a:chOff x="1092921" y="1810141"/>
            <a:chExt cx="5821025" cy="4246938"/>
          </a:xfrm>
        </p:grpSpPr>
        <p:sp>
          <p:nvSpPr>
            <p:cNvPr id="21" name="TextBox 12">
              <a:extLst>
                <a:ext uri="{FF2B5EF4-FFF2-40B4-BE49-F238E27FC236}">
                  <a16:creationId xmlns:a16="http://schemas.microsoft.com/office/drawing/2014/main" id="{485475B7-2C97-4CAD-935A-C92925304816}"/>
                </a:ext>
              </a:extLst>
            </p:cNvPr>
            <p:cNvSpPr txBox="1"/>
            <p:nvPr/>
          </p:nvSpPr>
          <p:spPr>
            <a:xfrm>
              <a:off x="1527245" y="5738531"/>
              <a:ext cx="1208181" cy="315468"/>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70" u="none">
                  <a:ln>
                    <a:noFill/>
                  </a:ln>
                  <a:solidFill>
                    <a:prstClr val="black">
                      <a:lumMod val="65000"/>
                      <a:lumOff val="35000"/>
                    </a:prstClr>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rPr>
                <a:t>第1季度</a:t>
              </a:r>
            </a:p>
          </p:txBody>
        </p:sp>
        <p:sp>
          <p:nvSpPr>
            <p:cNvPr id="22" name="TextBox 13">
              <a:extLst>
                <a:ext uri="{FF2B5EF4-FFF2-40B4-BE49-F238E27FC236}">
                  <a16:creationId xmlns:a16="http://schemas.microsoft.com/office/drawing/2014/main" id="{084F629D-016A-4F1F-AAD0-DD6B724D8D20}"/>
                </a:ext>
              </a:extLst>
            </p:cNvPr>
            <p:cNvSpPr txBox="1"/>
            <p:nvPr/>
          </p:nvSpPr>
          <p:spPr>
            <a:xfrm>
              <a:off x="1092921" y="5113498"/>
              <a:ext cx="264592" cy="167945"/>
            </a:xfrm>
            <a:prstGeom prst="rect">
              <a:avLst/>
            </a:prstGeom>
            <a:noFill/>
          </p:spPr>
          <p:txBody>
            <a:bodyPr bIns="0" lIns="0" rIns="0" rtlCol="0" tIns="0" wrap="square">
              <a:spAutoFit/>
            </a:bodyPr>
            <a:lstStyle/>
            <a:p>
              <a:pPr algn="just"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102" u="none">
                  <a:ln>
                    <a:noFill/>
                  </a:ln>
                  <a:solidFill>
                    <a:prstClr val="black">
                      <a:lumMod val="65000"/>
                      <a:lumOff val="35000"/>
                    </a:prstClr>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rPr>
                <a:t>100</a:t>
              </a:r>
            </a:p>
          </p:txBody>
        </p:sp>
        <p:sp>
          <p:nvSpPr>
            <p:cNvPr id="23" name="TextBox 14">
              <a:extLst>
                <a:ext uri="{FF2B5EF4-FFF2-40B4-BE49-F238E27FC236}">
                  <a16:creationId xmlns:a16="http://schemas.microsoft.com/office/drawing/2014/main" id="{45D57C77-078B-49FA-8D33-1C21B741963A}"/>
                </a:ext>
              </a:extLst>
            </p:cNvPr>
            <p:cNvSpPr txBox="1"/>
            <p:nvPr/>
          </p:nvSpPr>
          <p:spPr>
            <a:xfrm>
              <a:off x="2906344" y="5738531"/>
              <a:ext cx="1208181" cy="315468"/>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70" u="none">
                  <a:ln>
                    <a:noFill/>
                  </a:ln>
                  <a:solidFill>
                    <a:prstClr val="black">
                      <a:lumMod val="65000"/>
                      <a:lumOff val="35000"/>
                    </a:prstClr>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rPr>
                <a:t>第2季度</a:t>
              </a:r>
            </a:p>
          </p:txBody>
        </p:sp>
        <p:sp>
          <p:nvSpPr>
            <p:cNvPr id="24" name="TextBox 15">
              <a:extLst>
                <a:ext uri="{FF2B5EF4-FFF2-40B4-BE49-F238E27FC236}">
                  <a16:creationId xmlns:a16="http://schemas.microsoft.com/office/drawing/2014/main" id="{AC110F63-9964-40BE-B3BB-79017769E5B3}"/>
                </a:ext>
              </a:extLst>
            </p:cNvPr>
            <p:cNvSpPr txBox="1"/>
            <p:nvPr/>
          </p:nvSpPr>
          <p:spPr>
            <a:xfrm>
              <a:off x="4266774" y="5738531"/>
              <a:ext cx="1208181" cy="315468"/>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70" u="none">
                  <a:ln>
                    <a:noFill/>
                  </a:ln>
                  <a:solidFill>
                    <a:prstClr val="black">
                      <a:lumMod val="65000"/>
                      <a:lumOff val="35000"/>
                    </a:prstClr>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rPr>
                <a:t>第3季度</a:t>
              </a:r>
            </a:p>
          </p:txBody>
        </p:sp>
        <p:sp>
          <p:nvSpPr>
            <p:cNvPr id="25" name="TextBox 16">
              <a:extLst>
                <a:ext uri="{FF2B5EF4-FFF2-40B4-BE49-F238E27FC236}">
                  <a16:creationId xmlns:a16="http://schemas.microsoft.com/office/drawing/2014/main" id="{982333FA-A874-4D17-8CBC-1F62105F370D}"/>
                </a:ext>
              </a:extLst>
            </p:cNvPr>
            <p:cNvSpPr txBox="1"/>
            <p:nvPr/>
          </p:nvSpPr>
          <p:spPr>
            <a:xfrm>
              <a:off x="5627207" y="5738531"/>
              <a:ext cx="1208181" cy="315468"/>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470" u="none">
                  <a:ln>
                    <a:noFill/>
                  </a:ln>
                  <a:solidFill>
                    <a:prstClr val="black">
                      <a:lumMod val="65000"/>
                      <a:lumOff val="35000"/>
                    </a:prstClr>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rPr>
                <a:t>第4季度</a:t>
              </a:r>
            </a:p>
          </p:txBody>
        </p:sp>
        <p:sp>
          <p:nvSpPr>
            <p:cNvPr id="26" name="TextBox 17">
              <a:extLst>
                <a:ext uri="{FF2B5EF4-FFF2-40B4-BE49-F238E27FC236}">
                  <a16:creationId xmlns:a16="http://schemas.microsoft.com/office/drawing/2014/main" id="{41C21910-210B-4772-BF98-DFF5963CDFC5}"/>
                </a:ext>
              </a:extLst>
            </p:cNvPr>
            <p:cNvSpPr txBox="1"/>
            <p:nvPr/>
          </p:nvSpPr>
          <p:spPr>
            <a:xfrm>
              <a:off x="1092921" y="4661487"/>
              <a:ext cx="264592" cy="167945"/>
            </a:xfrm>
            <a:prstGeom prst="rect">
              <a:avLst/>
            </a:prstGeom>
            <a:noFill/>
          </p:spPr>
          <p:txBody>
            <a:bodyPr bIns="0" lIns="0" rIns="0" rtlCol="0" tIns="0" wrap="square">
              <a:spAutoFit/>
            </a:bodyPr>
            <a:lstStyle/>
            <a:p>
              <a:pPr algn="just"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102" u="none">
                  <a:ln>
                    <a:noFill/>
                  </a:ln>
                  <a:solidFill>
                    <a:prstClr val="black">
                      <a:lumMod val="65000"/>
                      <a:lumOff val="35000"/>
                    </a:prstClr>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rPr>
                <a:t>200</a:t>
              </a:r>
            </a:p>
          </p:txBody>
        </p:sp>
        <p:sp>
          <p:nvSpPr>
            <p:cNvPr id="27" name="TextBox 18">
              <a:extLst>
                <a:ext uri="{FF2B5EF4-FFF2-40B4-BE49-F238E27FC236}">
                  <a16:creationId xmlns:a16="http://schemas.microsoft.com/office/drawing/2014/main" id="{1F865D26-771B-4BAB-A3DF-1D8C7A52B7D0}"/>
                </a:ext>
              </a:extLst>
            </p:cNvPr>
            <p:cNvSpPr txBox="1"/>
            <p:nvPr/>
          </p:nvSpPr>
          <p:spPr>
            <a:xfrm>
              <a:off x="1092921" y="4209477"/>
              <a:ext cx="264592" cy="167945"/>
            </a:xfrm>
            <a:prstGeom prst="rect">
              <a:avLst/>
            </a:prstGeom>
            <a:noFill/>
          </p:spPr>
          <p:txBody>
            <a:bodyPr bIns="0" lIns="0" rIns="0" rtlCol="0" tIns="0" wrap="square">
              <a:spAutoFit/>
            </a:bodyPr>
            <a:lstStyle/>
            <a:p>
              <a:pPr algn="just"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102" u="none">
                  <a:ln>
                    <a:noFill/>
                  </a:ln>
                  <a:solidFill>
                    <a:prstClr val="black">
                      <a:lumMod val="65000"/>
                      <a:lumOff val="35000"/>
                    </a:prstClr>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rPr>
                <a:t>300</a:t>
              </a:r>
            </a:p>
          </p:txBody>
        </p:sp>
        <p:sp>
          <p:nvSpPr>
            <p:cNvPr id="28" name="TextBox 19">
              <a:extLst>
                <a:ext uri="{FF2B5EF4-FFF2-40B4-BE49-F238E27FC236}">
                  <a16:creationId xmlns:a16="http://schemas.microsoft.com/office/drawing/2014/main" id="{19C96B90-58F2-40EA-920D-6F6E31C9A53E}"/>
                </a:ext>
              </a:extLst>
            </p:cNvPr>
            <p:cNvSpPr txBox="1"/>
            <p:nvPr/>
          </p:nvSpPr>
          <p:spPr>
            <a:xfrm>
              <a:off x="1092921" y="3757464"/>
              <a:ext cx="264592" cy="167945"/>
            </a:xfrm>
            <a:prstGeom prst="rect">
              <a:avLst/>
            </a:prstGeom>
            <a:noFill/>
          </p:spPr>
          <p:txBody>
            <a:bodyPr bIns="0" lIns="0" rIns="0" rtlCol="0" tIns="0" wrap="square">
              <a:spAutoFit/>
            </a:bodyPr>
            <a:lstStyle/>
            <a:p>
              <a:pPr algn="just"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102" u="none">
                  <a:ln>
                    <a:noFill/>
                  </a:ln>
                  <a:solidFill>
                    <a:prstClr val="black">
                      <a:lumMod val="65000"/>
                      <a:lumOff val="35000"/>
                    </a:prstClr>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rPr>
                <a:t>400</a:t>
              </a:r>
            </a:p>
          </p:txBody>
        </p:sp>
        <p:sp>
          <p:nvSpPr>
            <p:cNvPr id="29" name="TextBox 20">
              <a:extLst>
                <a:ext uri="{FF2B5EF4-FFF2-40B4-BE49-F238E27FC236}">
                  <a16:creationId xmlns:a16="http://schemas.microsoft.com/office/drawing/2014/main" id="{A1461E48-6505-4369-9EF1-C677F17803FA}"/>
                </a:ext>
              </a:extLst>
            </p:cNvPr>
            <p:cNvSpPr txBox="1"/>
            <p:nvPr/>
          </p:nvSpPr>
          <p:spPr>
            <a:xfrm>
              <a:off x="1092921" y="3305455"/>
              <a:ext cx="264592" cy="167945"/>
            </a:xfrm>
            <a:prstGeom prst="rect">
              <a:avLst/>
            </a:prstGeom>
            <a:noFill/>
          </p:spPr>
          <p:txBody>
            <a:bodyPr bIns="0" lIns="0" rIns="0" rtlCol="0" tIns="0" wrap="square">
              <a:spAutoFit/>
            </a:bodyPr>
            <a:lstStyle/>
            <a:p>
              <a:pPr algn="just"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102" u="none">
                  <a:ln>
                    <a:noFill/>
                  </a:ln>
                  <a:solidFill>
                    <a:prstClr val="black">
                      <a:lumMod val="65000"/>
                      <a:lumOff val="35000"/>
                    </a:prstClr>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rPr>
                <a:t>500</a:t>
              </a:r>
            </a:p>
          </p:txBody>
        </p:sp>
        <p:sp>
          <p:nvSpPr>
            <p:cNvPr id="30" name="TextBox 21">
              <a:extLst>
                <a:ext uri="{FF2B5EF4-FFF2-40B4-BE49-F238E27FC236}">
                  <a16:creationId xmlns:a16="http://schemas.microsoft.com/office/drawing/2014/main" id="{CED6ED1A-5AD7-4DF0-BDA1-093401502402}"/>
                </a:ext>
              </a:extLst>
            </p:cNvPr>
            <p:cNvSpPr txBox="1"/>
            <p:nvPr/>
          </p:nvSpPr>
          <p:spPr>
            <a:xfrm>
              <a:off x="1092921" y="2853444"/>
              <a:ext cx="264592" cy="167945"/>
            </a:xfrm>
            <a:prstGeom prst="rect">
              <a:avLst/>
            </a:prstGeom>
            <a:noFill/>
          </p:spPr>
          <p:txBody>
            <a:bodyPr bIns="0" lIns="0" rIns="0" rtlCol="0" tIns="0" wrap="square">
              <a:spAutoFit/>
            </a:bodyPr>
            <a:lstStyle/>
            <a:p>
              <a:pPr algn="just"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102" u="none">
                  <a:ln>
                    <a:noFill/>
                  </a:ln>
                  <a:solidFill>
                    <a:prstClr val="black">
                      <a:lumMod val="65000"/>
                      <a:lumOff val="35000"/>
                    </a:prstClr>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rPr>
                <a:t>600</a:t>
              </a:r>
            </a:p>
          </p:txBody>
        </p:sp>
        <p:sp>
          <p:nvSpPr>
            <p:cNvPr id="35" name="TextBox 22">
              <a:extLst>
                <a:ext uri="{FF2B5EF4-FFF2-40B4-BE49-F238E27FC236}">
                  <a16:creationId xmlns:a16="http://schemas.microsoft.com/office/drawing/2014/main" id="{5A89061E-CC21-4330-8C5C-99D1C5182374}"/>
                </a:ext>
              </a:extLst>
            </p:cNvPr>
            <p:cNvSpPr txBox="1"/>
            <p:nvPr/>
          </p:nvSpPr>
          <p:spPr>
            <a:xfrm>
              <a:off x="1092921" y="2393785"/>
              <a:ext cx="264592" cy="167945"/>
            </a:xfrm>
            <a:prstGeom prst="rect">
              <a:avLst/>
            </a:prstGeom>
            <a:noFill/>
          </p:spPr>
          <p:txBody>
            <a:bodyPr bIns="0" lIns="0" rIns="0" rtlCol="0" tIns="0" wrap="square">
              <a:spAutoFit/>
            </a:bodyPr>
            <a:lstStyle/>
            <a:p>
              <a:pPr algn="just"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102" u="none">
                  <a:ln>
                    <a:noFill/>
                  </a:ln>
                  <a:solidFill>
                    <a:prstClr val="black">
                      <a:lumMod val="65000"/>
                      <a:lumOff val="35000"/>
                    </a:prstClr>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rPr>
                <a:t>700</a:t>
              </a:r>
            </a:p>
          </p:txBody>
        </p:sp>
        <p:grpSp>
          <p:nvGrpSpPr>
            <p:cNvPr id="36" name="组合 35">
              <a:extLst>
                <a:ext uri="{FF2B5EF4-FFF2-40B4-BE49-F238E27FC236}">
                  <a16:creationId xmlns:a16="http://schemas.microsoft.com/office/drawing/2014/main" id="{BDF754B6-7F56-4B1F-BA15-207A62273BA9}"/>
                </a:ext>
              </a:extLst>
            </p:cNvPr>
            <p:cNvGrpSpPr/>
            <p:nvPr/>
          </p:nvGrpSpPr>
          <p:grpSpPr>
            <a:xfrm>
              <a:off x="1445714" y="2034246"/>
              <a:ext cx="5468232" cy="3616089"/>
              <a:chOff x="1126939" y="1350372"/>
              <a:chExt cx="4464496" cy="2952328"/>
            </a:xfrm>
          </p:grpSpPr>
          <p:cxnSp>
            <p:nvCxnSpPr>
              <p:cNvPr id="37" name="直接连接符 3">
                <a:extLst>
                  <a:ext uri="{FF2B5EF4-FFF2-40B4-BE49-F238E27FC236}">
                    <a16:creationId xmlns:a16="http://schemas.microsoft.com/office/drawing/2014/main" id="{0437EDDC-052A-43C7-84F6-E2B9C3FE1741}"/>
                  </a:ext>
                </a:extLst>
              </p:cNvPr>
              <p:cNvCxnSpPr/>
              <p:nvPr/>
            </p:nvCxnSpPr>
            <p:spPr>
              <a:xfrm>
                <a:off x="1126939" y="4302700"/>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5">
                <a:extLst>
                  <a:ext uri="{FF2B5EF4-FFF2-40B4-BE49-F238E27FC236}">
                    <a16:creationId xmlns:a16="http://schemas.microsoft.com/office/drawing/2014/main" id="{8F79BAF6-9856-48B3-8C7D-52D1156E761A}"/>
                  </a:ext>
                </a:extLst>
              </p:cNvPr>
              <p:cNvCxnSpPr/>
              <p:nvPr/>
            </p:nvCxnSpPr>
            <p:spPr>
              <a:xfrm>
                <a:off x="1126939" y="3933659"/>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6">
                <a:extLst>
                  <a:ext uri="{FF2B5EF4-FFF2-40B4-BE49-F238E27FC236}">
                    <a16:creationId xmlns:a16="http://schemas.microsoft.com/office/drawing/2014/main" id="{3BC0DC24-F640-4CC0-B0CB-742ED548F51D}"/>
                  </a:ext>
                </a:extLst>
              </p:cNvPr>
              <p:cNvCxnSpPr/>
              <p:nvPr/>
            </p:nvCxnSpPr>
            <p:spPr>
              <a:xfrm>
                <a:off x="1126939" y="3564618"/>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7">
                <a:extLst>
                  <a:ext uri="{FF2B5EF4-FFF2-40B4-BE49-F238E27FC236}">
                    <a16:creationId xmlns:a16="http://schemas.microsoft.com/office/drawing/2014/main" id="{2B981DB0-4D81-4578-827B-E74802561B88}"/>
                  </a:ext>
                </a:extLst>
              </p:cNvPr>
              <p:cNvCxnSpPr/>
              <p:nvPr/>
            </p:nvCxnSpPr>
            <p:spPr>
              <a:xfrm>
                <a:off x="1126939" y="3195577"/>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8">
                <a:extLst>
                  <a:ext uri="{FF2B5EF4-FFF2-40B4-BE49-F238E27FC236}">
                    <a16:creationId xmlns:a16="http://schemas.microsoft.com/office/drawing/2014/main" id="{307C1477-EBCE-48D4-B51F-7A9AE4E7C595}"/>
                  </a:ext>
                </a:extLst>
              </p:cNvPr>
              <p:cNvCxnSpPr/>
              <p:nvPr/>
            </p:nvCxnSpPr>
            <p:spPr>
              <a:xfrm>
                <a:off x="1126939" y="2826536"/>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9">
                <a:extLst>
                  <a:ext uri="{FF2B5EF4-FFF2-40B4-BE49-F238E27FC236}">
                    <a16:creationId xmlns:a16="http://schemas.microsoft.com/office/drawing/2014/main" id="{001B0A33-8DD8-47A7-B807-89A5B95F6EDA}"/>
                  </a:ext>
                </a:extLst>
              </p:cNvPr>
              <p:cNvCxnSpPr/>
              <p:nvPr/>
            </p:nvCxnSpPr>
            <p:spPr>
              <a:xfrm>
                <a:off x="1126939" y="2457495"/>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10">
                <a:extLst>
                  <a:ext uri="{FF2B5EF4-FFF2-40B4-BE49-F238E27FC236}">
                    <a16:creationId xmlns:a16="http://schemas.microsoft.com/office/drawing/2014/main" id="{C534FD66-DCD8-41B4-91DE-4C22CE9CD75D}"/>
                  </a:ext>
                </a:extLst>
              </p:cNvPr>
              <p:cNvCxnSpPr/>
              <p:nvPr/>
            </p:nvCxnSpPr>
            <p:spPr>
              <a:xfrm>
                <a:off x="1126939" y="2088454"/>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11">
                <a:extLst>
                  <a:ext uri="{FF2B5EF4-FFF2-40B4-BE49-F238E27FC236}">
                    <a16:creationId xmlns:a16="http://schemas.microsoft.com/office/drawing/2014/main" id="{E3AC409A-E351-4880-86AF-CB0FB866CB84}"/>
                  </a:ext>
                </a:extLst>
              </p:cNvPr>
              <p:cNvCxnSpPr/>
              <p:nvPr/>
            </p:nvCxnSpPr>
            <p:spPr>
              <a:xfrm>
                <a:off x="1126939" y="1719413"/>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23">
                <a:extLst>
                  <a:ext uri="{FF2B5EF4-FFF2-40B4-BE49-F238E27FC236}">
                    <a16:creationId xmlns:a16="http://schemas.microsoft.com/office/drawing/2014/main" id="{FC989D23-BDAE-4665-A672-C2A72C0C05EC}"/>
                  </a:ext>
                </a:extLst>
              </p:cNvPr>
              <p:cNvCxnSpPr/>
              <p:nvPr/>
            </p:nvCxnSpPr>
            <p:spPr>
              <a:xfrm>
                <a:off x="1126939" y="1350372"/>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54" name="TextBox 24">
              <a:extLst>
                <a:ext uri="{FF2B5EF4-FFF2-40B4-BE49-F238E27FC236}">
                  <a16:creationId xmlns:a16="http://schemas.microsoft.com/office/drawing/2014/main" id="{18EAEB77-B8F7-4DDA-8BAD-D8091716F010}"/>
                </a:ext>
              </a:extLst>
            </p:cNvPr>
            <p:cNvSpPr txBox="1"/>
            <p:nvPr/>
          </p:nvSpPr>
          <p:spPr>
            <a:xfrm>
              <a:off x="1092921" y="1949422"/>
              <a:ext cx="264592" cy="167945"/>
            </a:xfrm>
            <a:prstGeom prst="rect">
              <a:avLst/>
            </a:prstGeom>
            <a:noFill/>
          </p:spPr>
          <p:txBody>
            <a:bodyPr bIns="0" lIns="0" rIns="0" rtlCol="0" tIns="0" wrap="square">
              <a:spAutoFit/>
            </a:bodyPr>
            <a:lstStyle/>
            <a:p>
              <a:pPr algn="just"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102" u="none">
                  <a:ln>
                    <a:noFill/>
                  </a:ln>
                  <a:solidFill>
                    <a:prstClr val="black">
                      <a:lumMod val="65000"/>
                      <a:lumOff val="35000"/>
                    </a:prstClr>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rPr>
                <a:t>800</a:t>
              </a:r>
            </a:p>
          </p:txBody>
        </p:sp>
        <p:sp>
          <p:nvSpPr>
            <p:cNvPr id="55" name="TextBox 25">
              <a:extLst>
                <a:ext uri="{FF2B5EF4-FFF2-40B4-BE49-F238E27FC236}">
                  <a16:creationId xmlns:a16="http://schemas.microsoft.com/office/drawing/2014/main" id="{4B85BD61-F4EC-4D13-BB89-545FCA8DFDC6}"/>
                </a:ext>
              </a:extLst>
            </p:cNvPr>
            <p:cNvSpPr txBox="1"/>
            <p:nvPr/>
          </p:nvSpPr>
          <p:spPr>
            <a:xfrm>
              <a:off x="1092921" y="5565510"/>
              <a:ext cx="264592" cy="167945"/>
            </a:xfrm>
            <a:prstGeom prst="rect">
              <a:avLst/>
            </a:prstGeom>
            <a:noFill/>
          </p:spPr>
          <p:txBody>
            <a:bodyPr bIns="0" lIns="0" rIns="0" rtlCol="0" tIns="0" wrap="square">
              <a:spAutoFit/>
            </a:bodyPr>
            <a:lstStyle/>
            <a:p>
              <a:pPr algn="just"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102" u="none">
                  <a:ln>
                    <a:noFill/>
                  </a:ln>
                  <a:solidFill>
                    <a:prstClr val="black">
                      <a:lumMod val="65000"/>
                      <a:lumOff val="35000"/>
                    </a:prstClr>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rPr>
                <a:t>0</a:t>
              </a:r>
            </a:p>
          </p:txBody>
        </p:sp>
        <p:sp>
          <p:nvSpPr>
            <p:cNvPr id="56" name="矩形 55">
              <a:extLst>
                <a:ext uri="{FF2B5EF4-FFF2-40B4-BE49-F238E27FC236}">
                  <a16:creationId xmlns:a16="http://schemas.microsoft.com/office/drawing/2014/main" id="{B73CEBD7-1519-4BCB-B78A-E892FE010CB9}"/>
                </a:ext>
              </a:extLst>
            </p:cNvPr>
            <p:cNvSpPr/>
            <p:nvPr/>
          </p:nvSpPr>
          <p:spPr>
            <a:xfrm>
              <a:off x="1868585" y="2938269"/>
              <a:ext cx="586978" cy="271206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940" u="none">
                <a:ln>
                  <a:noFill/>
                </a:ln>
                <a:solidFill>
                  <a:prstClr val="black">
                    <a:lumMod val="65000"/>
                    <a:lumOff val="35000"/>
                  </a:prstClr>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endParaRPr>
            </a:p>
          </p:txBody>
        </p:sp>
        <p:sp>
          <p:nvSpPr>
            <p:cNvPr id="57" name="矩形 56">
              <a:extLst>
                <a:ext uri="{FF2B5EF4-FFF2-40B4-BE49-F238E27FC236}">
                  <a16:creationId xmlns:a16="http://schemas.microsoft.com/office/drawing/2014/main" id="{37C34784-6942-43DE-A969-E66524CEDA62}"/>
                </a:ext>
              </a:extLst>
            </p:cNvPr>
            <p:cNvSpPr/>
            <p:nvPr/>
          </p:nvSpPr>
          <p:spPr>
            <a:xfrm>
              <a:off x="1765186" y="3842291"/>
              <a:ext cx="793776" cy="1808047"/>
            </a:xfrm>
            <a:prstGeom prst="rect">
              <a:avLst/>
            </a:prstGeom>
            <a:solidFill>
              <a:schemeClr val="bg1"/>
            </a:solidFill>
            <a:ln>
              <a:noFill/>
            </a:ln>
            <a:effectLst>
              <a:outerShdw algn="ctr" blurRad="330200" rotWithShape="0" sx="102000" sy="10200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940" u="none">
                <a:ln>
                  <a:noFill/>
                </a:ln>
                <a:solidFill>
                  <a:prstClr val="black">
                    <a:lumMod val="65000"/>
                    <a:lumOff val="35000"/>
                  </a:prstClr>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endParaRPr>
            </a:p>
          </p:txBody>
        </p:sp>
        <p:sp>
          <p:nvSpPr>
            <p:cNvPr id="58" name="矩形 57">
              <a:extLst>
                <a:ext uri="{FF2B5EF4-FFF2-40B4-BE49-F238E27FC236}">
                  <a16:creationId xmlns:a16="http://schemas.microsoft.com/office/drawing/2014/main" id="{9BD0E90D-3DAA-419E-B442-E14D87F60A57}"/>
                </a:ext>
              </a:extLst>
            </p:cNvPr>
            <p:cNvSpPr/>
            <p:nvPr/>
          </p:nvSpPr>
          <p:spPr>
            <a:xfrm>
              <a:off x="3216937" y="3842284"/>
              <a:ext cx="586978" cy="180804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940" u="none">
                <a:ln>
                  <a:noFill/>
                </a:ln>
                <a:solidFill>
                  <a:prstClr val="black">
                    <a:lumMod val="65000"/>
                    <a:lumOff val="35000"/>
                  </a:prstClr>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endParaRPr>
            </a:p>
          </p:txBody>
        </p:sp>
        <p:sp>
          <p:nvSpPr>
            <p:cNvPr id="59" name="矩形 58">
              <a:extLst>
                <a:ext uri="{FF2B5EF4-FFF2-40B4-BE49-F238E27FC236}">
                  <a16:creationId xmlns:a16="http://schemas.microsoft.com/office/drawing/2014/main" id="{002E4153-A4BA-489C-B16A-427AACC405FD}"/>
                </a:ext>
              </a:extLst>
            </p:cNvPr>
            <p:cNvSpPr/>
            <p:nvPr/>
          </p:nvSpPr>
          <p:spPr>
            <a:xfrm>
              <a:off x="3113538" y="4379118"/>
              <a:ext cx="793776" cy="1271218"/>
            </a:xfrm>
            <a:prstGeom prst="rect">
              <a:avLst/>
            </a:prstGeom>
            <a:solidFill>
              <a:schemeClr val="bg1"/>
            </a:solidFill>
            <a:ln>
              <a:noFill/>
            </a:ln>
            <a:effectLst>
              <a:outerShdw algn="ctr" blurRad="330200" rotWithShape="0" sx="102000" sy="10200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940" u="none">
                <a:ln>
                  <a:noFill/>
                </a:ln>
                <a:solidFill>
                  <a:prstClr val="black">
                    <a:lumMod val="65000"/>
                    <a:lumOff val="35000"/>
                  </a:prstClr>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endParaRPr>
            </a:p>
          </p:txBody>
        </p:sp>
        <p:sp>
          <p:nvSpPr>
            <p:cNvPr id="60" name="矩形 59">
              <a:extLst>
                <a:ext uri="{FF2B5EF4-FFF2-40B4-BE49-F238E27FC236}">
                  <a16:creationId xmlns:a16="http://schemas.microsoft.com/office/drawing/2014/main" id="{8337CE17-2C24-461A-B674-64D2D9695950}"/>
                </a:ext>
              </a:extLst>
            </p:cNvPr>
            <p:cNvSpPr/>
            <p:nvPr/>
          </p:nvSpPr>
          <p:spPr>
            <a:xfrm>
              <a:off x="4577368" y="3390272"/>
              <a:ext cx="586978" cy="226005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940" u="none">
                <a:ln>
                  <a:noFill/>
                </a:ln>
                <a:solidFill>
                  <a:prstClr val="black">
                    <a:lumMod val="65000"/>
                    <a:lumOff val="35000"/>
                  </a:prstClr>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endParaRPr>
            </a:p>
          </p:txBody>
        </p:sp>
        <p:sp>
          <p:nvSpPr>
            <p:cNvPr id="61" name="矩形 60">
              <a:extLst>
                <a:ext uri="{FF2B5EF4-FFF2-40B4-BE49-F238E27FC236}">
                  <a16:creationId xmlns:a16="http://schemas.microsoft.com/office/drawing/2014/main" id="{86D57391-87E5-4B63-9FDC-E5E49F5AB166}"/>
                </a:ext>
              </a:extLst>
            </p:cNvPr>
            <p:cNvSpPr/>
            <p:nvPr/>
          </p:nvSpPr>
          <p:spPr>
            <a:xfrm>
              <a:off x="4473969" y="4147604"/>
              <a:ext cx="793776" cy="1502734"/>
            </a:xfrm>
            <a:prstGeom prst="rect">
              <a:avLst/>
            </a:prstGeom>
            <a:solidFill>
              <a:schemeClr val="bg1"/>
            </a:solidFill>
            <a:ln>
              <a:noFill/>
            </a:ln>
            <a:effectLst>
              <a:outerShdw algn="ctr" blurRad="330200" rotWithShape="0" sx="102000" sy="10200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940" u="none">
                <a:ln>
                  <a:noFill/>
                </a:ln>
                <a:solidFill>
                  <a:prstClr val="black">
                    <a:lumMod val="65000"/>
                    <a:lumOff val="35000"/>
                  </a:prstClr>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endParaRPr>
            </a:p>
          </p:txBody>
        </p:sp>
        <p:sp>
          <p:nvSpPr>
            <p:cNvPr id="62" name="矩形 61">
              <a:extLst>
                <a:ext uri="{FF2B5EF4-FFF2-40B4-BE49-F238E27FC236}">
                  <a16:creationId xmlns:a16="http://schemas.microsoft.com/office/drawing/2014/main" id="{1C2A993C-4212-4C86-BFA9-5E395E836E97}"/>
                </a:ext>
              </a:extLst>
            </p:cNvPr>
            <p:cNvSpPr/>
            <p:nvPr/>
          </p:nvSpPr>
          <p:spPr>
            <a:xfrm>
              <a:off x="5945104" y="2486253"/>
              <a:ext cx="586978" cy="31640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940" u="none">
                <a:ln>
                  <a:noFill/>
                </a:ln>
                <a:solidFill>
                  <a:prstClr val="black">
                    <a:lumMod val="65000"/>
                    <a:lumOff val="35000"/>
                  </a:prstClr>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endParaRPr>
            </a:p>
          </p:txBody>
        </p:sp>
        <p:sp>
          <p:nvSpPr>
            <p:cNvPr id="63" name="矩形 62">
              <a:extLst>
                <a:ext uri="{FF2B5EF4-FFF2-40B4-BE49-F238E27FC236}">
                  <a16:creationId xmlns:a16="http://schemas.microsoft.com/office/drawing/2014/main" id="{1E0BF358-AC10-46C6-A5C8-71B148E4D767}"/>
                </a:ext>
              </a:extLst>
            </p:cNvPr>
            <p:cNvSpPr/>
            <p:nvPr/>
          </p:nvSpPr>
          <p:spPr>
            <a:xfrm>
              <a:off x="5841705" y="2736442"/>
              <a:ext cx="793776" cy="2913891"/>
            </a:xfrm>
            <a:prstGeom prst="rect">
              <a:avLst/>
            </a:prstGeom>
            <a:solidFill>
              <a:schemeClr val="bg1"/>
            </a:solidFill>
            <a:ln>
              <a:noFill/>
            </a:ln>
            <a:effectLst>
              <a:outerShdw algn="ctr" blurRad="330200" rotWithShape="0" sx="102000" sy="10200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940" u="none">
                <a:ln>
                  <a:noFill/>
                </a:ln>
                <a:solidFill>
                  <a:prstClr val="black">
                    <a:lumMod val="65000"/>
                    <a:lumOff val="35000"/>
                  </a:prstClr>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endParaRPr>
            </a:p>
          </p:txBody>
        </p:sp>
        <p:sp>
          <p:nvSpPr>
            <p:cNvPr id="75" name="TextBox 9">
              <a:extLst>
                <a:ext uri="{FF2B5EF4-FFF2-40B4-BE49-F238E27FC236}">
                  <a16:creationId xmlns:a16="http://schemas.microsoft.com/office/drawing/2014/main" id="{0D3DE6A6-AEF9-4226-B328-E293430391DF}"/>
                </a:ext>
              </a:extLst>
            </p:cNvPr>
            <p:cNvSpPr txBox="1">
              <a:spLocks noChangeArrowheads="1"/>
            </p:cNvSpPr>
            <p:nvPr/>
          </p:nvSpPr>
          <p:spPr bwMode="auto">
            <a:xfrm>
              <a:off x="1855097" y="2298829"/>
              <a:ext cx="714375"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a:solidFill>
                    <a:schemeClr val="tx1"/>
                  </a:solidFill>
                  <a:latin charset="0" panose="020f0502020204030204" pitchFamily="34" typeface="Calibri"/>
                  <a:ea charset="-122" typeface="宋体"/>
                </a:defRPr>
              </a:lvl1pPr>
              <a:lvl2pPr indent="-285750" marL="742950">
                <a:defRPr>
                  <a:solidFill>
                    <a:schemeClr val="tx1"/>
                  </a:solidFill>
                  <a:latin charset="0" panose="020f0502020204030204" pitchFamily="34" typeface="Calibri"/>
                  <a:ea charset="-122" typeface="宋体"/>
                </a:defRPr>
              </a:lvl2pPr>
              <a:lvl3pPr indent="-228600" marL="1143000">
                <a:defRPr>
                  <a:solidFill>
                    <a:schemeClr val="tx1"/>
                  </a:solidFill>
                  <a:latin charset="0" panose="020f0502020204030204" pitchFamily="34" typeface="Calibri"/>
                  <a:ea charset="-122" typeface="宋体"/>
                </a:defRPr>
              </a:lvl3pPr>
              <a:lvl4pPr indent="-228600" marL="1600200">
                <a:defRPr>
                  <a:solidFill>
                    <a:schemeClr val="tx1"/>
                  </a:solidFill>
                  <a:latin charset="0" panose="020f0502020204030204" pitchFamily="34" typeface="Calibri"/>
                  <a:ea charset="-122" typeface="宋体"/>
                </a:defRPr>
              </a:lvl4pPr>
              <a:lvl5pPr indent="-228600" marL="2057400">
                <a:defRPr>
                  <a:solidFill>
                    <a:schemeClr val="tx1"/>
                  </a:solidFill>
                  <a:latin charset="0" panose="020f0502020204030204" pitchFamily="34" typeface="Calibri"/>
                  <a:ea charset="-122" typeface="宋体"/>
                </a:defRPr>
              </a:lvl5pPr>
              <a:lvl6pPr fontAlgn="base" indent="-228600" marL="2514600">
                <a:spcBef>
                  <a:spcPct val="0"/>
                </a:spcBef>
                <a:spcAft>
                  <a:spcPct val="0"/>
                </a:spcAft>
                <a:defRPr>
                  <a:solidFill>
                    <a:schemeClr val="tx1"/>
                  </a:solidFill>
                  <a:latin charset="0" panose="020f0502020204030204" pitchFamily="34" typeface="Calibri"/>
                  <a:ea charset="-122" typeface="宋体"/>
                </a:defRPr>
              </a:lvl6pPr>
              <a:lvl7pPr fontAlgn="base" indent="-228600" marL="2971800">
                <a:spcBef>
                  <a:spcPct val="0"/>
                </a:spcBef>
                <a:spcAft>
                  <a:spcPct val="0"/>
                </a:spcAft>
                <a:defRPr>
                  <a:solidFill>
                    <a:schemeClr val="tx1"/>
                  </a:solidFill>
                  <a:latin charset="0" panose="020f0502020204030204" pitchFamily="34" typeface="Calibri"/>
                  <a:ea charset="-122" typeface="宋体"/>
                </a:defRPr>
              </a:lvl7pPr>
              <a:lvl8pPr fontAlgn="base" indent="-228600" marL="3429000">
                <a:spcBef>
                  <a:spcPct val="0"/>
                </a:spcBef>
                <a:spcAft>
                  <a:spcPct val="0"/>
                </a:spcAft>
                <a:defRPr>
                  <a:solidFill>
                    <a:schemeClr val="tx1"/>
                  </a:solidFill>
                  <a:latin charset="0" panose="020f0502020204030204" pitchFamily="34" typeface="Calibri"/>
                  <a:ea charset="-122" typeface="宋体"/>
                </a:defRPr>
              </a:lvl8pPr>
              <a:lvl9pPr fontAlgn="base" indent="-228600" marL="3886200">
                <a:spcBef>
                  <a:spcPct val="0"/>
                </a:spcBef>
                <a:spcAft>
                  <a:spcPct val="0"/>
                </a:spcAft>
                <a:defRPr>
                  <a:solidFill>
                    <a:schemeClr val="tx1"/>
                  </a:solidFill>
                  <a:latin charset="0" panose="020f0502020204030204" pitchFamily="34" typeface="Calibri"/>
                  <a:ea charset="-122" typeface="宋体"/>
                </a:defRPr>
              </a:lvl9p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aseline="0" cap="none" i="0" kern="1200" kumimoji="0" lang="en-US" noProof="0" normalizeH="0" spc="0" strike="noStrike" sz="3200" u="none">
                  <a:ln>
                    <a:noFill/>
                  </a:ln>
                  <a:solidFill>
                    <a:prstClr val="black">
                      <a:lumMod val="65000"/>
                      <a:lumOff val="35000"/>
                    </a:prstClr>
                  </a:solidFill>
                  <a:effectLst/>
                  <a:uLnTx/>
                  <a:uFillTx/>
                  <a:latin charset="0" panose="020b0806030902050204" pitchFamily="34" typeface="Impact"/>
                  <a:ea charset="-122" panose="020b0503020204020204" pitchFamily="34" typeface="微软雅黑"/>
                  <a:cs typeface="+mn-ea"/>
                  <a:sym charset="0" panose="020b0604020202020204" pitchFamily="34" typeface="Arial"/>
                </a:rPr>
                <a:t>53%</a:t>
              </a:r>
            </a:p>
          </p:txBody>
        </p:sp>
        <p:sp>
          <p:nvSpPr>
            <p:cNvPr id="76" name="TextBox 9">
              <a:extLst>
                <a:ext uri="{FF2B5EF4-FFF2-40B4-BE49-F238E27FC236}">
                  <a16:creationId xmlns:a16="http://schemas.microsoft.com/office/drawing/2014/main" id="{48979189-E98E-402F-8E52-8188A79C59F5}"/>
                </a:ext>
              </a:extLst>
            </p:cNvPr>
            <p:cNvSpPr txBox="1">
              <a:spLocks noChangeArrowheads="1"/>
            </p:cNvSpPr>
            <p:nvPr/>
          </p:nvSpPr>
          <p:spPr bwMode="auto">
            <a:xfrm>
              <a:off x="3239167" y="3178185"/>
              <a:ext cx="642938"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a:solidFill>
                    <a:schemeClr val="tx1"/>
                  </a:solidFill>
                  <a:latin charset="0" panose="020f0502020204030204" pitchFamily="34" typeface="Calibri"/>
                  <a:ea charset="-122" typeface="宋体"/>
                </a:defRPr>
              </a:lvl1pPr>
              <a:lvl2pPr indent="-285750" marL="742950">
                <a:defRPr>
                  <a:solidFill>
                    <a:schemeClr val="tx1"/>
                  </a:solidFill>
                  <a:latin charset="0" panose="020f0502020204030204" pitchFamily="34" typeface="Calibri"/>
                  <a:ea charset="-122" typeface="宋体"/>
                </a:defRPr>
              </a:lvl2pPr>
              <a:lvl3pPr indent="-228600" marL="1143000">
                <a:defRPr>
                  <a:solidFill>
                    <a:schemeClr val="tx1"/>
                  </a:solidFill>
                  <a:latin charset="0" panose="020f0502020204030204" pitchFamily="34" typeface="Calibri"/>
                  <a:ea charset="-122" typeface="宋体"/>
                </a:defRPr>
              </a:lvl3pPr>
              <a:lvl4pPr indent="-228600" marL="1600200">
                <a:defRPr>
                  <a:solidFill>
                    <a:schemeClr val="tx1"/>
                  </a:solidFill>
                  <a:latin charset="0" panose="020f0502020204030204" pitchFamily="34" typeface="Calibri"/>
                  <a:ea charset="-122" typeface="宋体"/>
                </a:defRPr>
              </a:lvl4pPr>
              <a:lvl5pPr indent="-228600" marL="2057400">
                <a:defRPr>
                  <a:solidFill>
                    <a:schemeClr val="tx1"/>
                  </a:solidFill>
                  <a:latin charset="0" panose="020f0502020204030204" pitchFamily="34" typeface="Calibri"/>
                  <a:ea charset="-122" typeface="宋体"/>
                </a:defRPr>
              </a:lvl5pPr>
              <a:lvl6pPr fontAlgn="base" indent="-228600" marL="2514600">
                <a:spcBef>
                  <a:spcPct val="0"/>
                </a:spcBef>
                <a:spcAft>
                  <a:spcPct val="0"/>
                </a:spcAft>
                <a:defRPr>
                  <a:solidFill>
                    <a:schemeClr val="tx1"/>
                  </a:solidFill>
                  <a:latin charset="0" panose="020f0502020204030204" pitchFamily="34" typeface="Calibri"/>
                  <a:ea charset="-122" typeface="宋体"/>
                </a:defRPr>
              </a:lvl6pPr>
              <a:lvl7pPr fontAlgn="base" indent="-228600" marL="2971800">
                <a:spcBef>
                  <a:spcPct val="0"/>
                </a:spcBef>
                <a:spcAft>
                  <a:spcPct val="0"/>
                </a:spcAft>
                <a:defRPr>
                  <a:solidFill>
                    <a:schemeClr val="tx1"/>
                  </a:solidFill>
                  <a:latin charset="0" panose="020f0502020204030204" pitchFamily="34" typeface="Calibri"/>
                  <a:ea charset="-122" typeface="宋体"/>
                </a:defRPr>
              </a:lvl7pPr>
              <a:lvl8pPr fontAlgn="base" indent="-228600" marL="3429000">
                <a:spcBef>
                  <a:spcPct val="0"/>
                </a:spcBef>
                <a:spcAft>
                  <a:spcPct val="0"/>
                </a:spcAft>
                <a:defRPr>
                  <a:solidFill>
                    <a:schemeClr val="tx1"/>
                  </a:solidFill>
                  <a:latin charset="0" panose="020f0502020204030204" pitchFamily="34" typeface="Calibri"/>
                  <a:ea charset="-122" typeface="宋体"/>
                </a:defRPr>
              </a:lvl8pPr>
              <a:lvl9pPr fontAlgn="base" indent="-228600" marL="3886200">
                <a:spcBef>
                  <a:spcPct val="0"/>
                </a:spcBef>
                <a:spcAft>
                  <a:spcPct val="0"/>
                </a:spcAft>
                <a:defRPr>
                  <a:solidFill>
                    <a:schemeClr val="tx1"/>
                  </a:solidFill>
                  <a:latin charset="0" panose="020f0502020204030204" pitchFamily="34" typeface="Calibri"/>
                  <a:ea charset="-122" typeface="宋体"/>
                </a:defRPr>
              </a:lvl9p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aseline="0" cap="none" i="0" kern="1200" kumimoji="0" lang="en-US" noProof="0" normalizeH="0" spc="0" strike="noStrike" sz="3200" u="none">
                  <a:ln>
                    <a:noFill/>
                  </a:ln>
                  <a:solidFill>
                    <a:prstClr val="black">
                      <a:lumMod val="65000"/>
                      <a:lumOff val="35000"/>
                    </a:prstClr>
                  </a:solidFill>
                  <a:effectLst/>
                  <a:uLnTx/>
                  <a:uFillTx/>
                  <a:latin charset="0" panose="020b0806030902050204" pitchFamily="34" typeface="Impact"/>
                  <a:ea charset="-122" panose="020b0503020204020204" pitchFamily="34" typeface="微软雅黑"/>
                  <a:cs typeface="+mn-ea"/>
                  <a:sym charset="0" panose="020b0604020202020204" pitchFamily="34" typeface="Arial"/>
                </a:rPr>
                <a:t>72%</a:t>
              </a:r>
            </a:p>
          </p:txBody>
        </p:sp>
        <p:sp>
          <p:nvSpPr>
            <p:cNvPr id="77" name="TextBox 9">
              <a:extLst>
                <a:ext uri="{FF2B5EF4-FFF2-40B4-BE49-F238E27FC236}">
                  <a16:creationId xmlns:a16="http://schemas.microsoft.com/office/drawing/2014/main" id="{CE660489-5A03-4079-9133-D064F3C5890C}"/>
                </a:ext>
              </a:extLst>
            </p:cNvPr>
            <p:cNvSpPr txBox="1">
              <a:spLocks noChangeArrowheads="1"/>
            </p:cNvSpPr>
            <p:nvPr/>
          </p:nvSpPr>
          <p:spPr bwMode="auto">
            <a:xfrm>
              <a:off x="4544293" y="2743412"/>
              <a:ext cx="719138"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a:solidFill>
                    <a:schemeClr val="tx1"/>
                  </a:solidFill>
                  <a:latin charset="0" panose="020f0502020204030204" pitchFamily="34" typeface="Calibri"/>
                  <a:ea charset="-122" typeface="宋体"/>
                </a:defRPr>
              </a:lvl1pPr>
              <a:lvl2pPr indent="-285750" marL="742950">
                <a:defRPr>
                  <a:solidFill>
                    <a:schemeClr val="tx1"/>
                  </a:solidFill>
                  <a:latin charset="0" panose="020f0502020204030204" pitchFamily="34" typeface="Calibri"/>
                  <a:ea charset="-122" typeface="宋体"/>
                </a:defRPr>
              </a:lvl2pPr>
              <a:lvl3pPr indent="-228600" marL="1143000">
                <a:defRPr>
                  <a:solidFill>
                    <a:schemeClr val="tx1"/>
                  </a:solidFill>
                  <a:latin charset="0" panose="020f0502020204030204" pitchFamily="34" typeface="Calibri"/>
                  <a:ea charset="-122" typeface="宋体"/>
                </a:defRPr>
              </a:lvl3pPr>
              <a:lvl4pPr indent="-228600" marL="1600200">
                <a:defRPr>
                  <a:solidFill>
                    <a:schemeClr val="tx1"/>
                  </a:solidFill>
                  <a:latin charset="0" panose="020f0502020204030204" pitchFamily="34" typeface="Calibri"/>
                  <a:ea charset="-122" typeface="宋体"/>
                </a:defRPr>
              </a:lvl4pPr>
              <a:lvl5pPr indent="-228600" marL="2057400">
                <a:defRPr>
                  <a:solidFill>
                    <a:schemeClr val="tx1"/>
                  </a:solidFill>
                  <a:latin charset="0" panose="020f0502020204030204" pitchFamily="34" typeface="Calibri"/>
                  <a:ea charset="-122" typeface="宋体"/>
                </a:defRPr>
              </a:lvl5pPr>
              <a:lvl6pPr fontAlgn="base" indent="-228600" marL="2514600">
                <a:spcBef>
                  <a:spcPct val="0"/>
                </a:spcBef>
                <a:spcAft>
                  <a:spcPct val="0"/>
                </a:spcAft>
                <a:defRPr>
                  <a:solidFill>
                    <a:schemeClr val="tx1"/>
                  </a:solidFill>
                  <a:latin charset="0" panose="020f0502020204030204" pitchFamily="34" typeface="Calibri"/>
                  <a:ea charset="-122" typeface="宋体"/>
                </a:defRPr>
              </a:lvl6pPr>
              <a:lvl7pPr fontAlgn="base" indent="-228600" marL="2971800">
                <a:spcBef>
                  <a:spcPct val="0"/>
                </a:spcBef>
                <a:spcAft>
                  <a:spcPct val="0"/>
                </a:spcAft>
                <a:defRPr>
                  <a:solidFill>
                    <a:schemeClr val="tx1"/>
                  </a:solidFill>
                  <a:latin charset="0" panose="020f0502020204030204" pitchFamily="34" typeface="Calibri"/>
                  <a:ea charset="-122" typeface="宋体"/>
                </a:defRPr>
              </a:lvl7pPr>
              <a:lvl8pPr fontAlgn="base" indent="-228600" marL="3429000">
                <a:spcBef>
                  <a:spcPct val="0"/>
                </a:spcBef>
                <a:spcAft>
                  <a:spcPct val="0"/>
                </a:spcAft>
                <a:defRPr>
                  <a:solidFill>
                    <a:schemeClr val="tx1"/>
                  </a:solidFill>
                  <a:latin charset="0" panose="020f0502020204030204" pitchFamily="34" typeface="Calibri"/>
                  <a:ea charset="-122" typeface="宋体"/>
                </a:defRPr>
              </a:lvl8pPr>
              <a:lvl9pPr fontAlgn="base" indent="-228600" marL="3886200">
                <a:spcBef>
                  <a:spcPct val="0"/>
                </a:spcBef>
                <a:spcAft>
                  <a:spcPct val="0"/>
                </a:spcAft>
                <a:defRPr>
                  <a:solidFill>
                    <a:schemeClr val="tx1"/>
                  </a:solidFill>
                  <a:latin charset="0" panose="020f0502020204030204" pitchFamily="34" typeface="Calibri"/>
                  <a:ea charset="-122" typeface="宋体"/>
                </a:defRPr>
              </a:lvl9p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aseline="0" cap="none" i="0" kern="1200" kumimoji="0" lang="en-US" noProof="0" normalizeH="0" spc="0" strike="noStrike" sz="3200" u="none">
                  <a:ln>
                    <a:noFill/>
                  </a:ln>
                  <a:solidFill>
                    <a:prstClr val="black">
                      <a:lumMod val="65000"/>
                      <a:lumOff val="35000"/>
                    </a:prstClr>
                  </a:solidFill>
                  <a:effectLst/>
                  <a:uLnTx/>
                  <a:uFillTx/>
                  <a:latin charset="0" panose="020b0806030902050204" pitchFamily="34" typeface="Impact"/>
                  <a:ea charset="-122" panose="020b0503020204020204" pitchFamily="34" typeface="微软雅黑"/>
                  <a:cs typeface="+mn-ea"/>
                  <a:sym charset="0" panose="020b0604020202020204" pitchFamily="34" typeface="Arial"/>
                </a:rPr>
                <a:t>60%</a:t>
              </a:r>
            </a:p>
          </p:txBody>
        </p:sp>
        <p:sp>
          <p:nvSpPr>
            <p:cNvPr id="78" name="TextBox 9">
              <a:extLst>
                <a:ext uri="{FF2B5EF4-FFF2-40B4-BE49-F238E27FC236}">
                  <a16:creationId xmlns:a16="http://schemas.microsoft.com/office/drawing/2014/main" id="{EA04B2A2-5EB6-4B31-B949-2F7DF8EDDB8D}"/>
                </a:ext>
              </a:extLst>
            </p:cNvPr>
            <p:cNvSpPr txBox="1">
              <a:spLocks noChangeArrowheads="1"/>
            </p:cNvSpPr>
            <p:nvPr/>
          </p:nvSpPr>
          <p:spPr bwMode="auto">
            <a:xfrm>
              <a:off x="5912031" y="1810141"/>
              <a:ext cx="719138"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a:solidFill>
                    <a:schemeClr val="tx1"/>
                  </a:solidFill>
                  <a:latin charset="0" panose="020f0502020204030204" pitchFamily="34" typeface="Calibri"/>
                  <a:ea charset="-122" typeface="宋体"/>
                </a:defRPr>
              </a:lvl1pPr>
              <a:lvl2pPr indent="-285750" marL="742950">
                <a:defRPr>
                  <a:solidFill>
                    <a:schemeClr val="tx1"/>
                  </a:solidFill>
                  <a:latin charset="0" panose="020f0502020204030204" pitchFamily="34" typeface="Calibri"/>
                  <a:ea charset="-122" typeface="宋体"/>
                </a:defRPr>
              </a:lvl2pPr>
              <a:lvl3pPr indent="-228600" marL="1143000">
                <a:defRPr>
                  <a:solidFill>
                    <a:schemeClr val="tx1"/>
                  </a:solidFill>
                  <a:latin charset="0" panose="020f0502020204030204" pitchFamily="34" typeface="Calibri"/>
                  <a:ea charset="-122" typeface="宋体"/>
                </a:defRPr>
              </a:lvl3pPr>
              <a:lvl4pPr indent="-228600" marL="1600200">
                <a:defRPr>
                  <a:solidFill>
                    <a:schemeClr val="tx1"/>
                  </a:solidFill>
                  <a:latin charset="0" panose="020f0502020204030204" pitchFamily="34" typeface="Calibri"/>
                  <a:ea charset="-122" typeface="宋体"/>
                </a:defRPr>
              </a:lvl4pPr>
              <a:lvl5pPr indent="-228600" marL="2057400">
                <a:defRPr>
                  <a:solidFill>
                    <a:schemeClr val="tx1"/>
                  </a:solidFill>
                  <a:latin charset="0" panose="020f0502020204030204" pitchFamily="34" typeface="Calibri"/>
                  <a:ea charset="-122" typeface="宋体"/>
                </a:defRPr>
              </a:lvl5pPr>
              <a:lvl6pPr fontAlgn="base" indent="-228600" marL="2514600">
                <a:spcBef>
                  <a:spcPct val="0"/>
                </a:spcBef>
                <a:spcAft>
                  <a:spcPct val="0"/>
                </a:spcAft>
                <a:defRPr>
                  <a:solidFill>
                    <a:schemeClr val="tx1"/>
                  </a:solidFill>
                  <a:latin charset="0" panose="020f0502020204030204" pitchFamily="34" typeface="Calibri"/>
                  <a:ea charset="-122" typeface="宋体"/>
                </a:defRPr>
              </a:lvl6pPr>
              <a:lvl7pPr fontAlgn="base" indent="-228600" marL="2971800">
                <a:spcBef>
                  <a:spcPct val="0"/>
                </a:spcBef>
                <a:spcAft>
                  <a:spcPct val="0"/>
                </a:spcAft>
                <a:defRPr>
                  <a:solidFill>
                    <a:schemeClr val="tx1"/>
                  </a:solidFill>
                  <a:latin charset="0" panose="020f0502020204030204" pitchFamily="34" typeface="Calibri"/>
                  <a:ea charset="-122" typeface="宋体"/>
                </a:defRPr>
              </a:lvl7pPr>
              <a:lvl8pPr fontAlgn="base" indent="-228600" marL="3429000">
                <a:spcBef>
                  <a:spcPct val="0"/>
                </a:spcBef>
                <a:spcAft>
                  <a:spcPct val="0"/>
                </a:spcAft>
                <a:defRPr>
                  <a:solidFill>
                    <a:schemeClr val="tx1"/>
                  </a:solidFill>
                  <a:latin charset="0" panose="020f0502020204030204" pitchFamily="34" typeface="Calibri"/>
                  <a:ea charset="-122" typeface="宋体"/>
                </a:defRPr>
              </a:lvl8pPr>
              <a:lvl9pPr fontAlgn="base" indent="-228600" marL="3886200">
                <a:spcBef>
                  <a:spcPct val="0"/>
                </a:spcBef>
                <a:spcAft>
                  <a:spcPct val="0"/>
                </a:spcAft>
                <a:defRPr>
                  <a:solidFill>
                    <a:schemeClr val="tx1"/>
                  </a:solidFill>
                  <a:latin charset="0" panose="020f0502020204030204" pitchFamily="34" typeface="Calibri"/>
                  <a:ea charset="-122" typeface="宋体"/>
                </a:defRPr>
              </a:lvl9p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aseline="0" cap="none" i="0" kern="1200" kumimoji="0" lang="en-US" noProof="0" normalizeH="0" spc="0" strike="noStrike" sz="3200" u="none">
                  <a:ln>
                    <a:noFill/>
                  </a:ln>
                  <a:solidFill>
                    <a:prstClr val="black">
                      <a:lumMod val="65000"/>
                      <a:lumOff val="35000"/>
                    </a:prstClr>
                  </a:solidFill>
                  <a:effectLst/>
                  <a:uLnTx/>
                  <a:uFillTx/>
                  <a:latin charset="0" panose="020b0806030902050204" pitchFamily="34" typeface="Impact"/>
                  <a:ea charset="-122" panose="020b0503020204020204" pitchFamily="34" typeface="微软雅黑"/>
                  <a:cs typeface="+mn-ea"/>
                  <a:sym charset="0" panose="020b0604020202020204" pitchFamily="34" typeface="Arial"/>
                </a:rPr>
                <a:t>90%</a:t>
              </a:r>
            </a:p>
          </p:txBody>
        </p:sp>
      </p:grpSp>
      <p:sp>
        <p:nvSpPr>
          <p:cNvPr id="81" name="矩形 80">
            <a:extLst>
              <a:ext uri="{FF2B5EF4-FFF2-40B4-BE49-F238E27FC236}">
                <a16:creationId xmlns:a16="http://schemas.microsoft.com/office/drawing/2014/main" id="{31B9D1ED-6B09-4C13-8F52-79D2FC83D9FD}"/>
              </a:ext>
            </a:extLst>
          </p:cNvPr>
          <p:cNvSpPr/>
          <p:nvPr/>
        </p:nvSpPr>
        <p:spPr>
          <a:xfrm>
            <a:off x="8039121" y="1896881"/>
            <a:ext cx="3058833" cy="777240"/>
          </a:xfrm>
          <a:prstGeom prst="rect">
            <a:avLst/>
          </a:prstGeom>
        </p:spPr>
        <p:txBody>
          <a:bodyPr wrap="square">
            <a:spAutoFit/>
          </a:bodyPr>
          <a:lstStyle/>
          <a:p>
            <a:pPr algn="just">
              <a:lnSpc>
                <a:spcPct val="150000"/>
              </a:lnSpc>
              <a:buClr>
                <a:srgbClr val="E24848"/>
              </a:buClr>
            </a:pPr>
            <a:r>
              <a:rPr altLang="en-US" lang="zh-CN" noProof="1" sz="1000">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请替换文字内容，修改文字内容，也可以直接复制你的内容到此。请替换文字内容，修改文字内容，也可以直接复制你的内容到此。</a:t>
            </a:r>
          </a:p>
        </p:txBody>
      </p:sp>
      <p:sp>
        <p:nvSpPr>
          <p:cNvPr id="82" name="Rounded Rectangle 48">
            <a:extLst>
              <a:ext uri="{FF2B5EF4-FFF2-40B4-BE49-F238E27FC236}">
                <a16:creationId xmlns:a16="http://schemas.microsoft.com/office/drawing/2014/main" id="{15949CE0-585F-4224-AD3C-E7216C699CCA}"/>
              </a:ext>
            </a:extLst>
          </p:cNvPr>
          <p:cNvSpPr/>
          <p:nvPr/>
        </p:nvSpPr>
        <p:spPr>
          <a:xfrm>
            <a:off x="8039123" y="1388124"/>
            <a:ext cx="2284292" cy="404023"/>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solidFill>
                  <a:schemeClr val="bg1"/>
                </a:solidFill>
                <a:latin charset="-122" panose="020b0503020204020204" pitchFamily="34" typeface="微软雅黑"/>
                <a:ea charset="-122" panose="020b0503020204020204" pitchFamily="34" typeface="微软雅黑"/>
                <a:cs charset="0" panose="020b0606030504020204" pitchFamily="34" typeface="Open Sans"/>
              </a:rPr>
              <a:t>替换文字内容</a:t>
            </a:r>
          </a:p>
        </p:txBody>
      </p:sp>
      <p:grpSp>
        <p:nvGrpSpPr>
          <p:cNvPr id="83" name="组 5">
            <a:extLst>
              <a:ext uri="{FF2B5EF4-FFF2-40B4-BE49-F238E27FC236}">
                <a16:creationId xmlns:a16="http://schemas.microsoft.com/office/drawing/2014/main" id="{98C8A62A-59D8-498C-9E6A-85ABBBED05CE}"/>
              </a:ext>
            </a:extLst>
          </p:cNvPr>
          <p:cNvGrpSpPr/>
          <p:nvPr/>
        </p:nvGrpSpPr>
        <p:grpSpPr>
          <a:xfrm>
            <a:off x="8153686" y="2808843"/>
            <a:ext cx="1825703" cy="267620"/>
            <a:chOff x="1506361" y="5550641"/>
            <a:chExt cx="2076628" cy="304402"/>
          </a:xfrm>
        </p:grpSpPr>
        <p:sp>
          <p:nvSpPr>
            <p:cNvPr id="84" name="Shape 2637">
              <a:extLst>
                <a:ext uri="{FF2B5EF4-FFF2-40B4-BE49-F238E27FC236}">
                  <a16:creationId xmlns:a16="http://schemas.microsoft.com/office/drawing/2014/main" id="{01A3413D-E565-4CC9-A9F3-78A2DFD3A8EC}"/>
                </a:ext>
              </a:extLst>
            </p:cNvPr>
            <p:cNvSpPr/>
            <p:nvPr/>
          </p:nvSpPr>
          <p:spPr>
            <a:xfrm>
              <a:off x="1506361" y="5550641"/>
              <a:ext cx="166039" cy="304402"/>
            </a:xfrm>
            <a:custGeom>
              <a:cxnLst>
                <a:cxn ang="0">
                  <a:pos x="wd2" y="hd2"/>
                </a:cxn>
                <a:cxn ang="5400000">
                  <a:pos x="wd2" y="hd2"/>
                </a:cxn>
                <a:cxn ang="10800000">
                  <a:pos x="wd2" y="hd2"/>
                </a:cxn>
                <a:cxn ang="16200000">
                  <a:pos x="wd2" y="hd2"/>
                </a:cxn>
              </a:cxnLst>
              <a:rect b="b" l="0" r="r" t="0"/>
              <a:pathLst>
                <a:path extrusionOk="0" h="21600" w="21600">
                  <a:moveTo>
                    <a:pt x="5400" y="8836"/>
                  </a:moveTo>
                  <a:lnTo>
                    <a:pt x="16200" y="8836"/>
                  </a:lnTo>
                  <a:lnTo>
                    <a:pt x="16200" y="11782"/>
                  </a:lnTo>
                  <a:cubicBezTo>
                    <a:pt x="16200" y="13409"/>
                    <a:pt x="13783" y="14727"/>
                    <a:pt x="10800" y="14727"/>
                  </a:cubicBezTo>
                  <a:cubicBezTo>
                    <a:pt x="7817" y="14727"/>
                    <a:pt x="5400" y="13409"/>
                    <a:pt x="5400" y="11782"/>
                  </a:cubicBezTo>
                  <a:cubicBezTo>
                    <a:pt x="5400" y="11782"/>
                    <a:pt x="5400" y="8836"/>
                    <a:pt x="5400" y="8836"/>
                  </a:cubicBezTo>
                  <a:close/>
                  <a:moveTo>
                    <a:pt x="5400" y="3927"/>
                  </a:moveTo>
                  <a:cubicBezTo>
                    <a:pt x="5400" y="2301"/>
                    <a:pt x="7817" y="982"/>
                    <a:pt x="10800" y="982"/>
                  </a:cubicBezTo>
                  <a:cubicBezTo>
                    <a:pt x="13783" y="982"/>
                    <a:pt x="16200" y="2301"/>
                    <a:pt x="16200" y="3927"/>
                  </a:cubicBezTo>
                  <a:lnTo>
                    <a:pt x="16200" y="7855"/>
                  </a:lnTo>
                  <a:lnTo>
                    <a:pt x="5400" y="7855"/>
                  </a:lnTo>
                  <a:cubicBezTo>
                    <a:pt x="5400" y="7855"/>
                    <a:pt x="5400" y="3927"/>
                    <a:pt x="5400" y="3927"/>
                  </a:cubicBezTo>
                  <a:close/>
                  <a:moveTo>
                    <a:pt x="10800" y="15709"/>
                  </a:moveTo>
                  <a:cubicBezTo>
                    <a:pt x="14777" y="15709"/>
                    <a:pt x="18000" y="13951"/>
                    <a:pt x="18000" y="11782"/>
                  </a:cubicBezTo>
                  <a:lnTo>
                    <a:pt x="18000" y="3927"/>
                  </a:lnTo>
                  <a:cubicBezTo>
                    <a:pt x="18000" y="1758"/>
                    <a:pt x="14777" y="0"/>
                    <a:pt x="10800" y="0"/>
                  </a:cubicBezTo>
                  <a:cubicBezTo>
                    <a:pt x="6823" y="0"/>
                    <a:pt x="3600" y="1758"/>
                    <a:pt x="3600" y="3927"/>
                  </a:cubicBezTo>
                  <a:lnTo>
                    <a:pt x="3600" y="11782"/>
                  </a:lnTo>
                  <a:cubicBezTo>
                    <a:pt x="3600" y="13951"/>
                    <a:pt x="6823" y="15709"/>
                    <a:pt x="10800" y="15709"/>
                  </a:cubicBezTo>
                  <a:moveTo>
                    <a:pt x="21600" y="11782"/>
                  </a:moveTo>
                  <a:lnTo>
                    <a:pt x="21600" y="10309"/>
                  </a:lnTo>
                  <a:cubicBezTo>
                    <a:pt x="21600" y="10038"/>
                    <a:pt x="21197" y="9818"/>
                    <a:pt x="20700" y="9818"/>
                  </a:cubicBezTo>
                  <a:cubicBezTo>
                    <a:pt x="20203" y="9818"/>
                    <a:pt x="19800" y="10038"/>
                    <a:pt x="19800" y="10309"/>
                  </a:cubicBezTo>
                  <a:lnTo>
                    <a:pt x="19800" y="11782"/>
                  </a:lnTo>
                  <a:cubicBezTo>
                    <a:pt x="19800" y="14493"/>
                    <a:pt x="15771" y="16691"/>
                    <a:pt x="10800" y="16691"/>
                  </a:cubicBezTo>
                  <a:cubicBezTo>
                    <a:pt x="5829" y="16691"/>
                    <a:pt x="1800" y="14493"/>
                    <a:pt x="1800" y="11782"/>
                  </a:cubicBezTo>
                  <a:lnTo>
                    <a:pt x="1800" y="10309"/>
                  </a:lnTo>
                  <a:cubicBezTo>
                    <a:pt x="1800" y="10038"/>
                    <a:pt x="1397" y="9818"/>
                    <a:pt x="900" y="9818"/>
                  </a:cubicBezTo>
                  <a:cubicBezTo>
                    <a:pt x="403" y="9818"/>
                    <a:pt x="0" y="10038"/>
                    <a:pt x="0" y="10309"/>
                  </a:cubicBezTo>
                  <a:lnTo>
                    <a:pt x="0" y="11782"/>
                  </a:lnTo>
                  <a:cubicBezTo>
                    <a:pt x="0" y="14870"/>
                    <a:pt x="4358" y="17398"/>
                    <a:pt x="9900" y="17648"/>
                  </a:cubicBezTo>
                  <a:lnTo>
                    <a:pt x="9900" y="20618"/>
                  </a:lnTo>
                  <a:lnTo>
                    <a:pt x="3600" y="20618"/>
                  </a:lnTo>
                  <a:cubicBezTo>
                    <a:pt x="3103" y="20618"/>
                    <a:pt x="2700" y="20838"/>
                    <a:pt x="2700" y="21110"/>
                  </a:cubicBezTo>
                  <a:cubicBezTo>
                    <a:pt x="2700" y="21381"/>
                    <a:pt x="3103" y="21600"/>
                    <a:pt x="3600" y="21600"/>
                  </a:cubicBezTo>
                  <a:lnTo>
                    <a:pt x="18000" y="21600"/>
                  </a:lnTo>
                  <a:cubicBezTo>
                    <a:pt x="18497" y="21600"/>
                    <a:pt x="18900" y="21381"/>
                    <a:pt x="18900" y="21110"/>
                  </a:cubicBezTo>
                  <a:cubicBezTo>
                    <a:pt x="18900" y="20838"/>
                    <a:pt x="18497" y="20618"/>
                    <a:pt x="18000" y="20618"/>
                  </a:cubicBezTo>
                  <a:lnTo>
                    <a:pt x="11700" y="20618"/>
                  </a:lnTo>
                  <a:lnTo>
                    <a:pt x="11700" y="17648"/>
                  </a:lnTo>
                  <a:cubicBezTo>
                    <a:pt x="17243" y="17398"/>
                    <a:pt x="21600" y="14870"/>
                    <a:pt x="21600" y="11782"/>
                  </a:cubicBezTo>
                </a:path>
              </a:pathLst>
            </a:custGeom>
            <a:solidFill>
              <a:schemeClr val="tx1">
                <a:lumMod val="50000"/>
                <a:lumOff val="50000"/>
              </a:schemeClr>
            </a:solidFill>
            <a:ln w="12700">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p>
          </p:txBody>
        </p:sp>
        <p:sp>
          <p:nvSpPr>
            <p:cNvPr id="85" name="Shape 2639">
              <a:extLst>
                <a:ext uri="{FF2B5EF4-FFF2-40B4-BE49-F238E27FC236}">
                  <a16:creationId xmlns:a16="http://schemas.microsoft.com/office/drawing/2014/main" id="{E7323004-3977-4CE3-89BF-7BC6CF95530F}"/>
                </a:ext>
              </a:extLst>
            </p:cNvPr>
            <p:cNvSpPr/>
            <p:nvPr/>
          </p:nvSpPr>
          <p:spPr>
            <a:xfrm>
              <a:off x="2336984" y="5650189"/>
              <a:ext cx="292567" cy="186179"/>
            </a:xfrm>
            <a:custGeom>
              <a:cxnLst>
                <a:cxn ang="0">
                  <a:pos x="wd2" y="hd2"/>
                </a:cxn>
                <a:cxn ang="5400000">
                  <a:pos x="wd2" y="hd2"/>
                </a:cxn>
                <a:cxn ang="10800000">
                  <a:pos x="wd2" y="hd2"/>
                </a:cxn>
                <a:cxn ang="16200000">
                  <a:pos x="wd2" y="hd2"/>
                </a:cxn>
              </a:cxnLst>
              <a:rect b="b" l="0" r="r" t="0"/>
              <a:pathLst>
                <a:path extrusionOk="0" h="21600" w="21600">
                  <a:moveTo>
                    <a:pt x="13255" y="3086"/>
                  </a:moveTo>
                  <a:cubicBezTo>
                    <a:pt x="12984" y="3086"/>
                    <a:pt x="12764" y="3432"/>
                    <a:pt x="12764" y="3857"/>
                  </a:cubicBezTo>
                  <a:cubicBezTo>
                    <a:pt x="12764" y="4284"/>
                    <a:pt x="12984" y="4629"/>
                    <a:pt x="13255" y="4629"/>
                  </a:cubicBezTo>
                  <a:cubicBezTo>
                    <a:pt x="13525" y="4629"/>
                    <a:pt x="13745" y="4284"/>
                    <a:pt x="13745" y="3857"/>
                  </a:cubicBezTo>
                  <a:cubicBezTo>
                    <a:pt x="13745" y="3432"/>
                    <a:pt x="13525" y="3086"/>
                    <a:pt x="13255" y="3086"/>
                  </a:cubicBezTo>
                  <a:moveTo>
                    <a:pt x="20618" y="16495"/>
                  </a:moveTo>
                  <a:lnTo>
                    <a:pt x="15709" y="12638"/>
                  </a:lnTo>
                  <a:lnTo>
                    <a:pt x="15709" y="8963"/>
                  </a:lnTo>
                  <a:lnTo>
                    <a:pt x="20618" y="5105"/>
                  </a:lnTo>
                  <a:cubicBezTo>
                    <a:pt x="20618" y="5105"/>
                    <a:pt x="20618" y="16495"/>
                    <a:pt x="20618" y="16495"/>
                  </a:cubicBezTo>
                  <a:close/>
                  <a:moveTo>
                    <a:pt x="14727" y="16971"/>
                  </a:moveTo>
                  <a:lnTo>
                    <a:pt x="982" y="16971"/>
                  </a:lnTo>
                  <a:lnTo>
                    <a:pt x="982" y="3086"/>
                  </a:lnTo>
                  <a:cubicBezTo>
                    <a:pt x="982" y="2234"/>
                    <a:pt x="1422" y="1543"/>
                    <a:pt x="1964" y="1543"/>
                  </a:cubicBezTo>
                  <a:lnTo>
                    <a:pt x="13745" y="1543"/>
                  </a:lnTo>
                  <a:cubicBezTo>
                    <a:pt x="14287" y="1543"/>
                    <a:pt x="14727" y="2234"/>
                    <a:pt x="14727" y="3086"/>
                  </a:cubicBezTo>
                  <a:cubicBezTo>
                    <a:pt x="14727" y="3086"/>
                    <a:pt x="14727" y="16971"/>
                    <a:pt x="14727" y="16971"/>
                  </a:cubicBezTo>
                  <a:close/>
                  <a:moveTo>
                    <a:pt x="13745" y="20057"/>
                  </a:moveTo>
                  <a:lnTo>
                    <a:pt x="1964" y="20057"/>
                  </a:lnTo>
                  <a:cubicBezTo>
                    <a:pt x="1422" y="20057"/>
                    <a:pt x="982" y="19367"/>
                    <a:pt x="982" y="18514"/>
                  </a:cubicBezTo>
                  <a:lnTo>
                    <a:pt x="14727" y="18514"/>
                  </a:lnTo>
                  <a:cubicBezTo>
                    <a:pt x="14727" y="19367"/>
                    <a:pt x="14287" y="20057"/>
                    <a:pt x="13745" y="20057"/>
                  </a:cubicBezTo>
                  <a:moveTo>
                    <a:pt x="21109" y="3086"/>
                  </a:moveTo>
                  <a:cubicBezTo>
                    <a:pt x="21030" y="3086"/>
                    <a:pt x="20958" y="3122"/>
                    <a:pt x="20892" y="3175"/>
                  </a:cubicBezTo>
                  <a:lnTo>
                    <a:pt x="20890" y="3167"/>
                  </a:lnTo>
                  <a:lnTo>
                    <a:pt x="15709" y="7237"/>
                  </a:lnTo>
                  <a:lnTo>
                    <a:pt x="15709" y="3086"/>
                  </a:lnTo>
                  <a:cubicBezTo>
                    <a:pt x="15709" y="1382"/>
                    <a:pt x="14830" y="0"/>
                    <a:pt x="13745" y="0"/>
                  </a:cubicBezTo>
                  <a:lnTo>
                    <a:pt x="1964" y="0"/>
                  </a:lnTo>
                  <a:cubicBezTo>
                    <a:pt x="879" y="0"/>
                    <a:pt x="0" y="1382"/>
                    <a:pt x="0" y="3086"/>
                  </a:cubicBezTo>
                  <a:lnTo>
                    <a:pt x="0" y="18514"/>
                  </a:lnTo>
                  <a:cubicBezTo>
                    <a:pt x="0" y="20219"/>
                    <a:pt x="879" y="21600"/>
                    <a:pt x="1964" y="21600"/>
                  </a:cubicBezTo>
                  <a:lnTo>
                    <a:pt x="13745" y="21600"/>
                  </a:lnTo>
                  <a:cubicBezTo>
                    <a:pt x="14830" y="21600"/>
                    <a:pt x="15709" y="20219"/>
                    <a:pt x="15709" y="18514"/>
                  </a:cubicBezTo>
                  <a:lnTo>
                    <a:pt x="15709" y="14363"/>
                  </a:lnTo>
                  <a:lnTo>
                    <a:pt x="20890" y="18433"/>
                  </a:lnTo>
                  <a:lnTo>
                    <a:pt x="20892" y="18427"/>
                  </a:lnTo>
                  <a:cubicBezTo>
                    <a:pt x="20958" y="18478"/>
                    <a:pt x="21030" y="18514"/>
                    <a:pt x="21109" y="18514"/>
                  </a:cubicBezTo>
                  <a:cubicBezTo>
                    <a:pt x="21380" y="18514"/>
                    <a:pt x="21600" y="18170"/>
                    <a:pt x="21600" y="17743"/>
                  </a:cubicBezTo>
                  <a:lnTo>
                    <a:pt x="21600" y="3857"/>
                  </a:lnTo>
                  <a:cubicBezTo>
                    <a:pt x="21600" y="3432"/>
                    <a:pt x="21380" y="3086"/>
                    <a:pt x="21109" y="3086"/>
                  </a:cubicBezTo>
                  <a:moveTo>
                    <a:pt x="10309" y="6171"/>
                  </a:moveTo>
                  <a:cubicBezTo>
                    <a:pt x="10038" y="6171"/>
                    <a:pt x="9818" y="5827"/>
                    <a:pt x="9818" y="5400"/>
                  </a:cubicBezTo>
                  <a:cubicBezTo>
                    <a:pt x="9818" y="4974"/>
                    <a:pt x="10038" y="4629"/>
                    <a:pt x="10309" y="4629"/>
                  </a:cubicBezTo>
                  <a:cubicBezTo>
                    <a:pt x="10580" y="4629"/>
                    <a:pt x="10800" y="4974"/>
                    <a:pt x="10800" y="5400"/>
                  </a:cubicBezTo>
                  <a:cubicBezTo>
                    <a:pt x="10800" y="5827"/>
                    <a:pt x="10580" y="6171"/>
                    <a:pt x="10309" y="6171"/>
                  </a:cubicBezTo>
                  <a:moveTo>
                    <a:pt x="10309" y="3086"/>
                  </a:moveTo>
                  <a:cubicBezTo>
                    <a:pt x="9496" y="3086"/>
                    <a:pt x="8836" y="4123"/>
                    <a:pt x="8836" y="5400"/>
                  </a:cubicBezTo>
                  <a:cubicBezTo>
                    <a:pt x="8836" y="6678"/>
                    <a:pt x="9496" y="7714"/>
                    <a:pt x="10309" y="7714"/>
                  </a:cubicBezTo>
                  <a:cubicBezTo>
                    <a:pt x="11123" y="7714"/>
                    <a:pt x="11782" y="6678"/>
                    <a:pt x="11782" y="5400"/>
                  </a:cubicBezTo>
                  <a:cubicBezTo>
                    <a:pt x="11782" y="4123"/>
                    <a:pt x="11123" y="3086"/>
                    <a:pt x="10309" y="3086"/>
                  </a:cubicBezTo>
                </a:path>
              </a:pathLst>
            </a:custGeom>
            <a:solidFill>
              <a:schemeClr val="tx1">
                <a:lumMod val="50000"/>
                <a:lumOff val="50000"/>
              </a:schemeClr>
            </a:solidFill>
            <a:ln w="12700">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p>
          </p:txBody>
        </p:sp>
        <p:sp>
          <p:nvSpPr>
            <p:cNvPr id="86" name="Shape 2645">
              <a:extLst>
                <a:ext uri="{FF2B5EF4-FFF2-40B4-BE49-F238E27FC236}">
                  <a16:creationId xmlns:a16="http://schemas.microsoft.com/office/drawing/2014/main" id="{A9F6D767-96ED-40B0-A442-9ED2CEEEC3C2}"/>
                </a:ext>
              </a:extLst>
            </p:cNvPr>
            <p:cNvSpPr/>
            <p:nvPr/>
          </p:nvSpPr>
          <p:spPr>
            <a:xfrm>
              <a:off x="3294135" y="5632781"/>
              <a:ext cx="288854" cy="210076"/>
            </a:xfrm>
            <a:custGeom>
              <a:cxnLst>
                <a:cxn ang="0">
                  <a:pos x="wd2" y="hd2"/>
                </a:cxn>
                <a:cxn ang="5400000">
                  <a:pos x="wd2" y="hd2"/>
                </a:cxn>
                <a:cxn ang="10800000">
                  <a:pos x="wd2" y="hd2"/>
                </a:cxn>
                <a:cxn ang="16200000">
                  <a:pos x="wd2" y="hd2"/>
                </a:cxn>
              </a:cxnLst>
              <a:rect b="b" l="0" r="r" t="0"/>
              <a:pathLst>
                <a:path extrusionOk="0" h="21600" w="2160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tx1">
                <a:lumMod val="50000"/>
                <a:lumOff val="50000"/>
              </a:schemeClr>
            </a:solidFill>
            <a:ln w="12700">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p>
          </p:txBody>
        </p:sp>
      </p:grpSp>
      <p:sp>
        <p:nvSpPr>
          <p:cNvPr id="87" name="TextBox 49">
            <a:extLst>
              <a:ext uri="{FF2B5EF4-FFF2-40B4-BE49-F238E27FC236}">
                <a16:creationId xmlns:a16="http://schemas.microsoft.com/office/drawing/2014/main" id="{CEE9E7F2-828A-4C7A-AC52-5A4325ED3033}"/>
              </a:ext>
            </a:extLst>
          </p:cNvPr>
          <p:cNvSpPr txBox="1"/>
          <p:nvPr/>
        </p:nvSpPr>
        <p:spPr>
          <a:xfrm>
            <a:off x="8148512" y="3969129"/>
            <a:ext cx="3433888" cy="822960"/>
          </a:xfrm>
          <a:prstGeom prst="rect">
            <a:avLst/>
          </a:prstGeom>
          <a:noFill/>
        </p:spPr>
        <p:txBody>
          <a:bodyPr bIns="0" lIns="0" rIns="0" rtlCol="0" tIns="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5400" u="none">
                <a:ln>
                  <a:noFill/>
                </a:ln>
                <a:solidFill>
                  <a:prstClr val="black">
                    <a:lumMod val="65000"/>
                    <a:lumOff val="35000"/>
                  </a:prstClr>
                </a:solidFill>
                <a:effectLst/>
                <a:uLnTx/>
                <a:uFillTx/>
                <a:latin charset="0" panose="020b0806030902050204" pitchFamily="34" typeface="Impact"/>
                <a:ea charset="-122" panose="020b0503020204020204" pitchFamily="34" typeface="微软雅黑"/>
                <a:cs typeface="+mn-ea"/>
                <a:sym charset="0" panose="020b0604020202020204" pitchFamily="34" typeface="Arial"/>
              </a:rPr>
              <a:t>12.648.258</a:t>
            </a:r>
          </a:p>
        </p:txBody>
      </p:sp>
      <p:sp>
        <p:nvSpPr>
          <p:cNvPr id="88" name="TextBox 51">
            <a:extLst>
              <a:ext uri="{FF2B5EF4-FFF2-40B4-BE49-F238E27FC236}">
                <a16:creationId xmlns:a16="http://schemas.microsoft.com/office/drawing/2014/main" id="{689BFD45-29D6-4675-BE82-ED37E4562DF7}"/>
              </a:ext>
            </a:extLst>
          </p:cNvPr>
          <p:cNvSpPr txBox="1"/>
          <p:nvPr/>
        </p:nvSpPr>
        <p:spPr>
          <a:xfrm>
            <a:off x="8171595" y="3616426"/>
            <a:ext cx="1763946" cy="261366"/>
          </a:xfrm>
          <a:prstGeom prst="rect">
            <a:avLst/>
          </a:prstGeom>
          <a:noFill/>
        </p:spPr>
        <p:txBody>
          <a:bodyPr bIns="0" lIns="0" rIns="0" rtlCol="0" tIns="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1715" u="none">
                <a:ln>
                  <a:noFill/>
                </a:ln>
                <a:solidFill>
                  <a:prstClr val="black">
                    <a:lumMod val="65000"/>
                    <a:lumOff val="35000"/>
                  </a:prstClr>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rPr>
              <a:t>全年总额：</a:t>
            </a:r>
          </a:p>
        </p:txBody>
      </p:sp>
      <p:sp>
        <p:nvSpPr>
          <p:cNvPr id="89" name="椭圆 88">
            <a:extLst>
              <a:ext uri="{FF2B5EF4-FFF2-40B4-BE49-F238E27FC236}">
                <a16:creationId xmlns:a16="http://schemas.microsoft.com/office/drawing/2014/main" id="{E8154A7B-D62F-44BB-B86A-74C4B0E28579}"/>
              </a:ext>
            </a:extLst>
          </p:cNvPr>
          <p:cNvSpPr/>
          <p:nvPr/>
        </p:nvSpPr>
        <p:spPr>
          <a:xfrm>
            <a:off x="8160691" y="5421942"/>
            <a:ext cx="222384" cy="222384"/>
          </a:xfrm>
          <a:prstGeom prst="ellipse">
            <a:avLst/>
          </a:prstGeom>
          <a:solidFill>
            <a:schemeClr val="accent1">
              <a:lumMod val="60000"/>
              <a:lumOff val="40000"/>
            </a:schemeClr>
          </a:solidFill>
          <a:ln>
            <a:noFill/>
          </a:ln>
          <a:effectLst>
            <a:outerShdw algn="l" blurRad="101600" dist="762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940" u="none">
              <a:ln>
                <a:noFill/>
              </a:ln>
              <a:solidFill>
                <a:prstClr val="black">
                  <a:lumMod val="65000"/>
                  <a:lumOff val="35000"/>
                </a:prstClr>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endParaRPr>
          </a:p>
        </p:txBody>
      </p:sp>
      <p:sp>
        <p:nvSpPr>
          <p:cNvPr id="90" name="椭圆 89">
            <a:extLst>
              <a:ext uri="{FF2B5EF4-FFF2-40B4-BE49-F238E27FC236}">
                <a16:creationId xmlns:a16="http://schemas.microsoft.com/office/drawing/2014/main" id="{68E8324D-108F-4FA2-84B6-8E09E9A50958}"/>
              </a:ext>
            </a:extLst>
          </p:cNvPr>
          <p:cNvSpPr/>
          <p:nvPr/>
        </p:nvSpPr>
        <p:spPr>
          <a:xfrm>
            <a:off x="8160691" y="4995548"/>
            <a:ext cx="222384" cy="222384"/>
          </a:xfrm>
          <a:prstGeom prst="ellipse">
            <a:avLst/>
          </a:prstGeom>
          <a:solidFill>
            <a:schemeClr val="bg1"/>
          </a:solidFill>
          <a:ln>
            <a:noFill/>
          </a:ln>
          <a:effectLst>
            <a:outerShdw algn="ctr" blurRad="203200" rotWithShape="0" sx="102000" sy="102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940" u="none">
              <a:ln>
                <a:noFill/>
              </a:ln>
              <a:solidFill>
                <a:prstClr val="black">
                  <a:lumMod val="65000"/>
                  <a:lumOff val="35000"/>
                </a:prstClr>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endParaRPr>
          </a:p>
        </p:txBody>
      </p:sp>
      <p:sp>
        <p:nvSpPr>
          <p:cNvPr id="91" name="TextBox 54">
            <a:extLst>
              <a:ext uri="{FF2B5EF4-FFF2-40B4-BE49-F238E27FC236}">
                <a16:creationId xmlns:a16="http://schemas.microsoft.com/office/drawing/2014/main" id="{A18B7616-8442-4C31-A777-45CF2A025444}"/>
              </a:ext>
            </a:extLst>
          </p:cNvPr>
          <p:cNvSpPr txBox="1"/>
          <p:nvPr/>
        </p:nvSpPr>
        <p:spPr>
          <a:xfrm>
            <a:off x="8534884" y="5400837"/>
            <a:ext cx="1096941" cy="261366"/>
          </a:xfrm>
          <a:prstGeom prst="rect">
            <a:avLst/>
          </a:prstGeom>
          <a:noFill/>
        </p:spPr>
        <p:txBody>
          <a:bodyPr bIns="0" lIns="0" rIns="0" rtlCol="0" tIns="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1715" u="none">
                <a:ln>
                  <a:noFill/>
                </a:ln>
                <a:solidFill>
                  <a:prstClr val="black">
                    <a:lumMod val="65000"/>
                    <a:lumOff val="35000"/>
                  </a:prstClr>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rPr>
              <a:t>输入数据</a:t>
            </a:r>
          </a:p>
        </p:txBody>
      </p:sp>
      <p:sp>
        <p:nvSpPr>
          <p:cNvPr id="92" name="TextBox 55">
            <a:extLst>
              <a:ext uri="{FF2B5EF4-FFF2-40B4-BE49-F238E27FC236}">
                <a16:creationId xmlns:a16="http://schemas.microsoft.com/office/drawing/2014/main" id="{A2AF97AE-6563-4C31-AF64-AFFE9C2EC95D}"/>
              </a:ext>
            </a:extLst>
          </p:cNvPr>
          <p:cNvSpPr txBox="1"/>
          <p:nvPr/>
        </p:nvSpPr>
        <p:spPr>
          <a:xfrm>
            <a:off x="8534884" y="4972460"/>
            <a:ext cx="1096941" cy="261366"/>
          </a:xfrm>
          <a:prstGeom prst="rect">
            <a:avLst/>
          </a:prstGeom>
          <a:noFill/>
        </p:spPr>
        <p:txBody>
          <a:bodyPr bIns="0" lIns="0" rIns="0" rtlCol="0" tIns="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1715" u="none">
                <a:ln>
                  <a:noFill/>
                </a:ln>
                <a:solidFill>
                  <a:prstClr val="black">
                    <a:lumMod val="65000"/>
                    <a:lumOff val="35000"/>
                  </a:prstClr>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rPr>
              <a:t>输入数据</a:t>
            </a:r>
          </a:p>
        </p:txBody>
      </p:sp>
    </p:spTree>
    <p:extLst>
      <p:ext uri="{BB962C8B-B14F-4D97-AF65-F5344CB8AC3E}">
        <p14:creationId val="4061206070"/>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0-#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0-#ppt_w/2"/>
                                          </p:val>
                                        </p:tav>
                                        <p:tav tm="100000">
                                          <p:val>
                                            <p:strVal val="#ppt_x"/>
                                          </p:val>
                                        </p:tav>
                                      </p:tavLst>
                                    </p:anim>
                                    <p:anim calcmode="lin" valueType="num">
                                      <p:cBhvr additive="base">
                                        <p:cTn dur="1500" fill="hold" id="12"/>
                                        <p:tgtEl>
                                          <p:spTgt spid="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500"/>
                            </p:stCondLst>
                            <p:childTnLst>
                              <p:par>
                                <p:cTn fill="hold" id="14" nodeType="afterEffect" presetClass="entr" presetID="22" presetSubtype="8">
                                  <p:stCondLst>
                                    <p:cond delay="0"/>
                                  </p:stCondLst>
                                  <p:childTnLst>
                                    <p:set>
                                      <p:cBhvr>
                                        <p:cTn dur="1" fill="hold" id="15">
                                          <p:stCondLst>
                                            <p:cond delay="0"/>
                                          </p:stCondLst>
                                        </p:cTn>
                                        <p:tgtEl>
                                          <p:spTgt spid="5"/>
                                        </p:tgtEl>
                                        <p:attrNameLst>
                                          <p:attrName>style.visibility</p:attrName>
                                        </p:attrNameLst>
                                      </p:cBhvr>
                                      <p:to>
                                        <p:strVal val="visible"/>
                                      </p:to>
                                    </p:set>
                                    <p:animEffect filter="wipe(left)" transition="in">
                                      <p:cBhvr>
                                        <p:cTn dur="500" id="16"/>
                                        <p:tgtEl>
                                          <p:spTgt spid="5"/>
                                        </p:tgtEl>
                                      </p:cBhvr>
                                    </p:animEffect>
                                  </p:childTnLst>
                                </p:cTn>
                              </p:par>
                            </p:childTnLst>
                          </p:cTn>
                        </p:par>
                        <p:par>
                          <p:cTn fill="hold" id="17" nodeType="afterGroup">
                            <p:stCondLst>
                              <p:cond delay="2000"/>
                            </p:stCondLst>
                            <p:childTnLst>
                              <p:par>
                                <p:cTn accel="20000" decel="80000" fill="hold" grpId="0" id="18" nodeType="afterEffect" presetClass="entr" presetID="2" presetSubtype="8">
                                  <p:stCondLst>
                                    <p:cond delay="0"/>
                                  </p:stCondLst>
                                  <p:childTnLst>
                                    <p:set>
                                      <p:cBhvr>
                                        <p:cTn dur="1" fill="hold" id="19">
                                          <p:stCondLst>
                                            <p:cond delay="0"/>
                                          </p:stCondLst>
                                        </p:cTn>
                                        <p:tgtEl>
                                          <p:spTgt spid="82"/>
                                        </p:tgtEl>
                                        <p:attrNameLst>
                                          <p:attrName>style.visibility</p:attrName>
                                        </p:attrNameLst>
                                      </p:cBhvr>
                                      <p:to>
                                        <p:strVal val="visible"/>
                                      </p:to>
                                    </p:set>
                                    <p:anim calcmode="lin" valueType="num">
                                      <p:cBhvr additive="base">
                                        <p:cTn dur="1000" fill="hold" id="20"/>
                                        <p:tgtEl>
                                          <p:spTgt spid="82"/>
                                        </p:tgtEl>
                                        <p:attrNameLst>
                                          <p:attrName>ppt_x</p:attrName>
                                        </p:attrNameLst>
                                      </p:cBhvr>
                                      <p:tavLst>
                                        <p:tav tm="0">
                                          <p:val>
                                            <p:strVal val="0-#ppt_w/2"/>
                                          </p:val>
                                        </p:tav>
                                        <p:tav tm="100000">
                                          <p:val>
                                            <p:strVal val="#ppt_x"/>
                                          </p:val>
                                        </p:tav>
                                      </p:tavLst>
                                    </p:anim>
                                    <p:anim calcmode="lin" valueType="num">
                                      <p:cBhvr additive="base">
                                        <p:cTn dur="1000" fill="hold" id="21"/>
                                        <p:tgtEl>
                                          <p:spTgt spid="82"/>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3000"/>
                            </p:stCondLst>
                            <p:childTnLst>
                              <p:par>
                                <p:cTn fill="hold" grpId="0" id="23" nodeType="afterEffect" presetClass="entr" presetID="14" presetSubtype="10">
                                  <p:stCondLst>
                                    <p:cond delay="0"/>
                                  </p:stCondLst>
                                  <p:childTnLst>
                                    <p:set>
                                      <p:cBhvr>
                                        <p:cTn dur="1" fill="hold" id="24">
                                          <p:stCondLst>
                                            <p:cond delay="0"/>
                                          </p:stCondLst>
                                        </p:cTn>
                                        <p:tgtEl>
                                          <p:spTgt spid="81"/>
                                        </p:tgtEl>
                                        <p:attrNameLst>
                                          <p:attrName>style.visibility</p:attrName>
                                        </p:attrNameLst>
                                      </p:cBhvr>
                                      <p:to>
                                        <p:strVal val="visible"/>
                                      </p:to>
                                    </p:set>
                                    <p:animEffect filter="randombar(horizontal)" transition="in">
                                      <p:cBhvr>
                                        <p:cTn dur="500" id="25"/>
                                        <p:tgtEl>
                                          <p:spTgt spid="81"/>
                                        </p:tgtEl>
                                      </p:cBhvr>
                                    </p:animEffect>
                                  </p:childTnLst>
                                </p:cTn>
                              </p:par>
                            </p:childTnLst>
                          </p:cTn>
                        </p:par>
                        <p:par>
                          <p:cTn fill="hold" id="26" nodeType="afterGroup">
                            <p:stCondLst>
                              <p:cond delay="3500"/>
                            </p:stCondLst>
                            <p:childTnLst>
                              <p:par>
                                <p:cTn fill="hold" id="27" nodeType="afterEffect" presetClass="entr" presetID="55" presetSubtype="0">
                                  <p:stCondLst>
                                    <p:cond delay="0"/>
                                  </p:stCondLst>
                                  <p:childTnLst>
                                    <p:set>
                                      <p:cBhvr>
                                        <p:cTn dur="1" fill="hold" id="28">
                                          <p:stCondLst>
                                            <p:cond delay="0"/>
                                          </p:stCondLst>
                                        </p:cTn>
                                        <p:tgtEl>
                                          <p:spTgt spid="83"/>
                                        </p:tgtEl>
                                        <p:attrNameLst>
                                          <p:attrName>style.visibility</p:attrName>
                                        </p:attrNameLst>
                                      </p:cBhvr>
                                      <p:to>
                                        <p:strVal val="visible"/>
                                      </p:to>
                                    </p:set>
                                    <p:anim calcmode="lin" valueType="num">
                                      <p:cBhvr>
                                        <p:cTn dur="1000" fill="hold" id="29"/>
                                        <p:tgtEl>
                                          <p:spTgt spid="83"/>
                                        </p:tgtEl>
                                        <p:attrNameLst>
                                          <p:attrName>ppt_w</p:attrName>
                                        </p:attrNameLst>
                                      </p:cBhvr>
                                      <p:tavLst>
                                        <p:tav tm="0">
                                          <p:val>
                                            <p:strVal val="#ppt_w*0.70"/>
                                          </p:val>
                                        </p:tav>
                                        <p:tav tm="100000">
                                          <p:val>
                                            <p:strVal val="#ppt_w"/>
                                          </p:val>
                                        </p:tav>
                                      </p:tavLst>
                                    </p:anim>
                                    <p:anim calcmode="lin" valueType="num">
                                      <p:cBhvr>
                                        <p:cTn dur="1000" fill="hold" id="30"/>
                                        <p:tgtEl>
                                          <p:spTgt spid="83"/>
                                        </p:tgtEl>
                                        <p:attrNameLst>
                                          <p:attrName>ppt_h</p:attrName>
                                        </p:attrNameLst>
                                      </p:cBhvr>
                                      <p:tavLst>
                                        <p:tav tm="0">
                                          <p:val>
                                            <p:strVal val="#ppt_h"/>
                                          </p:val>
                                        </p:tav>
                                        <p:tav tm="100000">
                                          <p:val>
                                            <p:strVal val="#ppt_h"/>
                                          </p:val>
                                        </p:tav>
                                      </p:tavLst>
                                    </p:anim>
                                    <p:animEffect filter="fade" transition="in">
                                      <p:cBhvr>
                                        <p:cTn dur="1000" id="31"/>
                                        <p:tgtEl>
                                          <p:spTgt spid="83"/>
                                        </p:tgtEl>
                                      </p:cBhvr>
                                    </p:animEffect>
                                  </p:childTnLst>
                                </p:cTn>
                              </p:par>
                            </p:childTnLst>
                          </p:cTn>
                        </p:par>
                        <p:par>
                          <p:cTn fill="hold" id="32" nodeType="afterGroup">
                            <p:stCondLst>
                              <p:cond delay="4500"/>
                            </p:stCondLst>
                            <p:childTnLst>
                              <p:par>
                                <p:cTn fill="hold" grpId="0" id="33" nodeType="afterEffect" presetClass="entr" presetID="53" presetSubtype="0">
                                  <p:stCondLst>
                                    <p:cond delay="0"/>
                                  </p:stCondLst>
                                  <p:childTnLst>
                                    <p:set>
                                      <p:cBhvr>
                                        <p:cTn dur="1" fill="hold" id="34">
                                          <p:stCondLst>
                                            <p:cond delay="0"/>
                                          </p:stCondLst>
                                        </p:cTn>
                                        <p:tgtEl>
                                          <p:spTgt spid="88"/>
                                        </p:tgtEl>
                                        <p:attrNameLst>
                                          <p:attrName>style.visibility</p:attrName>
                                        </p:attrNameLst>
                                      </p:cBhvr>
                                      <p:to>
                                        <p:strVal val="visible"/>
                                      </p:to>
                                    </p:set>
                                    <p:anim calcmode="lin" valueType="num">
                                      <p:cBhvr>
                                        <p:cTn dur="500" fill="hold" id="35"/>
                                        <p:tgtEl>
                                          <p:spTgt spid="88"/>
                                        </p:tgtEl>
                                        <p:attrNameLst>
                                          <p:attrName>ppt_w</p:attrName>
                                        </p:attrNameLst>
                                      </p:cBhvr>
                                      <p:tavLst>
                                        <p:tav tm="0">
                                          <p:val>
                                            <p:fltVal val="0"/>
                                          </p:val>
                                        </p:tav>
                                        <p:tav tm="100000">
                                          <p:val>
                                            <p:strVal val="#ppt_w"/>
                                          </p:val>
                                        </p:tav>
                                      </p:tavLst>
                                    </p:anim>
                                    <p:anim calcmode="lin" valueType="num">
                                      <p:cBhvr>
                                        <p:cTn dur="500" fill="hold" id="36"/>
                                        <p:tgtEl>
                                          <p:spTgt spid="88"/>
                                        </p:tgtEl>
                                        <p:attrNameLst>
                                          <p:attrName>ppt_h</p:attrName>
                                        </p:attrNameLst>
                                      </p:cBhvr>
                                      <p:tavLst>
                                        <p:tav tm="0">
                                          <p:val>
                                            <p:fltVal val="0"/>
                                          </p:val>
                                        </p:tav>
                                        <p:tav tm="100000">
                                          <p:val>
                                            <p:strVal val="#ppt_h"/>
                                          </p:val>
                                        </p:tav>
                                      </p:tavLst>
                                    </p:anim>
                                    <p:animEffect filter="fade" transition="in">
                                      <p:cBhvr>
                                        <p:cTn dur="500" id="37"/>
                                        <p:tgtEl>
                                          <p:spTgt spid="88"/>
                                        </p:tgtEl>
                                      </p:cBhvr>
                                    </p:animEffect>
                                  </p:childTnLst>
                                </p:cTn>
                              </p:par>
                            </p:childTnLst>
                          </p:cTn>
                        </p:par>
                        <p:par>
                          <p:cTn fill="hold" id="38" nodeType="afterGroup">
                            <p:stCondLst>
                              <p:cond delay="5000"/>
                            </p:stCondLst>
                            <p:childTnLst>
                              <p:par>
                                <p:cTn fill="hold" grpId="0" id="39" nodeType="afterEffect" presetClass="entr" presetID="2" presetSubtype="4">
                                  <p:stCondLst>
                                    <p:cond delay="0"/>
                                  </p:stCondLst>
                                  <p:iterate type="lt">
                                    <p:tmPct val="10000"/>
                                  </p:iterate>
                                  <p:childTnLst>
                                    <p:set>
                                      <p:cBhvr>
                                        <p:cTn dur="1" fill="hold" id="40">
                                          <p:stCondLst>
                                            <p:cond delay="0"/>
                                          </p:stCondLst>
                                        </p:cTn>
                                        <p:tgtEl>
                                          <p:spTgt spid="87"/>
                                        </p:tgtEl>
                                        <p:attrNameLst>
                                          <p:attrName>style.visibility</p:attrName>
                                        </p:attrNameLst>
                                      </p:cBhvr>
                                      <p:to>
                                        <p:strVal val="visible"/>
                                      </p:to>
                                    </p:set>
                                    <p:anim calcmode="lin" valueType="num">
                                      <p:cBhvr additive="base">
                                        <p:cTn dur="500" fill="hold" id="41"/>
                                        <p:tgtEl>
                                          <p:spTgt spid="87"/>
                                        </p:tgtEl>
                                        <p:attrNameLst>
                                          <p:attrName>ppt_x</p:attrName>
                                        </p:attrNameLst>
                                      </p:cBhvr>
                                      <p:tavLst>
                                        <p:tav tm="0">
                                          <p:val>
                                            <p:strVal val="#ppt_x"/>
                                          </p:val>
                                        </p:tav>
                                        <p:tav tm="100000">
                                          <p:val>
                                            <p:strVal val="#ppt_x"/>
                                          </p:val>
                                        </p:tav>
                                      </p:tavLst>
                                    </p:anim>
                                    <p:anim calcmode="lin" valueType="num">
                                      <p:cBhvr additive="base">
                                        <p:cTn dur="500" fill="hold" id="42"/>
                                        <p:tgtEl>
                                          <p:spTgt spid="87"/>
                                        </p:tgtEl>
                                        <p:attrNameLst>
                                          <p:attrName>ppt_y</p:attrName>
                                        </p:attrNameLst>
                                      </p:cBhvr>
                                      <p:tavLst>
                                        <p:tav tm="0">
                                          <p:val>
                                            <p:strVal val="1+#ppt_h/2"/>
                                          </p:val>
                                        </p:tav>
                                        <p:tav tm="100000">
                                          <p:val>
                                            <p:strVal val="#ppt_y"/>
                                          </p:val>
                                        </p:tav>
                                      </p:tavLst>
                                    </p:anim>
                                  </p:childTnLst>
                                </p:cTn>
                              </p:par>
                              <p:par>
                                <p:cTn fill="hold" grpId="1" id="43" nodeType="withEffect" presetClass="emph" presetID="26" presetSubtype="0">
                                  <p:stCondLst>
                                    <p:cond delay="1500"/>
                                  </p:stCondLst>
                                  <p:iterate type="lt">
                                    <p:tmPct val="10000"/>
                                  </p:iterate>
                                  <p:childTnLst>
                                    <p:animEffect filter="fade" transition="out">
                                      <p:cBhvr>
                                        <p:cTn dur="500" id="44" tmFilter="0, 0; .2, .5; .8, .5; 1, 0"/>
                                        <p:tgtEl>
                                          <p:spTgt spid="87"/>
                                        </p:tgtEl>
                                      </p:cBhvr>
                                    </p:animEffect>
                                    <p:animScale>
                                      <p:cBhvr>
                                        <p:cTn autoRev="1" dur="250" fill="hold" id="45"/>
                                        <p:tgtEl>
                                          <p:spTgt spid="87"/>
                                        </p:tgtEl>
                                      </p:cBhvr>
                                      <p:by x="105000" y="105000"/>
                                    </p:animScale>
                                  </p:childTnLst>
                                </p:cTn>
                              </p:par>
                            </p:childTnLst>
                          </p:cTn>
                        </p:par>
                        <p:par>
                          <p:cTn fill="hold" id="46" nodeType="afterGroup">
                            <p:stCondLst>
                              <p:cond delay="7000"/>
                            </p:stCondLst>
                            <p:childTnLst>
                              <p:par>
                                <p:cTn fill="hold" grpId="0" id="47" nodeType="afterEffect" presetClass="entr" presetID="53" presetSubtype="0">
                                  <p:stCondLst>
                                    <p:cond delay="0"/>
                                  </p:stCondLst>
                                  <p:childTnLst>
                                    <p:set>
                                      <p:cBhvr>
                                        <p:cTn dur="1" fill="hold" id="48">
                                          <p:stCondLst>
                                            <p:cond delay="0"/>
                                          </p:stCondLst>
                                        </p:cTn>
                                        <p:tgtEl>
                                          <p:spTgt spid="90"/>
                                        </p:tgtEl>
                                        <p:attrNameLst>
                                          <p:attrName>style.visibility</p:attrName>
                                        </p:attrNameLst>
                                      </p:cBhvr>
                                      <p:to>
                                        <p:strVal val="visible"/>
                                      </p:to>
                                    </p:set>
                                    <p:anim calcmode="lin" valueType="num">
                                      <p:cBhvr>
                                        <p:cTn dur="500" fill="hold" id="49"/>
                                        <p:tgtEl>
                                          <p:spTgt spid="90"/>
                                        </p:tgtEl>
                                        <p:attrNameLst>
                                          <p:attrName>ppt_w</p:attrName>
                                        </p:attrNameLst>
                                      </p:cBhvr>
                                      <p:tavLst>
                                        <p:tav tm="0">
                                          <p:val>
                                            <p:fltVal val="0"/>
                                          </p:val>
                                        </p:tav>
                                        <p:tav tm="100000">
                                          <p:val>
                                            <p:strVal val="#ppt_w"/>
                                          </p:val>
                                        </p:tav>
                                      </p:tavLst>
                                    </p:anim>
                                    <p:anim calcmode="lin" valueType="num">
                                      <p:cBhvr>
                                        <p:cTn dur="500" fill="hold" id="50"/>
                                        <p:tgtEl>
                                          <p:spTgt spid="90"/>
                                        </p:tgtEl>
                                        <p:attrNameLst>
                                          <p:attrName>ppt_h</p:attrName>
                                        </p:attrNameLst>
                                      </p:cBhvr>
                                      <p:tavLst>
                                        <p:tav tm="0">
                                          <p:val>
                                            <p:fltVal val="0"/>
                                          </p:val>
                                        </p:tav>
                                        <p:tav tm="100000">
                                          <p:val>
                                            <p:strVal val="#ppt_h"/>
                                          </p:val>
                                        </p:tav>
                                      </p:tavLst>
                                    </p:anim>
                                    <p:animEffect filter="fade" transition="in">
                                      <p:cBhvr>
                                        <p:cTn dur="500" id="51"/>
                                        <p:tgtEl>
                                          <p:spTgt spid="90"/>
                                        </p:tgtEl>
                                      </p:cBhvr>
                                    </p:animEffect>
                                  </p:childTnLst>
                                </p:cTn>
                              </p:par>
                              <p:par>
                                <p:cTn fill="hold" grpId="0" id="52" nodeType="withEffect" presetClass="entr" presetID="3" presetSubtype="10">
                                  <p:stCondLst>
                                    <p:cond delay="0"/>
                                  </p:stCondLst>
                                  <p:childTnLst>
                                    <p:set>
                                      <p:cBhvr>
                                        <p:cTn dur="1" fill="hold" id="53">
                                          <p:stCondLst>
                                            <p:cond delay="0"/>
                                          </p:stCondLst>
                                        </p:cTn>
                                        <p:tgtEl>
                                          <p:spTgt spid="92"/>
                                        </p:tgtEl>
                                        <p:attrNameLst>
                                          <p:attrName>style.visibility</p:attrName>
                                        </p:attrNameLst>
                                      </p:cBhvr>
                                      <p:to>
                                        <p:strVal val="visible"/>
                                      </p:to>
                                    </p:set>
                                    <p:animEffect filter="blinds(horizontal)" transition="in">
                                      <p:cBhvr>
                                        <p:cTn dur="500" id="54"/>
                                        <p:tgtEl>
                                          <p:spTgt spid="92"/>
                                        </p:tgtEl>
                                      </p:cBhvr>
                                    </p:animEffect>
                                  </p:childTnLst>
                                </p:cTn>
                              </p:par>
                            </p:childTnLst>
                          </p:cTn>
                        </p:par>
                        <p:par>
                          <p:cTn fill="hold" id="55" nodeType="afterGroup">
                            <p:stCondLst>
                              <p:cond delay="7500"/>
                            </p:stCondLst>
                            <p:childTnLst>
                              <p:par>
                                <p:cTn fill="hold" grpId="0" id="56" nodeType="afterEffect" presetClass="entr" presetID="53" presetSubtype="0">
                                  <p:stCondLst>
                                    <p:cond delay="0"/>
                                  </p:stCondLst>
                                  <p:childTnLst>
                                    <p:set>
                                      <p:cBhvr>
                                        <p:cTn dur="1" fill="hold" id="57">
                                          <p:stCondLst>
                                            <p:cond delay="0"/>
                                          </p:stCondLst>
                                        </p:cTn>
                                        <p:tgtEl>
                                          <p:spTgt spid="89"/>
                                        </p:tgtEl>
                                        <p:attrNameLst>
                                          <p:attrName>style.visibility</p:attrName>
                                        </p:attrNameLst>
                                      </p:cBhvr>
                                      <p:to>
                                        <p:strVal val="visible"/>
                                      </p:to>
                                    </p:set>
                                    <p:anim calcmode="lin" valueType="num">
                                      <p:cBhvr>
                                        <p:cTn dur="500" fill="hold" id="58"/>
                                        <p:tgtEl>
                                          <p:spTgt spid="89"/>
                                        </p:tgtEl>
                                        <p:attrNameLst>
                                          <p:attrName>ppt_w</p:attrName>
                                        </p:attrNameLst>
                                      </p:cBhvr>
                                      <p:tavLst>
                                        <p:tav tm="0">
                                          <p:val>
                                            <p:fltVal val="0"/>
                                          </p:val>
                                        </p:tav>
                                        <p:tav tm="100000">
                                          <p:val>
                                            <p:strVal val="#ppt_w"/>
                                          </p:val>
                                        </p:tav>
                                      </p:tavLst>
                                    </p:anim>
                                    <p:anim calcmode="lin" valueType="num">
                                      <p:cBhvr>
                                        <p:cTn dur="500" fill="hold" id="59"/>
                                        <p:tgtEl>
                                          <p:spTgt spid="89"/>
                                        </p:tgtEl>
                                        <p:attrNameLst>
                                          <p:attrName>ppt_h</p:attrName>
                                        </p:attrNameLst>
                                      </p:cBhvr>
                                      <p:tavLst>
                                        <p:tav tm="0">
                                          <p:val>
                                            <p:fltVal val="0"/>
                                          </p:val>
                                        </p:tav>
                                        <p:tav tm="100000">
                                          <p:val>
                                            <p:strVal val="#ppt_h"/>
                                          </p:val>
                                        </p:tav>
                                      </p:tavLst>
                                    </p:anim>
                                    <p:animEffect filter="fade" transition="in">
                                      <p:cBhvr>
                                        <p:cTn dur="500" id="60"/>
                                        <p:tgtEl>
                                          <p:spTgt spid="89"/>
                                        </p:tgtEl>
                                      </p:cBhvr>
                                    </p:animEffect>
                                  </p:childTnLst>
                                </p:cTn>
                              </p:par>
                              <p:par>
                                <p:cTn fill="hold" grpId="0" id="61" nodeType="withEffect" presetClass="entr" presetID="3" presetSubtype="10">
                                  <p:stCondLst>
                                    <p:cond delay="0"/>
                                  </p:stCondLst>
                                  <p:childTnLst>
                                    <p:set>
                                      <p:cBhvr>
                                        <p:cTn dur="1" fill="hold" id="62">
                                          <p:stCondLst>
                                            <p:cond delay="0"/>
                                          </p:stCondLst>
                                        </p:cTn>
                                        <p:tgtEl>
                                          <p:spTgt spid="91"/>
                                        </p:tgtEl>
                                        <p:attrNameLst>
                                          <p:attrName>style.visibility</p:attrName>
                                        </p:attrNameLst>
                                      </p:cBhvr>
                                      <p:to>
                                        <p:strVal val="visible"/>
                                      </p:to>
                                    </p:set>
                                    <p:animEffect filter="blinds(horizontal)" transition="in">
                                      <p:cBhvr>
                                        <p:cTn dur="500" id="63"/>
                                        <p:tgtEl>
                                          <p:spTgt spid="9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81"/>
      <p:bldP grpId="0" spid="82"/>
      <p:bldP grpId="0" spid="87"/>
      <p:bldP grpId="1" spid="87"/>
      <p:bldP grpId="0" spid="88"/>
      <p:bldP grpId="0" spid="89"/>
      <p:bldP grpId="0" spid="90"/>
      <p:bldP grpId="0" spid="91"/>
      <p:bldP grpId="0" spid="92"/>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a:extLst>
              <a:ext uri="{FF2B5EF4-FFF2-40B4-BE49-F238E27FC236}">
                <a16:creationId xmlns:a16="http://schemas.microsoft.com/office/drawing/2014/main" id="{BD28525C-F7F5-466A-A3DE-CB43BB8CE0E0}"/>
              </a:ext>
            </a:extLst>
          </p:cNvPr>
          <p:cNvSpPr/>
          <p:nvPr/>
        </p:nvSpPr>
        <p:spPr>
          <a:xfrm>
            <a:off x="468356" y="509067"/>
            <a:ext cx="446044" cy="446044"/>
          </a:xfrm>
          <a:prstGeom prst="ellipse">
            <a:avLst/>
          </a:prstGeom>
          <a:solidFill>
            <a:schemeClr val="accent1">
              <a:lumMod val="60000"/>
              <a:lumOff val="40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Ins="360000" rtlCol="0"/>
          <a:lstStyle/>
          <a:p>
            <a:pPr algn="r" defTabSz="914377"/>
            <a:endParaRPr altLang="en-US" b="1" lang="zh-CN" sz="1400">
              <a:solidFill>
                <a:schemeClr val="tx1"/>
              </a:solidFill>
              <a:latin charset="-122" panose="00000500000000000000" pitchFamily="2" typeface="三极准柔宋"/>
              <a:ea charset="-122" panose="00000500000000000000" pitchFamily="2" typeface="三极准柔宋"/>
              <a:cs charset="0" typeface="Open Sans"/>
            </a:endParaRPr>
          </a:p>
        </p:txBody>
      </p:sp>
      <p:sp>
        <p:nvSpPr>
          <p:cNvPr id="3" name="文本框 2">
            <a:extLst>
              <a:ext uri="{FF2B5EF4-FFF2-40B4-BE49-F238E27FC236}">
                <a16:creationId xmlns:a16="http://schemas.microsoft.com/office/drawing/2014/main" id="{02A867D6-C1D2-4B97-BB70-5AE2D35EF18A}"/>
              </a:ext>
            </a:extLst>
          </p:cNvPr>
          <p:cNvSpPr txBox="1"/>
          <p:nvPr/>
        </p:nvSpPr>
        <p:spPr>
          <a:xfrm>
            <a:off x="1168803" y="470479"/>
            <a:ext cx="3254366" cy="518160"/>
          </a:xfrm>
          <a:prstGeom prst="rect">
            <a:avLst/>
          </a:prstGeom>
          <a:noFill/>
        </p:spPr>
        <p:txBody>
          <a:bodyPr rtlCol="0" wrap="square">
            <a:spAutoFit/>
          </a:bodyPr>
          <a:lstStyle/>
          <a:p>
            <a:r>
              <a:rPr altLang="en-US" b="1" lang="zh-CN" sz="2800">
                <a:solidFill>
                  <a:schemeClr val="accent1">
                    <a:lumMod val="60000"/>
                    <a:lumOff val="40000"/>
                  </a:schemeClr>
                </a:solidFill>
                <a:latin charset="-122" panose="020b0503020204020204" pitchFamily="34" typeface="微软雅黑"/>
                <a:ea charset="-122" panose="020b0503020204020204" pitchFamily="34" typeface="微软雅黑"/>
              </a:rPr>
              <a:t>业务和市场分析</a:t>
            </a:r>
          </a:p>
        </p:txBody>
      </p:sp>
      <p:sp>
        <p:nvSpPr>
          <p:cNvPr id="4" name="Freeform 45">
            <a:extLst>
              <a:ext uri="{FF2B5EF4-FFF2-40B4-BE49-F238E27FC236}">
                <a16:creationId xmlns:a16="http://schemas.microsoft.com/office/drawing/2014/main" id="{AE4CA02F-A77B-49CC-9904-E227B3AD344E}"/>
              </a:ext>
            </a:extLst>
          </p:cNvPr>
          <p:cNvSpPr>
            <a:spLocks noEditPoints="1"/>
          </p:cNvSpPr>
          <p:nvPr/>
        </p:nvSpPr>
        <p:spPr bwMode="auto">
          <a:xfrm>
            <a:off x="7866366" y="855523"/>
            <a:ext cx="200928" cy="200928"/>
          </a:xfrm>
          <a:custGeom>
            <a:gdLst>
              <a:gd fmla="*/ 92739 w 55" name="T0"/>
              <a:gd fmla="*/ 188912 h 55" name="T1"/>
              <a:gd fmla="*/ 0 w 55" name="T2"/>
              <a:gd fmla="*/ 92739 h 55" name="T3"/>
              <a:gd fmla="*/ 92739 w 55" name="T4"/>
              <a:gd fmla="*/ 0 h 55" name="T5"/>
              <a:gd fmla="*/ 188912 w 55" name="T6"/>
              <a:gd fmla="*/ 92739 h 55" name="T7"/>
              <a:gd fmla="*/ 92739 w 55" name="T8"/>
              <a:gd fmla="*/ 188912 h 55" name="T9"/>
              <a:gd fmla="*/ 154564 w 55" name="T10"/>
              <a:gd fmla="*/ 68695 h 55" name="T11"/>
              <a:gd fmla="*/ 144260 w 55" name="T12"/>
              <a:gd fmla="*/ 58391 h 55" name="T13"/>
              <a:gd fmla="*/ 137391 w 55" name="T14"/>
              <a:gd fmla="*/ 54956 h 55" name="T15"/>
              <a:gd fmla="*/ 130521 w 55" name="T16"/>
              <a:gd fmla="*/ 58391 h 55" name="T17"/>
              <a:gd fmla="*/ 82434 w 55" name="T18"/>
              <a:gd fmla="*/ 106478 h 55" name="T19"/>
              <a:gd fmla="*/ 54956 w 55" name="T20"/>
              <a:gd fmla="*/ 79000 h 55" name="T21"/>
              <a:gd fmla="*/ 48087 w 55" name="T22"/>
              <a:gd fmla="*/ 75565 h 55" name="T23"/>
              <a:gd fmla="*/ 44652 w 55" name="T24"/>
              <a:gd fmla="*/ 79000 h 55" name="T25"/>
              <a:gd fmla="*/ 30913 w 55" name="T26"/>
              <a:gd fmla="*/ 89304 h 55" name="T27"/>
              <a:gd fmla="*/ 30913 w 55" name="T28"/>
              <a:gd fmla="*/ 96173 h 55" name="T29"/>
              <a:gd fmla="*/ 30913 w 55" name="T30"/>
              <a:gd fmla="*/ 103043 h 55" name="T31"/>
              <a:gd fmla="*/ 75565 w 55" name="T32"/>
              <a:gd fmla="*/ 147695 h 55" name="T33"/>
              <a:gd fmla="*/ 82434 w 55" name="T34"/>
              <a:gd fmla="*/ 147695 h 55" name="T35"/>
              <a:gd fmla="*/ 89304 w 55" name="T36"/>
              <a:gd fmla="*/ 147695 h 55" name="T37"/>
              <a:gd fmla="*/ 154564 w 55" name="T38"/>
              <a:gd fmla="*/ 79000 h 55" name="T39"/>
              <a:gd fmla="*/ 157999 w 55" name="T40"/>
              <a:gd fmla="*/ 75565 h 55" name="T41"/>
              <a:gd fmla="*/ 154564 w 55" name="T42"/>
              <a:gd fmla="*/ 68695 h 55"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lumMod val="60000"/>
              <a:lumOff val="40000"/>
            </a:schemeClr>
          </a:solidFill>
          <a:ln>
            <a:noFill/>
          </a:ln>
          <a:extLst>
            <a:ext uri="{91240B29-F687-4f45-9708-019B960494DF}">
              <a14:hiddenLine w="9525">
                <a:solidFill>
                  <a:srgbClr val="000000"/>
                </a:solidFill>
                <a:round/>
                <a:headEnd/>
                <a:tailEnd/>
              </a14:hiddenLine>
            </a:ext>
          </a:extLst>
        </p:spPr>
        <p:txBody>
          <a:bodyPr/>
          <a:lstStyle/>
          <a:p>
            <a:pPr defTabSz="28575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125" u="none">
              <a:ln>
                <a:noFill/>
              </a:ln>
              <a:solidFill>
                <a:prstClr val="black"/>
              </a:solidFill>
              <a:effectLst/>
              <a:uLnTx/>
              <a:uFillTx/>
              <a:latin panose="020f0502020204030204" typeface="Calibri"/>
            </a:endParaRPr>
          </a:p>
        </p:txBody>
      </p:sp>
      <p:sp>
        <p:nvSpPr>
          <p:cNvPr id="8" name="Freeform 45">
            <a:extLst>
              <a:ext uri="{FF2B5EF4-FFF2-40B4-BE49-F238E27FC236}">
                <a16:creationId xmlns:a16="http://schemas.microsoft.com/office/drawing/2014/main" id="{94EB8C97-C3C9-45F7-90FC-2719DE89319E}"/>
              </a:ext>
            </a:extLst>
          </p:cNvPr>
          <p:cNvSpPr>
            <a:spLocks noEditPoints="1"/>
          </p:cNvSpPr>
          <p:nvPr/>
        </p:nvSpPr>
        <p:spPr bwMode="auto">
          <a:xfrm>
            <a:off x="8854580" y="2813721"/>
            <a:ext cx="200928" cy="200928"/>
          </a:xfrm>
          <a:custGeom>
            <a:gdLst>
              <a:gd fmla="*/ 92739 w 55" name="T0"/>
              <a:gd fmla="*/ 188912 h 55" name="T1"/>
              <a:gd fmla="*/ 0 w 55" name="T2"/>
              <a:gd fmla="*/ 92739 h 55" name="T3"/>
              <a:gd fmla="*/ 92739 w 55" name="T4"/>
              <a:gd fmla="*/ 0 h 55" name="T5"/>
              <a:gd fmla="*/ 188912 w 55" name="T6"/>
              <a:gd fmla="*/ 92739 h 55" name="T7"/>
              <a:gd fmla="*/ 92739 w 55" name="T8"/>
              <a:gd fmla="*/ 188912 h 55" name="T9"/>
              <a:gd fmla="*/ 154564 w 55" name="T10"/>
              <a:gd fmla="*/ 68695 h 55" name="T11"/>
              <a:gd fmla="*/ 144260 w 55" name="T12"/>
              <a:gd fmla="*/ 58391 h 55" name="T13"/>
              <a:gd fmla="*/ 137391 w 55" name="T14"/>
              <a:gd fmla="*/ 54956 h 55" name="T15"/>
              <a:gd fmla="*/ 130521 w 55" name="T16"/>
              <a:gd fmla="*/ 58391 h 55" name="T17"/>
              <a:gd fmla="*/ 82434 w 55" name="T18"/>
              <a:gd fmla="*/ 106478 h 55" name="T19"/>
              <a:gd fmla="*/ 54956 w 55" name="T20"/>
              <a:gd fmla="*/ 79000 h 55" name="T21"/>
              <a:gd fmla="*/ 48087 w 55" name="T22"/>
              <a:gd fmla="*/ 75565 h 55" name="T23"/>
              <a:gd fmla="*/ 44652 w 55" name="T24"/>
              <a:gd fmla="*/ 79000 h 55" name="T25"/>
              <a:gd fmla="*/ 30913 w 55" name="T26"/>
              <a:gd fmla="*/ 89304 h 55" name="T27"/>
              <a:gd fmla="*/ 30913 w 55" name="T28"/>
              <a:gd fmla="*/ 96173 h 55" name="T29"/>
              <a:gd fmla="*/ 30913 w 55" name="T30"/>
              <a:gd fmla="*/ 103043 h 55" name="T31"/>
              <a:gd fmla="*/ 75565 w 55" name="T32"/>
              <a:gd fmla="*/ 147695 h 55" name="T33"/>
              <a:gd fmla="*/ 82434 w 55" name="T34"/>
              <a:gd fmla="*/ 147695 h 55" name="T35"/>
              <a:gd fmla="*/ 89304 w 55" name="T36"/>
              <a:gd fmla="*/ 147695 h 55" name="T37"/>
              <a:gd fmla="*/ 154564 w 55" name="T38"/>
              <a:gd fmla="*/ 79000 h 55" name="T39"/>
              <a:gd fmla="*/ 157999 w 55" name="T40"/>
              <a:gd fmla="*/ 75565 h 55" name="T41"/>
              <a:gd fmla="*/ 154564 w 55" name="T42"/>
              <a:gd fmla="*/ 68695 h 55"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lumMod val="60000"/>
              <a:lumOff val="40000"/>
            </a:schemeClr>
          </a:solidFill>
          <a:ln>
            <a:noFill/>
          </a:ln>
          <a:extLst>
            <a:ext uri="{91240B29-F687-4f45-9708-019B960494DF}">
              <a14:hiddenLine w="9525">
                <a:solidFill>
                  <a:srgbClr val="000000"/>
                </a:solidFill>
                <a:round/>
                <a:headEnd/>
                <a:tailEnd/>
              </a14:hiddenLine>
            </a:ext>
          </a:extLst>
        </p:spPr>
        <p:txBody>
          <a:bodyPr/>
          <a:lstStyle/>
          <a:p>
            <a:pPr defTabSz="28575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125" u="none">
              <a:ln>
                <a:noFill/>
              </a:ln>
              <a:solidFill>
                <a:prstClr val="black"/>
              </a:solidFill>
              <a:effectLst/>
              <a:uLnTx/>
              <a:uFillTx/>
              <a:latin panose="020f0502020204030204" typeface="Calibri"/>
            </a:endParaRPr>
          </a:p>
        </p:txBody>
      </p:sp>
      <p:sp>
        <p:nvSpPr>
          <p:cNvPr id="9" name="Freeform 45">
            <a:extLst>
              <a:ext uri="{FF2B5EF4-FFF2-40B4-BE49-F238E27FC236}">
                <a16:creationId xmlns:a16="http://schemas.microsoft.com/office/drawing/2014/main" id="{07F0754A-6052-41F0-A461-B1939CA62650}"/>
              </a:ext>
            </a:extLst>
          </p:cNvPr>
          <p:cNvSpPr>
            <a:spLocks noEditPoints="1"/>
          </p:cNvSpPr>
          <p:nvPr/>
        </p:nvSpPr>
        <p:spPr bwMode="auto">
          <a:xfrm>
            <a:off x="7866366" y="4786573"/>
            <a:ext cx="200928" cy="200928"/>
          </a:xfrm>
          <a:custGeom>
            <a:gdLst>
              <a:gd fmla="*/ 92739 w 55" name="T0"/>
              <a:gd fmla="*/ 188912 h 55" name="T1"/>
              <a:gd fmla="*/ 0 w 55" name="T2"/>
              <a:gd fmla="*/ 92739 h 55" name="T3"/>
              <a:gd fmla="*/ 92739 w 55" name="T4"/>
              <a:gd fmla="*/ 0 h 55" name="T5"/>
              <a:gd fmla="*/ 188912 w 55" name="T6"/>
              <a:gd fmla="*/ 92739 h 55" name="T7"/>
              <a:gd fmla="*/ 92739 w 55" name="T8"/>
              <a:gd fmla="*/ 188912 h 55" name="T9"/>
              <a:gd fmla="*/ 154564 w 55" name="T10"/>
              <a:gd fmla="*/ 68695 h 55" name="T11"/>
              <a:gd fmla="*/ 144260 w 55" name="T12"/>
              <a:gd fmla="*/ 58391 h 55" name="T13"/>
              <a:gd fmla="*/ 137391 w 55" name="T14"/>
              <a:gd fmla="*/ 54956 h 55" name="T15"/>
              <a:gd fmla="*/ 130521 w 55" name="T16"/>
              <a:gd fmla="*/ 58391 h 55" name="T17"/>
              <a:gd fmla="*/ 82434 w 55" name="T18"/>
              <a:gd fmla="*/ 106478 h 55" name="T19"/>
              <a:gd fmla="*/ 54956 w 55" name="T20"/>
              <a:gd fmla="*/ 79000 h 55" name="T21"/>
              <a:gd fmla="*/ 48087 w 55" name="T22"/>
              <a:gd fmla="*/ 75565 h 55" name="T23"/>
              <a:gd fmla="*/ 44652 w 55" name="T24"/>
              <a:gd fmla="*/ 79000 h 55" name="T25"/>
              <a:gd fmla="*/ 30913 w 55" name="T26"/>
              <a:gd fmla="*/ 89304 h 55" name="T27"/>
              <a:gd fmla="*/ 30913 w 55" name="T28"/>
              <a:gd fmla="*/ 96173 h 55" name="T29"/>
              <a:gd fmla="*/ 30913 w 55" name="T30"/>
              <a:gd fmla="*/ 103043 h 55" name="T31"/>
              <a:gd fmla="*/ 75565 w 55" name="T32"/>
              <a:gd fmla="*/ 147695 h 55" name="T33"/>
              <a:gd fmla="*/ 82434 w 55" name="T34"/>
              <a:gd fmla="*/ 147695 h 55" name="T35"/>
              <a:gd fmla="*/ 89304 w 55" name="T36"/>
              <a:gd fmla="*/ 147695 h 55" name="T37"/>
              <a:gd fmla="*/ 154564 w 55" name="T38"/>
              <a:gd fmla="*/ 79000 h 55" name="T39"/>
              <a:gd fmla="*/ 157999 w 55" name="T40"/>
              <a:gd fmla="*/ 75565 h 55" name="T41"/>
              <a:gd fmla="*/ 154564 w 55" name="T42"/>
              <a:gd fmla="*/ 68695 h 55"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lumMod val="60000"/>
              <a:lumOff val="40000"/>
            </a:schemeClr>
          </a:solidFill>
          <a:ln>
            <a:noFill/>
          </a:ln>
          <a:extLst>
            <a:ext uri="{91240B29-F687-4f45-9708-019B960494DF}">
              <a14:hiddenLine w="9525">
                <a:solidFill>
                  <a:srgbClr val="000000"/>
                </a:solidFill>
                <a:round/>
                <a:headEnd/>
                <a:tailEnd/>
              </a14:hiddenLine>
            </a:ext>
          </a:extLst>
        </p:spPr>
        <p:txBody>
          <a:bodyPr/>
          <a:lstStyle/>
          <a:p>
            <a:pPr defTabSz="28575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125" u="none">
              <a:ln>
                <a:noFill/>
              </a:ln>
              <a:solidFill>
                <a:prstClr val="black"/>
              </a:solidFill>
              <a:effectLst/>
              <a:uLnTx/>
              <a:uFillTx/>
              <a:latin panose="020f0502020204030204" typeface="Calibri"/>
            </a:endParaRPr>
          </a:p>
        </p:txBody>
      </p:sp>
      <p:pic>
        <p:nvPicPr>
          <p:cNvPr id="13" name="图片占位符 10">
            <a:extLst>
              <a:ext uri="{FF2B5EF4-FFF2-40B4-BE49-F238E27FC236}">
                <a16:creationId xmlns:a16="http://schemas.microsoft.com/office/drawing/2014/main" id="{AF207B8E-BC7C-44F3-AB29-5D6504FEE0E4}"/>
              </a:ext>
            </a:extLst>
          </p:cNvPr>
          <p:cNvPicPr>
            <a:picLocks noChangeAspect="1"/>
          </p:cNvPicPr>
          <p:nvPr/>
        </p:nvPicPr>
        <p:blipFill>
          <a:blip r:embed="rId2">
            <a:extLst>
              <a:ext uri="{BEBA8EAE-BF5A-486C-A8C5-ECC9F3942E4B}">
                <a14:imgProps>
                  <a14:imgLayer r:embed="rId3">
                    <a14:imgEffect>
                      <a14:colorTemperature colorTemp="4700"/>
                    </a14:imgEffect>
                  </a14:imgLayer>
                </a14:imgProps>
              </a:ext>
              <a:ext uri="{28A0092B-C50C-407E-A947-70E740481C1C}">
                <a14:useLocalDpi val="0"/>
              </a:ext>
            </a:extLst>
          </a:blip>
          <a:srcRect l="23214"/>
          <a:stretch>
            <a:fillRect/>
          </a:stretch>
        </p:blipFill>
        <p:spPr>
          <a:xfrm>
            <a:off x="5287946" y="377685"/>
            <a:ext cx="2136422" cy="2292627"/>
          </a:xfrm>
          <a:custGeom>
            <a:gdLst>
              <a:gd fmla="*/ 1706731 w 3412990" name="connsiteX0"/>
              <a:gd fmla="*/ 0 h 3836087" name="connsiteY0"/>
              <a:gd fmla="*/ 1739167 w 3412990" name="connsiteX1"/>
              <a:gd fmla="*/ 1673 h 3836087" name="connsiteY1"/>
              <a:gd fmla="*/ 1772546 w 3412990" name="connsiteX2"/>
              <a:gd fmla="*/ 6933 h 3836087" name="connsiteY2"/>
              <a:gd fmla="*/ 1806863 w 3412990" name="connsiteX3"/>
              <a:gd fmla="*/ 15299 h 3836087" name="connsiteY3"/>
              <a:gd fmla="*/ 1842356 w 3412990" name="connsiteX4"/>
              <a:gd fmla="*/ 27250 h 3836087" name="connsiteY4"/>
              <a:gd fmla="*/ 1879966 w 3412990" name="connsiteX5"/>
              <a:gd fmla="*/ 42788 h 3836087" name="connsiteY5"/>
              <a:gd fmla="*/ 1919924 w 3412990" name="connsiteX6"/>
              <a:gd fmla="*/ 61433 h 3836087" name="connsiteY6"/>
              <a:gd fmla="*/ 1962704 w 3412990" name="connsiteX7"/>
              <a:gd fmla="*/ 83664 h 3836087" name="connsiteY7"/>
              <a:gd fmla="*/ 2008776 w 3412990" name="connsiteX8"/>
              <a:gd fmla="*/ 109001 h 3836087" name="connsiteY8"/>
              <a:gd fmla="*/ 2058606 w 3412990" name="connsiteX9"/>
              <a:gd fmla="*/ 138165 h 3836087" name="connsiteY9"/>
              <a:gd fmla="*/ 2112904 w 3412990" name="connsiteX10"/>
              <a:gd fmla="*/ 170435 h 3836087" name="connsiteY10"/>
              <a:gd fmla="*/ 2171903 w 3412990" name="connsiteX11"/>
              <a:gd fmla="*/ 206529 h 3836087" name="connsiteY11"/>
              <a:gd fmla="*/ 2236308 w 3412990" name="connsiteX12"/>
              <a:gd fmla="*/ 245493 h 3836087" name="connsiteY12"/>
              <a:gd fmla="*/ 2306354 w 3412990" name="connsiteX13"/>
              <a:gd fmla="*/ 288280 h 3836087" name="connsiteY13"/>
              <a:gd fmla="*/ 2382511 w 3412990" name="connsiteX14"/>
              <a:gd fmla="*/ 334176 h 3836087" name="connsiteY14"/>
              <a:gd fmla="*/ 2465485 w 3412990" name="connsiteX15"/>
              <a:gd fmla="*/ 383896 h 3836087" name="connsiteY15"/>
              <a:gd fmla="*/ 2555747 w 3412990" name="connsiteX16"/>
              <a:gd fmla="*/ 436484 h 3836087" name="connsiteY16"/>
              <a:gd fmla="*/ 2646008 w 3412990" name="connsiteX17"/>
              <a:gd fmla="*/ 488834 h 3836087" name="connsiteY17"/>
              <a:gd fmla="*/ 2730156 w 3412990" name="connsiteX18"/>
              <a:gd fmla="*/ 536402 h 3836087" name="connsiteY18"/>
              <a:gd fmla="*/ 2807725 w 3412990" name="connsiteX19"/>
              <a:gd fmla="*/ 579907 h 3836087" name="connsiteY19"/>
              <a:gd fmla="*/ 2879652 w 3412990" name="connsiteX20"/>
              <a:gd fmla="*/ 619826 h 3836087" name="connsiteY20"/>
              <a:gd fmla="*/ 2945232 w 3412990" name="connsiteX21"/>
              <a:gd fmla="*/ 656161 h 3836087" name="connsiteY21"/>
              <a:gd fmla="*/ 3005641 w 3412990" name="connsiteX22"/>
              <a:gd fmla="*/ 689865 h 3836087" name="connsiteY22"/>
              <a:gd fmla="*/ 3060644 w 3412990" name="connsiteX23"/>
              <a:gd fmla="*/ 720939 h 3836087" name="connsiteY23"/>
              <a:gd fmla="*/ 3110475 w 3412990" name="connsiteX24"/>
              <a:gd fmla="*/ 749864 h 3836087" name="connsiteY24"/>
              <a:gd fmla="*/ 3155606 w 3412990" name="connsiteX25"/>
              <a:gd fmla="*/ 777592 h 3836087" name="connsiteY25"/>
              <a:gd fmla="*/ 3196270 w 3412990" name="connsiteX26"/>
              <a:gd fmla="*/ 803647 h 3836087" name="connsiteY26"/>
              <a:gd fmla="*/ 3231998 w 3412990" name="connsiteX27"/>
              <a:gd fmla="*/ 828985 h 3836087" name="connsiteY27"/>
              <a:gd fmla="*/ 3264201 w 3412990" name="connsiteX28"/>
              <a:gd fmla="*/ 854323 h 3836087" name="connsiteY28"/>
              <a:gd fmla="*/ 3292407 w 3412990" name="connsiteX29"/>
              <a:gd fmla="*/ 879183 h 3836087" name="connsiteY29"/>
              <a:gd fmla="*/ 3316618 w 3412990" name="connsiteX30"/>
              <a:gd fmla="*/ 904760 h 3836087" name="connsiteY30"/>
              <a:gd fmla="*/ 3337773 w 3412990" name="connsiteX31"/>
              <a:gd fmla="*/ 931293 h 3836087" name="connsiteY31"/>
              <a:gd fmla="*/ 3355637 w 3412990" name="connsiteX32"/>
              <a:gd fmla="*/ 959022 h 3836087" name="connsiteY32"/>
              <a:gd fmla="*/ 3370445 w 3412990" name="connsiteX33"/>
              <a:gd fmla="*/ 988424 h 3836087" name="connsiteY33"/>
              <a:gd fmla="*/ 3382668 w 3412990" name="connsiteX34"/>
              <a:gd fmla="*/ 1019977 h 3836087" name="connsiteY34"/>
              <a:gd fmla="*/ 3392541 w 3412990" name="connsiteX35"/>
              <a:gd fmla="*/ 1054160 h 3836087" name="connsiteY35"/>
              <a:gd fmla="*/ 3399827 w 3412990" name="connsiteX36"/>
              <a:gd fmla="*/ 1091210 h 3836087" name="connsiteY36"/>
              <a:gd fmla="*/ 3405703 w 3412990" name="connsiteX37"/>
              <a:gd fmla="*/ 1131607 h 3836087" name="connsiteY37"/>
              <a:gd fmla="*/ 3409464 w 3412990" name="connsiteX38"/>
              <a:gd fmla="*/ 1175830 h 3836087" name="connsiteY38"/>
              <a:gd fmla="*/ 3411815 w 3412990" name="connsiteX39"/>
              <a:gd fmla="*/ 1224115 h 3836087" name="connsiteY39"/>
              <a:gd fmla="*/ 3412755 w 3412990" name="connsiteX40"/>
              <a:gd fmla="*/ 1277182 h 3836087" name="connsiteY40"/>
              <a:gd fmla="*/ 3412990 w 3412990" name="connsiteX41"/>
              <a:gd fmla="*/ 1335507 h 3836087" name="connsiteY41"/>
              <a:gd fmla="*/ 3412285 w 3412990" name="connsiteX42"/>
              <a:gd fmla="*/ 1399092 h 3836087" name="connsiteY42"/>
              <a:gd fmla="*/ 3410874 w 3412990" name="connsiteX43"/>
              <a:gd fmla="*/ 1468174 h 3836087" name="connsiteY43"/>
              <a:gd fmla="*/ 3409464 w 3412990" name="connsiteX44"/>
              <a:gd fmla="*/ 1543948 h 3836087" name="connsiteY44"/>
              <a:gd fmla="*/ 3407819 w 3412990" name="connsiteX45"/>
              <a:gd fmla="*/ 1626417 h 3836087" name="connsiteY45"/>
              <a:gd fmla="*/ 3406408 w 3412990" name="connsiteX46"/>
              <a:gd fmla="*/ 1715818 h 3836087" name="connsiteY46"/>
              <a:gd fmla="*/ 3405233 w 3412990" name="connsiteX47"/>
              <a:gd fmla="*/ 1813106 h 3836087" name="connsiteY47"/>
              <a:gd fmla="*/ 3404764 w 3412990" name="connsiteX48"/>
              <a:gd fmla="*/ 1918044 h 3836087" name="connsiteY48"/>
              <a:gd fmla="*/ 3405233 w 3412990" name="connsiteX49"/>
              <a:gd fmla="*/ 2022982 h 3836087" name="connsiteY49"/>
              <a:gd fmla="*/ 3406408 w 3412990" name="connsiteX50"/>
              <a:gd fmla="*/ 2120271 h 3836087" name="connsiteY50"/>
              <a:gd fmla="*/ 3407819 w 3412990" name="connsiteX51"/>
              <a:gd fmla="*/ 2209671 h 3836087" name="connsiteY51"/>
              <a:gd fmla="*/ 3409464 w 3412990" name="connsiteX52"/>
              <a:gd fmla="*/ 2292139 h 3836087" name="connsiteY52"/>
              <a:gd fmla="*/ 3410874 w 3412990" name="connsiteX53"/>
              <a:gd fmla="*/ 2367914 h 3836087" name="connsiteY53"/>
              <a:gd fmla="*/ 3412285 w 3412990" name="connsiteX54"/>
              <a:gd fmla="*/ 2436997 h 3836087" name="connsiteY54"/>
              <a:gd fmla="*/ 3412990 w 3412990" name="connsiteX55"/>
              <a:gd fmla="*/ 2500580 h 3836087" name="connsiteY55"/>
              <a:gd fmla="*/ 3412755 w 3412990" name="connsiteX56"/>
              <a:gd fmla="*/ 2558905 h 3836087" name="connsiteY56"/>
              <a:gd fmla="*/ 3411815 w 3412990" name="connsiteX57"/>
              <a:gd fmla="*/ 2611972 h 3836087" name="connsiteY57"/>
              <a:gd fmla="*/ 3409464 w 3412990" name="connsiteX58"/>
              <a:gd fmla="*/ 2660257 h 3836087" name="connsiteY58"/>
              <a:gd fmla="*/ 3405703 w 3412990" name="connsiteX59"/>
              <a:gd fmla="*/ 2704480 h 3836087" name="connsiteY59"/>
              <a:gd fmla="*/ 3400062 w 3412990" name="connsiteX60"/>
              <a:gd fmla="*/ 2744877 h 3836087" name="connsiteY60"/>
              <a:gd fmla="*/ 3392541 w 3412990" name="connsiteX61"/>
              <a:gd fmla="*/ 2781929 h 3836087" name="connsiteY61"/>
              <a:gd fmla="*/ 3382668 w 3412990" name="connsiteX62"/>
              <a:gd fmla="*/ 2816111 h 3836087" name="connsiteY62"/>
              <a:gd fmla="*/ 3370445 w 3412990" name="connsiteX63"/>
              <a:gd fmla="*/ 2847663 h 3836087" name="connsiteY63"/>
              <a:gd fmla="*/ 3355637 w 3412990" name="connsiteX64"/>
              <a:gd fmla="*/ 2877066 h 3836087" name="connsiteY64"/>
              <a:gd fmla="*/ 3337773 w 3412990" name="connsiteX65"/>
              <a:gd fmla="*/ 2904794 h 3836087" name="connsiteY65"/>
              <a:gd fmla="*/ 3316618 w 3412990" name="connsiteX66"/>
              <a:gd fmla="*/ 2931327 h 3836087" name="connsiteY66"/>
              <a:gd fmla="*/ 3292407 w 3412990" name="connsiteX67"/>
              <a:gd fmla="*/ 2956904 h 3836087" name="connsiteY67"/>
              <a:gd fmla="*/ 3264201 w 3412990" name="connsiteX68"/>
              <a:gd fmla="*/ 2981765 h 3836087" name="connsiteY68"/>
              <a:gd fmla="*/ 3232233 w 3412990" name="connsiteX69"/>
              <a:gd fmla="*/ 3007102 h 3836087" name="connsiteY69"/>
              <a:gd fmla="*/ 3196270 w 3412990" name="connsiteX70"/>
              <a:gd fmla="*/ 3032440 h 3836087" name="connsiteY70"/>
              <a:gd fmla="*/ 3155606 w 3412990" name="connsiteX71"/>
              <a:gd fmla="*/ 3058734 h 3836087" name="connsiteY71"/>
              <a:gd fmla="*/ 3110710 w 3412990" name="connsiteX72"/>
              <a:gd fmla="*/ 3086224 h 3836087" name="connsiteY72"/>
              <a:gd fmla="*/ 3060644 w 3412990" name="connsiteX73"/>
              <a:gd fmla="*/ 3115148 h 3836087" name="connsiteY73"/>
              <a:gd fmla="*/ 3005641 w 3412990" name="connsiteX74"/>
              <a:gd fmla="*/ 3146223 h 3836087" name="connsiteY74"/>
              <a:gd fmla="*/ 2945232 w 3412990" name="connsiteX75"/>
              <a:gd fmla="*/ 3179927 h 3836087" name="connsiteY75"/>
              <a:gd fmla="*/ 2879652 w 3412990" name="connsiteX76"/>
              <a:gd fmla="*/ 3216500 h 3836087" name="connsiteY76"/>
              <a:gd fmla="*/ 2807725 w 3412990" name="connsiteX77"/>
              <a:gd fmla="*/ 3256419 h 3836087" name="connsiteY77"/>
              <a:gd fmla="*/ 2730156 w 3412990" name="connsiteX78"/>
              <a:gd fmla="*/ 3299685 h 3836087" name="connsiteY78"/>
              <a:gd fmla="*/ 2646008 w 3412990" name="connsiteX79"/>
              <a:gd fmla="*/ 3347254 h 3836087" name="connsiteY79"/>
              <a:gd fmla="*/ 2555747 w 3412990" name="connsiteX80"/>
              <a:gd fmla="*/ 3399604 h 3836087" name="connsiteY80"/>
              <a:gd fmla="*/ 2465485 w 3412990" name="connsiteX81"/>
              <a:gd fmla="*/ 3452192 h 3836087" name="connsiteY81"/>
              <a:gd fmla="*/ 2382511 w 3412990" name="connsiteX82"/>
              <a:gd fmla="*/ 3501912 h 3836087" name="connsiteY82"/>
              <a:gd fmla="*/ 2306354 w 3412990" name="connsiteX83"/>
              <a:gd fmla="*/ 3547807 h 3836087" name="connsiteY83"/>
              <a:gd fmla="*/ 2236308 w 3412990" name="connsiteX84"/>
              <a:gd fmla="*/ 3590595 h 3836087" name="connsiteY84"/>
              <a:gd fmla="*/ 2171903 w 3412990" name="connsiteX85"/>
              <a:gd fmla="*/ 3629558 h 3836087" name="connsiteY85"/>
              <a:gd fmla="*/ 2112904 w 3412990" name="connsiteX86"/>
              <a:gd fmla="*/ 3665654 h 3836087" name="connsiteY86"/>
              <a:gd fmla="*/ 2058606 w 3412990" name="connsiteX87"/>
              <a:gd fmla="*/ 3697924 h 3836087" name="connsiteY87"/>
              <a:gd fmla="*/ 2008776 w 3412990" name="connsiteX88"/>
              <a:gd fmla="*/ 3727086 h 3836087" name="connsiteY88"/>
              <a:gd fmla="*/ 1962704 w 3412990" name="connsiteX89"/>
              <a:gd fmla="*/ 3752423 h 3836087" name="connsiteY89"/>
              <a:gd fmla="*/ 1919924 w 3412990" name="connsiteX90"/>
              <a:gd fmla="*/ 3774655 h 3836087" name="connsiteY90"/>
              <a:gd fmla="*/ 1879966 w 3412990" name="connsiteX91"/>
              <a:gd fmla="*/ 3793299 h 3836087" name="connsiteY91"/>
              <a:gd fmla="*/ 1842356 w 3412990" name="connsiteX92"/>
              <a:gd fmla="*/ 3808837 h 3836087" name="connsiteY92"/>
              <a:gd fmla="*/ 1806863 w 3412990" name="connsiteX93"/>
              <a:gd fmla="*/ 3820789 h 3836087" name="connsiteY93"/>
              <a:gd fmla="*/ 1772546 w 3412990" name="connsiteX94"/>
              <a:gd fmla="*/ 3829156 h 3836087" name="connsiteY94"/>
              <a:gd fmla="*/ 1739167 w 3412990" name="connsiteX95"/>
              <a:gd fmla="*/ 3834414 h 3836087" name="connsiteY95"/>
              <a:gd fmla="*/ 1706731 w 3412990" name="connsiteX96"/>
              <a:gd fmla="*/ 3836087 h 3836087" name="connsiteY96"/>
              <a:gd fmla="*/ 1673822 w 3412990" name="connsiteX97"/>
              <a:gd fmla="*/ 3834414 h 3836087" name="connsiteY97"/>
              <a:gd fmla="*/ 1640445 w 3412990" name="connsiteX98"/>
              <a:gd fmla="*/ 3829156 h 3836087" name="connsiteY98"/>
              <a:gd fmla="*/ 1606128 w 3412990" name="connsiteX99"/>
              <a:gd fmla="*/ 3820789 h 3836087" name="connsiteY99"/>
              <a:gd fmla="*/ 1570633 w 3412990" name="connsiteX100"/>
              <a:gd fmla="*/ 3808837 h 3836087" name="connsiteY100"/>
              <a:gd fmla="*/ 1533026 w 3412990" name="connsiteX101"/>
              <a:gd fmla="*/ 3793299 h 3836087" name="connsiteY101"/>
              <a:gd fmla="*/ 1493066 w 3412990" name="connsiteX102"/>
              <a:gd fmla="*/ 3774655 h 3836087" name="connsiteY102"/>
              <a:gd fmla="*/ 1450286 w 3412990" name="connsiteX103"/>
              <a:gd fmla="*/ 3752423 h 3836087" name="connsiteY103"/>
              <a:gd fmla="*/ 1404215 w 3412990" name="connsiteX104"/>
              <a:gd fmla="*/ 3727086 h 3836087" name="connsiteY104"/>
              <a:gd fmla="*/ 1354383 w 3412990" name="connsiteX105"/>
              <a:gd fmla="*/ 3697924 h 3836087" name="connsiteY105"/>
              <a:gd fmla="*/ 1300086 w 3412990" name="connsiteX106"/>
              <a:gd fmla="*/ 3665654 h 3836087" name="connsiteY106"/>
              <a:gd fmla="*/ 1241088 w 3412990" name="connsiteX107"/>
              <a:gd fmla="*/ 3629558 h 3836087" name="connsiteY107"/>
              <a:gd fmla="*/ 1176683 w 3412990" name="connsiteX108"/>
              <a:gd fmla="*/ 3590595 h 3836087" name="connsiteY108"/>
              <a:gd fmla="*/ 1106636 w 3412990" name="connsiteX109"/>
              <a:gd fmla="*/ 3547807 h 3836087" name="connsiteY109"/>
              <a:gd fmla="*/ 1030479 w 3412990" name="connsiteX110"/>
              <a:gd fmla="*/ 3501912 h 3836087" name="connsiteY110"/>
              <a:gd fmla="*/ 947505 w 3412990" name="connsiteX111"/>
              <a:gd fmla="*/ 3452192 h 3836087" name="connsiteY111"/>
              <a:gd fmla="*/ 857244 w 3412990" name="connsiteX112"/>
              <a:gd fmla="*/ 3399604 h 3836087" name="connsiteY112"/>
              <a:gd fmla="*/ 766983 w 3412990" name="connsiteX113"/>
              <a:gd fmla="*/ 3347254 h 3836087" name="connsiteY113"/>
              <a:gd fmla="*/ 682833 w 3412990" name="connsiteX114"/>
              <a:gd fmla="*/ 3299685 h 3836087" name="connsiteY114"/>
              <a:gd fmla="*/ 605266 w 3412990" name="connsiteX115"/>
              <a:gd fmla="*/ 3256180 h 3836087" name="connsiteY115"/>
              <a:gd fmla="*/ 533338 w 3412990" name="connsiteX116"/>
              <a:gd fmla="*/ 3216261 h 3836087" name="connsiteY116"/>
              <a:gd fmla="*/ 467758 w 3412990" name="connsiteX117"/>
              <a:gd fmla="*/ 3179927 h 3836087" name="connsiteY117"/>
              <a:gd fmla="*/ 407350 w 3412990" name="connsiteX118"/>
              <a:gd fmla="*/ 3146223 h 3836087" name="connsiteY118"/>
              <a:gd fmla="*/ 352347 w 3412990" name="connsiteX119"/>
              <a:gd fmla="*/ 3115148 h 3836087" name="connsiteY119"/>
              <a:gd fmla="*/ 302515 w 3412990" name="connsiteX120"/>
              <a:gd fmla="*/ 3086224 h 3836087" name="connsiteY120"/>
              <a:gd fmla="*/ 257384 w 3412990" name="connsiteX121"/>
              <a:gd fmla="*/ 3058496 h 3836087" name="connsiteY121"/>
              <a:gd fmla="*/ 216720 w 3412990" name="connsiteX122"/>
              <a:gd fmla="*/ 3032440 h 3836087" name="connsiteY122"/>
              <a:gd fmla="*/ 180992 w 3412990" name="connsiteX123"/>
              <a:gd fmla="*/ 3007102 h 3836087" name="connsiteY123"/>
              <a:gd fmla="*/ 148789 w 3412990" name="connsiteX124"/>
              <a:gd fmla="*/ 2981765 h 3836087" name="connsiteY124"/>
              <a:gd fmla="*/ 120583 w 3412990" name="connsiteX125"/>
              <a:gd fmla="*/ 2956904 h 3836087" name="connsiteY125"/>
              <a:gd fmla="*/ 96372 w 3412990" name="connsiteX126"/>
              <a:gd fmla="*/ 2931327 h 3836087" name="connsiteY126"/>
              <a:gd fmla="*/ 75218 w 3412990" name="connsiteX127"/>
              <a:gd fmla="*/ 2904794 h 3836087" name="connsiteY127"/>
              <a:gd fmla="*/ 57354 w 3412990" name="connsiteX128"/>
              <a:gd fmla="*/ 2877066 h 3836087" name="connsiteY128"/>
              <a:gd fmla="*/ 42545 w 3412990" name="connsiteX129"/>
              <a:gd fmla="*/ 2847663 h 3836087" name="connsiteY129"/>
              <a:gd fmla="*/ 30322 w 3412990" name="connsiteX130"/>
              <a:gd fmla="*/ 2816111 h 3836087" name="connsiteY130"/>
              <a:gd fmla="*/ 20450 w 3412990" name="connsiteX131"/>
              <a:gd fmla="*/ 2781929 h 3836087" name="connsiteY131"/>
              <a:gd fmla="*/ 13163 w 3412990" name="connsiteX132"/>
              <a:gd fmla="*/ 2744877 h 3836087" name="connsiteY132"/>
              <a:gd fmla="*/ 7287 w 3412990" name="connsiteX133"/>
              <a:gd fmla="*/ 2704480 h 3836087" name="connsiteY133"/>
              <a:gd fmla="*/ 3526 w 3412990" name="connsiteX134"/>
              <a:gd fmla="*/ 2660257 h 3836087" name="connsiteY134"/>
              <a:gd fmla="*/ 1175 w 3412990" name="connsiteX135"/>
              <a:gd fmla="*/ 2611972 h 3836087" name="connsiteY135"/>
              <a:gd fmla="*/ 235 w 3412990" name="connsiteX136"/>
              <a:gd fmla="*/ 2558905 h 3836087" name="connsiteY136"/>
              <a:gd fmla="*/ 0 w 3412990" name="connsiteX137"/>
              <a:gd fmla="*/ 2500580 h 3836087" name="connsiteY137"/>
              <a:gd fmla="*/ 705 w 3412990" name="connsiteX138"/>
              <a:gd fmla="*/ 2436997 h 3836087" name="connsiteY138"/>
              <a:gd fmla="*/ 2116 w 3412990" name="connsiteX139"/>
              <a:gd fmla="*/ 2367914 h 3836087" name="connsiteY139"/>
              <a:gd fmla="*/ 3526 w 3412990" name="connsiteX140"/>
              <a:gd fmla="*/ 2292139 h 3836087" name="connsiteY140"/>
              <a:gd fmla="*/ 5171 w 3412990" name="connsiteX141"/>
              <a:gd fmla="*/ 2209671 h 3836087" name="connsiteY141"/>
              <a:gd fmla="*/ 6582 w 3412990" name="connsiteX142"/>
              <a:gd fmla="*/ 2120271 h 3836087" name="connsiteY142"/>
              <a:gd fmla="*/ 7757 w 3412990" name="connsiteX143"/>
              <a:gd fmla="*/ 2022982 h 3836087" name="connsiteY143"/>
              <a:gd fmla="*/ 8227 w 3412990" name="connsiteX144"/>
              <a:gd fmla="*/ 1918044 h 3836087" name="connsiteY144"/>
              <a:gd fmla="*/ 7757 w 3412990" name="connsiteX145"/>
              <a:gd fmla="*/ 1813106 h 3836087" name="connsiteY145"/>
              <a:gd fmla="*/ 6582 w 3412990" name="connsiteX146"/>
              <a:gd fmla="*/ 1715818 h 3836087" name="connsiteY146"/>
              <a:gd fmla="*/ 5171 w 3412990" name="connsiteX147"/>
              <a:gd fmla="*/ 1626417 h 3836087" name="connsiteY147"/>
              <a:gd fmla="*/ 3526 w 3412990" name="connsiteX148"/>
              <a:gd fmla="*/ 1543948 h 3836087" name="connsiteY148"/>
              <a:gd fmla="*/ 2116 w 3412990" name="connsiteX149"/>
              <a:gd fmla="*/ 1468174 h 3836087" name="connsiteY149"/>
              <a:gd fmla="*/ 705 w 3412990" name="connsiteX150"/>
              <a:gd fmla="*/ 1399092 h 3836087" name="connsiteY150"/>
              <a:gd fmla="*/ 0 w 3412990" name="connsiteX151"/>
              <a:gd fmla="*/ 1335507 h 3836087" name="connsiteY151"/>
              <a:gd fmla="*/ 235 w 3412990" name="connsiteX152"/>
              <a:gd fmla="*/ 1277182 h 3836087" name="connsiteY152"/>
              <a:gd fmla="*/ 1175 w 3412990" name="connsiteX153"/>
              <a:gd fmla="*/ 1224115 h 3836087" name="connsiteY153"/>
              <a:gd fmla="*/ 3526 w 3412990" name="connsiteX154"/>
              <a:gd fmla="*/ 1175830 h 3836087" name="connsiteY154"/>
              <a:gd fmla="*/ 7287 w 3412990" name="connsiteX155"/>
              <a:gd fmla="*/ 1131607 h 3836087" name="connsiteY155"/>
              <a:gd fmla="*/ 12928 w 3412990" name="connsiteX156"/>
              <a:gd fmla="*/ 1091210 h 3836087" name="connsiteY156"/>
              <a:gd fmla="*/ 20450 w 3412990" name="connsiteX157"/>
              <a:gd fmla="*/ 1054160 h 3836087" name="connsiteY157"/>
              <a:gd fmla="*/ 30322 w 3412990" name="connsiteX158"/>
              <a:gd fmla="*/ 1019977 h 3836087" name="connsiteY158"/>
              <a:gd fmla="*/ 42545 w 3412990" name="connsiteX159"/>
              <a:gd fmla="*/ 988424 h 3836087" name="connsiteY159"/>
              <a:gd fmla="*/ 57354 w 3412990" name="connsiteX160"/>
              <a:gd fmla="*/ 959022 h 3836087" name="connsiteY160"/>
              <a:gd fmla="*/ 75218 w 3412990" name="connsiteX161"/>
              <a:gd fmla="*/ 931293 h 3836087" name="connsiteY161"/>
              <a:gd fmla="*/ 96372 w 3412990" name="connsiteX162"/>
              <a:gd fmla="*/ 904760 h 3836087" name="connsiteY162"/>
              <a:gd fmla="*/ 120583 w 3412990" name="connsiteX163"/>
              <a:gd fmla="*/ 879183 h 3836087" name="connsiteY163"/>
              <a:gd fmla="*/ 148789 w 3412990" name="connsiteX164"/>
              <a:gd fmla="*/ 854323 h 3836087" name="connsiteY164"/>
              <a:gd fmla="*/ 180757 w 3412990" name="connsiteX165"/>
              <a:gd fmla="*/ 828985 h 3836087" name="connsiteY165"/>
              <a:gd fmla="*/ 216720 w 3412990" name="connsiteX166"/>
              <a:gd fmla="*/ 803647 h 3836087" name="connsiteY166"/>
              <a:gd fmla="*/ 257384 w 3412990" name="connsiteX167"/>
              <a:gd fmla="*/ 777353 h 3836087" name="connsiteY167"/>
              <a:gd fmla="*/ 302280 w 3412990" name="connsiteX168"/>
              <a:gd fmla="*/ 749864 h 3836087" name="connsiteY168"/>
              <a:gd fmla="*/ 352347 w 3412990" name="connsiteX169"/>
              <a:gd fmla="*/ 720939 h 3836087" name="connsiteY169"/>
              <a:gd fmla="*/ 407350 w 3412990" name="connsiteX170"/>
              <a:gd fmla="*/ 689865 h 3836087" name="connsiteY170"/>
              <a:gd fmla="*/ 467758 w 3412990" name="connsiteX171"/>
              <a:gd fmla="*/ 656161 h 3836087" name="connsiteY171"/>
              <a:gd fmla="*/ 533338 w 3412990" name="connsiteX172"/>
              <a:gd fmla="*/ 619588 h 3836087" name="connsiteY172"/>
              <a:gd fmla="*/ 605266 w 3412990" name="connsiteX173"/>
              <a:gd fmla="*/ 579668 h 3836087" name="connsiteY173"/>
              <a:gd fmla="*/ 682833 w 3412990" name="connsiteX174"/>
              <a:gd fmla="*/ 536402 h 3836087" name="connsiteY174"/>
              <a:gd fmla="*/ 766983 w 3412990" name="connsiteX175"/>
              <a:gd fmla="*/ 488834 h 3836087" name="connsiteY175"/>
              <a:gd fmla="*/ 857244 w 3412990" name="connsiteX176"/>
              <a:gd fmla="*/ 436484 h 3836087" name="connsiteY176"/>
              <a:gd fmla="*/ 947505 w 3412990" name="connsiteX177"/>
              <a:gd fmla="*/ 383896 h 3836087" name="connsiteY177"/>
              <a:gd fmla="*/ 1030479 w 3412990" name="connsiteX178"/>
              <a:gd fmla="*/ 334176 h 3836087" name="connsiteY178"/>
              <a:gd fmla="*/ 1106636 w 3412990" name="connsiteX179"/>
              <a:gd fmla="*/ 288280 h 3836087" name="connsiteY179"/>
              <a:gd fmla="*/ 1176683 w 3412990" name="connsiteX180"/>
              <a:gd fmla="*/ 245493 h 3836087" name="connsiteY180"/>
              <a:gd fmla="*/ 1241088 w 3412990" name="connsiteX181"/>
              <a:gd fmla="*/ 206529 h 3836087" name="connsiteY181"/>
              <a:gd fmla="*/ 1300086 w 3412990" name="connsiteX182"/>
              <a:gd fmla="*/ 170435 h 3836087" name="connsiteY182"/>
              <a:gd fmla="*/ 1354383 w 3412990" name="connsiteX183"/>
              <a:gd fmla="*/ 138165 h 3836087" name="connsiteY183"/>
              <a:gd fmla="*/ 1404215 w 3412990" name="connsiteX184"/>
              <a:gd fmla="*/ 109001 h 3836087" name="connsiteY184"/>
              <a:gd fmla="*/ 1450286 w 3412990" name="connsiteX185"/>
              <a:gd fmla="*/ 83664 h 3836087" name="connsiteY185"/>
              <a:gd fmla="*/ 1493066 w 3412990" name="connsiteX186"/>
              <a:gd fmla="*/ 61433 h 3836087" name="connsiteY186"/>
              <a:gd fmla="*/ 1533026 w 3412990" name="connsiteX187"/>
              <a:gd fmla="*/ 42788 h 3836087" name="connsiteY187"/>
              <a:gd fmla="*/ 1570633 w 3412990" name="connsiteX188"/>
              <a:gd fmla="*/ 27250 h 3836087" name="connsiteY188"/>
              <a:gd fmla="*/ 1606128 w 3412990" name="connsiteX189"/>
              <a:gd fmla="*/ 15299 h 3836087" name="connsiteY189"/>
              <a:gd fmla="*/ 1640445 w 3412990" name="connsiteX190"/>
              <a:gd fmla="*/ 6933 h 3836087" name="connsiteY190"/>
              <a:gd fmla="*/ 1673822 w 3412990" name="connsiteX191"/>
              <a:gd fmla="*/ 1673 h 3836087" name="connsiteY1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b="b" l="l" r="r" t="t"/>
            <a:pathLst>
              <a:path h="3836087" w="3412989">
                <a:moveTo>
                  <a:pt x="1706731" y="0"/>
                </a:moveTo>
                <a:lnTo>
                  <a:pt x="1739167" y="1673"/>
                </a:lnTo>
                <a:lnTo>
                  <a:pt x="1772546" y="6933"/>
                </a:lnTo>
                <a:lnTo>
                  <a:pt x="1806863" y="15299"/>
                </a:lnTo>
                <a:lnTo>
                  <a:pt x="1842356" y="27250"/>
                </a:lnTo>
                <a:lnTo>
                  <a:pt x="1879966" y="42788"/>
                </a:lnTo>
                <a:lnTo>
                  <a:pt x="1919924" y="61433"/>
                </a:lnTo>
                <a:lnTo>
                  <a:pt x="1962704" y="83664"/>
                </a:lnTo>
                <a:lnTo>
                  <a:pt x="2008776" y="109001"/>
                </a:lnTo>
                <a:lnTo>
                  <a:pt x="2058606" y="138165"/>
                </a:lnTo>
                <a:lnTo>
                  <a:pt x="2112904" y="170435"/>
                </a:lnTo>
                <a:lnTo>
                  <a:pt x="2171903" y="206529"/>
                </a:lnTo>
                <a:lnTo>
                  <a:pt x="2236308" y="245493"/>
                </a:lnTo>
                <a:lnTo>
                  <a:pt x="2306354" y="288280"/>
                </a:lnTo>
                <a:lnTo>
                  <a:pt x="2382511" y="334176"/>
                </a:lnTo>
                <a:lnTo>
                  <a:pt x="2465485" y="383896"/>
                </a:lnTo>
                <a:lnTo>
                  <a:pt x="2555747" y="436484"/>
                </a:lnTo>
                <a:lnTo>
                  <a:pt x="2646008" y="488834"/>
                </a:lnTo>
                <a:lnTo>
                  <a:pt x="2730156" y="536402"/>
                </a:lnTo>
                <a:lnTo>
                  <a:pt x="2807725" y="579907"/>
                </a:lnTo>
                <a:lnTo>
                  <a:pt x="2879652" y="619826"/>
                </a:lnTo>
                <a:lnTo>
                  <a:pt x="2945232" y="656161"/>
                </a:lnTo>
                <a:lnTo>
                  <a:pt x="3005641" y="689865"/>
                </a:lnTo>
                <a:lnTo>
                  <a:pt x="3060644" y="720939"/>
                </a:lnTo>
                <a:lnTo>
                  <a:pt x="3110475" y="749864"/>
                </a:lnTo>
                <a:lnTo>
                  <a:pt x="3155606" y="777592"/>
                </a:lnTo>
                <a:lnTo>
                  <a:pt x="3196270" y="803647"/>
                </a:lnTo>
                <a:lnTo>
                  <a:pt x="3231998" y="828985"/>
                </a:lnTo>
                <a:lnTo>
                  <a:pt x="3264201" y="854323"/>
                </a:lnTo>
                <a:lnTo>
                  <a:pt x="3292407" y="879183"/>
                </a:lnTo>
                <a:lnTo>
                  <a:pt x="3316618" y="904760"/>
                </a:lnTo>
                <a:lnTo>
                  <a:pt x="3337773" y="931293"/>
                </a:lnTo>
                <a:lnTo>
                  <a:pt x="3355637" y="959022"/>
                </a:lnTo>
                <a:lnTo>
                  <a:pt x="3370445" y="988424"/>
                </a:lnTo>
                <a:lnTo>
                  <a:pt x="3382668" y="1019977"/>
                </a:lnTo>
                <a:lnTo>
                  <a:pt x="3392541" y="1054160"/>
                </a:lnTo>
                <a:lnTo>
                  <a:pt x="3399827" y="1091210"/>
                </a:lnTo>
                <a:lnTo>
                  <a:pt x="3405703" y="1131607"/>
                </a:lnTo>
                <a:lnTo>
                  <a:pt x="3409464" y="1175830"/>
                </a:lnTo>
                <a:lnTo>
                  <a:pt x="3411815" y="1224115"/>
                </a:lnTo>
                <a:lnTo>
                  <a:pt x="3412755" y="1277182"/>
                </a:lnTo>
                <a:lnTo>
                  <a:pt x="3412990" y="1335507"/>
                </a:lnTo>
                <a:lnTo>
                  <a:pt x="3412285" y="1399092"/>
                </a:lnTo>
                <a:lnTo>
                  <a:pt x="3410874" y="1468174"/>
                </a:lnTo>
                <a:lnTo>
                  <a:pt x="3409464" y="1543948"/>
                </a:lnTo>
                <a:lnTo>
                  <a:pt x="3407819" y="1626417"/>
                </a:lnTo>
                <a:lnTo>
                  <a:pt x="3406408" y="1715818"/>
                </a:lnTo>
                <a:lnTo>
                  <a:pt x="3405233" y="1813106"/>
                </a:lnTo>
                <a:lnTo>
                  <a:pt x="3404764" y="1918044"/>
                </a:lnTo>
                <a:lnTo>
                  <a:pt x="3405233" y="2022982"/>
                </a:lnTo>
                <a:lnTo>
                  <a:pt x="3406408" y="2120271"/>
                </a:lnTo>
                <a:lnTo>
                  <a:pt x="3407819" y="2209671"/>
                </a:lnTo>
                <a:lnTo>
                  <a:pt x="3409464" y="2292139"/>
                </a:lnTo>
                <a:lnTo>
                  <a:pt x="3410874" y="2367914"/>
                </a:lnTo>
                <a:lnTo>
                  <a:pt x="3412285" y="2436997"/>
                </a:lnTo>
                <a:lnTo>
                  <a:pt x="3412990" y="2500580"/>
                </a:lnTo>
                <a:lnTo>
                  <a:pt x="3412755" y="2558905"/>
                </a:lnTo>
                <a:lnTo>
                  <a:pt x="3411815" y="2611972"/>
                </a:lnTo>
                <a:lnTo>
                  <a:pt x="3409464" y="2660257"/>
                </a:lnTo>
                <a:lnTo>
                  <a:pt x="3405703" y="2704480"/>
                </a:lnTo>
                <a:lnTo>
                  <a:pt x="3400062" y="2744877"/>
                </a:lnTo>
                <a:lnTo>
                  <a:pt x="3392541" y="2781929"/>
                </a:lnTo>
                <a:lnTo>
                  <a:pt x="3382668" y="2816111"/>
                </a:lnTo>
                <a:lnTo>
                  <a:pt x="3370445" y="2847663"/>
                </a:lnTo>
                <a:lnTo>
                  <a:pt x="3355637" y="2877066"/>
                </a:lnTo>
                <a:lnTo>
                  <a:pt x="3337773" y="2904794"/>
                </a:lnTo>
                <a:lnTo>
                  <a:pt x="3316618" y="2931327"/>
                </a:lnTo>
                <a:lnTo>
                  <a:pt x="3292407" y="2956904"/>
                </a:lnTo>
                <a:lnTo>
                  <a:pt x="3264201" y="2981765"/>
                </a:lnTo>
                <a:lnTo>
                  <a:pt x="3232233" y="3007102"/>
                </a:lnTo>
                <a:lnTo>
                  <a:pt x="3196270" y="3032440"/>
                </a:lnTo>
                <a:lnTo>
                  <a:pt x="3155606" y="3058734"/>
                </a:lnTo>
                <a:lnTo>
                  <a:pt x="3110710" y="3086224"/>
                </a:lnTo>
                <a:lnTo>
                  <a:pt x="3060644" y="3115148"/>
                </a:lnTo>
                <a:lnTo>
                  <a:pt x="3005641" y="3146223"/>
                </a:lnTo>
                <a:lnTo>
                  <a:pt x="2945232" y="3179927"/>
                </a:lnTo>
                <a:lnTo>
                  <a:pt x="2879652" y="3216500"/>
                </a:lnTo>
                <a:lnTo>
                  <a:pt x="2807725" y="3256419"/>
                </a:lnTo>
                <a:lnTo>
                  <a:pt x="2730156" y="3299685"/>
                </a:lnTo>
                <a:lnTo>
                  <a:pt x="2646008" y="3347254"/>
                </a:lnTo>
                <a:lnTo>
                  <a:pt x="2555747" y="3399604"/>
                </a:lnTo>
                <a:lnTo>
                  <a:pt x="2465485" y="3452192"/>
                </a:lnTo>
                <a:lnTo>
                  <a:pt x="2382511" y="3501912"/>
                </a:lnTo>
                <a:lnTo>
                  <a:pt x="2306354" y="3547807"/>
                </a:lnTo>
                <a:lnTo>
                  <a:pt x="2236308" y="3590595"/>
                </a:lnTo>
                <a:lnTo>
                  <a:pt x="2171903" y="3629558"/>
                </a:lnTo>
                <a:lnTo>
                  <a:pt x="2112904" y="3665654"/>
                </a:lnTo>
                <a:lnTo>
                  <a:pt x="2058606" y="3697924"/>
                </a:lnTo>
                <a:lnTo>
                  <a:pt x="2008776" y="3727086"/>
                </a:lnTo>
                <a:lnTo>
                  <a:pt x="1962704" y="3752423"/>
                </a:lnTo>
                <a:lnTo>
                  <a:pt x="1919924" y="3774655"/>
                </a:lnTo>
                <a:lnTo>
                  <a:pt x="1879966" y="3793299"/>
                </a:lnTo>
                <a:lnTo>
                  <a:pt x="1842356" y="3808837"/>
                </a:lnTo>
                <a:lnTo>
                  <a:pt x="1806863" y="3820789"/>
                </a:lnTo>
                <a:lnTo>
                  <a:pt x="1772546" y="3829156"/>
                </a:lnTo>
                <a:lnTo>
                  <a:pt x="1739167" y="3834414"/>
                </a:lnTo>
                <a:lnTo>
                  <a:pt x="1706731" y="3836087"/>
                </a:lnTo>
                <a:lnTo>
                  <a:pt x="1673822" y="3834414"/>
                </a:lnTo>
                <a:lnTo>
                  <a:pt x="1640445" y="3829156"/>
                </a:lnTo>
                <a:lnTo>
                  <a:pt x="1606128" y="3820789"/>
                </a:lnTo>
                <a:lnTo>
                  <a:pt x="1570633" y="3808837"/>
                </a:lnTo>
                <a:lnTo>
                  <a:pt x="1533026" y="3793299"/>
                </a:lnTo>
                <a:lnTo>
                  <a:pt x="1493066" y="3774655"/>
                </a:lnTo>
                <a:lnTo>
                  <a:pt x="1450286" y="3752423"/>
                </a:lnTo>
                <a:lnTo>
                  <a:pt x="1404215" y="3727086"/>
                </a:lnTo>
                <a:lnTo>
                  <a:pt x="1354383" y="3697924"/>
                </a:lnTo>
                <a:lnTo>
                  <a:pt x="1300086" y="3665654"/>
                </a:lnTo>
                <a:lnTo>
                  <a:pt x="1241088" y="3629558"/>
                </a:lnTo>
                <a:lnTo>
                  <a:pt x="1176683" y="3590595"/>
                </a:lnTo>
                <a:lnTo>
                  <a:pt x="1106636" y="3547807"/>
                </a:lnTo>
                <a:lnTo>
                  <a:pt x="1030479" y="3501912"/>
                </a:lnTo>
                <a:lnTo>
                  <a:pt x="947505" y="3452192"/>
                </a:lnTo>
                <a:lnTo>
                  <a:pt x="857244" y="3399604"/>
                </a:lnTo>
                <a:lnTo>
                  <a:pt x="766983" y="3347254"/>
                </a:lnTo>
                <a:lnTo>
                  <a:pt x="682833" y="3299685"/>
                </a:lnTo>
                <a:lnTo>
                  <a:pt x="605266" y="3256180"/>
                </a:lnTo>
                <a:lnTo>
                  <a:pt x="533338" y="3216261"/>
                </a:lnTo>
                <a:lnTo>
                  <a:pt x="467758" y="3179927"/>
                </a:lnTo>
                <a:lnTo>
                  <a:pt x="407350" y="3146223"/>
                </a:lnTo>
                <a:lnTo>
                  <a:pt x="352347" y="3115148"/>
                </a:lnTo>
                <a:lnTo>
                  <a:pt x="302515" y="3086224"/>
                </a:lnTo>
                <a:lnTo>
                  <a:pt x="257384" y="3058496"/>
                </a:lnTo>
                <a:lnTo>
                  <a:pt x="216720" y="3032440"/>
                </a:lnTo>
                <a:lnTo>
                  <a:pt x="180992" y="3007102"/>
                </a:lnTo>
                <a:lnTo>
                  <a:pt x="148789" y="2981765"/>
                </a:lnTo>
                <a:lnTo>
                  <a:pt x="120583" y="2956904"/>
                </a:lnTo>
                <a:lnTo>
                  <a:pt x="96372" y="2931327"/>
                </a:lnTo>
                <a:lnTo>
                  <a:pt x="75218" y="2904794"/>
                </a:lnTo>
                <a:lnTo>
                  <a:pt x="57354" y="2877066"/>
                </a:lnTo>
                <a:lnTo>
                  <a:pt x="42545" y="2847663"/>
                </a:lnTo>
                <a:lnTo>
                  <a:pt x="30322" y="2816111"/>
                </a:lnTo>
                <a:lnTo>
                  <a:pt x="20450" y="2781929"/>
                </a:lnTo>
                <a:lnTo>
                  <a:pt x="13163" y="2744877"/>
                </a:lnTo>
                <a:lnTo>
                  <a:pt x="7287" y="2704480"/>
                </a:lnTo>
                <a:lnTo>
                  <a:pt x="3526" y="2660257"/>
                </a:lnTo>
                <a:lnTo>
                  <a:pt x="1175" y="2611972"/>
                </a:lnTo>
                <a:lnTo>
                  <a:pt x="235" y="2558905"/>
                </a:lnTo>
                <a:lnTo>
                  <a:pt x="0" y="2500580"/>
                </a:lnTo>
                <a:lnTo>
                  <a:pt x="705" y="2436997"/>
                </a:lnTo>
                <a:lnTo>
                  <a:pt x="2116" y="2367914"/>
                </a:lnTo>
                <a:lnTo>
                  <a:pt x="3526" y="2292139"/>
                </a:lnTo>
                <a:lnTo>
                  <a:pt x="5171" y="2209671"/>
                </a:lnTo>
                <a:lnTo>
                  <a:pt x="6582" y="2120271"/>
                </a:lnTo>
                <a:lnTo>
                  <a:pt x="7757" y="2022982"/>
                </a:lnTo>
                <a:lnTo>
                  <a:pt x="8227" y="1918044"/>
                </a:lnTo>
                <a:lnTo>
                  <a:pt x="7757" y="1813106"/>
                </a:lnTo>
                <a:lnTo>
                  <a:pt x="6582" y="1715818"/>
                </a:lnTo>
                <a:lnTo>
                  <a:pt x="5171" y="1626417"/>
                </a:lnTo>
                <a:lnTo>
                  <a:pt x="3526" y="1543948"/>
                </a:lnTo>
                <a:lnTo>
                  <a:pt x="2116" y="1468174"/>
                </a:lnTo>
                <a:lnTo>
                  <a:pt x="705" y="1399092"/>
                </a:lnTo>
                <a:lnTo>
                  <a:pt x="0" y="1335507"/>
                </a:lnTo>
                <a:lnTo>
                  <a:pt x="235" y="1277182"/>
                </a:lnTo>
                <a:lnTo>
                  <a:pt x="1175" y="1224115"/>
                </a:lnTo>
                <a:lnTo>
                  <a:pt x="3526" y="1175830"/>
                </a:lnTo>
                <a:lnTo>
                  <a:pt x="7287" y="1131607"/>
                </a:lnTo>
                <a:lnTo>
                  <a:pt x="12928" y="1091210"/>
                </a:lnTo>
                <a:lnTo>
                  <a:pt x="20450" y="1054160"/>
                </a:lnTo>
                <a:lnTo>
                  <a:pt x="30322" y="1019977"/>
                </a:lnTo>
                <a:lnTo>
                  <a:pt x="42545" y="988424"/>
                </a:lnTo>
                <a:lnTo>
                  <a:pt x="57354" y="959022"/>
                </a:lnTo>
                <a:lnTo>
                  <a:pt x="75218" y="931293"/>
                </a:lnTo>
                <a:lnTo>
                  <a:pt x="96372" y="904760"/>
                </a:lnTo>
                <a:lnTo>
                  <a:pt x="120583" y="879183"/>
                </a:lnTo>
                <a:lnTo>
                  <a:pt x="148789" y="854323"/>
                </a:lnTo>
                <a:lnTo>
                  <a:pt x="180757" y="828985"/>
                </a:lnTo>
                <a:lnTo>
                  <a:pt x="216720" y="803647"/>
                </a:lnTo>
                <a:lnTo>
                  <a:pt x="257384" y="777353"/>
                </a:lnTo>
                <a:lnTo>
                  <a:pt x="302280" y="749864"/>
                </a:lnTo>
                <a:lnTo>
                  <a:pt x="352347" y="720939"/>
                </a:lnTo>
                <a:lnTo>
                  <a:pt x="407350" y="689865"/>
                </a:lnTo>
                <a:lnTo>
                  <a:pt x="467758" y="656161"/>
                </a:lnTo>
                <a:lnTo>
                  <a:pt x="533338" y="619588"/>
                </a:lnTo>
                <a:lnTo>
                  <a:pt x="605266" y="579668"/>
                </a:lnTo>
                <a:lnTo>
                  <a:pt x="682833" y="536402"/>
                </a:lnTo>
                <a:lnTo>
                  <a:pt x="766983" y="488834"/>
                </a:lnTo>
                <a:lnTo>
                  <a:pt x="857244" y="436484"/>
                </a:lnTo>
                <a:lnTo>
                  <a:pt x="947505" y="383896"/>
                </a:lnTo>
                <a:lnTo>
                  <a:pt x="1030479" y="334176"/>
                </a:lnTo>
                <a:lnTo>
                  <a:pt x="1106636" y="288280"/>
                </a:lnTo>
                <a:lnTo>
                  <a:pt x="1176683" y="245493"/>
                </a:lnTo>
                <a:lnTo>
                  <a:pt x="1241088" y="206529"/>
                </a:lnTo>
                <a:lnTo>
                  <a:pt x="1300086" y="170435"/>
                </a:lnTo>
                <a:lnTo>
                  <a:pt x="1354383" y="138165"/>
                </a:lnTo>
                <a:lnTo>
                  <a:pt x="1404215" y="109001"/>
                </a:lnTo>
                <a:lnTo>
                  <a:pt x="1450286" y="83664"/>
                </a:lnTo>
                <a:lnTo>
                  <a:pt x="1493066" y="61433"/>
                </a:lnTo>
                <a:lnTo>
                  <a:pt x="1533026" y="42788"/>
                </a:lnTo>
                <a:lnTo>
                  <a:pt x="1570633" y="27250"/>
                </a:lnTo>
                <a:lnTo>
                  <a:pt x="1606128" y="15299"/>
                </a:lnTo>
                <a:lnTo>
                  <a:pt x="1640445" y="6933"/>
                </a:lnTo>
                <a:lnTo>
                  <a:pt x="1673822" y="1673"/>
                </a:lnTo>
                <a:close/>
              </a:path>
            </a:pathLst>
          </a:custGeom>
          <a:solidFill>
            <a:srgbClr val="C0A68D"/>
          </a:solidFill>
          <a:effectLst>
            <a:outerShdw algn="tr" blurRad="381000" dir="8100000" dist="381000" rotWithShape="0">
              <a:schemeClr val="bg1">
                <a:lumMod val="50000"/>
                <a:alpha val="40000"/>
              </a:schemeClr>
            </a:outerShdw>
          </a:effectLst>
        </p:spPr>
      </p:pic>
      <p:pic>
        <p:nvPicPr>
          <p:cNvPr id="14" name="图片占位符 11">
            <a:extLst>
              <a:ext uri="{FF2B5EF4-FFF2-40B4-BE49-F238E27FC236}">
                <a16:creationId xmlns:a16="http://schemas.microsoft.com/office/drawing/2014/main" id="{933DF8EE-80A1-4CE8-A8A7-7C90B80E3EE5}"/>
              </a:ext>
            </a:extLst>
          </p:cNvPr>
          <p:cNvPicPr>
            <a:picLocks noChangeAspect="1"/>
          </p:cNvPicPr>
          <p:nvPr/>
        </p:nvPicPr>
        <p:blipFill>
          <a:blip r:embed="rId4">
            <a:extLst>
              <a:ext uri="{BEBA8EAE-BF5A-486C-A8C5-ECC9F3942E4B}">
                <a14:imgProps>
                  <a14:imgLayer r:embed="rId5">
                    <a14:imgEffect>
                      <a14:colorTemperature colorTemp="4700"/>
                    </a14:imgEffect>
                  </a14:imgLayer>
                </a14:imgProps>
              </a:ext>
              <a:ext uri="{28A0092B-C50C-407E-A947-70E740481C1C}">
                <a14:useLocalDpi val="0"/>
              </a:ext>
            </a:extLst>
          </a:blip>
          <a:stretch>
            <a:fillRect/>
          </a:stretch>
        </p:blipFill>
        <p:spPr>
          <a:xfrm>
            <a:off x="6460435" y="2177215"/>
            <a:ext cx="2136422" cy="2397554"/>
          </a:xfrm>
          <a:custGeom>
            <a:gdLst>
              <a:gd fmla="*/ 1706731 w 3412990" name="connsiteX0"/>
              <a:gd fmla="*/ 0 h 3836087" name="connsiteY0"/>
              <a:gd fmla="*/ 1739167 w 3412990" name="connsiteX1"/>
              <a:gd fmla="*/ 1673 h 3836087" name="connsiteY1"/>
              <a:gd fmla="*/ 1772546 w 3412990" name="connsiteX2"/>
              <a:gd fmla="*/ 6933 h 3836087" name="connsiteY2"/>
              <a:gd fmla="*/ 1806863 w 3412990" name="connsiteX3"/>
              <a:gd fmla="*/ 15299 h 3836087" name="connsiteY3"/>
              <a:gd fmla="*/ 1842356 w 3412990" name="connsiteX4"/>
              <a:gd fmla="*/ 27250 h 3836087" name="connsiteY4"/>
              <a:gd fmla="*/ 1879966 w 3412990" name="connsiteX5"/>
              <a:gd fmla="*/ 42788 h 3836087" name="connsiteY5"/>
              <a:gd fmla="*/ 1919924 w 3412990" name="connsiteX6"/>
              <a:gd fmla="*/ 61433 h 3836087" name="connsiteY6"/>
              <a:gd fmla="*/ 1962704 w 3412990" name="connsiteX7"/>
              <a:gd fmla="*/ 83664 h 3836087" name="connsiteY7"/>
              <a:gd fmla="*/ 2008776 w 3412990" name="connsiteX8"/>
              <a:gd fmla="*/ 109001 h 3836087" name="connsiteY8"/>
              <a:gd fmla="*/ 2058606 w 3412990" name="connsiteX9"/>
              <a:gd fmla="*/ 138165 h 3836087" name="connsiteY9"/>
              <a:gd fmla="*/ 2112904 w 3412990" name="connsiteX10"/>
              <a:gd fmla="*/ 170435 h 3836087" name="connsiteY10"/>
              <a:gd fmla="*/ 2171903 w 3412990" name="connsiteX11"/>
              <a:gd fmla="*/ 206529 h 3836087" name="connsiteY11"/>
              <a:gd fmla="*/ 2236308 w 3412990" name="connsiteX12"/>
              <a:gd fmla="*/ 245493 h 3836087" name="connsiteY12"/>
              <a:gd fmla="*/ 2306354 w 3412990" name="connsiteX13"/>
              <a:gd fmla="*/ 288280 h 3836087" name="connsiteY13"/>
              <a:gd fmla="*/ 2382511 w 3412990" name="connsiteX14"/>
              <a:gd fmla="*/ 334176 h 3836087" name="connsiteY14"/>
              <a:gd fmla="*/ 2465485 w 3412990" name="connsiteX15"/>
              <a:gd fmla="*/ 383896 h 3836087" name="connsiteY15"/>
              <a:gd fmla="*/ 2555747 w 3412990" name="connsiteX16"/>
              <a:gd fmla="*/ 436484 h 3836087" name="connsiteY16"/>
              <a:gd fmla="*/ 2646008 w 3412990" name="connsiteX17"/>
              <a:gd fmla="*/ 488834 h 3836087" name="connsiteY17"/>
              <a:gd fmla="*/ 2730156 w 3412990" name="connsiteX18"/>
              <a:gd fmla="*/ 536402 h 3836087" name="connsiteY18"/>
              <a:gd fmla="*/ 2807725 w 3412990" name="connsiteX19"/>
              <a:gd fmla="*/ 579907 h 3836087" name="connsiteY19"/>
              <a:gd fmla="*/ 2879652 w 3412990" name="connsiteX20"/>
              <a:gd fmla="*/ 619826 h 3836087" name="connsiteY20"/>
              <a:gd fmla="*/ 2945232 w 3412990" name="connsiteX21"/>
              <a:gd fmla="*/ 656161 h 3836087" name="connsiteY21"/>
              <a:gd fmla="*/ 3005641 w 3412990" name="connsiteX22"/>
              <a:gd fmla="*/ 689865 h 3836087" name="connsiteY22"/>
              <a:gd fmla="*/ 3060644 w 3412990" name="connsiteX23"/>
              <a:gd fmla="*/ 720939 h 3836087" name="connsiteY23"/>
              <a:gd fmla="*/ 3110475 w 3412990" name="connsiteX24"/>
              <a:gd fmla="*/ 749864 h 3836087" name="connsiteY24"/>
              <a:gd fmla="*/ 3155606 w 3412990" name="connsiteX25"/>
              <a:gd fmla="*/ 777592 h 3836087" name="connsiteY25"/>
              <a:gd fmla="*/ 3196270 w 3412990" name="connsiteX26"/>
              <a:gd fmla="*/ 803647 h 3836087" name="connsiteY26"/>
              <a:gd fmla="*/ 3231998 w 3412990" name="connsiteX27"/>
              <a:gd fmla="*/ 828985 h 3836087" name="connsiteY27"/>
              <a:gd fmla="*/ 3264201 w 3412990" name="connsiteX28"/>
              <a:gd fmla="*/ 854323 h 3836087" name="connsiteY28"/>
              <a:gd fmla="*/ 3292407 w 3412990" name="connsiteX29"/>
              <a:gd fmla="*/ 879183 h 3836087" name="connsiteY29"/>
              <a:gd fmla="*/ 3316618 w 3412990" name="connsiteX30"/>
              <a:gd fmla="*/ 904760 h 3836087" name="connsiteY30"/>
              <a:gd fmla="*/ 3337773 w 3412990" name="connsiteX31"/>
              <a:gd fmla="*/ 931293 h 3836087" name="connsiteY31"/>
              <a:gd fmla="*/ 3355637 w 3412990" name="connsiteX32"/>
              <a:gd fmla="*/ 959022 h 3836087" name="connsiteY32"/>
              <a:gd fmla="*/ 3370445 w 3412990" name="connsiteX33"/>
              <a:gd fmla="*/ 988424 h 3836087" name="connsiteY33"/>
              <a:gd fmla="*/ 3382668 w 3412990" name="connsiteX34"/>
              <a:gd fmla="*/ 1019977 h 3836087" name="connsiteY34"/>
              <a:gd fmla="*/ 3392541 w 3412990" name="connsiteX35"/>
              <a:gd fmla="*/ 1054160 h 3836087" name="connsiteY35"/>
              <a:gd fmla="*/ 3399827 w 3412990" name="connsiteX36"/>
              <a:gd fmla="*/ 1091210 h 3836087" name="connsiteY36"/>
              <a:gd fmla="*/ 3405703 w 3412990" name="connsiteX37"/>
              <a:gd fmla="*/ 1131607 h 3836087" name="connsiteY37"/>
              <a:gd fmla="*/ 3409464 w 3412990" name="connsiteX38"/>
              <a:gd fmla="*/ 1175830 h 3836087" name="connsiteY38"/>
              <a:gd fmla="*/ 3411815 w 3412990" name="connsiteX39"/>
              <a:gd fmla="*/ 1224115 h 3836087" name="connsiteY39"/>
              <a:gd fmla="*/ 3412755 w 3412990" name="connsiteX40"/>
              <a:gd fmla="*/ 1277182 h 3836087" name="connsiteY40"/>
              <a:gd fmla="*/ 3412990 w 3412990" name="connsiteX41"/>
              <a:gd fmla="*/ 1335507 h 3836087" name="connsiteY41"/>
              <a:gd fmla="*/ 3412285 w 3412990" name="connsiteX42"/>
              <a:gd fmla="*/ 1399092 h 3836087" name="connsiteY42"/>
              <a:gd fmla="*/ 3410874 w 3412990" name="connsiteX43"/>
              <a:gd fmla="*/ 1468174 h 3836087" name="connsiteY43"/>
              <a:gd fmla="*/ 3409464 w 3412990" name="connsiteX44"/>
              <a:gd fmla="*/ 1543948 h 3836087" name="connsiteY44"/>
              <a:gd fmla="*/ 3407819 w 3412990" name="connsiteX45"/>
              <a:gd fmla="*/ 1626417 h 3836087" name="connsiteY45"/>
              <a:gd fmla="*/ 3406408 w 3412990" name="connsiteX46"/>
              <a:gd fmla="*/ 1715818 h 3836087" name="connsiteY46"/>
              <a:gd fmla="*/ 3405233 w 3412990" name="connsiteX47"/>
              <a:gd fmla="*/ 1813106 h 3836087" name="connsiteY47"/>
              <a:gd fmla="*/ 3404764 w 3412990" name="connsiteX48"/>
              <a:gd fmla="*/ 1918044 h 3836087" name="connsiteY48"/>
              <a:gd fmla="*/ 3405233 w 3412990" name="connsiteX49"/>
              <a:gd fmla="*/ 2022982 h 3836087" name="connsiteY49"/>
              <a:gd fmla="*/ 3406408 w 3412990" name="connsiteX50"/>
              <a:gd fmla="*/ 2120271 h 3836087" name="connsiteY50"/>
              <a:gd fmla="*/ 3407819 w 3412990" name="connsiteX51"/>
              <a:gd fmla="*/ 2209671 h 3836087" name="connsiteY51"/>
              <a:gd fmla="*/ 3409464 w 3412990" name="connsiteX52"/>
              <a:gd fmla="*/ 2292139 h 3836087" name="connsiteY52"/>
              <a:gd fmla="*/ 3410874 w 3412990" name="connsiteX53"/>
              <a:gd fmla="*/ 2367914 h 3836087" name="connsiteY53"/>
              <a:gd fmla="*/ 3412285 w 3412990" name="connsiteX54"/>
              <a:gd fmla="*/ 2436997 h 3836087" name="connsiteY54"/>
              <a:gd fmla="*/ 3412990 w 3412990" name="connsiteX55"/>
              <a:gd fmla="*/ 2500580 h 3836087" name="connsiteY55"/>
              <a:gd fmla="*/ 3412755 w 3412990" name="connsiteX56"/>
              <a:gd fmla="*/ 2558905 h 3836087" name="connsiteY56"/>
              <a:gd fmla="*/ 3411815 w 3412990" name="connsiteX57"/>
              <a:gd fmla="*/ 2611972 h 3836087" name="connsiteY57"/>
              <a:gd fmla="*/ 3409464 w 3412990" name="connsiteX58"/>
              <a:gd fmla="*/ 2660257 h 3836087" name="connsiteY58"/>
              <a:gd fmla="*/ 3405703 w 3412990" name="connsiteX59"/>
              <a:gd fmla="*/ 2704480 h 3836087" name="connsiteY59"/>
              <a:gd fmla="*/ 3400062 w 3412990" name="connsiteX60"/>
              <a:gd fmla="*/ 2744877 h 3836087" name="connsiteY60"/>
              <a:gd fmla="*/ 3392541 w 3412990" name="connsiteX61"/>
              <a:gd fmla="*/ 2781929 h 3836087" name="connsiteY61"/>
              <a:gd fmla="*/ 3382668 w 3412990" name="connsiteX62"/>
              <a:gd fmla="*/ 2816111 h 3836087" name="connsiteY62"/>
              <a:gd fmla="*/ 3370445 w 3412990" name="connsiteX63"/>
              <a:gd fmla="*/ 2847663 h 3836087" name="connsiteY63"/>
              <a:gd fmla="*/ 3355637 w 3412990" name="connsiteX64"/>
              <a:gd fmla="*/ 2877066 h 3836087" name="connsiteY64"/>
              <a:gd fmla="*/ 3337773 w 3412990" name="connsiteX65"/>
              <a:gd fmla="*/ 2904794 h 3836087" name="connsiteY65"/>
              <a:gd fmla="*/ 3316618 w 3412990" name="connsiteX66"/>
              <a:gd fmla="*/ 2931327 h 3836087" name="connsiteY66"/>
              <a:gd fmla="*/ 3292407 w 3412990" name="connsiteX67"/>
              <a:gd fmla="*/ 2956904 h 3836087" name="connsiteY67"/>
              <a:gd fmla="*/ 3264201 w 3412990" name="connsiteX68"/>
              <a:gd fmla="*/ 2981765 h 3836087" name="connsiteY68"/>
              <a:gd fmla="*/ 3232233 w 3412990" name="connsiteX69"/>
              <a:gd fmla="*/ 3007102 h 3836087" name="connsiteY69"/>
              <a:gd fmla="*/ 3196270 w 3412990" name="connsiteX70"/>
              <a:gd fmla="*/ 3032440 h 3836087" name="connsiteY70"/>
              <a:gd fmla="*/ 3155606 w 3412990" name="connsiteX71"/>
              <a:gd fmla="*/ 3058734 h 3836087" name="connsiteY71"/>
              <a:gd fmla="*/ 3110710 w 3412990" name="connsiteX72"/>
              <a:gd fmla="*/ 3086224 h 3836087" name="connsiteY72"/>
              <a:gd fmla="*/ 3060644 w 3412990" name="connsiteX73"/>
              <a:gd fmla="*/ 3115148 h 3836087" name="connsiteY73"/>
              <a:gd fmla="*/ 3005641 w 3412990" name="connsiteX74"/>
              <a:gd fmla="*/ 3146223 h 3836087" name="connsiteY74"/>
              <a:gd fmla="*/ 2945232 w 3412990" name="connsiteX75"/>
              <a:gd fmla="*/ 3179927 h 3836087" name="connsiteY75"/>
              <a:gd fmla="*/ 2879652 w 3412990" name="connsiteX76"/>
              <a:gd fmla="*/ 3216500 h 3836087" name="connsiteY76"/>
              <a:gd fmla="*/ 2807725 w 3412990" name="connsiteX77"/>
              <a:gd fmla="*/ 3256419 h 3836087" name="connsiteY77"/>
              <a:gd fmla="*/ 2730156 w 3412990" name="connsiteX78"/>
              <a:gd fmla="*/ 3299685 h 3836087" name="connsiteY78"/>
              <a:gd fmla="*/ 2646008 w 3412990" name="connsiteX79"/>
              <a:gd fmla="*/ 3347254 h 3836087" name="connsiteY79"/>
              <a:gd fmla="*/ 2555747 w 3412990" name="connsiteX80"/>
              <a:gd fmla="*/ 3399604 h 3836087" name="connsiteY80"/>
              <a:gd fmla="*/ 2465485 w 3412990" name="connsiteX81"/>
              <a:gd fmla="*/ 3452192 h 3836087" name="connsiteY81"/>
              <a:gd fmla="*/ 2382511 w 3412990" name="connsiteX82"/>
              <a:gd fmla="*/ 3501912 h 3836087" name="connsiteY82"/>
              <a:gd fmla="*/ 2306354 w 3412990" name="connsiteX83"/>
              <a:gd fmla="*/ 3547807 h 3836087" name="connsiteY83"/>
              <a:gd fmla="*/ 2236308 w 3412990" name="connsiteX84"/>
              <a:gd fmla="*/ 3590595 h 3836087" name="connsiteY84"/>
              <a:gd fmla="*/ 2171903 w 3412990" name="connsiteX85"/>
              <a:gd fmla="*/ 3629558 h 3836087" name="connsiteY85"/>
              <a:gd fmla="*/ 2112904 w 3412990" name="connsiteX86"/>
              <a:gd fmla="*/ 3665654 h 3836087" name="connsiteY86"/>
              <a:gd fmla="*/ 2058606 w 3412990" name="connsiteX87"/>
              <a:gd fmla="*/ 3697924 h 3836087" name="connsiteY87"/>
              <a:gd fmla="*/ 2008776 w 3412990" name="connsiteX88"/>
              <a:gd fmla="*/ 3727086 h 3836087" name="connsiteY88"/>
              <a:gd fmla="*/ 1962704 w 3412990" name="connsiteX89"/>
              <a:gd fmla="*/ 3752423 h 3836087" name="connsiteY89"/>
              <a:gd fmla="*/ 1919924 w 3412990" name="connsiteX90"/>
              <a:gd fmla="*/ 3774655 h 3836087" name="connsiteY90"/>
              <a:gd fmla="*/ 1879966 w 3412990" name="connsiteX91"/>
              <a:gd fmla="*/ 3793299 h 3836087" name="connsiteY91"/>
              <a:gd fmla="*/ 1842356 w 3412990" name="connsiteX92"/>
              <a:gd fmla="*/ 3808837 h 3836087" name="connsiteY92"/>
              <a:gd fmla="*/ 1806863 w 3412990" name="connsiteX93"/>
              <a:gd fmla="*/ 3820789 h 3836087" name="connsiteY93"/>
              <a:gd fmla="*/ 1772546 w 3412990" name="connsiteX94"/>
              <a:gd fmla="*/ 3829156 h 3836087" name="connsiteY94"/>
              <a:gd fmla="*/ 1739167 w 3412990" name="connsiteX95"/>
              <a:gd fmla="*/ 3834414 h 3836087" name="connsiteY95"/>
              <a:gd fmla="*/ 1706731 w 3412990" name="connsiteX96"/>
              <a:gd fmla="*/ 3836087 h 3836087" name="connsiteY96"/>
              <a:gd fmla="*/ 1673822 w 3412990" name="connsiteX97"/>
              <a:gd fmla="*/ 3834414 h 3836087" name="connsiteY97"/>
              <a:gd fmla="*/ 1640445 w 3412990" name="connsiteX98"/>
              <a:gd fmla="*/ 3829156 h 3836087" name="connsiteY98"/>
              <a:gd fmla="*/ 1606128 w 3412990" name="connsiteX99"/>
              <a:gd fmla="*/ 3820789 h 3836087" name="connsiteY99"/>
              <a:gd fmla="*/ 1570633 w 3412990" name="connsiteX100"/>
              <a:gd fmla="*/ 3808837 h 3836087" name="connsiteY100"/>
              <a:gd fmla="*/ 1533026 w 3412990" name="connsiteX101"/>
              <a:gd fmla="*/ 3793299 h 3836087" name="connsiteY101"/>
              <a:gd fmla="*/ 1493066 w 3412990" name="connsiteX102"/>
              <a:gd fmla="*/ 3774655 h 3836087" name="connsiteY102"/>
              <a:gd fmla="*/ 1450286 w 3412990" name="connsiteX103"/>
              <a:gd fmla="*/ 3752423 h 3836087" name="connsiteY103"/>
              <a:gd fmla="*/ 1404215 w 3412990" name="connsiteX104"/>
              <a:gd fmla="*/ 3727086 h 3836087" name="connsiteY104"/>
              <a:gd fmla="*/ 1354383 w 3412990" name="connsiteX105"/>
              <a:gd fmla="*/ 3697924 h 3836087" name="connsiteY105"/>
              <a:gd fmla="*/ 1300086 w 3412990" name="connsiteX106"/>
              <a:gd fmla="*/ 3665654 h 3836087" name="connsiteY106"/>
              <a:gd fmla="*/ 1241088 w 3412990" name="connsiteX107"/>
              <a:gd fmla="*/ 3629558 h 3836087" name="connsiteY107"/>
              <a:gd fmla="*/ 1176683 w 3412990" name="connsiteX108"/>
              <a:gd fmla="*/ 3590595 h 3836087" name="connsiteY108"/>
              <a:gd fmla="*/ 1106636 w 3412990" name="connsiteX109"/>
              <a:gd fmla="*/ 3547807 h 3836087" name="connsiteY109"/>
              <a:gd fmla="*/ 1030479 w 3412990" name="connsiteX110"/>
              <a:gd fmla="*/ 3501912 h 3836087" name="connsiteY110"/>
              <a:gd fmla="*/ 947505 w 3412990" name="connsiteX111"/>
              <a:gd fmla="*/ 3452192 h 3836087" name="connsiteY111"/>
              <a:gd fmla="*/ 857244 w 3412990" name="connsiteX112"/>
              <a:gd fmla="*/ 3399604 h 3836087" name="connsiteY112"/>
              <a:gd fmla="*/ 766983 w 3412990" name="connsiteX113"/>
              <a:gd fmla="*/ 3347254 h 3836087" name="connsiteY113"/>
              <a:gd fmla="*/ 682833 w 3412990" name="connsiteX114"/>
              <a:gd fmla="*/ 3299685 h 3836087" name="connsiteY114"/>
              <a:gd fmla="*/ 605266 w 3412990" name="connsiteX115"/>
              <a:gd fmla="*/ 3256180 h 3836087" name="connsiteY115"/>
              <a:gd fmla="*/ 533338 w 3412990" name="connsiteX116"/>
              <a:gd fmla="*/ 3216261 h 3836087" name="connsiteY116"/>
              <a:gd fmla="*/ 467758 w 3412990" name="connsiteX117"/>
              <a:gd fmla="*/ 3179927 h 3836087" name="connsiteY117"/>
              <a:gd fmla="*/ 407350 w 3412990" name="connsiteX118"/>
              <a:gd fmla="*/ 3146223 h 3836087" name="connsiteY118"/>
              <a:gd fmla="*/ 352347 w 3412990" name="connsiteX119"/>
              <a:gd fmla="*/ 3115148 h 3836087" name="connsiteY119"/>
              <a:gd fmla="*/ 302515 w 3412990" name="connsiteX120"/>
              <a:gd fmla="*/ 3086224 h 3836087" name="connsiteY120"/>
              <a:gd fmla="*/ 257384 w 3412990" name="connsiteX121"/>
              <a:gd fmla="*/ 3058496 h 3836087" name="connsiteY121"/>
              <a:gd fmla="*/ 216720 w 3412990" name="connsiteX122"/>
              <a:gd fmla="*/ 3032440 h 3836087" name="connsiteY122"/>
              <a:gd fmla="*/ 180992 w 3412990" name="connsiteX123"/>
              <a:gd fmla="*/ 3007102 h 3836087" name="connsiteY123"/>
              <a:gd fmla="*/ 148789 w 3412990" name="connsiteX124"/>
              <a:gd fmla="*/ 2981765 h 3836087" name="connsiteY124"/>
              <a:gd fmla="*/ 120583 w 3412990" name="connsiteX125"/>
              <a:gd fmla="*/ 2956904 h 3836087" name="connsiteY125"/>
              <a:gd fmla="*/ 96372 w 3412990" name="connsiteX126"/>
              <a:gd fmla="*/ 2931327 h 3836087" name="connsiteY126"/>
              <a:gd fmla="*/ 75218 w 3412990" name="connsiteX127"/>
              <a:gd fmla="*/ 2904794 h 3836087" name="connsiteY127"/>
              <a:gd fmla="*/ 57354 w 3412990" name="connsiteX128"/>
              <a:gd fmla="*/ 2877066 h 3836087" name="connsiteY128"/>
              <a:gd fmla="*/ 42545 w 3412990" name="connsiteX129"/>
              <a:gd fmla="*/ 2847663 h 3836087" name="connsiteY129"/>
              <a:gd fmla="*/ 30322 w 3412990" name="connsiteX130"/>
              <a:gd fmla="*/ 2816111 h 3836087" name="connsiteY130"/>
              <a:gd fmla="*/ 20450 w 3412990" name="connsiteX131"/>
              <a:gd fmla="*/ 2781929 h 3836087" name="connsiteY131"/>
              <a:gd fmla="*/ 13163 w 3412990" name="connsiteX132"/>
              <a:gd fmla="*/ 2744877 h 3836087" name="connsiteY132"/>
              <a:gd fmla="*/ 7287 w 3412990" name="connsiteX133"/>
              <a:gd fmla="*/ 2704480 h 3836087" name="connsiteY133"/>
              <a:gd fmla="*/ 3526 w 3412990" name="connsiteX134"/>
              <a:gd fmla="*/ 2660257 h 3836087" name="connsiteY134"/>
              <a:gd fmla="*/ 1175 w 3412990" name="connsiteX135"/>
              <a:gd fmla="*/ 2611972 h 3836087" name="connsiteY135"/>
              <a:gd fmla="*/ 235 w 3412990" name="connsiteX136"/>
              <a:gd fmla="*/ 2558905 h 3836087" name="connsiteY136"/>
              <a:gd fmla="*/ 0 w 3412990" name="connsiteX137"/>
              <a:gd fmla="*/ 2500580 h 3836087" name="connsiteY137"/>
              <a:gd fmla="*/ 705 w 3412990" name="connsiteX138"/>
              <a:gd fmla="*/ 2436997 h 3836087" name="connsiteY138"/>
              <a:gd fmla="*/ 2116 w 3412990" name="connsiteX139"/>
              <a:gd fmla="*/ 2367914 h 3836087" name="connsiteY139"/>
              <a:gd fmla="*/ 3526 w 3412990" name="connsiteX140"/>
              <a:gd fmla="*/ 2292139 h 3836087" name="connsiteY140"/>
              <a:gd fmla="*/ 5171 w 3412990" name="connsiteX141"/>
              <a:gd fmla="*/ 2209671 h 3836087" name="connsiteY141"/>
              <a:gd fmla="*/ 6582 w 3412990" name="connsiteX142"/>
              <a:gd fmla="*/ 2120271 h 3836087" name="connsiteY142"/>
              <a:gd fmla="*/ 7757 w 3412990" name="connsiteX143"/>
              <a:gd fmla="*/ 2022982 h 3836087" name="connsiteY143"/>
              <a:gd fmla="*/ 8227 w 3412990" name="connsiteX144"/>
              <a:gd fmla="*/ 1918044 h 3836087" name="connsiteY144"/>
              <a:gd fmla="*/ 7757 w 3412990" name="connsiteX145"/>
              <a:gd fmla="*/ 1813106 h 3836087" name="connsiteY145"/>
              <a:gd fmla="*/ 6582 w 3412990" name="connsiteX146"/>
              <a:gd fmla="*/ 1715818 h 3836087" name="connsiteY146"/>
              <a:gd fmla="*/ 5171 w 3412990" name="connsiteX147"/>
              <a:gd fmla="*/ 1626417 h 3836087" name="connsiteY147"/>
              <a:gd fmla="*/ 3526 w 3412990" name="connsiteX148"/>
              <a:gd fmla="*/ 1543948 h 3836087" name="connsiteY148"/>
              <a:gd fmla="*/ 2116 w 3412990" name="connsiteX149"/>
              <a:gd fmla="*/ 1468174 h 3836087" name="connsiteY149"/>
              <a:gd fmla="*/ 705 w 3412990" name="connsiteX150"/>
              <a:gd fmla="*/ 1399092 h 3836087" name="connsiteY150"/>
              <a:gd fmla="*/ 0 w 3412990" name="connsiteX151"/>
              <a:gd fmla="*/ 1335507 h 3836087" name="connsiteY151"/>
              <a:gd fmla="*/ 235 w 3412990" name="connsiteX152"/>
              <a:gd fmla="*/ 1277182 h 3836087" name="connsiteY152"/>
              <a:gd fmla="*/ 1175 w 3412990" name="connsiteX153"/>
              <a:gd fmla="*/ 1224115 h 3836087" name="connsiteY153"/>
              <a:gd fmla="*/ 3526 w 3412990" name="connsiteX154"/>
              <a:gd fmla="*/ 1175830 h 3836087" name="connsiteY154"/>
              <a:gd fmla="*/ 7287 w 3412990" name="connsiteX155"/>
              <a:gd fmla="*/ 1131607 h 3836087" name="connsiteY155"/>
              <a:gd fmla="*/ 12928 w 3412990" name="connsiteX156"/>
              <a:gd fmla="*/ 1091210 h 3836087" name="connsiteY156"/>
              <a:gd fmla="*/ 20450 w 3412990" name="connsiteX157"/>
              <a:gd fmla="*/ 1054160 h 3836087" name="connsiteY157"/>
              <a:gd fmla="*/ 30322 w 3412990" name="connsiteX158"/>
              <a:gd fmla="*/ 1019977 h 3836087" name="connsiteY158"/>
              <a:gd fmla="*/ 42545 w 3412990" name="connsiteX159"/>
              <a:gd fmla="*/ 988424 h 3836087" name="connsiteY159"/>
              <a:gd fmla="*/ 57354 w 3412990" name="connsiteX160"/>
              <a:gd fmla="*/ 959022 h 3836087" name="connsiteY160"/>
              <a:gd fmla="*/ 75218 w 3412990" name="connsiteX161"/>
              <a:gd fmla="*/ 931293 h 3836087" name="connsiteY161"/>
              <a:gd fmla="*/ 96372 w 3412990" name="connsiteX162"/>
              <a:gd fmla="*/ 904760 h 3836087" name="connsiteY162"/>
              <a:gd fmla="*/ 120583 w 3412990" name="connsiteX163"/>
              <a:gd fmla="*/ 879183 h 3836087" name="connsiteY163"/>
              <a:gd fmla="*/ 148789 w 3412990" name="connsiteX164"/>
              <a:gd fmla="*/ 854323 h 3836087" name="connsiteY164"/>
              <a:gd fmla="*/ 180757 w 3412990" name="connsiteX165"/>
              <a:gd fmla="*/ 828985 h 3836087" name="connsiteY165"/>
              <a:gd fmla="*/ 216720 w 3412990" name="connsiteX166"/>
              <a:gd fmla="*/ 803647 h 3836087" name="connsiteY166"/>
              <a:gd fmla="*/ 257384 w 3412990" name="connsiteX167"/>
              <a:gd fmla="*/ 777353 h 3836087" name="connsiteY167"/>
              <a:gd fmla="*/ 302280 w 3412990" name="connsiteX168"/>
              <a:gd fmla="*/ 749864 h 3836087" name="connsiteY168"/>
              <a:gd fmla="*/ 352347 w 3412990" name="connsiteX169"/>
              <a:gd fmla="*/ 720939 h 3836087" name="connsiteY169"/>
              <a:gd fmla="*/ 407350 w 3412990" name="connsiteX170"/>
              <a:gd fmla="*/ 689865 h 3836087" name="connsiteY170"/>
              <a:gd fmla="*/ 467758 w 3412990" name="connsiteX171"/>
              <a:gd fmla="*/ 656161 h 3836087" name="connsiteY171"/>
              <a:gd fmla="*/ 533338 w 3412990" name="connsiteX172"/>
              <a:gd fmla="*/ 619588 h 3836087" name="connsiteY172"/>
              <a:gd fmla="*/ 605266 w 3412990" name="connsiteX173"/>
              <a:gd fmla="*/ 579668 h 3836087" name="connsiteY173"/>
              <a:gd fmla="*/ 682833 w 3412990" name="connsiteX174"/>
              <a:gd fmla="*/ 536402 h 3836087" name="connsiteY174"/>
              <a:gd fmla="*/ 766983 w 3412990" name="connsiteX175"/>
              <a:gd fmla="*/ 488834 h 3836087" name="connsiteY175"/>
              <a:gd fmla="*/ 857244 w 3412990" name="connsiteX176"/>
              <a:gd fmla="*/ 436484 h 3836087" name="connsiteY176"/>
              <a:gd fmla="*/ 947505 w 3412990" name="connsiteX177"/>
              <a:gd fmla="*/ 383896 h 3836087" name="connsiteY177"/>
              <a:gd fmla="*/ 1030479 w 3412990" name="connsiteX178"/>
              <a:gd fmla="*/ 334176 h 3836087" name="connsiteY178"/>
              <a:gd fmla="*/ 1106636 w 3412990" name="connsiteX179"/>
              <a:gd fmla="*/ 288280 h 3836087" name="connsiteY179"/>
              <a:gd fmla="*/ 1176683 w 3412990" name="connsiteX180"/>
              <a:gd fmla="*/ 245493 h 3836087" name="connsiteY180"/>
              <a:gd fmla="*/ 1241088 w 3412990" name="connsiteX181"/>
              <a:gd fmla="*/ 206529 h 3836087" name="connsiteY181"/>
              <a:gd fmla="*/ 1300086 w 3412990" name="connsiteX182"/>
              <a:gd fmla="*/ 170435 h 3836087" name="connsiteY182"/>
              <a:gd fmla="*/ 1354383 w 3412990" name="connsiteX183"/>
              <a:gd fmla="*/ 138165 h 3836087" name="connsiteY183"/>
              <a:gd fmla="*/ 1404215 w 3412990" name="connsiteX184"/>
              <a:gd fmla="*/ 109001 h 3836087" name="connsiteY184"/>
              <a:gd fmla="*/ 1450286 w 3412990" name="connsiteX185"/>
              <a:gd fmla="*/ 83664 h 3836087" name="connsiteY185"/>
              <a:gd fmla="*/ 1493066 w 3412990" name="connsiteX186"/>
              <a:gd fmla="*/ 61433 h 3836087" name="connsiteY186"/>
              <a:gd fmla="*/ 1533026 w 3412990" name="connsiteX187"/>
              <a:gd fmla="*/ 42788 h 3836087" name="connsiteY187"/>
              <a:gd fmla="*/ 1570633 w 3412990" name="connsiteX188"/>
              <a:gd fmla="*/ 27250 h 3836087" name="connsiteY188"/>
              <a:gd fmla="*/ 1606128 w 3412990" name="connsiteX189"/>
              <a:gd fmla="*/ 15299 h 3836087" name="connsiteY189"/>
              <a:gd fmla="*/ 1640445 w 3412990" name="connsiteX190"/>
              <a:gd fmla="*/ 6933 h 3836087" name="connsiteY190"/>
              <a:gd fmla="*/ 1673822 w 3412990" name="connsiteX191"/>
              <a:gd fmla="*/ 1673 h 3836087" name="connsiteY1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b="b" l="l" r="r" t="t"/>
            <a:pathLst>
              <a:path h="3836087" w="3412989">
                <a:moveTo>
                  <a:pt x="1706731" y="0"/>
                </a:moveTo>
                <a:lnTo>
                  <a:pt x="1739167" y="1673"/>
                </a:lnTo>
                <a:lnTo>
                  <a:pt x="1772546" y="6933"/>
                </a:lnTo>
                <a:lnTo>
                  <a:pt x="1806863" y="15299"/>
                </a:lnTo>
                <a:lnTo>
                  <a:pt x="1842356" y="27250"/>
                </a:lnTo>
                <a:lnTo>
                  <a:pt x="1879966" y="42788"/>
                </a:lnTo>
                <a:lnTo>
                  <a:pt x="1919924" y="61433"/>
                </a:lnTo>
                <a:lnTo>
                  <a:pt x="1962704" y="83664"/>
                </a:lnTo>
                <a:lnTo>
                  <a:pt x="2008776" y="109001"/>
                </a:lnTo>
                <a:lnTo>
                  <a:pt x="2058606" y="138165"/>
                </a:lnTo>
                <a:lnTo>
                  <a:pt x="2112904" y="170435"/>
                </a:lnTo>
                <a:lnTo>
                  <a:pt x="2171903" y="206529"/>
                </a:lnTo>
                <a:lnTo>
                  <a:pt x="2236308" y="245493"/>
                </a:lnTo>
                <a:lnTo>
                  <a:pt x="2306354" y="288280"/>
                </a:lnTo>
                <a:lnTo>
                  <a:pt x="2382511" y="334176"/>
                </a:lnTo>
                <a:lnTo>
                  <a:pt x="2465485" y="383896"/>
                </a:lnTo>
                <a:lnTo>
                  <a:pt x="2555747" y="436484"/>
                </a:lnTo>
                <a:lnTo>
                  <a:pt x="2646008" y="488834"/>
                </a:lnTo>
                <a:lnTo>
                  <a:pt x="2730156" y="536402"/>
                </a:lnTo>
                <a:lnTo>
                  <a:pt x="2807725" y="579907"/>
                </a:lnTo>
                <a:lnTo>
                  <a:pt x="2879652" y="619826"/>
                </a:lnTo>
                <a:lnTo>
                  <a:pt x="2945232" y="656161"/>
                </a:lnTo>
                <a:lnTo>
                  <a:pt x="3005641" y="689865"/>
                </a:lnTo>
                <a:lnTo>
                  <a:pt x="3060644" y="720939"/>
                </a:lnTo>
                <a:lnTo>
                  <a:pt x="3110475" y="749864"/>
                </a:lnTo>
                <a:lnTo>
                  <a:pt x="3155606" y="777592"/>
                </a:lnTo>
                <a:lnTo>
                  <a:pt x="3196270" y="803647"/>
                </a:lnTo>
                <a:lnTo>
                  <a:pt x="3231998" y="828985"/>
                </a:lnTo>
                <a:lnTo>
                  <a:pt x="3264201" y="854323"/>
                </a:lnTo>
                <a:lnTo>
                  <a:pt x="3292407" y="879183"/>
                </a:lnTo>
                <a:lnTo>
                  <a:pt x="3316618" y="904760"/>
                </a:lnTo>
                <a:lnTo>
                  <a:pt x="3337773" y="931293"/>
                </a:lnTo>
                <a:lnTo>
                  <a:pt x="3355637" y="959022"/>
                </a:lnTo>
                <a:lnTo>
                  <a:pt x="3370445" y="988424"/>
                </a:lnTo>
                <a:lnTo>
                  <a:pt x="3382668" y="1019977"/>
                </a:lnTo>
                <a:lnTo>
                  <a:pt x="3392541" y="1054160"/>
                </a:lnTo>
                <a:lnTo>
                  <a:pt x="3399827" y="1091210"/>
                </a:lnTo>
                <a:lnTo>
                  <a:pt x="3405703" y="1131607"/>
                </a:lnTo>
                <a:lnTo>
                  <a:pt x="3409464" y="1175830"/>
                </a:lnTo>
                <a:lnTo>
                  <a:pt x="3411815" y="1224115"/>
                </a:lnTo>
                <a:lnTo>
                  <a:pt x="3412755" y="1277182"/>
                </a:lnTo>
                <a:lnTo>
                  <a:pt x="3412990" y="1335507"/>
                </a:lnTo>
                <a:lnTo>
                  <a:pt x="3412285" y="1399092"/>
                </a:lnTo>
                <a:lnTo>
                  <a:pt x="3410874" y="1468174"/>
                </a:lnTo>
                <a:lnTo>
                  <a:pt x="3409464" y="1543948"/>
                </a:lnTo>
                <a:lnTo>
                  <a:pt x="3407819" y="1626417"/>
                </a:lnTo>
                <a:lnTo>
                  <a:pt x="3406408" y="1715818"/>
                </a:lnTo>
                <a:lnTo>
                  <a:pt x="3405233" y="1813106"/>
                </a:lnTo>
                <a:lnTo>
                  <a:pt x="3404764" y="1918044"/>
                </a:lnTo>
                <a:lnTo>
                  <a:pt x="3405233" y="2022982"/>
                </a:lnTo>
                <a:lnTo>
                  <a:pt x="3406408" y="2120271"/>
                </a:lnTo>
                <a:lnTo>
                  <a:pt x="3407819" y="2209671"/>
                </a:lnTo>
                <a:lnTo>
                  <a:pt x="3409464" y="2292139"/>
                </a:lnTo>
                <a:lnTo>
                  <a:pt x="3410874" y="2367914"/>
                </a:lnTo>
                <a:lnTo>
                  <a:pt x="3412285" y="2436997"/>
                </a:lnTo>
                <a:lnTo>
                  <a:pt x="3412990" y="2500580"/>
                </a:lnTo>
                <a:lnTo>
                  <a:pt x="3412755" y="2558905"/>
                </a:lnTo>
                <a:lnTo>
                  <a:pt x="3411815" y="2611972"/>
                </a:lnTo>
                <a:lnTo>
                  <a:pt x="3409464" y="2660257"/>
                </a:lnTo>
                <a:lnTo>
                  <a:pt x="3405703" y="2704480"/>
                </a:lnTo>
                <a:lnTo>
                  <a:pt x="3400062" y="2744877"/>
                </a:lnTo>
                <a:lnTo>
                  <a:pt x="3392541" y="2781929"/>
                </a:lnTo>
                <a:lnTo>
                  <a:pt x="3382668" y="2816111"/>
                </a:lnTo>
                <a:lnTo>
                  <a:pt x="3370445" y="2847663"/>
                </a:lnTo>
                <a:lnTo>
                  <a:pt x="3355637" y="2877066"/>
                </a:lnTo>
                <a:lnTo>
                  <a:pt x="3337773" y="2904794"/>
                </a:lnTo>
                <a:lnTo>
                  <a:pt x="3316618" y="2931327"/>
                </a:lnTo>
                <a:lnTo>
                  <a:pt x="3292407" y="2956904"/>
                </a:lnTo>
                <a:lnTo>
                  <a:pt x="3264201" y="2981765"/>
                </a:lnTo>
                <a:lnTo>
                  <a:pt x="3232233" y="3007102"/>
                </a:lnTo>
                <a:lnTo>
                  <a:pt x="3196270" y="3032440"/>
                </a:lnTo>
                <a:lnTo>
                  <a:pt x="3155606" y="3058734"/>
                </a:lnTo>
                <a:lnTo>
                  <a:pt x="3110710" y="3086224"/>
                </a:lnTo>
                <a:lnTo>
                  <a:pt x="3060644" y="3115148"/>
                </a:lnTo>
                <a:lnTo>
                  <a:pt x="3005641" y="3146223"/>
                </a:lnTo>
                <a:lnTo>
                  <a:pt x="2945232" y="3179927"/>
                </a:lnTo>
                <a:lnTo>
                  <a:pt x="2879652" y="3216500"/>
                </a:lnTo>
                <a:lnTo>
                  <a:pt x="2807725" y="3256419"/>
                </a:lnTo>
                <a:lnTo>
                  <a:pt x="2730156" y="3299685"/>
                </a:lnTo>
                <a:lnTo>
                  <a:pt x="2646008" y="3347254"/>
                </a:lnTo>
                <a:lnTo>
                  <a:pt x="2555747" y="3399604"/>
                </a:lnTo>
                <a:lnTo>
                  <a:pt x="2465485" y="3452192"/>
                </a:lnTo>
                <a:lnTo>
                  <a:pt x="2382511" y="3501912"/>
                </a:lnTo>
                <a:lnTo>
                  <a:pt x="2306354" y="3547807"/>
                </a:lnTo>
                <a:lnTo>
                  <a:pt x="2236308" y="3590595"/>
                </a:lnTo>
                <a:lnTo>
                  <a:pt x="2171903" y="3629558"/>
                </a:lnTo>
                <a:lnTo>
                  <a:pt x="2112904" y="3665654"/>
                </a:lnTo>
                <a:lnTo>
                  <a:pt x="2058606" y="3697924"/>
                </a:lnTo>
                <a:lnTo>
                  <a:pt x="2008776" y="3727086"/>
                </a:lnTo>
                <a:lnTo>
                  <a:pt x="1962704" y="3752423"/>
                </a:lnTo>
                <a:lnTo>
                  <a:pt x="1919924" y="3774655"/>
                </a:lnTo>
                <a:lnTo>
                  <a:pt x="1879966" y="3793299"/>
                </a:lnTo>
                <a:lnTo>
                  <a:pt x="1842356" y="3808837"/>
                </a:lnTo>
                <a:lnTo>
                  <a:pt x="1806863" y="3820789"/>
                </a:lnTo>
                <a:lnTo>
                  <a:pt x="1772546" y="3829156"/>
                </a:lnTo>
                <a:lnTo>
                  <a:pt x="1739167" y="3834414"/>
                </a:lnTo>
                <a:lnTo>
                  <a:pt x="1706731" y="3836087"/>
                </a:lnTo>
                <a:lnTo>
                  <a:pt x="1673822" y="3834414"/>
                </a:lnTo>
                <a:lnTo>
                  <a:pt x="1640445" y="3829156"/>
                </a:lnTo>
                <a:lnTo>
                  <a:pt x="1606128" y="3820789"/>
                </a:lnTo>
                <a:lnTo>
                  <a:pt x="1570633" y="3808837"/>
                </a:lnTo>
                <a:lnTo>
                  <a:pt x="1533026" y="3793299"/>
                </a:lnTo>
                <a:lnTo>
                  <a:pt x="1493066" y="3774655"/>
                </a:lnTo>
                <a:lnTo>
                  <a:pt x="1450286" y="3752423"/>
                </a:lnTo>
                <a:lnTo>
                  <a:pt x="1404215" y="3727086"/>
                </a:lnTo>
                <a:lnTo>
                  <a:pt x="1354383" y="3697924"/>
                </a:lnTo>
                <a:lnTo>
                  <a:pt x="1300086" y="3665654"/>
                </a:lnTo>
                <a:lnTo>
                  <a:pt x="1241088" y="3629558"/>
                </a:lnTo>
                <a:lnTo>
                  <a:pt x="1176683" y="3590595"/>
                </a:lnTo>
                <a:lnTo>
                  <a:pt x="1106636" y="3547807"/>
                </a:lnTo>
                <a:lnTo>
                  <a:pt x="1030479" y="3501912"/>
                </a:lnTo>
                <a:lnTo>
                  <a:pt x="947505" y="3452192"/>
                </a:lnTo>
                <a:lnTo>
                  <a:pt x="857244" y="3399604"/>
                </a:lnTo>
                <a:lnTo>
                  <a:pt x="766983" y="3347254"/>
                </a:lnTo>
                <a:lnTo>
                  <a:pt x="682833" y="3299685"/>
                </a:lnTo>
                <a:lnTo>
                  <a:pt x="605266" y="3256180"/>
                </a:lnTo>
                <a:lnTo>
                  <a:pt x="533338" y="3216261"/>
                </a:lnTo>
                <a:lnTo>
                  <a:pt x="467758" y="3179927"/>
                </a:lnTo>
                <a:lnTo>
                  <a:pt x="407350" y="3146223"/>
                </a:lnTo>
                <a:lnTo>
                  <a:pt x="352347" y="3115148"/>
                </a:lnTo>
                <a:lnTo>
                  <a:pt x="302515" y="3086224"/>
                </a:lnTo>
                <a:lnTo>
                  <a:pt x="257384" y="3058496"/>
                </a:lnTo>
                <a:lnTo>
                  <a:pt x="216720" y="3032440"/>
                </a:lnTo>
                <a:lnTo>
                  <a:pt x="180992" y="3007102"/>
                </a:lnTo>
                <a:lnTo>
                  <a:pt x="148789" y="2981765"/>
                </a:lnTo>
                <a:lnTo>
                  <a:pt x="120583" y="2956904"/>
                </a:lnTo>
                <a:lnTo>
                  <a:pt x="96372" y="2931327"/>
                </a:lnTo>
                <a:lnTo>
                  <a:pt x="75218" y="2904794"/>
                </a:lnTo>
                <a:lnTo>
                  <a:pt x="57354" y="2877066"/>
                </a:lnTo>
                <a:lnTo>
                  <a:pt x="42545" y="2847663"/>
                </a:lnTo>
                <a:lnTo>
                  <a:pt x="30322" y="2816111"/>
                </a:lnTo>
                <a:lnTo>
                  <a:pt x="20450" y="2781929"/>
                </a:lnTo>
                <a:lnTo>
                  <a:pt x="13163" y="2744877"/>
                </a:lnTo>
                <a:lnTo>
                  <a:pt x="7287" y="2704480"/>
                </a:lnTo>
                <a:lnTo>
                  <a:pt x="3526" y="2660257"/>
                </a:lnTo>
                <a:lnTo>
                  <a:pt x="1175" y="2611972"/>
                </a:lnTo>
                <a:lnTo>
                  <a:pt x="235" y="2558905"/>
                </a:lnTo>
                <a:lnTo>
                  <a:pt x="0" y="2500580"/>
                </a:lnTo>
                <a:lnTo>
                  <a:pt x="705" y="2436997"/>
                </a:lnTo>
                <a:lnTo>
                  <a:pt x="2116" y="2367914"/>
                </a:lnTo>
                <a:lnTo>
                  <a:pt x="3526" y="2292139"/>
                </a:lnTo>
                <a:lnTo>
                  <a:pt x="5171" y="2209671"/>
                </a:lnTo>
                <a:lnTo>
                  <a:pt x="6582" y="2120271"/>
                </a:lnTo>
                <a:lnTo>
                  <a:pt x="7757" y="2022982"/>
                </a:lnTo>
                <a:lnTo>
                  <a:pt x="8227" y="1918044"/>
                </a:lnTo>
                <a:lnTo>
                  <a:pt x="7757" y="1813106"/>
                </a:lnTo>
                <a:lnTo>
                  <a:pt x="6582" y="1715818"/>
                </a:lnTo>
                <a:lnTo>
                  <a:pt x="5171" y="1626417"/>
                </a:lnTo>
                <a:lnTo>
                  <a:pt x="3526" y="1543948"/>
                </a:lnTo>
                <a:lnTo>
                  <a:pt x="2116" y="1468174"/>
                </a:lnTo>
                <a:lnTo>
                  <a:pt x="705" y="1399092"/>
                </a:lnTo>
                <a:lnTo>
                  <a:pt x="0" y="1335507"/>
                </a:lnTo>
                <a:lnTo>
                  <a:pt x="235" y="1277182"/>
                </a:lnTo>
                <a:lnTo>
                  <a:pt x="1175" y="1224115"/>
                </a:lnTo>
                <a:lnTo>
                  <a:pt x="3526" y="1175830"/>
                </a:lnTo>
                <a:lnTo>
                  <a:pt x="7287" y="1131607"/>
                </a:lnTo>
                <a:lnTo>
                  <a:pt x="12928" y="1091210"/>
                </a:lnTo>
                <a:lnTo>
                  <a:pt x="20450" y="1054160"/>
                </a:lnTo>
                <a:lnTo>
                  <a:pt x="30322" y="1019977"/>
                </a:lnTo>
                <a:lnTo>
                  <a:pt x="42545" y="988424"/>
                </a:lnTo>
                <a:lnTo>
                  <a:pt x="57354" y="959022"/>
                </a:lnTo>
                <a:lnTo>
                  <a:pt x="75218" y="931293"/>
                </a:lnTo>
                <a:lnTo>
                  <a:pt x="96372" y="904760"/>
                </a:lnTo>
                <a:lnTo>
                  <a:pt x="120583" y="879183"/>
                </a:lnTo>
                <a:lnTo>
                  <a:pt x="148789" y="854323"/>
                </a:lnTo>
                <a:lnTo>
                  <a:pt x="180757" y="828985"/>
                </a:lnTo>
                <a:lnTo>
                  <a:pt x="216720" y="803647"/>
                </a:lnTo>
                <a:lnTo>
                  <a:pt x="257384" y="777353"/>
                </a:lnTo>
                <a:lnTo>
                  <a:pt x="302280" y="749864"/>
                </a:lnTo>
                <a:lnTo>
                  <a:pt x="352347" y="720939"/>
                </a:lnTo>
                <a:lnTo>
                  <a:pt x="407350" y="689865"/>
                </a:lnTo>
                <a:lnTo>
                  <a:pt x="467758" y="656161"/>
                </a:lnTo>
                <a:lnTo>
                  <a:pt x="533338" y="619588"/>
                </a:lnTo>
                <a:lnTo>
                  <a:pt x="605266" y="579668"/>
                </a:lnTo>
                <a:lnTo>
                  <a:pt x="682833" y="536402"/>
                </a:lnTo>
                <a:lnTo>
                  <a:pt x="766983" y="488834"/>
                </a:lnTo>
                <a:lnTo>
                  <a:pt x="857244" y="436484"/>
                </a:lnTo>
                <a:lnTo>
                  <a:pt x="947505" y="383896"/>
                </a:lnTo>
                <a:lnTo>
                  <a:pt x="1030479" y="334176"/>
                </a:lnTo>
                <a:lnTo>
                  <a:pt x="1106636" y="288280"/>
                </a:lnTo>
                <a:lnTo>
                  <a:pt x="1176683" y="245493"/>
                </a:lnTo>
                <a:lnTo>
                  <a:pt x="1241088" y="206529"/>
                </a:lnTo>
                <a:lnTo>
                  <a:pt x="1300086" y="170435"/>
                </a:lnTo>
                <a:lnTo>
                  <a:pt x="1354383" y="138165"/>
                </a:lnTo>
                <a:lnTo>
                  <a:pt x="1404215" y="109001"/>
                </a:lnTo>
                <a:lnTo>
                  <a:pt x="1450286" y="83664"/>
                </a:lnTo>
                <a:lnTo>
                  <a:pt x="1493066" y="61433"/>
                </a:lnTo>
                <a:lnTo>
                  <a:pt x="1533026" y="42788"/>
                </a:lnTo>
                <a:lnTo>
                  <a:pt x="1570633" y="27250"/>
                </a:lnTo>
                <a:lnTo>
                  <a:pt x="1606128" y="15299"/>
                </a:lnTo>
                <a:lnTo>
                  <a:pt x="1640445" y="6933"/>
                </a:lnTo>
                <a:lnTo>
                  <a:pt x="1673822" y="1673"/>
                </a:lnTo>
                <a:close/>
              </a:path>
            </a:pathLst>
          </a:custGeom>
          <a:solidFill>
            <a:sysClr lastClr="FFFFFF" val="window">
              <a:lumMod val="95000"/>
            </a:sysClr>
          </a:solidFill>
          <a:effectLst>
            <a:outerShdw algn="tr" blurRad="381000" dir="8100000" dist="381000" rotWithShape="0">
              <a:schemeClr val="bg1">
                <a:lumMod val="50000"/>
                <a:alpha val="40000"/>
              </a:schemeClr>
            </a:outerShdw>
          </a:effectLst>
        </p:spPr>
      </p:pic>
      <p:pic>
        <p:nvPicPr>
          <p:cNvPr id="15" name="图片占位符 12">
            <a:extLst>
              <a:ext uri="{FF2B5EF4-FFF2-40B4-BE49-F238E27FC236}">
                <a16:creationId xmlns:a16="http://schemas.microsoft.com/office/drawing/2014/main" id="{34843733-93A4-44D6-A2BD-1935BD452EE3}"/>
              </a:ext>
            </a:extLst>
          </p:cNvPr>
          <p:cNvPicPr>
            <a:picLocks noChangeAspect="1"/>
          </p:cNvPicPr>
          <p:nvPr/>
        </p:nvPicPr>
        <p:blipFill>
          <a:blip r:embed="rId6">
            <a:extLst>
              <a:ext uri="{28A0092B-C50C-407E-A947-70E740481C1C}">
                <a14:useLocalDpi val="0"/>
              </a:ext>
            </a:extLst>
          </a:blip>
          <a:stretch>
            <a:fillRect/>
          </a:stretch>
        </p:blipFill>
        <p:spPr>
          <a:xfrm>
            <a:off x="5287945" y="4187689"/>
            <a:ext cx="2136422" cy="2292626"/>
          </a:xfrm>
          <a:custGeom>
            <a:gdLst>
              <a:gd fmla="*/ 1706731 w 3412990" name="connsiteX0"/>
              <a:gd fmla="*/ 0 h 3836087" name="connsiteY0"/>
              <a:gd fmla="*/ 1739167 w 3412990" name="connsiteX1"/>
              <a:gd fmla="*/ 1673 h 3836087" name="connsiteY1"/>
              <a:gd fmla="*/ 1772546 w 3412990" name="connsiteX2"/>
              <a:gd fmla="*/ 6933 h 3836087" name="connsiteY2"/>
              <a:gd fmla="*/ 1806863 w 3412990" name="connsiteX3"/>
              <a:gd fmla="*/ 15299 h 3836087" name="connsiteY3"/>
              <a:gd fmla="*/ 1842356 w 3412990" name="connsiteX4"/>
              <a:gd fmla="*/ 27250 h 3836087" name="connsiteY4"/>
              <a:gd fmla="*/ 1879966 w 3412990" name="connsiteX5"/>
              <a:gd fmla="*/ 42788 h 3836087" name="connsiteY5"/>
              <a:gd fmla="*/ 1919924 w 3412990" name="connsiteX6"/>
              <a:gd fmla="*/ 61433 h 3836087" name="connsiteY6"/>
              <a:gd fmla="*/ 1962704 w 3412990" name="connsiteX7"/>
              <a:gd fmla="*/ 83664 h 3836087" name="connsiteY7"/>
              <a:gd fmla="*/ 2008776 w 3412990" name="connsiteX8"/>
              <a:gd fmla="*/ 109001 h 3836087" name="connsiteY8"/>
              <a:gd fmla="*/ 2058606 w 3412990" name="connsiteX9"/>
              <a:gd fmla="*/ 138165 h 3836087" name="connsiteY9"/>
              <a:gd fmla="*/ 2112904 w 3412990" name="connsiteX10"/>
              <a:gd fmla="*/ 170435 h 3836087" name="connsiteY10"/>
              <a:gd fmla="*/ 2171903 w 3412990" name="connsiteX11"/>
              <a:gd fmla="*/ 206529 h 3836087" name="connsiteY11"/>
              <a:gd fmla="*/ 2236308 w 3412990" name="connsiteX12"/>
              <a:gd fmla="*/ 245493 h 3836087" name="connsiteY12"/>
              <a:gd fmla="*/ 2306354 w 3412990" name="connsiteX13"/>
              <a:gd fmla="*/ 288280 h 3836087" name="connsiteY13"/>
              <a:gd fmla="*/ 2382511 w 3412990" name="connsiteX14"/>
              <a:gd fmla="*/ 334176 h 3836087" name="connsiteY14"/>
              <a:gd fmla="*/ 2465485 w 3412990" name="connsiteX15"/>
              <a:gd fmla="*/ 383896 h 3836087" name="connsiteY15"/>
              <a:gd fmla="*/ 2555747 w 3412990" name="connsiteX16"/>
              <a:gd fmla="*/ 436484 h 3836087" name="connsiteY16"/>
              <a:gd fmla="*/ 2646008 w 3412990" name="connsiteX17"/>
              <a:gd fmla="*/ 488834 h 3836087" name="connsiteY17"/>
              <a:gd fmla="*/ 2730156 w 3412990" name="connsiteX18"/>
              <a:gd fmla="*/ 536402 h 3836087" name="connsiteY18"/>
              <a:gd fmla="*/ 2807725 w 3412990" name="connsiteX19"/>
              <a:gd fmla="*/ 579907 h 3836087" name="connsiteY19"/>
              <a:gd fmla="*/ 2879652 w 3412990" name="connsiteX20"/>
              <a:gd fmla="*/ 619826 h 3836087" name="connsiteY20"/>
              <a:gd fmla="*/ 2945232 w 3412990" name="connsiteX21"/>
              <a:gd fmla="*/ 656161 h 3836087" name="connsiteY21"/>
              <a:gd fmla="*/ 3005641 w 3412990" name="connsiteX22"/>
              <a:gd fmla="*/ 689865 h 3836087" name="connsiteY22"/>
              <a:gd fmla="*/ 3060644 w 3412990" name="connsiteX23"/>
              <a:gd fmla="*/ 720939 h 3836087" name="connsiteY23"/>
              <a:gd fmla="*/ 3110475 w 3412990" name="connsiteX24"/>
              <a:gd fmla="*/ 749864 h 3836087" name="connsiteY24"/>
              <a:gd fmla="*/ 3155606 w 3412990" name="connsiteX25"/>
              <a:gd fmla="*/ 777592 h 3836087" name="connsiteY25"/>
              <a:gd fmla="*/ 3196270 w 3412990" name="connsiteX26"/>
              <a:gd fmla="*/ 803647 h 3836087" name="connsiteY26"/>
              <a:gd fmla="*/ 3231998 w 3412990" name="connsiteX27"/>
              <a:gd fmla="*/ 828985 h 3836087" name="connsiteY27"/>
              <a:gd fmla="*/ 3264201 w 3412990" name="connsiteX28"/>
              <a:gd fmla="*/ 854323 h 3836087" name="connsiteY28"/>
              <a:gd fmla="*/ 3292407 w 3412990" name="connsiteX29"/>
              <a:gd fmla="*/ 879183 h 3836087" name="connsiteY29"/>
              <a:gd fmla="*/ 3316618 w 3412990" name="connsiteX30"/>
              <a:gd fmla="*/ 904760 h 3836087" name="connsiteY30"/>
              <a:gd fmla="*/ 3337773 w 3412990" name="connsiteX31"/>
              <a:gd fmla="*/ 931293 h 3836087" name="connsiteY31"/>
              <a:gd fmla="*/ 3355637 w 3412990" name="connsiteX32"/>
              <a:gd fmla="*/ 959022 h 3836087" name="connsiteY32"/>
              <a:gd fmla="*/ 3370445 w 3412990" name="connsiteX33"/>
              <a:gd fmla="*/ 988424 h 3836087" name="connsiteY33"/>
              <a:gd fmla="*/ 3382668 w 3412990" name="connsiteX34"/>
              <a:gd fmla="*/ 1019977 h 3836087" name="connsiteY34"/>
              <a:gd fmla="*/ 3392541 w 3412990" name="connsiteX35"/>
              <a:gd fmla="*/ 1054160 h 3836087" name="connsiteY35"/>
              <a:gd fmla="*/ 3399827 w 3412990" name="connsiteX36"/>
              <a:gd fmla="*/ 1091210 h 3836087" name="connsiteY36"/>
              <a:gd fmla="*/ 3405703 w 3412990" name="connsiteX37"/>
              <a:gd fmla="*/ 1131607 h 3836087" name="connsiteY37"/>
              <a:gd fmla="*/ 3409464 w 3412990" name="connsiteX38"/>
              <a:gd fmla="*/ 1175830 h 3836087" name="connsiteY38"/>
              <a:gd fmla="*/ 3411815 w 3412990" name="connsiteX39"/>
              <a:gd fmla="*/ 1224115 h 3836087" name="connsiteY39"/>
              <a:gd fmla="*/ 3412755 w 3412990" name="connsiteX40"/>
              <a:gd fmla="*/ 1277182 h 3836087" name="connsiteY40"/>
              <a:gd fmla="*/ 3412990 w 3412990" name="connsiteX41"/>
              <a:gd fmla="*/ 1335507 h 3836087" name="connsiteY41"/>
              <a:gd fmla="*/ 3412285 w 3412990" name="connsiteX42"/>
              <a:gd fmla="*/ 1399092 h 3836087" name="connsiteY42"/>
              <a:gd fmla="*/ 3410874 w 3412990" name="connsiteX43"/>
              <a:gd fmla="*/ 1468174 h 3836087" name="connsiteY43"/>
              <a:gd fmla="*/ 3409464 w 3412990" name="connsiteX44"/>
              <a:gd fmla="*/ 1543948 h 3836087" name="connsiteY44"/>
              <a:gd fmla="*/ 3407819 w 3412990" name="connsiteX45"/>
              <a:gd fmla="*/ 1626417 h 3836087" name="connsiteY45"/>
              <a:gd fmla="*/ 3406408 w 3412990" name="connsiteX46"/>
              <a:gd fmla="*/ 1715818 h 3836087" name="connsiteY46"/>
              <a:gd fmla="*/ 3405233 w 3412990" name="connsiteX47"/>
              <a:gd fmla="*/ 1813106 h 3836087" name="connsiteY47"/>
              <a:gd fmla="*/ 3404764 w 3412990" name="connsiteX48"/>
              <a:gd fmla="*/ 1918044 h 3836087" name="connsiteY48"/>
              <a:gd fmla="*/ 3405233 w 3412990" name="connsiteX49"/>
              <a:gd fmla="*/ 2022982 h 3836087" name="connsiteY49"/>
              <a:gd fmla="*/ 3406408 w 3412990" name="connsiteX50"/>
              <a:gd fmla="*/ 2120271 h 3836087" name="connsiteY50"/>
              <a:gd fmla="*/ 3407819 w 3412990" name="connsiteX51"/>
              <a:gd fmla="*/ 2209671 h 3836087" name="connsiteY51"/>
              <a:gd fmla="*/ 3409464 w 3412990" name="connsiteX52"/>
              <a:gd fmla="*/ 2292139 h 3836087" name="connsiteY52"/>
              <a:gd fmla="*/ 3410874 w 3412990" name="connsiteX53"/>
              <a:gd fmla="*/ 2367914 h 3836087" name="connsiteY53"/>
              <a:gd fmla="*/ 3412285 w 3412990" name="connsiteX54"/>
              <a:gd fmla="*/ 2436997 h 3836087" name="connsiteY54"/>
              <a:gd fmla="*/ 3412990 w 3412990" name="connsiteX55"/>
              <a:gd fmla="*/ 2500580 h 3836087" name="connsiteY55"/>
              <a:gd fmla="*/ 3412755 w 3412990" name="connsiteX56"/>
              <a:gd fmla="*/ 2558905 h 3836087" name="connsiteY56"/>
              <a:gd fmla="*/ 3411815 w 3412990" name="connsiteX57"/>
              <a:gd fmla="*/ 2611972 h 3836087" name="connsiteY57"/>
              <a:gd fmla="*/ 3409464 w 3412990" name="connsiteX58"/>
              <a:gd fmla="*/ 2660257 h 3836087" name="connsiteY58"/>
              <a:gd fmla="*/ 3405703 w 3412990" name="connsiteX59"/>
              <a:gd fmla="*/ 2704480 h 3836087" name="connsiteY59"/>
              <a:gd fmla="*/ 3400062 w 3412990" name="connsiteX60"/>
              <a:gd fmla="*/ 2744877 h 3836087" name="connsiteY60"/>
              <a:gd fmla="*/ 3392541 w 3412990" name="connsiteX61"/>
              <a:gd fmla="*/ 2781929 h 3836087" name="connsiteY61"/>
              <a:gd fmla="*/ 3382668 w 3412990" name="connsiteX62"/>
              <a:gd fmla="*/ 2816111 h 3836087" name="connsiteY62"/>
              <a:gd fmla="*/ 3370445 w 3412990" name="connsiteX63"/>
              <a:gd fmla="*/ 2847663 h 3836087" name="connsiteY63"/>
              <a:gd fmla="*/ 3355637 w 3412990" name="connsiteX64"/>
              <a:gd fmla="*/ 2877066 h 3836087" name="connsiteY64"/>
              <a:gd fmla="*/ 3337773 w 3412990" name="connsiteX65"/>
              <a:gd fmla="*/ 2904794 h 3836087" name="connsiteY65"/>
              <a:gd fmla="*/ 3316618 w 3412990" name="connsiteX66"/>
              <a:gd fmla="*/ 2931327 h 3836087" name="connsiteY66"/>
              <a:gd fmla="*/ 3292407 w 3412990" name="connsiteX67"/>
              <a:gd fmla="*/ 2956904 h 3836087" name="connsiteY67"/>
              <a:gd fmla="*/ 3264201 w 3412990" name="connsiteX68"/>
              <a:gd fmla="*/ 2981765 h 3836087" name="connsiteY68"/>
              <a:gd fmla="*/ 3232233 w 3412990" name="connsiteX69"/>
              <a:gd fmla="*/ 3007102 h 3836087" name="connsiteY69"/>
              <a:gd fmla="*/ 3196270 w 3412990" name="connsiteX70"/>
              <a:gd fmla="*/ 3032440 h 3836087" name="connsiteY70"/>
              <a:gd fmla="*/ 3155606 w 3412990" name="connsiteX71"/>
              <a:gd fmla="*/ 3058734 h 3836087" name="connsiteY71"/>
              <a:gd fmla="*/ 3110710 w 3412990" name="connsiteX72"/>
              <a:gd fmla="*/ 3086224 h 3836087" name="connsiteY72"/>
              <a:gd fmla="*/ 3060644 w 3412990" name="connsiteX73"/>
              <a:gd fmla="*/ 3115148 h 3836087" name="connsiteY73"/>
              <a:gd fmla="*/ 3005641 w 3412990" name="connsiteX74"/>
              <a:gd fmla="*/ 3146223 h 3836087" name="connsiteY74"/>
              <a:gd fmla="*/ 2945232 w 3412990" name="connsiteX75"/>
              <a:gd fmla="*/ 3179927 h 3836087" name="connsiteY75"/>
              <a:gd fmla="*/ 2879652 w 3412990" name="connsiteX76"/>
              <a:gd fmla="*/ 3216500 h 3836087" name="connsiteY76"/>
              <a:gd fmla="*/ 2807725 w 3412990" name="connsiteX77"/>
              <a:gd fmla="*/ 3256419 h 3836087" name="connsiteY77"/>
              <a:gd fmla="*/ 2730156 w 3412990" name="connsiteX78"/>
              <a:gd fmla="*/ 3299685 h 3836087" name="connsiteY78"/>
              <a:gd fmla="*/ 2646008 w 3412990" name="connsiteX79"/>
              <a:gd fmla="*/ 3347254 h 3836087" name="connsiteY79"/>
              <a:gd fmla="*/ 2555747 w 3412990" name="connsiteX80"/>
              <a:gd fmla="*/ 3399604 h 3836087" name="connsiteY80"/>
              <a:gd fmla="*/ 2465485 w 3412990" name="connsiteX81"/>
              <a:gd fmla="*/ 3452192 h 3836087" name="connsiteY81"/>
              <a:gd fmla="*/ 2382511 w 3412990" name="connsiteX82"/>
              <a:gd fmla="*/ 3501912 h 3836087" name="connsiteY82"/>
              <a:gd fmla="*/ 2306354 w 3412990" name="connsiteX83"/>
              <a:gd fmla="*/ 3547807 h 3836087" name="connsiteY83"/>
              <a:gd fmla="*/ 2236308 w 3412990" name="connsiteX84"/>
              <a:gd fmla="*/ 3590595 h 3836087" name="connsiteY84"/>
              <a:gd fmla="*/ 2171903 w 3412990" name="connsiteX85"/>
              <a:gd fmla="*/ 3629558 h 3836087" name="connsiteY85"/>
              <a:gd fmla="*/ 2112904 w 3412990" name="connsiteX86"/>
              <a:gd fmla="*/ 3665654 h 3836087" name="connsiteY86"/>
              <a:gd fmla="*/ 2058606 w 3412990" name="connsiteX87"/>
              <a:gd fmla="*/ 3697924 h 3836087" name="connsiteY87"/>
              <a:gd fmla="*/ 2008776 w 3412990" name="connsiteX88"/>
              <a:gd fmla="*/ 3727086 h 3836087" name="connsiteY88"/>
              <a:gd fmla="*/ 1962704 w 3412990" name="connsiteX89"/>
              <a:gd fmla="*/ 3752423 h 3836087" name="connsiteY89"/>
              <a:gd fmla="*/ 1919924 w 3412990" name="connsiteX90"/>
              <a:gd fmla="*/ 3774655 h 3836087" name="connsiteY90"/>
              <a:gd fmla="*/ 1879966 w 3412990" name="connsiteX91"/>
              <a:gd fmla="*/ 3793299 h 3836087" name="connsiteY91"/>
              <a:gd fmla="*/ 1842356 w 3412990" name="connsiteX92"/>
              <a:gd fmla="*/ 3808837 h 3836087" name="connsiteY92"/>
              <a:gd fmla="*/ 1806863 w 3412990" name="connsiteX93"/>
              <a:gd fmla="*/ 3820789 h 3836087" name="connsiteY93"/>
              <a:gd fmla="*/ 1772546 w 3412990" name="connsiteX94"/>
              <a:gd fmla="*/ 3829156 h 3836087" name="connsiteY94"/>
              <a:gd fmla="*/ 1739167 w 3412990" name="connsiteX95"/>
              <a:gd fmla="*/ 3834414 h 3836087" name="connsiteY95"/>
              <a:gd fmla="*/ 1706731 w 3412990" name="connsiteX96"/>
              <a:gd fmla="*/ 3836087 h 3836087" name="connsiteY96"/>
              <a:gd fmla="*/ 1673822 w 3412990" name="connsiteX97"/>
              <a:gd fmla="*/ 3834414 h 3836087" name="connsiteY97"/>
              <a:gd fmla="*/ 1640445 w 3412990" name="connsiteX98"/>
              <a:gd fmla="*/ 3829156 h 3836087" name="connsiteY98"/>
              <a:gd fmla="*/ 1606128 w 3412990" name="connsiteX99"/>
              <a:gd fmla="*/ 3820789 h 3836087" name="connsiteY99"/>
              <a:gd fmla="*/ 1570633 w 3412990" name="connsiteX100"/>
              <a:gd fmla="*/ 3808837 h 3836087" name="connsiteY100"/>
              <a:gd fmla="*/ 1533026 w 3412990" name="connsiteX101"/>
              <a:gd fmla="*/ 3793299 h 3836087" name="connsiteY101"/>
              <a:gd fmla="*/ 1493066 w 3412990" name="connsiteX102"/>
              <a:gd fmla="*/ 3774655 h 3836087" name="connsiteY102"/>
              <a:gd fmla="*/ 1450286 w 3412990" name="connsiteX103"/>
              <a:gd fmla="*/ 3752423 h 3836087" name="connsiteY103"/>
              <a:gd fmla="*/ 1404215 w 3412990" name="connsiteX104"/>
              <a:gd fmla="*/ 3727086 h 3836087" name="connsiteY104"/>
              <a:gd fmla="*/ 1354383 w 3412990" name="connsiteX105"/>
              <a:gd fmla="*/ 3697924 h 3836087" name="connsiteY105"/>
              <a:gd fmla="*/ 1300086 w 3412990" name="connsiteX106"/>
              <a:gd fmla="*/ 3665654 h 3836087" name="connsiteY106"/>
              <a:gd fmla="*/ 1241088 w 3412990" name="connsiteX107"/>
              <a:gd fmla="*/ 3629558 h 3836087" name="connsiteY107"/>
              <a:gd fmla="*/ 1176683 w 3412990" name="connsiteX108"/>
              <a:gd fmla="*/ 3590595 h 3836087" name="connsiteY108"/>
              <a:gd fmla="*/ 1106636 w 3412990" name="connsiteX109"/>
              <a:gd fmla="*/ 3547807 h 3836087" name="connsiteY109"/>
              <a:gd fmla="*/ 1030479 w 3412990" name="connsiteX110"/>
              <a:gd fmla="*/ 3501912 h 3836087" name="connsiteY110"/>
              <a:gd fmla="*/ 947505 w 3412990" name="connsiteX111"/>
              <a:gd fmla="*/ 3452192 h 3836087" name="connsiteY111"/>
              <a:gd fmla="*/ 857244 w 3412990" name="connsiteX112"/>
              <a:gd fmla="*/ 3399604 h 3836087" name="connsiteY112"/>
              <a:gd fmla="*/ 766983 w 3412990" name="connsiteX113"/>
              <a:gd fmla="*/ 3347254 h 3836087" name="connsiteY113"/>
              <a:gd fmla="*/ 682833 w 3412990" name="connsiteX114"/>
              <a:gd fmla="*/ 3299685 h 3836087" name="connsiteY114"/>
              <a:gd fmla="*/ 605266 w 3412990" name="connsiteX115"/>
              <a:gd fmla="*/ 3256180 h 3836087" name="connsiteY115"/>
              <a:gd fmla="*/ 533338 w 3412990" name="connsiteX116"/>
              <a:gd fmla="*/ 3216261 h 3836087" name="connsiteY116"/>
              <a:gd fmla="*/ 467758 w 3412990" name="connsiteX117"/>
              <a:gd fmla="*/ 3179927 h 3836087" name="connsiteY117"/>
              <a:gd fmla="*/ 407350 w 3412990" name="connsiteX118"/>
              <a:gd fmla="*/ 3146223 h 3836087" name="connsiteY118"/>
              <a:gd fmla="*/ 352347 w 3412990" name="connsiteX119"/>
              <a:gd fmla="*/ 3115148 h 3836087" name="connsiteY119"/>
              <a:gd fmla="*/ 302515 w 3412990" name="connsiteX120"/>
              <a:gd fmla="*/ 3086224 h 3836087" name="connsiteY120"/>
              <a:gd fmla="*/ 257384 w 3412990" name="connsiteX121"/>
              <a:gd fmla="*/ 3058496 h 3836087" name="connsiteY121"/>
              <a:gd fmla="*/ 216720 w 3412990" name="connsiteX122"/>
              <a:gd fmla="*/ 3032440 h 3836087" name="connsiteY122"/>
              <a:gd fmla="*/ 180992 w 3412990" name="connsiteX123"/>
              <a:gd fmla="*/ 3007102 h 3836087" name="connsiteY123"/>
              <a:gd fmla="*/ 148789 w 3412990" name="connsiteX124"/>
              <a:gd fmla="*/ 2981765 h 3836087" name="connsiteY124"/>
              <a:gd fmla="*/ 120583 w 3412990" name="connsiteX125"/>
              <a:gd fmla="*/ 2956904 h 3836087" name="connsiteY125"/>
              <a:gd fmla="*/ 96372 w 3412990" name="connsiteX126"/>
              <a:gd fmla="*/ 2931327 h 3836087" name="connsiteY126"/>
              <a:gd fmla="*/ 75218 w 3412990" name="connsiteX127"/>
              <a:gd fmla="*/ 2904794 h 3836087" name="connsiteY127"/>
              <a:gd fmla="*/ 57354 w 3412990" name="connsiteX128"/>
              <a:gd fmla="*/ 2877066 h 3836087" name="connsiteY128"/>
              <a:gd fmla="*/ 42545 w 3412990" name="connsiteX129"/>
              <a:gd fmla="*/ 2847663 h 3836087" name="connsiteY129"/>
              <a:gd fmla="*/ 30322 w 3412990" name="connsiteX130"/>
              <a:gd fmla="*/ 2816111 h 3836087" name="connsiteY130"/>
              <a:gd fmla="*/ 20450 w 3412990" name="connsiteX131"/>
              <a:gd fmla="*/ 2781929 h 3836087" name="connsiteY131"/>
              <a:gd fmla="*/ 13163 w 3412990" name="connsiteX132"/>
              <a:gd fmla="*/ 2744877 h 3836087" name="connsiteY132"/>
              <a:gd fmla="*/ 7287 w 3412990" name="connsiteX133"/>
              <a:gd fmla="*/ 2704480 h 3836087" name="connsiteY133"/>
              <a:gd fmla="*/ 3526 w 3412990" name="connsiteX134"/>
              <a:gd fmla="*/ 2660257 h 3836087" name="connsiteY134"/>
              <a:gd fmla="*/ 1175 w 3412990" name="connsiteX135"/>
              <a:gd fmla="*/ 2611972 h 3836087" name="connsiteY135"/>
              <a:gd fmla="*/ 235 w 3412990" name="connsiteX136"/>
              <a:gd fmla="*/ 2558905 h 3836087" name="connsiteY136"/>
              <a:gd fmla="*/ 0 w 3412990" name="connsiteX137"/>
              <a:gd fmla="*/ 2500580 h 3836087" name="connsiteY137"/>
              <a:gd fmla="*/ 705 w 3412990" name="connsiteX138"/>
              <a:gd fmla="*/ 2436997 h 3836087" name="connsiteY138"/>
              <a:gd fmla="*/ 2116 w 3412990" name="connsiteX139"/>
              <a:gd fmla="*/ 2367914 h 3836087" name="connsiteY139"/>
              <a:gd fmla="*/ 3526 w 3412990" name="connsiteX140"/>
              <a:gd fmla="*/ 2292139 h 3836087" name="connsiteY140"/>
              <a:gd fmla="*/ 5171 w 3412990" name="connsiteX141"/>
              <a:gd fmla="*/ 2209671 h 3836087" name="connsiteY141"/>
              <a:gd fmla="*/ 6582 w 3412990" name="connsiteX142"/>
              <a:gd fmla="*/ 2120271 h 3836087" name="connsiteY142"/>
              <a:gd fmla="*/ 7757 w 3412990" name="connsiteX143"/>
              <a:gd fmla="*/ 2022982 h 3836087" name="connsiteY143"/>
              <a:gd fmla="*/ 8227 w 3412990" name="connsiteX144"/>
              <a:gd fmla="*/ 1918044 h 3836087" name="connsiteY144"/>
              <a:gd fmla="*/ 7757 w 3412990" name="connsiteX145"/>
              <a:gd fmla="*/ 1813106 h 3836087" name="connsiteY145"/>
              <a:gd fmla="*/ 6582 w 3412990" name="connsiteX146"/>
              <a:gd fmla="*/ 1715818 h 3836087" name="connsiteY146"/>
              <a:gd fmla="*/ 5171 w 3412990" name="connsiteX147"/>
              <a:gd fmla="*/ 1626417 h 3836087" name="connsiteY147"/>
              <a:gd fmla="*/ 3526 w 3412990" name="connsiteX148"/>
              <a:gd fmla="*/ 1543948 h 3836087" name="connsiteY148"/>
              <a:gd fmla="*/ 2116 w 3412990" name="connsiteX149"/>
              <a:gd fmla="*/ 1468174 h 3836087" name="connsiteY149"/>
              <a:gd fmla="*/ 705 w 3412990" name="connsiteX150"/>
              <a:gd fmla="*/ 1399092 h 3836087" name="connsiteY150"/>
              <a:gd fmla="*/ 0 w 3412990" name="connsiteX151"/>
              <a:gd fmla="*/ 1335507 h 3836087" name="connsiteY151"/>
              <a:gd fmla="*/ 235 w 3412990" name="connsiteX152"/>
              <a:gd fmla="*/ 1277182 h 3836087" name="connsiteY152"/>
              <a:gd fmla="*/ 1175 w 3412990" name="connsiteX153"/>
              <a:gd fmla="*/ 1224115 h 3836087" name="connsiteY153"/>
              <a:gd fmla="*/ 3526 w 3412990" name="connsiteX154"/>
              <a:gd fmla="*/ 1175830 h 3836087" name="connsiteY154"/>
              <a:gd fmla="*/ 7287 w 3412990" name="connsiteX155"/>
              <a:gd fmla="*/ 1131607 h 3836087" name="connsiteY155"/>
              <a:gd fmla="*/ 12928 w 3412990" name="connsiteX156"/>
              <a:gd fmla="*/ 1091210 h 3836087" name="connsiteY156"/>
              <a:gd fmla="*/ 20450 w 3412990" name="connsiteX157"/>
              <a:gd fmla="*/ 1054160 h 3836087" name="connsiteY157"/>
              <a:gd fmla="*/ 30322 w 3412990" name="connsiteX158"/>
              <a:gd fmla="*/ 1019977 h 3836087" name="connsiteY158"/>
              <a:gd fmla="*/ 42545 w 3412990" name="connsiteX159"/>
              <a:gd fmla="*/ 988424 h 3836087" name="connsiteY159"/>
              <a:gd fmla="*/ 57354 w 3412990" name="connsiteX160"/>
              <a:gd fmla="*/ 959022 h 3836087" name="connsiteY160"/>
              <a:gd fmla="*/ 75218 w 3412990" name="connsiteX161"/>
              <a:gd fmla="*/ 931293 h 3836087" name="connsiteY161"/>
              <a:gd fmla="*/ 96372 w 3412990" name="connsiteX162"/>
              <a:gd fmla="*/ 904760 h 3836087" name="connsiteY162"/>
              <a:gd fmla="*/ 120583 w 3412990" name="connsiteX163"/>
              <a:gd fmla="*/ 879183 h 3836087" name="connsiteY163"/>
              <a:gd fmla="*/ 148789 w 3412990" name="connsiteX164"/>
              <a:gd fmla="*/ 854323 h 3836087" name="connsiteY164"/>
              <a:gd fmla="*/ 180757 w 3412990" name="connsiteX165"/>
              <a:gd fmla="*/ 828985 h 3836087" name="connsiteY165"/>
              <a:gd fmla="*/ 216720 w 3412990" name="connsiteX166"/>
              <a:gd fmla="*/ 803647 h 3836087" name="connsiteY166"/>
              <a:gd fmla="*/ 257384 w 3412990" name="connsiteX167"/>
              <a:gd fmla="*/ 777353 h 3836087" name="connsiteY167"/>
              <a:gd fmla="*/ 302280 w 3412990" name="connsiteX168"/>
              <a:gd fmla="*/ 749864 h 3836087" name="connsiteY168"/>
              <a:gd fmla="*/ 352347 w 3412990" name="connsiteX169"/>
              <a:gd fmla="*/ 720939 h 3836087" name="connsiteY169"/>
              <a:gd fmla="*/ 407350 w 3412990" name="connsiteX170"/>
              <a:gd fmla="*/ 689865 h 3836087" name="connsiteY170"/>
              <a:gd fmla="*/ 467758 w 3412990" name="connsiteX171"/>
              <a:gd fmla="*/ 656161 h 3836087" name="connsiteY171"/>
              <a:gd fmla="*/ 533338 w 3412990" name="connsiteX172"/>
              <a:gd fmla="*/ 619588 h 3836087" name="connsiteY172"/>
              <a:gd fmla="*/ 605266 w 3412990" name="connsiteX173"/>
              <a:gd fmla="*/ 579668 h 3836087" name="connsiteY173"/>
              <a:gd fmla="*/ 682833 w 3412990" name="connsiteX174"/>
              <a:gd fmla="*/ 536402 h 3836087" name="connsiteY174"/>
              <a:gd fmla="*/ 766983 w 3412990" name="connsiteX175"/>
              <a:gd fmla="*/ 488834 h 3836087" name="connsiteY175"/>
              <a:gd fmla="*/ 857244 w 3412990" name="connsiteX176"/>
              <a:gd fmla="*/ 436484 h 3836087" name="connsiteY176"/>
              <a:gd fmla="*/ 947505 w 3412990" name="connsiteX177"/>
              <a:gd fmla="*/ 383896 h 3836087" name="connsiteY177"/>
              <a:gd fmla="*/ 1030479 w 3412990" name="connsiteX178"/>
              <a:gd fmla="*/ 334176 h 3836087" name="connsiteY178"/>
              <a:gd fmla="*/ 1106636 w 3412990" name="connsiteX179"/>
              <a:gd fmla="*/ 288280 h 3836087" name="connsiteY179"/>
              <a:gd fmla="*/ 1176683 w 3412990" name="connsiteX180"/>
              <a:gd fmla="*/ 245493 h 3836087" name="connsiteY180"/>
              <a:gd fmla="*/ 1241088 w 3412990" name="connsiteX181"/>
              <a:gd fmla="*/ 206529 h 3836087" name="connsiteY181"/>
              <a:gd fmla="*/ 1300086 w 3412990" name="connsiteX182"/>
              <a:gd fmla="*/ 170435 h 3836087" name="connsiteY182"/>
              <a:gd fmla="*/ 1354383 w 3412990" name="connsiteX183"/>
              <a:gd fmla="*/ 138165 h 3836087" name="connsiteY183"/>
              <a:gd fmla="*/ 1404215 w 3412990" name="connsiteX184"/>
              <a:gd fmla="*/ 109001 h 3836087" name="connsiteY184"/>
              <a:gd fmla="*/ 1450286 w 3412990" name="connsiteX185"/>
              <a:gd fmla="*/ 83664 h 3836087" name="connsiteY185"/>
              <a:gd fmla="*/ 1493066 w 3412990" name="connsiteX186"/>
              <a:gd fmla="*/ 61433 h 3836087" name="connsiteY186"/>
              <a:gd fmla="*/ 1533026 w 3412990" name="connsiteX187"/>
              <a:gd fmla="*/ 42788 h 3836087" name="connsiteY187"/>
              <a:gd fmla="*/ 1570633 w 3412990" name="connsiteX188"/>
              <a:gd fmla="*/ 27250 h 3836087" name="connsiteY188"/>
              <a:gd fmla="*/ 1606128 w 3412990" name="connsiteX189"/>
              <a:gd fmla="*/ 15299 h 3836087" name="connsiteY189"/>
              <a:gd fmla="*/ 1640445 w 3412990" name="connsiteX190"/>
              <a:gd fmla="*/ 6933 h 3836087" name="connsiteY190"/>
              <a:gd fmla="*/ 1673822 w 3412990" name="connsiteX191"/>
              <a:gd fmla="*/ 1673 h 3836087" name="connsiteY1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b="b" l="l" r="r" t="t"/>
            <a:pathLst>
              <a:path h="3836087" w="3412989">
                <a:moveTo>
                  <a:pt x="1706731" y="0"/>
                </a:moveTo>
                <a:lnTo>
                  <a:pt x="1739167" y="1673"/>
                </a:lnTo>
                <a:lnTo>
                  <a:pt x="1772546" y="6933"/>
                </a:lnTo>
                <a:lnTo>
                  <a:pt x="1806863" y="15299"/>
                </a:lnTo>
                <a:lnTo>
                  <a:pt x="1842356" y="27250"/>
                </a:lnTo>
                <a:lnTo>
                  <a:pt x="1879966" y="42788"/>
                </a:lnTo>
                <a:lnTo>
                  <a:pt x="1919924" y="61433"/>
                </a:lnTo>
                <a:lnTo>
                  <a:pt x="1962704" y="83664"/>
                </a:lnTo>
                <a:lnTo>
                  <a:pt x="2008776" y="109001"/>
                </a:lnTo>
                <a:lnTo>
                  <a:pt x="2058606" y="138165"/>
                </a:lnTo>
                <a:lnTo>
                  <a:pt x="2112904" y="170435"/>
                </a:lnTo>
                <a:lnTo>
                  <a:pt x="2171903" y="206529"/>
                </a:lnTo>
                <a:lnTo>
                  <a:pt x="2236308" y="245493"/>
                </a:lnTo>
                <a:lnTo>
                  <a:pt x="2306354" y="288280"/>
                </a:lnTo>
                <a:lnTo>
                  <a:pt x="2382511" y="334176"/>
                </a:lnTo>
                <a:lnTo>
                  <a:pt x="2465485" y="383896"/>
                </a:lnTo>
                <a:lnTo>
                  <a:pt x="2555747" y="436484"/>
                </a:lnTo>
                <a:lnTo>
                  <a:pt x="2646008" y="488834"/>
                </a:lnTo>
                <a:lnTo>
                  <a:pt x="2730156" y="536402"/>
                </a:lnTo>
                <a:lnTo>
                  <a:pt x="2807725" y="579907"/>
                </a:lnTo>
                <a:lnTo>
                  <a:pt x="2879652" y="619826"/>
                </a:lnTo>
                <a:lnTo>
                  <a:pt x="2945232" y="656161"/>
                </a:lnTo>
                <a:lnTo>
                  <a:pt x="3005641" y="689865"/>
                </a:lnTo>
                <a:lnTo>
                  <a:pt x="3060644" y="720939"/>
                </a:lnTo>
                <a:lnTo>
                  <a:pt x="3110475" y="749864"/>
                </a:lnTo>
                <a:lnTo>
                  <a:pt x="3155606" y="777592"/>
                </a:lnTo>
                <a:lnTo>
                  <a:pt x="3196270" y="803647"/>
                </a:lnTo>
                <a:lnTo>
                  <a:pt x="3231998" y="828985"/>
                </a:lnTo>
                <a:lnTo>
                  <a:pt x="3264201" y="854323"/>
                </a:lnTo>
                <a:lnTo>
                  <a:pt x="3292407" y="879183"/>
                </a:lnTo>
                <a:lnTo>
                  <a:pt x="3316618" y="904760"/>
                </a:lnTo>
                <a:lnTo>
                  <a:pt x="3337773" y="931293"/>
                </a:lnTo>
                <a:lnTo>
                  <a:pt x="3355637" y="959022"/>
                </a:lnTo>
                <a:lnTo>
                  <a:pt x="3370445" y="988424"/>
                </a:lnTo>
                <a:lnTo>
                  <a:pt x="3382668" y="1019977"/>
                </a:lnTo>
                <a:lnTo>
                  <a:pt x="3392541" y="1054160"/>
                </a:lnTo>
                <a:lnTo>
                  <a:pt x="3399827" y="1091210"/>
                </a:lnTo>
                <a:lnTo>
                  <a:pt x="3405703" y="1131607"/>
                </a:lnTo>
                <a:lnTo>
                  <a:pt x="3409464" y="1175830"/>
                </a:lnTo>
                <a:lnTo>
                  <a:pt x="3411815" y="1224115"/>
                </a:lnTo>
                <a:lnTo>
                  <a:pt x="3412755" y="1277182"/>
                </a:lnTo>
                <a:lnTo>
                  <a:pt x="3412990" y="1335507"/>
                </a:lnTo>
                <a:lnTo>
                  <a:pt x="3412285" y="1399092"/>
                </a:lnTo>
                <a:lnTo>
                  <a:pt x="3410874" y="1468174"/>
                </a:lnTo>
                <a:lnTo>
                  <a:pt x="3409464" y="1543948"/>
                </a:lnTo>
                <a:lnTo>
                  <a:pt x="3407819" y="1626417"/>
                </a:lnTo>
                <a:lnTo>
                  <a:pt x="3406408" y="1715818"/>
                </a:lnTo>
                <a:lnTo>
                  <a:pt x="3405233" y="1813106"/>
                </a:lnTo>
                <a:lnTo>
                  <a:pt x="3404764" y="1918044"/>
                </a:lnTo>
                <a:lnTo>
                  <a:pt x="3405233" y="2022982"/>
                </a:lnTo>
                <a:lnTo>
                  <a:pt x="3406408" y="2120271"/>
                </a:lnTo>
                <a:lnTo>
                  <a:pt x="3407819" y="2209671"/>
                </a:lnTo>
                <a:lnTo>
                  <a:pt x="3409464" y="2292139"/>
                </a:lnTo>
                <a:lnTo>
                  <a:pt x="3410874" y="2367914"/>
                </a:lnTo>
                <a:lnTo>
                  <a:pt x="3412285" y="2436997"/>
                </a:lnTo>
                <a:lnTo>
                  <a:pt x="3412990" y="2500580"/>
                </a:lnTo>
                <a:lnTo>
                  <a:pt x="3412755" y="2558905"/>
                </a:lnTo>
                <a:lnTo>
                  <a:pt x="3411815" y="2611972"/>
                </a:lnTo>
                <a:lnTo>
                  <a:pt x="3409464" y="2660257"/>
                </a:lnTo>
                <a:lnTo>
                  <a:pt x="3405703" y="2704480"/>
                </a:lnTo>
                <a:lnTo>
                  <a:pt x="3400062" y="2744877"/>
                </a:lnTo>
                <a:lnTo>
                  <a:pt x="3392541" y="2781929"/>
                </a:lnTo>
                <a:lnTo>
                  <a:pt x="3382668" y="2816111"/>
                </a:lnTo>
                <a:lnTo>
                  <a:pt x="3370445" y="2847663"/>
                </a:lnTo>
                <a:lnTo>
                  <a:pt x="3355637" y="2877066"/>
                </a:lnTo>
                <a:lnTo>
                  <a:pt x="3337773" y="2904794"/>
                </a:lnTo>
                <a:lnTo>
                  <a:pt x="3316618" y="2931327"/>
                </a:lnTo>
                <a:lnTo>
                  <a:pt x="3292407" y="2956904"/>
                </a:lnTo>
                <a:lnTo>
                  <a:pt x="3264201" y="2981765"/>
                </a:lnTo>
                <a:lnTo>
                  <a:pt x="3232233" y="3007102"/>
                </a:lnTo>
                <a:lnTo>
                  <a:pt x="3196270" y="3032440"/>
                </a:lnTo>
                <a:lnTo>
                  <a:pt x="3155606" y="3058734"/>
                </a:lnTo>
                <a:lnTo>
                  <a:pt x="3110710" y="3086224"/>
                </a:lnTo>
                <a:lnTo>
                  <a:pt x="3060644" y="3115148"/>
                </a:lnTo>
                <a:lnTo>
                  <a:pt x="3005641" y="3146223"/>
                </a:lnTo>
                <a:lnTo>
                  <a:pt x="2945232" y="3179927"/>
                </a:lnTo>
                <a:lnTo>
                  <a:pt x="2879652" y="3216500"/>
                </a:lnTo>
                <a:lnTo>
                  <a:pt x="2807725" y="3256419"/>
                </a:lnTo>
                <a:lnTo>
                  <a:pt x="2730156" y="3299685"/>
                </a:lnTo>
                <a:lnTo>
                  <a:pt x="2646008" y="3347254"/>
                </a:lnTo>
                <a:lnTo>
                  <a:pt x="2555747" y="3399604"/>
                </a:lnTo>
                <a:lnTo>
                  <a:pt x="2465485" y="3452192"/>
                </a:lnTo>
                <a:lnTo>
                  <a:pt x="2382511" y="3501912"/>
                </a:lnTo>
                <a:lnTo>
                  <a:pt x="2306354" y="3547807"/>
                </a:lnTo>
                <a:lnTo>
                  <a:pt x="2236308" y="3590595"/>
                </a:lnTo>
                <a:lnTo>
                  <a:pt x="2171903" y="3629558"/>
                </a:lnTo>
                <a:lnTo>
                  <a:pt x="2112904" y="3665654"/>
                </a:lnTo>
                <a:lnTo>
                  <a:pt x="2058606" y="3697924"/>
                </a:lnTo>
                <a:lnTo>
                  <a:pt x="2008776" y="3727086"/>
                </a:lnTo>
                <a:lnTo>
                  <a:pt x="1962704" y="3752423"/>
                </a:lnTo>
                <a:lnTo>
                  <a:pt x="1919924" y="3774655"/>
                </a:lnTo>
                <a:lnTo>
                  <a:pt x="1879966" y="3793299"/>
                </a:lnTo>
                <a:lnTo>
                  <a:pt x="1842356" y="3808837"/>
                </a:lnTo>
                <a:lnTo>
                  <a:pt x="1806863" y="3820789"/>
                </a:lnTo>
                <a:lnTo>
                  <a:pt x="1772546" y="3829156"/>
                </a:lnTo>
                <a:lnTo>
                  <a:pt x="1739167" y="3834414"/>
                </a:lnTo>
                <a:lnTo>
                  <a:pt x="1706731" y="3836087"/>
                </a:lnTo>
                <a:lnTo>
                  <a:pt x="1673822" y="3834414"/>
                </a:lnTo>
                <a:lnTo>
                  <a:pt x="1640445" y="3829156"/>
                </a:lnTo>
                <a:lnTo>
                  <a:pt x="1606128" y="3820789"/>
                </a:lnTo>
                <a:lnTo>
                  <a:pt x="1570633" y="3808837"/>
                </a:lnTo>
                <a:lnTo>
                  <a:pt x="1533026" y="3793299"/>
                </a:lnTo>
                <a:lnTo>
                  <a:pt x="1493066" y="3774655"/>
                </a:lnTo>
                <a:lnTo>
                  <a:pt x="1450286" y="3752423"/>
                </a:lnTo>
                <a:lnTo>
                  <a:pt x="1404215" y="3727086"/>
                </a:lnTo>
                <a:lnTo>
                  <a:pt x="1354383" y="3697924"/>
                </a:lnTo>
                <a:lnTo>
                  <a:pt x="1300086" y="3665654"/>
                </a:lnTo>
                <a:lnTo>
                  <a:pt x="1241088" y="3629558"/>
                </a:lnTo>
                <a:lnTo>
                  <a:pt x="1176683" y="3590595"/>
                </a:lnTo>
                <a:lnTo>
                  <a:pt x="1106636" y="3547807"/>
                </a:lnTo>
                <a:lnTo>
                  <a:pt x="1030479" y="3501912"/>
                </a:lnTo>
                <a:lnTo>
                  <a:pt x="947505" y="3452192"/>
                </a:lnTo>
                <a:lnTo>
                  <a:pt x="857244" y="3399604"/>
                </a:lnTo>
                <a:lnTo>
                  <a:pt x="766983" y="3347254"/>
                </a:lnTo>
                <a:lnTo>
                  <a:pt x="682833" y="3299685"/>
                </a:lnTo>
                <a:lnTo>
                  <a:pt x="605266" y="3256180"/>
                </a:lnTo>
                <a:lnTo>
                  <a:pt x="533338" y="3216261"/>
                </a:lnTo>
                <a:lnTo>
                  <a:pt x="467758" y="3179927"/>
                </a:lnTo>
                <a:lnTo>
                  <a:pt x="407350" y="3146223"/>
                </a:lnTo>
                <a:lnTo>
                  <a:pt x="352347" y="3115148"/>
                </a:lnTo>
                <a:lnTo>
                  <a:pt x="302515" y="3086224"/>
                </a:lnTo>
                <a:lnTo>
                  <a:pt x="257384" y="3058496"/>
                </a:lnTo>
                <a:lnTo>
                  <a:pt x="216720" y="3032440"/>
                </a:lnTo>
                <a:lnTo>
                  <a:pt x="180992" y="3007102"/>
                </a:lnTo>
                <a:lnTo>
                  <a:pt x="148789" y="2981765"/>
                </a:lnTo>
                <a:lnTo>
                  <a:pt x="120583" y="2956904"/>
                </a:lnTo>
                <a:lnTo>
                  <a:pt x="96372" y="2931327"/>
                </a:lnTo>
                <a:lnTo>
                  <a:pt x="75218" y="2904794"/>
                </a:lnTo>
                <a:lnTo>
                  <a:pt x="57354" y="2877066"/>
                </a:lnTo>
                <a:lnTo>
                  <a:pt x="42545" y="2847663"/>
                </a:lnTo>
                <a:lnTo>
                  <a:pt x="30322" y="2816111"/>
                </a:lnTo>
                <a:lnTo>
                  <a:pt x="20450" y="2781929"/>
                </a:lnTo>
                <a:lnTo>
                  <a:pt x="13163" y="2744877"/>
                </a:lnTo>
                <a:lnTo>
                  <a:pt x="7287" y="2704480"/>
                </a:lnTo>
                <a:lnTo>
                  <a:pt x="3526" y="2660257"/>
                </a:lnTo>
                <a:lnTo>
                  <a:pt x="1175" y="2611972"/>
                </a:lnTo>
                <a:lnTo>
                  <a:pt x="235" y="2558905"/>
                </a:lnTo>
                <a:lnTo>
                  <a:pt x="0" y="2500580"/>
                </a:lnTo>
                <a:lnTo>
                  <a:pt x="705" y="2436997"/>
                </a:lnTo>
                <a:lnTo>
                  <a:pt x="2116" y="2367914"/>
                </a:lnTo>
                <a:lnTo>
                  <a:pt x="3526" y="2292139"/>
                </a:lnTo>
                <a:lnTo>
                  <a:pt x="5171" y="2209671"/>
                </a:lnTo>
                <a:lnTo>
                  <a:pt x="6582" y="2120271"/>
                </a:lnTo>
                <a:lnTo>
                  <a:pt x="7757" y="2022982"/>
                </a:lnTo>
                <a:lnTo>
                  <a:pt x="8227" y="1918044"/>
                </a:lnTo>
                <a:lnTo>
                  <a:pt x="7757" y="1813106"/>
                </a:lnTo>
                <a:lnTo>
                  <a:pt x="6582" y="1715818"/>
                </a:lnTo>
                <a:lnTo>
                  <a:pt x="5171" y="1626417"/>
                </a:lnTo>
                <a:lnTo>
                  <a:pt x="3526" y="1543948"/>
                </a:lnTo>
                <a:lnTo>
                  <a:pt x="2116" y="1468174"/>
                </a:lnTo>
                <a:lnTo>
                  <a:pt x="705" y="1399092"/>
                </a:lnTo>
                <a:lnTo>
                  <a:pt x="0" y="1335507"/>
                </a:lnTo>
                <a:lnTo>
                  <a:pt x="235" y="1277182"/>
                </a:lnTo>
                <a:lnTo>
                  <a:pt x="1175" y="1224115"/>
                </a:lnTo>
                <a:lnTo>
                  <a:pt x="3526" y="1175830"/>
                </a:lnTo>
                <a:lnTo>
                  <a:pt x="7287" y="1131607"/>
                </a:lnTo>
                <a:lnTo>
                  <a:pt x="12928" y="1091210"/>
                </a:lnTo>
                <a:lnTo>
                  <a:pt x="20450" y="1054160"/>
                </a:lnTo>
                <a:lnTo>
                  <a:pt x="30322" y="1019977"/>
                </a:lnTo>
                <a:lnTo>
                  <a:pt x="42545" y="988424"/>
                </a:lnTo>
                <a:lnTo>
                  <a:pt x="57354" y="959022"/>
                </a:lnTo>
                <a:lnTo>
                  <a:pt x="75218" y="931293"/>
                </a:lnTo>
                <a:lnTo>
                  <a:pt x="96372" y="904760"/>
                </a:lnTo>
                <a:lnTo>
                  <a:pt x="120583" y="879183"/>
                </a:lnTo>
                <a:lnTo>
                  <a:pt x="148789" y="854323"/>
                </a:lnTo>
                <a:lnTo>
                  <a:pt x="180757" y="828985"/>
                </a:lnTo>
                <a:lnTo>
                  <a:pt x="216720" y="803647"/>
                </a:lnTo>
                <a:lnTo>
                  <a:pt x="257384" y="777353"/>
                </a:lnTo>
                <a:lnTo>
                  <a:pt x="302280" y="749864"/>
                </a:lnTo>
                <a:lnTo>
                  <a:pt x="352347" y="720939"/>
                </a:lnTo>
                <a:lnTo>
                  <a:pt x="407350" y="689865"/>
                </a:lnTo>
                <a:lnTo>
                  <a:pt x="467758" y="656161"/>
                </a:lnTo>
                <a:lnTo>
                  <a:pt x="533338" y="619588"/>
                </a:lnTo>
                <a:lnTo>
                  <a:pt x="605266" y="579668"/>
                </a:lnTo>
                <a:lnTo>
                  <a:pt x="682833" y="536402"/>
                </a:lnTo>
                <a:lnTo>
                  <a:pt x="766983" y="488834"/>
                </a:lnTo>
                <a:lnTo>
                  <a:pt x="857244" y="436484"/>
                </a:lnTo>
                <a:lnTo>
                  <a:pt x="947505" y="383896"/>
                </a:lnTo>
                <a:lnTo>
                  <a:pt x="1030479" y="334176"/>
                </a:lnTo>
                <a:lnTo>
                  <a:pt x="1106636" y="288280"/>
                </a:lnTo>
                <a:lnTo>
                  <a:pt x="1176683" y="245493"/>
                </a:lnTo>
                <a:lnTo>
                  <a:pt x="1241088" y="206529"/>
                </a:lnTo>
                <a:lnTo>
                  <a:pt x="1300086" y="170435"/>
                </a:lnTo>
                <a:lnTo>
                  <a:pt x="1354383" y="138165"/>
                </a:lnTo>
                <a:lnTo>
                  <a:pt x="1404215" y="109001"/>
                </a:lnTo>
                <a:lnTo>
                  <a:pt x="1450286" y="83664"/>
                </a:lnTo>
                <a:lnTo>
                  <a:pt x="1493066" y="61433"/>
                </a:lnTo>
                <a:lnTo>
                  <a:pt x="1533026" y="42788"/>
                </a:lnTo>
                <a:lnTo>
                  <a:pt x="1570633" y="27250"/>
                </a:lnTo>
                <a:lnTo>
                  <a:pt x="1606128" y="15299"/>
                </a:lnTo>
                <a:lnTo>
                  <a:pt x="1640445" y="6933"/>
                </a:lnTo>
                <a:lnTo>
                  <a:pt x="1673822" y="1673"/>
                </a:lnTo>
                <a:close/>
              </a:path>
            </a:pathLst>
          </a:custGeom>
          <a:solidFill>
            <a:sysClr lastClr="FFFFFF" val="window">
              <a:lumMod val="95000"/>
            </a:sysClr>
          </a:solidFill>
          <a:effectLst>
            <a:outerShdw algn="tr" blurRad="381000" dir="8100000" dist="381000" rotWithShape="0">
              <a:schemeClr val="bg1">
                <a:lumMod val="50000"/>
                <a:alpha val="40000"/>
              </a:schemeClr>
            </a:outerShdw>
          </a:effectLst>
        </p:spPr>
      </p:pic>
      <p:sp>
        <p:nvSpPr>
          <p:cNvPr id="16" name="矩形 15">
            <a:extLst>
              <a:ext uri="{FF2B5EF4-FFF2-40B4-BE49-F238E27FC236}">
                <a16:creationId xmlns:a16="http://schemas.microsoft.com/office/drawing/2014/main" id="{3C715CE9-AD1A-454F-A34A-4F2BABD8C901}"/>
              </a:ext>
            </a:extLst>
          </p:cNvPr>
          <p:cNvSpPr/>
          <p:nvPr/>
        </p:nvSpPr>
        <p:spPr>
          <a:xfrm>
            <a:off x="1375530" y="2542542"/>
            <a:ext cx="3058833" cy="777240"/>
          </a:xfrm>
          <a:prstGeom prst="rect">
            <a:avLst/>
          </a:prstGeom>
        </p:spPr>
        <p:txBody>
          <a:bodyPr wrap="square">
            <a:spAutoFit/>
          </a:bodyPr>
          <a:lstStyle/>
          <a:p>
            <a:pPr algn="just">
              <a:lnSpc>
                <a:spcPct val="150000"/>
              </a:lnSpc>
              <a:buClr>
                <a:srgbClr val="E24848"/>
              </a:buClr>
            </a:pPr>
            <a:r>
              <a:rPr altLang="en-US" lang="zh-CN" noProof="1" sz="1000">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请替换文字内容，修改文字内容，也可以直接复制你的内容到此。请替换文字内容，修改文字内容，也可以直接复制你的内容到此。</a:t>
            </a:r>
          </a:p>
        </p:txBody>
      </p:sp>
      <p:sp>
        <p:nvSpPr>
          <p:cNvPr id="17" name="矩形 16">
            <a:extLst>
              <a:ext uri="{FF2B5EF4-FFF2-40B4-BE49-F238E27FC236}">
                <a16:creationId xmlns:a16="http://schemas.microsoft.com/office/drawing/2014/main" id="{B9B7F6D7-B85F-4936-BED0-7D70A33EE9C7}"/>
              </a:ext>
            </a:extLst>
          </p:cNvPr>
          <p:cNvSpPr/>
          <p:nvPr/>
        </p:nvSpPr>
        <p:spPr>
          <a:xfrm>
            <a:off x="1375530" y="4879580"/>
            <a:ext cx="3180078" cy="777240"/>
          </a:xfrm>
          <a:prstGeom prst="rect">
            <a:avLst/>
          </a:prstGeom>
        </p:spPr>
        <p:txBody>
          <a:bodyPr wrap="square">
            <a:spAutoFit/>
          </a:bodyPr>
          <a:lstStyle/>
          <a:p>
            <a:pPr algn="just">
              <a:lnSpc>
                <a:spcPct val="150000"/>
              </a:lnSpc>
              <a:buClr>
                <a:srgbClr val="E24848"/>
              </a:buClr>
            </a:pPr>
            <a:r>
              <a:rPr altLang="en-US" lang="zh-CN" noProof="1" sz="1000">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请替换文字内容，修改文字内容，也可以直接复制你的内容到此。请替换文字内容，修改文字内容，也可以直接复制你的内容到此。</a:t>
            </a:r>
          </a:p>
        </p:txBody>
      </p:sp>
      <p:sp>
        <p:nvSpPr>
          <p:cNvPr id="18" name="Rounded Rectangle 48">
            <a:extLst>
              <a:ext uri="{FF2B5EF4-FFF2-40B4-BE49-F238E27FC236}">
                <a16:creationId xmlns:a16="http://schemas.microsoft.com/office/drawing/2014/main" id="{C4923268-2315-43AC-8F49-38131015CFBB}"/>
              </a:ext>
            </a:extLst>
          </p:cNvPr>
          <p:cNvSpPr/>
          <p:nvPr/>
        </p:nvSpPr>
        <p:spPr>
          <a:xfrm>
            <a:off x="1375531" y="2033785"/>
            <a:ext cx="2284292" cy="404023"/>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solidFill>
                  <a:schemeClr val="bg1"/>
                </a:solidFill>
                <a:latin charset="-122" panose="020b0503020204020204" pitchFamily="34" typeface="微软雅黑"/>
                <a:ea charset="-122" panose="020b0503020204020204" pitchFamily="34" typeface="微软雅黑"/>
                <a:cs charset="0" panose="020b0606030504020204" pitchFamily="34" typeface="Open Sans"/>
              </a:rPr>
              <a:t>替换文字内容</a:t>
            </a:r>
          </a:p>
        </p:txBody>
      </p:sp>
      <p:sp>
        <p:nvSpPr>
          <p:cNvPr id="19" name="Rounded Rectangle 48">
            <a:extLst>
              <a:ext uri="{FF2B5EF4-FFF2-40B4-BE49-F238E27FC236}">
                <a16:creationId xmlns:a16="http://schemas.microsoft.com/office/drawing/2014/main" id="{558FD36F-2A8E-4CF6-9C8A-66D126B6E1AC}"/>
              </a:ext>
            </a:extLst>
          </p:cNvPr>
          <p:cNvSpPr/>
          <p:nvPr/>
        </p:nvSpPr>
        <p:spPr>
          <a:xfrm>
            <a:off x="1375530" y="4375544"/>
            <a:ext cx="2374835" cy="404023"/>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solidFill>
                  <a:schemeClr val="bg1"/>
                </a:solidFill>
                <a:latin charset="-122" panose="020b0503020204020204" pitchFamily="34" typeface="微软雅黑"/>
                <a:ea charset="-122" panose="020b0503020204020204" pitchFamily="34" typeface="微软雅黑"/>
                <a:cs charset="0" panose="020b0606030504020204" pitchFamily="34" typeface="Open Sans"/>
              </a:rPr>
              <a:t>替换文字内容</a:t>
            </a:r>
          </a:p>
        </p:txBody>
      </p:sp>
      <p:grpSp>
        <p:nvGrpSpPr>
          <p:cNvPr id="20" name="组 5">
            <a:extLst>
              <a:ext uri="{FF2B5EF4-FFF2-40B4-BE49-F238E27FC236}">
                <a16:creationId xmlns:a16="http://schemas.microsoft.com/office/drawing/2014/main" id="{801F42CE-9BEA-46FC-9C19-EC19A2F6C636}"/>
              </a:ext>
            </a:extLst>
          </p:cNvPr>
          <p:cNvGrpSpPr/>
          <p:nvPr/>
        </p:nvGrpSpPr>
        <p:grpSpPr>
          <a:xfrm>
            <a:off x="1490094" y="3454504"/>
            <a:ext cx="1825703" cy="267620"/>
            <a:chOff x="1506361" y="5550641"/>
            <a:chExt cx="2076628" cy="304402"/>
          </a:xfrm>
        </p:grpSpPr>
        <p:sp>
          <p:nvSpPr>
            <p:cNvPr id="21" name="Shape 2637">
              <a:extLst>
                <a:ext uri="{FF2B5EF4-FFF2-40B4-BE49-F238E27FC236}">
                  <a16:creationId xmlns:a16="http://schemas.microsoft.com/office/drawing/2014/main" id="{2635FF31-AC41-4542-AAD2-4B958B8717EB}"/>
                </a:ext>
              </a:extLst>
            </p:cNvPr>
            <p:cNvSpPr/>
            <p:nvPr/>
          </p:nvSpPr>
          <p:spPr>
            <a:xfrm>
              <a:off x="1506361" y="5550641"/>
              <a:ext cx="166039" cy="304402"/>
            </a:xfrm>
            <a:custGeom>
              <a:cxnLst>
                <a:cxn ang="0">
                  <a:pos x="wd2" y="hd2"/>
                </a:cxn>
                <a:cxn ang="5400000">
                  <a:pos x="wd2" y="hd2"/>
                </a:cxn>
                <a:cxn ang="10800000">
                  <a:pos x="wd2" y="hd2"/>
                </a:cxn>
                <a:cxn ang="16200000">
                  <a:pos x="wd2" y="hd2"/>
                </a:cxn>
              </a:cxnLst>
              <a:rect b="b" l="0" r="r" t="0"/>
              <a:pathLst>
                <a:path extrusionOk="0" h="21600" w="21600">
                  <a:moveTo>
                    <a:pt x="5400" y="8836"/>
                  </a:moveTo>
                  <a:lnTo>
                    <a:pt x="16200" y="8836"/>
                  </a:lnTo>
                  <a:lnTo>
                    <a:pt x="16200" y="11782"/>
                  </a:lnTo>
                  <a:cubicBezTo>
                    <a:pt x="16200" y="13409"/>
                    <a:pt x="13783" y="14727"/>
                    <a:pt x="10800" y="14727"/>
                  </a:cubicBezTo>
                  <a:cubicBezTo>
                    <a:pt x="7817" y="14727"/>
                    <a:pt x="5400" y="13409"/>
                    <a:pt x="5400" y="11782"/>
                  </a:cubicBezTo>
                  <a:cubicBezTo>
                    <a:pt x="5400" y="11782"/>
                    <a:pt x="5400" y="8836"/>
                    <a:pt x="5400" y="8836"/>
                  </a:cubicBezTo>
                  <a:close/>
                  <a:moveTo>
                    <a:pt x="5400" y="3927"/>
                  </a:moveTo>
                  <a:cubicBezTo>
                    <a:pt x="5400" y="2301"/>
                    <a:pt x="7817" y="982"/>
                    <a:pt x="10800" y="982"/>
                  </a:cubicBezTo>
                  <a:cubicBezTo>
                    <a:pt x="13783" y="982"/>
                    <a:pt x="16200" y="2301"/>
                    <a:pt x="16200" y="3927"/>
                  </a:cubicBezTo>
                  <a:lnTo>
                    <a:pt x="16200" y="7855"/>
                  </a:lnTo>
                  <a:lnTo>
                    <a:pt x="5400" y="7855"/>
                  </a:lnTo>
                  <a:cubicBezTo>
                    <a:pt x="5400" y="7855"/>
                    <a:pt x="5400" y="3927"/>
                    <a:pt x="5400" y="3927"/>
                  </a:cubicBezTo>
                  <a:close/>
                  <a:moveTo>
                    <a:pt x="10800" y="15709"/>
                  </a:moveTo>
                  <a:cubicBezTo>
                    <a:pt x="14777" y="15709"/>
                    <a:pt x="18000" y="13951"/>
                    <a:pt x="18000" y="11782"/>
                  </a:cubicBezTo>
                  <a:lnTo>
                    <a:pt x="18000" y="3927"/>
                  </a:lnTo>
                  <a:cubicBezTo>
                    <a:pt x="18000" y="1758"/>
                    <a:pt x="14777" y="0"/>
                    <a:pt x="10800" y="0"/>
                  </a:cubicBezTo>
                  <a:cubicBezTo>
                    <a:pt x="6823" y="0"/>
                    <a:pt x="3600" y="1758"/>
                    <a:pt x="3600" y="3927"/>
                  </a:cubicBezTo>
                  <a:lnTo>
                    <a:pt x="3600" y="11782"/>
                  </a:lnTo>
                  <a:cubicBezTo>
                    <a:pt x="3600" y="13951"/>
                    <a:pt x="6823" y="15709"/>
                    <a:pt x="10800" y="15709"/>
                  </a:cubicBezTo>
                  <a:moveTo>
                    <a:pt x="21600" y="11782"/>
                  </a:moveTo>
                  <a:lnTo>
                    <a:pt x="21600" y="10309"/>
                  </a:lnTo>
                  <a:cubicBezTo>
                    <a:pt x="21600" y="10038"/>
                    <a:pt x="21197" y="9818"/>
                    <a:pt x="20700" y="9818"/>
                  </a:cubicBezTo>
                  <a:cubicBezTo>
                    <a:pt x="20203" y="9818"/>
                    <a:pt x="19800" y="10038"/>
                    <a:pt x="19800" y="10309"/>
                  </a:cubicBezTo>
                  <a:lnTo>
                    <a:pt x="19800" y="11782"/>
                  </a:lnTo>
                  <a:cubicBezTo>
                    <a:pt x="19800" y="14493"/>
                    <a:pt x="15771" y="16691"/>
                    <a:pt x="10800" y="16691"/>
                  </a:cubicBezTo>
                  <a:cubicBezTo>
                    <a:pt x="5829" y="16691"/>
                    <a:pt x="1800" y="14493"/>
                    <a:pt x="1800" y="11782"/>
                  </a:cubicBezTo>
                  <a:lnTo>
                    <a:pt x="1800" y="10309"/>
                  </a:lnTo>
                  <a:cubicBezTo>
                    <a:pt x="1800" y="10038"/>
                    <a:pt x="1397" y="9818"/>
                    <a:pt x="900" y="9818"/>
                  </a:cubicBezTo>
                  <a:cubicBezTo>
                    <a:pt x="403" y="9818"/>
                    <a:pt x="0" y="10038"/>
                    <a:pt x="0" y="10309"/>
                  </a:cubicBezTo>
                  <a:lnTo>
                    <a:pt x="0" y="11782"/>
                  </a:lnTo>
                  <a:cubicBezTo>
                    <a:pt x="0" y="14870"/>
                    <a:pt x="4358" y="17398"/>
                    <a:pt x="9900" y="17648"/>
                  </a:cubicBezTo>
                  <a:lnTo>
                    <a:pt x="9900" y="20618"/>
                  </a:lnTo>
                  <a:lnTo>
                    <a:pt x="3600" y="20618"/>
                  </a:lnTo>
                  <a:cubicBezTo>
                    <a:pt x="3103" y="20618"/>
                    <a:pt x="2700" y="20838"/>
                    <a:pt x="2700" y="21110"/>
                  </a:cubicBezTo>
                  <a:cubicBezTo>
                    <a:pt x="2700" y="21381"/>
                    <a:pt x="3103" y="21600"/>
                    <a:pt x="3600" y="21600"/>
                  </a:cubicBezTo>
                  <a:lnTo>
                    <a:pt x="18000" y="21600"/>
                  </a:lnTo>
                  <a:cubicBezTo>
                    <a:pt x="18497" y="21600"/>
                    <a:pt x="18900" y="21381"/>
                    <a:pt x="18900" y="21110"/>
                  </a:cubicBezTo>
                  <a:cubicBezTo>
                    <a:pt x="18900" y="20838"/>
                    <a:pt x="18497" y="20618"/>
                    <a:pt x="18000" y="20618"/>
                  </a:cubicBezTo>
                  <a:lnTo>
                    <a:pt x="11700" y="20618"/>
                  </a:lnTo>
                  <a:lnTo>
                    <a:pt x="11700" y="17648"/>
                  </a:lnTo>
                  <a:cubicBezTo>
                    <a:pt x="17243" y="17398"/>
                    <a:pt x="21600" y="14870"/>
                    <a:pt x="21600" y="11782"/>
                  </a:cubicBezTo>
                </a:path>
              </a:pathLst>
            </a:custGeom>
            <a:solidFill>
              <a:schemeClr val="tx1">
                <a:lumMod val="50000"/>
                <a:lumOff val="50000"/>
              </a:schemeClr>
            </a:solidFill>
            <a:ln w="12700">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p>
          </p:txBody>
        </p:sp>
        <p:sp>
          <p:nvSpPr>
            <p:cNvPr id="22" name="Shape 2639">
              <a:extLst>
                <a:ext uri="{FF2B5EF4-FFF2-40B4-BE49-F238E27FC236}">
                  <a16:creationId xmlns:a16="http://schemas.microsoft.com/office/drawing/2014/main" id="{0FF9B3B9-7242-4EB7-8636-37EDE9287159}"/>
                </a:ext>
              </a:extLst>
            </p:cNvPr>
            <p:cNvSpPr/>
            <p:nvPr/>
          </p:nvSpPr>
          <p:spPr>
            <a:xfrm>
              <a:off x="2336984" y="5650189"/>
              <a:ext cx="292567" cy="186179"/>
            </a:xfrm>
            <a:custGeom>
              <a:cxnLst>
                <a:cxn ang="0">
                  <a:pos x="wd2" y="hd2"/>
                </a:cxn>
                <a:cxn ang="5400000">
                  <a:pos x="wd2" y="hd2"/>
                </a:cxn>
                <a:cxn ang="10800000">
                  <a:pos x="wd2" y="hd2"/>
                </a:cxn>
                <a:cxn ang="16200000">
                  <a:pos x="wd2" y="hd2"/>
                </a:cxn>
              </a:cxnLst>
              <a:rect b="b" l="0" r="r" t="0"/>
              <a:pathLst>
                <a:path extrusionOk="0" h="21600" w="21600">
                  <a:moveTo>
                    <a:pt x="13255" y="3086"/>
                  </a:moveTo>
                  <a:cubicBezTo>
                    <a:pt x="12984" y="3086"/>
                    <a:pt x="12764" y="3432"/>
                    <a:pt x="12764" y="3857"/>
                  </a:cubicBezTo>
                  <a:cubicBezTo>
                    <a:pt x="12764" y="4284"/>
                    <a:pt x="12984" y="4629"/>
                    <a:pt x="13255" y="4629"/>
                  </a:cubicBezTo>
                  <a:cubicBezTo>
                    <a:pt x="13525" y="4629"/>
                    <a:pt x="13745" y="4284"/>
                    <a:pt x="13745" y="3857"/>
                  </a:cubicBezTo>
                  <a:cubicBezTo>
                    <a:pt x="13745" y="3432"/>
                    <a:pt x="13525" y="3086"/>
                    <a:pt x="13255" y="3086"/>
                  </a:cubicBezTo>
                  <a:moveTo>
                    <a:pt x="20618" y="16495"/>
                  </a:moveTo>
                  <a:lnTo>
                    <a:pt x="15709" y="12638"/>
                  </a:lnTo>
                  <a:lnTo>
                    <a:pt x="15709" y="8963"/>
                  </a:lnTo>
                  <a:lnTo>
                    <a:pt x="20618" y="5105"/>
                  </a:lnTo>
                  <a:cubicBezTo>
                    <a:pt x="20618" y="5105"/>
                    <a:pt x="20618" y="16495"/>
                    <a:pt x="20618" y="16495"/>
                  </a:cubicBezTo>
                  <a:close/>
                  <a:moveTo>
                    <a:pt x="14727" y="16971"/>
                  </a:moveTo>
                  <a:lnTo>
                    <a:pt x="982" y="16971"/>
                  </a:lnTo>
                  <a:lnTo>
                    <a:pt x="982" y="3086"/>
                  </a:lnTo>
                  <a:cubicBezTo>
                    <a:pt x="982" y="2234"/>
                    <a:pt x="1422" y="1543"/>
                    <a:pt x="1964" y="1543"/>
                  </a:cubicBezTo>
                  <a:lnTo>
                    <a:pt x="13745" y="1543"/>
                  </a:lnTo>
                  <a:cubicBezTo>
                    <a:pt x="14287" y="1543"/>
                    <a:pt x="14727" y="2234"/>
                    <a:pt x="14727" y="3086"/>
                  </a:cubicBezTo>
                  <a:cubicBezTo>
                    <a:pt x="14727" y="3086"/>
                    <a:pt x="14727" y="16971"/>
                    <a:pt x="14727" y="16971"/>
                  </a:cubicBezTo>
                  <a:close/>
                  <a:moveTo>
                    <a:pt x="13745" y="20057"/>
                  </a:moveTo>
                  <a:lnTo>
                    <a:pt x="1964" y="20057"/>
                  </a:lnTo>
                  <a:cubicBezTo>
                    <a:pt x="1422" y="20057"/>
                    <a:pt x="982" y="19367"/>
                    <a:pt x="982" y="18514"/>
                  </a:cubicBezTo>
                  <a:lnTo>
                    <a:pt x="14727" y="18514"/>
                  </a:lnTo>
                  <a:cubicBezTo>
                    <a:pt x="14727" y="19367"/>
                    <a:pt x="14287" y="20057"/>
                    <a:pt x="13745" y="20057"/>
                  </a:cubicBezTo>
                  <a:moveTo>
                    <a:pt x="21109" y="3086"/>
                  </a:moveTo>
                  <a:cubicBezTo>
                    <a:pt x="21030" y="3086"/>
                    <a:pt x="20958" y="3122"/>
                    <a:pt x="20892" y="3175"/>
                  </a:cubicBezTo>
                  <a:lnTo>
                    <a:pt x="20890" y="3167"/>
                  </a:lnTo>
                  <a:lnTo>
                    <a:pt x="15709" y="7237"/>
                  </a:lnTo>
                  <a:lnTo>
                    <a:pt x="15709" y="3086"/>
                  </a:lnTo>
                  <a:cubicBezTo>
                    <a:pt x="15709" y="1382"/>
                    <a:pt x="14830" y="0"/>
                    <a:pt x="13745" y="0"/>
                  </a:cubicBezTo>
                  <a:lnTo>
                    <a:pt x="1964" y="0"/>
                  </a:lnTo>
                  <a:cubicBezTo>
                    <a:pt x="879" y="0"/>
                    <a:pt x="0" y="1382"/>
                    <a:pt x="0" y="3086"/>
                  </a:cubicBezTo>
                  <a:lnTo>
                    <a:pt x="0" y="18514"/>
                  </a:lnTo>
                  <a:cubicBezTo>
                    <a:pt x="0" y="20219"/>
                    <a:pt x="879" y="21600"/>
                    <a:pt x="1964" y="21600"/>
                  </a:cubicBezTo>
                  <a:lnTo>
                    <a:pt x="13745" y="21600"/>
                  </a:lnTo>
                  <a:cubicBezTo>
                    <a:pt x="14830" y="21600"/>
                    <a:pt x="15709" y="20219"/>
                    <a:pt x="15709" y="18514"/>
                  </a:cubicBezTo>
                  <a:lnTo>
                    <a:pt x="15709" y="14363"/>
                  </a:lnTo>
                  <a:lnTo>
                    <a:pt x="20890" y="18433"/>
                  </a:lnTo>
                  <a:lnTo>
                    <a:pt x="20892" y="18427"/>
                  </a:lnTo>
                  <a:cubicBezTo>
                    <a:pt x="20958" y="18478"/>
                    <a:pt x="21030" y="18514"/>
                    <a:pt x="21109" y="18514"/>
                  </a:cubicBezTo>
                  <a:cubicBezTo>
                    <a:pt x="21380" y="18514"/>
                    <a:pt x="21600" y="18170"/>
                    <a:pt x="21600" y="17743"/>
                  </a:cubicBezTo>
                  <a:lnTo>
                    <a:pt x="21600" y="3857"/>
                  </a:lnTo>
                  <a:cubicBezTo>
                    <a:pt x="21600" y="3432"/>
                    <a:pt x="21380" y="3086"/>
                    <a:pt x="21109" y="3086"/>
                  </a:cubicBezTo>
                  <a:moveTo>
                    <a:pt x="10309" y="6171"/>
                  </a:moveTo>
                  <a:cubicBezTo>
                    <a:pt x="10038" y="6171"/>
                    <a:pt x="9818" y="5827"/>
                    <a:pt x="9818" y="5400"/>
                  </a:cubicBezTo>
                  <a:cubicBezTo>
                    <a:pt x="9818" y="4974"/>
                    <a:pt x="10038" y="4629"/>
                    <a:pt x="10309" y="4629"/>
                  </a:cubicBezTo>
                  <a:cubicBezTo>
                    <a:pt x="10580" y="4629"/>
                    <a:pt x="10800" y="4974"/>
                    <a:pt x="10800" y="5400"/>
                  </a:cubicBezTo>
                  <a:cubicBezTo>
                    <a:pt x="10800" y="5827"/>
                    <a:pt x="10580" y="6171"/>
                    <a:pt x="10309" y="6171"/>
                  </a:cubicBezTo>
                  <a:moveTo>
                    <a:pt x="10309" y="3086"/>
                  </a:moveTo>
                  <a:cubicBezTo>
                    <a:pt x="9496" y="3086"/>
                    <a:pt x="8836" y="4123"/>
                    <a:pt x="8836" y="5400"/>
                  </a:cubicBezTo>
                  <a:cubicBezTo>
                    <a:pt x="8836" y="6678"/>
                    <a:pt x="9496" y="7714"/>
                    <a:pt x="10309" y="7714"/>
                  </a:cubicBezTo>
                  <a:cubicBezTo>
                    <a:pt x="11123" y="7714"/>
                    <a:pt x="11782" y="6678"/>
                    <a:pt x="11782" y="5400"/>
                  </a:cubicBezTo>
                  <a:cubicBezTo>
                    <a:pt x="11782" y="4123"/>
                    <a:pt x="11123" y="3086"/>
                    <a:pt x="10309" y="3086"/>
                  </a:cubicBezTo>
                </a:path>
              </a:pathLst>
            </a:custGeom>
            <a:solidFill>
              <a:schemeClr val="tx1">
                <a:lumMod val="50000"/>
                <a:lumOff val="50000"/>
              </a:schemeClr>
            </a:solidFill>
            <a:ln w="12700">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p>
          </p:txBody>
        </p:sp>
        <p:sp>
          <p:nvSpPr>
            <p:cNvPr id="23" name="Shape 2645">
              <a:extLst>
                <a:ext uri="{FF2B5EF4-FFF2-40B4-BE49-F238E27FC236}">
                  <a16:creationId xmlns:a16="http://schemas.microsoft.com/office/drawing/2014/main" id="{633587F9-D068-421D-AD8B-5F0021A501BF}"/>
                </a:ext>
              </a:extLst>
            </p:cNvPr>
            <p:cNvSpPr/>
            <p:nvPr/>
          </p:nvSpPr>
          <p:spPr>
            <a:xfrm>
              <a:off x="3294135" y="5632781"/>
              <a:ext cx="288854" cy="210076"/>
            </a:xfrm>
            <a:custGeom>
              <a:cxnLst>
                <a:cxn ang="0">
                  <a:pos x="wd2" y="hd2"/>
                </a:cxn>
                <a:cxn ang="5400000">
                  <a:pos x="wd2" y="hd2"/>
                </a:cxn>
                <a:cxn ang="10800000">
                  <a:pos x="wd2" y="hd2"/>
                </a:cxn>
                <a:cxn ang="16200000">
                  <a:pos x="wd2" y="hd2"/>
                </a:cxn>
              </a:cxnLst>
              <a:rect b="b" l="0" r="r" t="0"/>
              <a:pathLst>
                <a:path extrusionOk="0" h="21600" w="2160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tx1">
                <a:lumMod val="50000"/>
                <a:lumOff val="50000"/>
              </a:schemeClr>
            </a:solidFill>
            <a:ln w="12700">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p>
          </p:txBody>
        </p:sp>
      </p:grpSp>
      <p:grpSp>
        <p:nvGrpSpPr>
          <p:cNvPr id="24" name="组 5">
            <a:extLst>
              <a:ext uri="{FF2B5EF4-FFF2-40B4-BE49-F238E27FC236}">
                <a16:creationId xmlns:a16="http://schemas.microsoft.com/office/drawing/2014/main" id="{1A14956D-BB6F-433E-B82A-3C40F86B114C}"/>
              </a:ext>
            </a:extLst>
          </p:cNvPr>
          <p:cNvGrpSpPr/>
          <p:nvPr/>
        </p:nvGrpSpPr>
        <p:grpSpPr>
          <a:xfrm>
            <a:off x="1490094" y="5853460"/>
            <a:ext cx="1825703" cy="267620"/>
            <a:chOff x="1506361" y="5550641"/>
            <a:chExt cx="2076628" cy="304402"/>
          </a:xfrm>
        </p:grpSpPr>
        <p:sp>
          <p:nvSpPr>
            <p:cNvPr id="25" name="Shape 2637">
              <a:extLst>
                <a:ext uri="{FF2B5EF4-FFF2-40B4-BE49-F238E27FC236}">
                  <a16:creationId xmlns:a16="http://schemas.microsoft.com/office/drawing/2014/main" id="{F3FA419A-49EA-4CD4-9787-8B82C50FC29A}"/>
                </a:ext>
              </a:extLst>
            </p:cNvPr>
            <p:cNvSpPr/>
            <p:nvPr/>
          </p:nvSpPr>
          <p:spPr>
            <a:xfrm>
              <a:off x="1506361" y="5550641"/>
              <a:ext cx="166039" cy="304402"/>
            </a:xfrm>
            <a:custGeom>
              <a:cxnLst>
                <a:cxn ang="0">
                  <a:pos x="wd2" y="hd2"/>
                </a:cxn>
                <a:cxn ang="5400000">
                  <a:pos x="wd2" y="hd2"/>
                </a:cxn>
                <a:cxn ang="10800000">
                  <a:pos x="wd2" y="hd2"/>
                </a:cxn>
                <a:cxn ang="16200000">
                  <a:pos x="wd2" y="hd2"/>
                </a:cxn>
              </a:cxnLst>
              <a:rect b="b" l="0" r="r" t="0"/>
              <a:pathLst>
                <a:path extrusionOk="0" h="21600" w="21600">
                  <a:moveTo>
                    <a:pt x="5400" y="8836"/>
                  </a:moveTo>
                  <a:lnTo>
                    <a:pt x="16200" y="8836"/>
                  </a:lnTo>
                  <a:lnTo>
                    <a:pt x="16200" y="11782"/>
                  </a:lnTo>
                  <a:cubicBezTo>
                    <a:pt x="16200" y="13409"/>
                    <a:pt x="13783" y="14727"/>
                    <a:pt x="10800" y="14727"/>
                  </a:cubicBezTo>
                  <a:cubicBezTo>
                    <a:pt x="7817" y="14727"/>
                    <a:pt x="5400" y="13409"/>
                    <a:pt x="5400" y="11782"/>
                  </a:cubicBezTo>
                  <a:cubicBezTo>
                    <a:pt x="5400" y="11782"/>
                    <a:pt x="5400" y="8836"/>
                    <a:pt x="5400" y="8836"/>
                  </a:cubicBezTo>
                  <a:close/>
                  <a:moveTo>
                    <a:pt x="5400" y="3927"/>
                  </a:moveTo>
                  <a:cubicBezTo>
                    <a:pt x="5400" y="2301"/>
                    <a:pt x="7817" y="982"/>
                    <a:pt x="10800" y="982"/>
                  </a:cubicBezTo>
                  <a:cubicBezTo>
                    <a:pt x="13783" y="982"/>
                    <a:pt x="16200" y="2301"/>
                    <a:pt x="16200" y="3927"/>
                  </a:cubicBezTo>
                  <a:lnTo>
                    <a:pt x="16200" y="7855"/>
                  </a:lnTo>
                  <a:lnTo>
                    <a:pt x="5400" y="7855"/>
                  </a:lnTo>
                  <a:cubicBezTo>
                    <a:pt x="5400" y="7855"/>
                    <a:pt x="5400" y="3927"/>
                    <a:pt x="5400" y="3927"/>
                  </a:cubicBezTo>
                  <a:close/>
                  <a:moveTo>
                    <a:pt x="10800" y="15709"/>
                  </a:moveTo>
                  <a:cubicBezTo>
                    <a:pt x="14777" y="15709"/>
                    <a:pt x="18000" y="13951"/>
                    <a:pt x="18000" y="11782"/>
                  </a:cubicBezTo>
                  <a:lnTo>
                    <a:pt x="18000" y="3927"/>
                  </a:lnTo>
                  <a:cubicBezTo>
                    <a:pt x="18000" y="1758"/>
                    <a:pt x="14777" y="0"/>
                    <a:pt x="10800" y="0"/>
                  </a:cubicBezTo>
                  <a:cubicBezTo>
                    <a:pt x="6823" y="0"/>
                    <a:pt x="3600" y="1758"/>
                    <a:pt x="3600" y="3927"/>
                  </a:cubicBezTo>
                  <a:lnTo>
                    <a:pt x="3600" y="11782"/>
                  </a:lnTo>
                  <a:cubicBezTo>
                    <a:pt x="3600" y="13951"/>
                    <a:pt x="6823" y="15709"/>
                    <a:pt x="10800" y="15709"/>
                  </a:cubicBezTo>
                  <a:moveTo>
                    <a:pt x="21600" y="11782"/>
                  </a:moveTo>
                  <a:lnTo>
                    <a:pt x="21600" y="10309"/>
                  </a:lnTo>
                  <a:cubicBezTo>
                    <a:pt x="21600" y="10038"/>
                    <a:pt x="21197" y="9818"/>
                    <a:pt x="20700" y="9818"/>
                  </a:cubicBezTo>
                  <a:cubicBezTo>
                    <a:pt x="20203" y="9818"/>
                    <a:pt x="19800" y="10038"/>
                    <a:pt x="19800" y="10309"/>
                  </a:cubicBezTo>
                  <a:lnTo>
                    <a:pt x="19800" y="11782"/>
                  </a:lnTo>
                  <a:cubicBezTo>
                    <a:pt x="19800" y="14493"/>
                    <a:pt x="15771" y="16691"/>
                    <a:pt x="10800" y="16691"/>
                  </a:cubicBezTo>
                  <a:cubicBezTo>
                    <a:pt x="5829" y="16691"/>
                    <a:pt x="1800" y="14493"/>
                    <a:pt x="1800" y="11782"/>
                  </a:cubicBezTo>
                  <a:lnTo>
                    <a:pt x="1800" y="10309"/>
                  </a:lnTo>
                  <a:cubicBezTo>
                    <a:pt x="1800" y="10038"/>
                    <a:pt x="1397" y="9818"/>
                    <a:pt x="900" y="9818"/>
                  </a:cubicBezTo>
                  <a:cubicBezTo>
                    <a:pt x="403" y="9818"/>
                    <a:pt x="0" y="10038"/>
                    <a:pt x="0" y="10309"/>
                  </a:cubicBezTo>
                  <a:lnTo>
                    <a:pt x="0" y="11782"/>
                  </a:lnTo>
                  <a:cubicBezTo>
                    <a:pt x="0" y="14870"/>
                    <a:pt x="4358" y="17398"/>
                    <a:pt x="9900" y="17648"/>
                  </a:cubicBezTo>
                  <a:lnTo>
                    <a:pt x="9900" y="20618"/>
                  </a:lnTo>
                  <a:lnTo>
                    <a:pt x="3600" y="20618"/>
                  </a:lnTo>
                  <a:cubicBezTo>
                    <a:pt x="3103" y="20618"/>
                    <a:pt x="2700" y="20838"/>
                    <a:pt x="2700" y="21110"/>
                  </a:cubicBezTo>
                  <a:cubicBezTo>
                    <a:pt x="2700" y="21381"/>
                    <a:pt x="3103" y="21600"/>
                    <a:pt x="3600" y="21600"/>
                  </a:cubicBezTo>
                  <a:lnTo>
                    <a:pt x="18000" y="21600"/>
                  </a:lnTo>
                  <a:cubicBezTo>
                    <a:pt x="18497" y="21600"/>
                    <a:pt x="18900" y="21381"/>
                    <a:pt x="18900" y="21110"/>
                  </a:cubicBezTo>
                  <a:cubicBezTo>
                    <a:pt x="18900" y="20838"/>
                    <a:pt x="18497" y="20618"/>
                    <a:pt x="18000" y="20618"/>
                  </a:cubicBezTo>
                  <a:lnTo>
                    <a:pt x="11700" y="20618"/>
                  </a:lnTo>
                  <a:lnTo>
                    <a:pt x="11700" y="17648"/>
                  </a:lnTo>
                  <a:cubicBezTo>
                    <a:pt x="17243" y="17398"/>
                    <a:pt x="21600" y="14870"/>
                    <a:pt x="21600" y="11782"/>
                  </a:cubicBezTo>
                </a:path>
              </a:pathLst>
            </a:custGeom>
            <a:solidFill>
              <a:schemeClr val="tx1">
                <a:lumMod val="50000"/>
                <a:lumOff val="50000"/>
              </a:schemeClr>
            </a:solidFill>
            <a:ln w="12700">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p>
          </p:txBody>
        </p:sp>
        <p:sp>
          <p:nvSpPr>
            <p:cNvPr id="26" name="Shape 2639">
              <a:extLst>
                <a:ext uri="{FF2B5EF4-FFF2-40B4-BE49-F238E27FC236}">
                  <a16:creationId xmlns:a16="http://schemas.microsoft.com/office/drawing/2014/main" id="{8425DDF1-4895-4D19-BEB3-13A5B4BE6830}"/>
                </a:ext>
              </a:extLst>
            </p:cNvPr>
            <p:cNvSpPr/>
            <p:nvPr/>
          </p:nvSpPr>
          <p:spPr>
            <a:xfrm>
              <a:off x="2336984" y="5650189"/>
              <a:ext cx="292567" cy="186179"/>
            </a:xfrm>
            <a:custGeom>
              <a:cxnLst>
                <a:cxn ang="0">
                  <a:pos x="wd2" y="hd2"/>
                </a:cxn>
                <a:cxn ang="5400000">
                  <a:pos x="wd2" y="hd2"/>
                </a:cxn>
                <a:cxn ang="10800000">
                  <a:pos x="wd2" y="hd2"/>
                </a:cxn>
                <a:cxn ang="16200000">
                  <a:pos x="wd2" y="hd2"/>
                </a:cxn>
              </a:cxnLst>
              <a:rect b="b" l="0" r="r" t="0"/>
              <a:pathLst>
                <a:path extrusionOk="0" h="21600" w="21600">
                  <a:moveTo>
                    <a:pt x="13255" y="3086"/>
                  </a:moveTo>
                  <a:cubicBezTo>
                    <a:pt x="12984" y="3086"/>
                    <a:pt x="12764" y="3432"/>
                    <a:pt x="12764" y="3857"/>
                  </a:cubicBezTo>
                  <a:cubicBezTo>
                    <a:pt x="12764" y="4284"/>
                    <a:pt x="12984" y="4629"/>
                    <a:pt x="13255" y="4629"/>
                  </a:cubicBezTo>
                  <a:cubicBezTo>
                    <a:pt x="13525" y="4629"/>
                    <a:pt x="13745" y="4284"/>
                    <a:pt x="13745" y="3857"/>
                  </a:cubicBezTo>
                  <a:cubicBezTo>
                    <a:pt x="13745" y="3432"/>
                    <a:pt x="13525" y="3086"/>
                    <a:pt x="13255" y="3086"/>
                  </a:cubicBezTo>
                  <a:moveTo>
                    <a:pt x="20618" y="16495"/>
                  </a:moveTo>
                  <a:lnTo>
                    <a:pt x="15709" y="12638"/>
                  </a:lnTo>
                  <a:lnTo>
                    <a:pt x="15709" y="8963"/>
                  </a:lnTo>
                  <a:lnTo>
                    <a:pt x="20618" y="5105"/>
                  </a:lnTo>
                  <a:cubicBezTo>
                    <a:pt x="20618" y="5105"/>
                    <a:pt x="20618" y="16495"/>
                    <a:pt x="20618" y="16495"/>
                  </a:cubicBezTo>
                  <a:close/>
                  <a:moveTo>
                    <a:pt x="14727" y="16971"/>
                  </a:moveTo>
                  <a:lnTo>
                    <a:pt x="982" y="16971"/>
                  </a:lnTo>
                  <a:lnTo>
                    <a:pt x="982" y="3086"/>
                  </a:lnTo>
                  <a:cubicBezTo>
                    <a:pt x="982" y="2234"/>
                    <a:pt x="1422" y="1543"/>
                    <a:pt x="1964" y="1543"/>
                  </a:cubicBezTo>
                  <a:lnTo>
                    <a:pt x="13745" y="1543"/>
                  </a:lnTo>
                  <a:cubicBezTo>
                    <a:pt x="14287" y="1543"/>
                    <a:pt x="14727" y="2234"/>
                    <a:pt x="14727" y="3086"/>
                  </a:cubicBezTo>
                  <a:cubicBezTo>
                    <a:pt x="14727" y="3086"/>
                    <a:pt x="14727" y="16971"/>
                    <a:pt x="14727" y="16971"/>
                  </a:cubicBezTo>
                  <a:close/>
                  <a:moveTo>
                    <a:pt x="13745" y="20057"/>
                  </a:moveTo>
                  <a:lnTo>
                    <a:pt x="1964" y="20057"/>
                  </a:lnTo>
                  <a:cubicBezTo>
                    <a:pt x="1422" y="20057"/>
                    <a:pt x="982" y="19367"/>
                    <a:pt x="982" y="18514"/>
                  </a:cubicBezTo>
                  <a:lnTo>
                    <a:pt x="14727" y="18514"/>
                  </a:lnTo>
                  <a:cubicBezTo>
                    <a:pt x="14727" y="19367"/>
                    <a:pt x="14287" y="20057"/>
                    <a:pt x="13745" y="20057"/>
                  </a:cubicBezTo>
                  <a:moveTo>
                    <a:pt x="21109" y="3086"/>
                  </a:moveTo>
                  <a:cubicBezTo>
                    <a:pt x="21030" y="3086"/>
                    <a:pt x="20958" y="3122"/>
                    <a:pt x="20892" y="3175"/>
                  </a:cubicBezTo>
                  <a:lnTo>
                    <a:pt x="20890" y="3167"/>
                  </a:lnTo>
                  <a:lnTo>
                    <a:pt x="15709" y="7237"/>
                  </a:lnTo>
                  <a:lnTo>
                    <a:pt x="15709" y="3086"/>
                  </a:lnTo>
                  <a:cubicBezTo>
                    <a:pt x="15709" y="1382"/>
                    <a:pt x="14830" y="0"/>
                    <a:pt x="13745" y="0"/>
                  </a:cubicBezTo>
                  <a:lnTo>
                    <a:pt x="1964" y="0"/>
                  </a:lnTo>
                  <a:cubicBezTo>
                    <a:pt x="879" y="0"/>
                    <a:pt x="0" y="1382"/>
                    <a:pt x="0" y="3086"/>
                  </a:cubicBezTo>
                  <a:lnTo>
                    <a:pt x="0" y="18514"/>
                  </a:lnTo>
                  <a:cubicBezTo>
                    <a:pt x="0" y="20219"/>
                    <a:pt x="879" y="21600"/>
                    <a:pt x="1964" y="21600"/>
                  </a:cubicBezTo>
                  <a:lnTo>
                    <a:pt x="13745" y="21600"/>
                  </a:lnTo>
                  <a:cubicBezTo>
                    <a:pt x="14830" y="21600"/>
                    <a:pt x="15709" y="20219"/>
                    <a:pt x="15709" y="18514"/>
                  </a:cubicBezTo>
                  <a:lnTo>
                    <a:pt x="15709" y="14363"/>
                  </a:lnTo>
                  <a:lnTo>
                    <a:pt x="20890" y="18433"/>
                  </a:lnTo>
                  <a:lnTo>
                    <a:pt x="20892" y="18427"/>
                  </a:lnTo>
                  <a:cubicBezTo>
                    <a:pt x="20958" y="18478"/>
                    <a:pt x="21030" y="18514"/>
                    <a:pt x="21109" y="18514"/>
                  </a:cubicBezTo>
                  <a:cubicBezTo>
                    <a:pt x="21380" y="18514"/>
                    <a:pt x="21600" y="18170"/>
                    <a:pt x="21600" y="17743"/>
                  </a:cubicBezTo>
                  <a:lnTo>
                    <a:pt x="21600" y="3857"/>
                  </a:lnTo>
                  <a:cubicBezTo>
                    <a:pt x="21600" y="3432"/>
                    <a:pt x="21380" y="3086"/>
                    <a:pt x="21109" y="3086"/>
                  </a:cubicBezTo>
                  <a:moveTo>
                    <a:pt x="10309" y="6171"/>
                  </a:moveTo>
                  <a:cubicBezTo>
                    <a:pt x="10038" y="6171"/>
                    <a:pt x="9818" y="5827"/>
                    <a:pt x="9818" y="5400"/>
                  </a:cubicBezTo>
                  <a:cubicBezTo>
                    <a:pt x="9818" y="4974"/>
                    <a:pt x="10038" y="4629"/>
                    <a:pt x="10309" y="4629"/>
                  </a:cubicBezTo>
                  <a:cubicBezTo>
                    <a:pt x="10580" y="4629"/>
                    <a:pt x="10800" y="4974"/>
                    <a:pt x="10800" y="5400"/>
                  </a:cubicBezTo>
                  <a:cubicBezTo>
                    <a:pt x="10800" y="5827"/>
                    <a:pt x="10580" y="6171"/>
                    <a:pt x="10309" y="6171"/>
                  </a:cubicBezTo>
                  <a:moveTo>
                    <a:pt x="10309" y="3086"/>
                  </a:moveTo>
                  <a:cubicBezTo>
                    <a:pt x="9496" y="3086"/>
                    <a:pt x="8836" y="4123"/>
                    <a:pt x="8836" y="5400"/>
                  </a:cubicBezTo>
                  <a:cubicBezTo>
                    <a:pt x="8836" y="6678"/>
                    <a:pt x="9496" y="7714"/>
                    <a:pt x="10309" y="7714"/>
                  </a:cubicBezTo>
                  <a:cubicBezTo>
                    <a:pt x="11123" y="7714"/>
                    <a:pt x="11782" y="6678"/>
                    <a:pt x="11782" y="5400"/>
                  </a:cubicBezTo>
                  <a:cubicBezTo>
                    <a:pt x="11782" y="4123"/>
                    <a:pt x="11123" y="3086"/>
                    <a:pt x="10309" y="3086"/>
                  </a:cubicBezTo>
                </a:path>
              </a:pathLst>
            </a:custGeom>
            <a:solidFill>
              <a:schemeClr val="tx1">
                <a:lumMod val="50000"/>
                <a:lumOff val="50000"/>
              </a:schemeClr>
            </a:solidFill>
            <a:ln w="12700">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p>
          </p:txBody>
        </p:sp>
        <p:sp>
          <p:nvSpPr>
            <p:cNvPr id="27" name="Shape 2645">
              <a:extLst>
                <a:ext uri="{FF2B5EF4-FFF2-40B4-BE49-F238E27FC236}">
                  <a16:creationId xmlns:a16="http://schemas.microsoft.com/office/drawing/2014/main" id="{7948D624-FEC0-4DE3-8DD4-EB4EDC6452F3}"/>
                </a:ext>
              </a:extLst>
            </p:cNvPr>
            <p:cNvSpPr/>
            <p:nvPr/>
          </p:nvSpPr>
          <p:spPr>
            <a:xfrm>
              <a:off x="3294135" y="5632781"/>
              <a:ext cx="288854" cy="210076"/>
            </a:xfrm>
            <a:custGeom>
              <a:cxnLst>
                <a:cxn ang="0">
                  <a:pos x="wd2" y="hd2"/>
                </a:cxn>
                <a:cxn ang="5400000">
                  <a:pos x="wd2" y="hd2"/>
                </a:cxn>
                <a:cxn ang="10800000">
                  <a:pos x="wd2" y="hd2"/>
                </a:cxn>
                <a:cxn ang="16200000">
                  <a:pos x="wd2" y="hd2"/>
                </a:cxn>
              </a:cxnLst>
              <a:rect b="b" l="0" r="r" t="0"/>
              <a:pathLst>
                <a:path extrusionOk="0" h="21600" w="2160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tx1">
                <a:lumMod val="50000"/>
                <a:lumOff val="50000"/>
              </a:schemeClr>
            </a:solidFill>
            <a:ln w="12700">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p>
          </p:txBody>
        </p:sp>
      </p:grpSp>
      <p:sp>
        <p:nvSpPr>
          <p:cNvPr id="28" name="Text Placeholder 32">
            <a:extLst>
              <a:ext uri="{FF2B5EF4-FFF2-40B4-BE49-F238E27FC236}">
                <a16:creationId xmlns:a16="http://schemas.microsoft.com/office/drawing/2014/main" id="{15DE4E72-8F1E-48C6-A814-04A4AFD58477}"/>
              </a:ext>
            </a:extLst>
          </p:cNvPr>
          <p:cNvSpPr txBox="1"/>
          <p:nvPr/>
        </p:nvSpPr>
        <p:spPr>
          <a:xfrm>
            <a:off x="8596858" y="1135621"/>
            <a:ext cx="2175141" cy="82296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just" indent="0" marL="0">
              <a:lnSpc>
                <a:spcPct val="150000"/>
              </a:lnSpc>
              <a:buNone/>
            </a:pPr>
            <a:r>
              <a:rPr altLang="en-US" lang="zh-CN" sz="900">
                <a:solidFill>
                  <a:schemeClr val="bg1">
                    <a:lumMod val="50000"/>
                  </a:schemeClr>
                </a:solidFill>
                <a:latin charset="-122" panose="020b0503020204020204" pitchFamily="34" typeface="微软雅黑"/>
                <a:ea charset="-122" panose="020b0503020204020204" pitchFamily="34" typeface="微软雅黑"/>
                <a:sym charset="0" panose="020b0604020202020204" pitchFamily="34" typeface="Arial"/>
              </a:rPr>
              <a:t>请替换文字内容，修改文字内容，也可以直接复制你的内容到此。请替换文字内容，修改文字内容，也可以直接复制你的内容到此。请替换文字内容，修改文字内容</a:t>
            </a:r>
          </a:p>
        </p:txBody>
      </p:sp>
      <p:sp>
        <p:nvSpPr>
          <p:cNvPr id="29" name="Text Placeholder 33">
            <a:extLst>
              <a:ext uri="{FF2B5EF4-FFF2-40B4-BE49-F238E27FC236}">
                <a16:creationId xmlns:a16="http://schemas.microsoft.com/office/drawing/2014/main" id="{DABDF795-2ECA-4A3F-9BA7-88A18CEAC92C}"/>
              </a:ext>
            </a:extLst>
          </p:cNvPr>
          <p:cNvSpPr txBox="1"/>
          <p:nvPr/>
        </p:nvSpPr>
        <p:spPr>
          <a:xfrm>
            <a:off x="8596856" y="834872"/>
            <a:ext cx="2203917" cy="21336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just" indent="0" marL="0">
              <a:lnSpc>
                <a:spcPct val="100000"/>
              </a:lnSpc>
              <a:buNone/>
            </a:pPr>
            <a:r>
              <a:rPr altLang="en-US" b="1" lang="zh-CN" sz="1400">
                <a:solidFill>
                  <a:schemeClr val="tx1">
                    <a:lumMod val="85000"/>
                    <a:lumOff val="15000"/>
                  </a:schemeClr>
                </a:solidFill>
                <a:latin charset="-122" panose="020b0503020204020204" pitchFamily="34" typeface="微软雅黑"/>
                <a:ea charset="-122" panose="020b0503020204020204" pitchFamily="34" typeface="微软雅黑"/>
                <a:sym charset="0" panose="020b0604020202020204" pitchFamily="34" typeface="Arial"/>
              </a:rPr>
              <a:t>请替换文字内容</a:t>
            </a:r>
          </a:p>
        </p:txBody>
      </p:sp>
      <p:sp>
        <p:nvSpPr>
          <p:cNvPr id="30" name="Text Placeholder 32">
            <a:extLst>
              <a:ext uri="{FF2B5EF4-FFF2-40B4-BE49-F238E27FC236}">
                <a16:creationId xmlns:a16="http://schemas.microsoft.com/office/drawing/2014/main" id="{73A43B3B-0389-42B2-AECD-0E10BD0DAFBB}"/>
              </a:ext>
            </a:extLst>
          </p:cNvPr>
          <p:cNvSpPr txBox="1"/>
          <p:nvPr/>
        </p:nvSpPr>
        <p:spPr>
          <a:xfrm>
            <a:off x="9484449" y="3051252"/>
            <a:ext cx="2175141" cy="82296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just" indent="0" marL="0">
              <a:lnSpc>
                <a:spcPct val="150000"/>
              </a:lnSpc>
              <a:buNone/>
            </a:pPr>
            <a:r>
              <a:rPr altLang="en-US" lang="zh-CN" sz="900">
                <a:solidFill>
                  <a:schemeClr val="bg1">
                    <a:lumMod val="50000"/>
                  </a:schemeClr>
                </a:solidFill>
                <a:latin charset="-122" panose="020b0503020204020204" pitchFamily="34" typeface="微软雅黑"/>
                <a:ea charset="-122" panose="020b0503020204020204" pitchFamily="34" typeface="微软雅黑"/>
                <a:sym charset="0" panose="020b0604020202020204" pitchFamily="34" typeface="Arial"/>
              </a:rPr>
              <a:t>请替换文字内容，修改文字内容，也可以直接复制你的内容到此。请替换文字内容，修改文字内容，也可以直接复制你的内容到此。请替换文字内容，修改文字内容</a:t>
            </a:r>
          </a:p>
        </p:txBody>
      </p:sp>
      <p:sp>
        <p:nvSpPr>
          <p:cNvPr id="31" name="Text Placeholder 33">
            <a:extLst>
              <a:ext uri="{FF2B5EF4-FFF2-40B4-BE49-F238E27FC236}">
                <a16:creationId xmlns:a16="http://schemas.microsoft.com/office/drawing/2014/main" id="{B6929095-DDBF-4710-A6C8-4428B166BEE6}"/>
              </a:ext>
            </a:extLst>
          </p:cNvPr>
          <p:cNvSpPr txBox="1"/>
          <p:nvPr/>
        </p:nvSpPr>
        <p:spPr>
          <a:xfrm>
            <a:off x="9484449" y="2750503"/>
            <a:ext cx="2203917" cy="21336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just" indent="0" marL="0">
              <a:lnSpc>
                <a:spcPct val="100000"/>
              </a:lnSpc>
              <a:buNone/>
            </a:pPr>
            <a:r>
              <a:rPr altLang="en-US" b="1" lang="zh-CN" sz="1400">
                <a:solidFill>
                  <a:schemeClr val="tx1">
                    <a:lumMod val="85000"/>
                    <a:lumOff val="15000"/>
                  </a:schemeClr>
                </a:solidFill>
                <a:latin charset="-122" panose="020b0503020204020204" pitchFamily="34" typeface="微软雅黑"/>
                <a:ea charset="-122" panose="020b0503020204020204" pitchFamily="34" typeface="微软雅黑"/>
                <a:sym charset="0" panose="020b0604020202020204" pitchFamily="34" typeface="Arial"/>
              </a:rPr>
              <a:t>请替换文字内容</a:t>
            </a:r>
          </a:p>
        </p:txBody>
      </p:sp>
      <p:sp>
        <p:nvSpPr>
          <p:cNvPr id="32" name="Text Placeholder 32">
            <a:extLst>
              <a:ext uri="{FF2B5EF4-FFF2-40B4-BE49-F238E27FC236}">
                <a16:creationId xmlns:a16="http://schemas.microsoft.com/office/drawing/2014/main" id="{CF36FAE1-38CB-4F38-8767-B3C510D68EEE}"/>
              </a:ext>
            </a:extLst>
          </p:cNvPr>
          <p:cNvSpPr txBox="1"/>
          <p:nvPr/>
        </p:nvSpPr>
        <p:spPr>
          <a:xfrm>
            <a:off x="8641329" y="5046957"/>
            <a:ext cx="2175141" cy="82296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just" indent="0" marL="0">
              <a:lnSpc>
                <a:spcPct val="150000"/>
              </a:lnSpc>
              <a:buNone/>
            </a:pPr>
            <a:r>
              <a:rPr altLang="en-US" lang="zh-CN" sz="900">
                <a:solidFill>
                  <a:schemeClr val="bg1">
                    <a:lumMod val="50000"/>
                  </a:schemeClr>
                </a:solidFill>
                <a:latin charset="-122" panose="020b0503020204020204" pitchFamily="34" typeface="微软雅黑"/>
                <a:ea charset="-122" panose="020b0503020204020204" pitchFamily="34" typeface="微软雅黑"/>
                <a:sym charset="0" panose="020b0604020202020204" pitchFamily="34" typeface="Arial"/>
              </a:rPr>
              <a:t>请替换文字内容，修改文字内容，也可以直接复制你的内容到此。请替换文字内容，修改文字内容，也可以直接复制你的内容到此。请替换文字内容，修改文字内容</a:t>
            </a:r>
          </a:p>
        </p:txBody>
      </p:sp>
      <p:sp>
        <p:nvSpPr>
          <p:cNvPr id="33" name="Text Placeholder 33">
            <a:extLst>
              <a:ext uri="{FF2B5EF4-FFF2-40B4-BE49-F238E27FC236}">
                <a16:creationId xmlns:a16="http://schemas.microsoft.com/office/drawing/2014/main" id="{EA42740B-E44B-410A-AE55-3B27DB9DBFE1}"/>
              </a:ext>
            </a:extLst>
          </p:cNvPr>
          <p:cNvSpPr txBox="1"/>
          <p:nvPr/>
        </p:nvSpPr>
        <p:spPr>
          <a:xfrm>
            <a:off x="8641328" y="4746208"/>
            <a:ext cx="2203917" cy="21336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just" indent="0" marL="0">
              <a:lnSpc>
                <a:spcPct val="100000"/>
              </a:lnSpc>
              <a:buNone/>
            </a:pPr>
            <a:r>
              <a:rPr altLang="en-US" b="1" lang="zh-CN" sz="1400">
                <a:solidFill>
                  <a:schemeClr val="tx1">
                    <a:lumMod val="85000"/>
                    <a:lumOff val="15000"/>
                  </a:schemeClr>
                </a:solidFill>
                <a:latin charset="-122" panose="020b0503020204020204" pitchFamily="34" typeface="微软雅黑"/>
                <a:ea charset="-122" panose="020b0503020204020204" pitchFamily="34" typeface="微软雅黑"/>
                <a:sym charset="0" panose="020b0604020202020204" pitchFamily="34" typeface="Arial"/>
              </a:rPr>
              <a:t>请替换文字内容</a:t>
            </a:r>
          </a:p>
        </p:txBody>
      </p:sp>
    </p:spTree>
    <p:extLst>
      <p:ext uri="{BB962C8B-B14F-4D97-AF65-F5344CB8AC3E}">
        <p14:creationId val="3388751741"/>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0-#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0-#ppt_w/2"/>
                                          </p:val>
                                        </p:tav>
                                        <p:tav tm="100000">
                                          <p:val>
                                            <p:strVal val="#ppt_x"/>
                                          </p:val>
                                        </p:tav>
                                      </p:tavLst>
                                    </p:anim>
                                    <p:anim calcmode="lin" valueType="num">
                                      <p:cBhvr additive="base">
                                        <p:cTn dur="1500" fill="hold" id="12"/>
                                        <p:tgtEl>
                                          <p:spTgt spid="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500"/>
                            </p:stCondLst>
                            <p:childTnLst>
                              <p:par>
                                <p:cTn decel="100000" fill="hold" id="14" nodeType="afterEffect" presetClass="entr" presetID="2" presetSubtype="4">
                                  <p:stCondLst>
                                    <p:cond delay="0"/>
                                  </p:stCondLst>
                                  <p:childTnLst>
                                    <p:set>
                                      <p:cBhvr>
                                        <p:cTn dur="1" fill="hold" id="15">
                                          <p:stCondLst>
                                            <p:cond delay="0"/>
                                          </p:stCondLst>
                                        </p:cTn>
                                        <p:tgtEl>
                                          <p:spTgt spid="13"/>
                                        </p:tgtEl>
                                        <p:attrNameLst>
                                          <p:attrName>style.visibility</p:attrName>
                                        </p:attrNameLst>
                                      </p:cBhvr>
                                      <p:to>
                                        <p:strVal val="visible"/>
                                      </p:to>
                                    </p:set>
                                    <p:anim calcmode="lin" valueType="num">
                                      <p:cBhvr additive="base">
                                        <p:cTn dur="1500" fill="hold" id="16"/>
                                        <p:tgtEl>
                                          <p:spTgt spid="13"/>
                                        </p:tgtEl>
                                        <p:attrNameLst>
                                          <p:attrName>ppt_x</p:attrName>
                                        </p:attrNameLst>
                                      </p:cBhvr>
                                      <p:tavLst>
                                        <p:tav tm="0">
                                          <p:val>
                                            <p:strVal val="#ppt_x"/>
                                          </p:val>
                                        </p:tav>
                                        <p:tav tm="100000">
                                          <p:val>
                                            <p:strVal val="#ppt_x"/>
                                          </p:val>
                                        </p:tav>
                                      </p:tavLst>
                                    </p:anim>
                                    <p:anim calcmode="lin" valueType="num">
                                      <p:cBhvr additive="base">
                                        <p:cTn dur="1500" fill="hold" id="17"/>
                                        <p:tgtEl>
                                          <p:spTgt spid="13"/>
                                        </p:tgtEl>
                                        <p:attrNameLst>
                                          <p:attrName>ppt_y</p:attrName>
                                        </p:attrNameLst>
                                      </p:cBhvr>
                                      <p:tavLst>
                                        <p:tav tm="0">
                                          <p:val>
                                            <p:strVal val="1+#ppt_h/2"/>
                                          </p:val>
                                        </p:tav>
                                        <p:tav tm="100000">
                                          <p:val>
                                            <p:strVal val="#ppt_y"/>
                                          </p:val>
                                        </p:tav>
                                      </p:tavLst>
                                    </p:anim>
                                  </p:childTnLst>
                                </p:cTn>
                              </p:par>
                              <p:par>
                                <p:cTn decel="100000" fill="hold" id="18" nodeType="withEffect" presetClass="entr" presetID="2" presetSubtype="4">
                                  <p:stCondLst>
                                    <p:cond delay="0"/>
                                  </p:stCondLst>
                                  <p:childTnLst>
                                    <p:set>
                                      <p:cBhvr>
                                        <p:cTn dur="1" fill="hold" id="19">
                                          <p:stCondLst>
                                            <p:cond delay="0"/>
                                          </p:stCondLst>
                                        </p:cTn>
                                        <p:tgtEl>
                                          <p:spTgt spid="14"/>
                                        </p:tgtEl>
                                        <p:attrNameLst>
                                          <p:attrName>style.visibility</p:attrName>
                                        </p:attrNameLst>
                                      </p:cBhvr>
                                      <p:to>
                                        <p:strVal val="visible"/>
                                      </p:to>
                                    </p:set>
                                    <p:anim calcmode="lin" valueType="num">
                                      <p:cBhvr additive="base">
                                        <p:cTn dur="1500" fill="hold" id="20"/>
                                        <p:tgtEl>
                                          <p:spTgt spid="14"/>
                                        </p:tgtEl>
                                        <p:attrNameLst>
                                          <p:attrName>ppt_x</p:attrName>
                                        </p:attrNameLst>
                                      </p:cBhvr>
                                      <p:tavLst>
                                        <p:tav tm="0">
                                          <p:val>
                                            <p:strVal val="#ppt_x"/>
                                          </p:val>
                                        </p:tav>
                                        <p:tav tm="100000">
                                          <p:val>
                                            <p:strVal val="#ppt_x"/>
                                          </p:val>
                                        </p:tav>
                                      </p:tavLst>
                                    </p:anim>
                                    <p:anim calcmode="lin" valueType="num">
                                      <p:cBhvr additive="base">
                                        <p:cTn dur="1500" fill="hold" id="21"/>
                                        <p:tgtEl>
                                          <p:spTgt spid="14"/>
                                        </p:tgtEl>
                                        <p:attrNameLst>
                                          <p:attrName>ppt_y</p:attrName>
                                        </p:attrNameLst>
                                      </p:cBhvr>
                                      <p:tavLst>
                                        <p:tav tm="0">
                                          <p:val>
                                            <p:strVal val="1+#ppt_h/2"/>
                                          </p:val>
                                        </p:tav>
                                        <p:tav tm="100000">
                                          <p:val>
                                            <p:strVal val="#ppt_y"/>
                                          </p:val>
                                        </p:tav>
                                      </p:tavLst>
                                    </p:anim>
                                  </p:childTnLst>
                                </p:cTn>
                              </p:par>
                              <p:par>
                                <p:cTn decel="100000" fill="hold" id="22" nodeType="withEffect" presetClass="entr" presetID="2" presetSubtype="4">
                                  <p:stCondLst>
                                    <p:cond delay="0"/>
                                  </p:stCondLst>
                                  <p:childTnLst>
                                    <p:set>
                                      <p:cBhvr>
                                        <p:cTn dur="1" fill="hold" id="23">
                                          <p:stCondLst>
                                            <p:cond delay="0"/>
                                          </p:stCondLst>
                                        </p:cTn>
                                        <p:tgtEl>
                                          <p:spTgt spid="15"/>
                                        </p:tgtEl>
                                        <p:attrNameLst>
                                          <p:attrName>style.visibility</p:attrName>
                                        </p:attrNameLst>
                                      </p:cBhvr>
                                      <p:to>
                                        <p:strVal val="visible"/>
                                      </p:to>
                                    </p:set>
                                    <p:anim calcmode="lin" valueType="num">
                                      <p:cBhvr additive="base">
                                        <p:cTn dur="1500" fill="hold" id="24"/>
                                        <p:tgtEl>
                                          <p:spTgt spid="15"/>
                                        </p:tgtEl>
                                        <p:attrNameLst>
                                          <p:attrName>ppt_x</p:attrName>
                                        </p:attrNameLst>
                                      </p:cBhvr>
                                      <p:tavLst>
                                        <p:tav tm="0">
                                          <p:val>
                                            <p:strVal val="#ppt_x"/>
                                          </p:val>
                                        </p:tav>
                                        <p:tav tm="100000">
                                          <p:val>
                                            <p:strVal val="#ppt_x"/>
                                          </p:val>
                                        </p:tav>
                                      </p:tavLst>
                                    </p:anim>
                                    <p:anim calcmode="lin" valueType="num">
                                      <p:cBhvr additive="base">
                                        <p:cTn dur="1500" fill="hold" id="25"/>
                                        <p:tgtEl>
                                          <p:spTgt spid="15"/>
                                        </p:tgtEl>
                                        <p:attrNameLst>
                                          <p:attrName>ppt_y</p:attrName>
                                        </p:attrNameLst>
                                      </p:cBhvr>
                                      <p:tavLst>
                                        <p:tav tm="0">
                                          <p:val>
                                            <p:strVal val="1+#ppt_h/2"/>
                                          </p:val>
                                        </p:tav>
                                        <p:tav tm="100000">
                                          <p:val>
                                            <p:strVal val="#ppt_y"/>
                                          </p:val>
                                        </p:tav>
                                      </p:tavLst>
                                    </p:anim>
                                  </p:childTnLst>
                                </p:cTn>
                              </p:par>
                            </p:childTnLst>
                          </p:cTn>
                        </p:par>
                        <p:par>
                          <p:cTn fill="hold" id="26" nodeType="afterGroup">
                            <p:stCondLst>
                              <p:cond delay="3000"/>
                            </p:stCondLst>
                            <p:childTnLst>
                              <p:par>
                                <p:cTn decel="100000" fill="hold" grpId="0" id="27" nodeType="afterEffect" presetClass="entr" presetID="49" presetSubtype="0">
                                  <p:stCondLst>
                                    <p:cond delay="0"/>
                                  </p:stCondLst>
                                  <p:childTnLst>
                                    <p:set>
                                      <p:cBhvr>
                                        <p:cTn dur="1" fill="hold" id="28">
                                          <p:stCondLst>
                                            <p:cond delay="0"/>
                                          </p:stCondLst>
                                        </p:cTn>
                                        <p:tgtEl>
                                          <p:spTgt spid="4"/>
                                        </p:tgtEl>
                                        <p:attrNameLst>
                                          <p:attrName>style.visibility</p:attrName>
                                        </p:attrNameLst>
                                      </p:cBhvr>
                                      <p:to>
                                        <p:strVal val="visible"/>
                                      </p:to>
                                    </p:set>
                                    <p:anim calcmode="lin" valueType="num">
                                      <p:cBhvr>
                                        <p:cTn dur="500" fill="hold" id="29"/>
                                        <p:tgtEl>
                                          <p:spTgt spid="4"/>
                                        </p:tgtEl>
                                        <p:attrNameLst>
                                          <p:attrName>ppt_w</p:attrName>
                                        </p:attrNameLst>
                                      </p:cBhvr>
                                      <p:tavLst>
                                        <p:tav tm="0">
                                          <p:val>
                                            <p:fltVal val="0"/>
                                          </p:val>
                                        </p:tav>
                                        <p:tav tm="100000">
                                          <p:val>
                                            <p:strVal val="#ppt_w"/>
                                          </p:val>
                                        </p:tav>
                                      </p:tavLst>
                                    </p:anim>
                                    <p:anim calcmode="lin" valueType="num">
                                      <p:cBhvr>
                                        <p:cTn dur="500" fill="hold" id="30"/>
                                        <p:tgtEl>
                                          <p:spTgt spid="4"/>
                                        </p:tgtEl>
                                        <p:attrNameLst>
                                          <p:attrName>ppt_h</p:attrName>
                                        </p:attrNameLst>
                                      </p:cBhvr>
                                      <p:tavLst>
                                        <p:tav tm="0">
                                          <p:val>
                                            <p:fltVal val="0"/>
                                          </p:val>
                                        </p:tav>
                                        <p:tav tm="100000">
                                          <p:val>
                                            <p:strVal val="#ppt_h"/>
                                          </p:val>
                                        </p:tav>
                                      </p:tavLst>
                                    </p:anim>
                                    <p:anim calcmode="lin" valueType="num">
                                      <p:cBhvr>
                                        <p:cTn dur="500" fill="hold" id="31"/>
                                        <p:tgtEl>
                                          <p:spTgt spid="4"/>
                                        </p:tgtEl>
                                        <p:attrNameLst>
                                          <p:attrName>style.rotation</p:attrName>
                                        </p:attrNameLst>
                                      </p:cBhvr>
                                      <p:tavLst>
                                        <p:tav tm="0">
                                          <p:val>
                                            <p:fltVal val="360"/>
                                          </p:val>
                                        </p:tav>
                                        <p:tav tm="100000">
                                          <p:val>
                                            <p:fltVal val="0"/>
                                          </p:val>
                                        </p:tav>
                                      </p:tavLst>
                                    </p:anim>
                                    <p:animEffect filter="fade" transition="in">
                                      <p:cBhvr>
                                        <p:cTn dur="500" id="32"/>
                                        <p:tgtEl>
                                          <p:spTgt spid="4"/>
                                        </p:tgtEl>
                                      </p:cBhvr>
                                    </p:animEffect>
                                  </p:childTnLst>
                                </p:cTn>
                              </p:par>
                              <p:par>
                                <p:cTn decel="100000" fill="hold" grpId="0" id="33" nodeType="withEffect" presetClass="entr" presetID="49" presetSubtype="0">
                                  <p:stCondLst>
                                    <p:cond delay="1500"/>
                                  </p:stCondLst>
                                  <p:childTnLst>
                                    <p:set>
                                      <p:cBhvr>
                                        <p:cTn dur="1" fill="hold" id="34">
                                          <p:stCondLst>
                                            <p:cond delay="0"/>
                                          </p:stCondLst>
                                        </p:cTn>
                                        <p:tgtEl>
                                          <p:spTgt spid="8"/>
                                        </p:tgtEl>
                                        <p:attrNameLst>
                                          <p:attrName>style.visibility</p:attrName>
                                        </p:attrNameLst>
                                      </p:cBhvr>
                                      <p:to>
                                        <p:strVal val="visible"/>
                                      </p:to>
                                    </p:set>
                                    <p:anim calcmode="lin" valueType="num">
                                      <p:cBhvr>
                                        <p:cTn dur="500" fill="hold" id="35"/>
                                        <p:tgtEl>
                                          <p:spTgt spid="8"/>
                                        </p:tgtEl>
                                        <p:attrNameLst>
                                          <p:attrName>ppt_w</p:attrName>
                                        </p:attrNameLst>
                                      </p:cBhvr>
                                      <p:tavLst>
                                        <p:tav tm="0">
                                          <p:val>
                                            <p:fltVal val="0"/>
                                          </p:val>
                                        </p:tav>
                                        <p:tav tm="100000">
                                          <p:val>
                                            <p:strVal val="#ppt_w"/>
                                          </p:val>
                                        </p:tav>
                                      </p:tavLst>
                                    </p:anim>
                                    <p:anim calcmode="lin" valueType="num">
                                      <p:cBhvr>
                                        <p:cTn dur="500" fill="hold" id="36"/>
                                        <p:tgtEl>
                                          <p:spTgt spid="8"/>
                                        </p:tgtEl>
                                        <p:attrNameLst>
                                          <p:attrName>ppt_h</p:attrName>
                                        </p:attrNameLst>
                                      </p:cBhvr>
                                      <p:tavLst>
                                        <p:tav tm="0">
                                          <p:val>
                                            <p:fltVal val="0"/>
                                          </p:val>
                                        </p:tav>
                                        <p:tav tm="100000">
                                          <p:val>
                                            <p:strVal val="#ppt_h"/>
                                          </p:val>
                                        </p:tav>
                                      </p:tavLst>
                                    </p:anim>
                                    <p:anim calcmode="lin" valueType="num">
                                      <p:cBhvr>
                                        <p:cTn dur="500" fill="hold" id="37"/>
                                        <p:tgtEl>
                                          <p:spTgt spid="8"/>
                                        </p:tgtEl>
                                        <p:attrNameLst>
                                          <p:attrName>style.rotation</p:attrName>
                                        </p:attrNameLst>
                                      </p:cBhvr>
                                      <p:tavLst>
                                        <p:tav tm="0">
                                          <p:val>
                                            <p:fltVal val="360"/>
                                          </p:val>
                                        </p:tav>
                                        <p:tav tm="100000">
                                          <p:val>
                                            <p:fltVal val="0"/>
                                          </p:val>
                                        </p:tav>
                                      </p:tavLst>
                                    </p:anim>
                                    <p:animEffect filter="fade" transition="in">
                                      <p:cBhvr>
                                        <p:cTn dur="500" id="38"/>
                                        <p:tgtEl>
                                          <p:spTgt spid="8"/>
                                        </p:tgtEl>
                                      </p:cBhvr>
                                    </p:animEffect>
                                  </p:childTnLst>
                                </p:cTn>
                              </p:par>
                              <p:par>
                                <p:cTn decel="100000" fill="hold" grpId="0" id="39" nodeType="withEffect" presetClass="entr" presetID="49" presetSubtype="0">
                                  <p:stCondLst>
                                    <p:cond delay="2000"/>
                                  </p:stCondLst>
                                  <p:childTnLst>
                                    <p:set>
                                      <p:cBhvr>
                                        <p:cTn dur="1" fill="hold" id="40">
                                          <p:stCondLst>
                                            <p:cond delay="0"/>
                                          </p:stCondLst>
                                        </p:cTn>
                                        <p:tgtEl>
                                          <p:spTgt spid="9"/>
                                        </p:tgtEl>
                                        <p:attrNameLst>
                                          <p:attrName>style.visibility</p:attrName>
                                        </p:attrNameLst>
                                      </p:cBhvr>
                                      <p:to>
                                        <p:strVal val="visible"/>
                                      </p:to>
                                    </p:set>
                                    <p:anim calcmode="lin" valueType="num">
                                      <p:cBhvr>
                                        <p:cTn dur="500" fill="hold" id="41"/>
                                        <p:tgtEl>
                                          <p:spTgt spid="9"/>
                                        </p:tgtEl>
                                        <p:attrNameLst>
                                          <p:attrName>ppt_w</p:attrName>
                                        </p:attrNameLst>
                                      </p:cBhvr>
                                      <p:tavLst>
                                        <p:tav tm="0">
                                          <p:val>
                                            <p:fltVal val="0"/>
                                          </p:val>
                                        </p:tav>
                                        <p:tav tm="100000">
                                          <p:val>
                                            <p:strVal val="#ppt_w"/>
                                          </p:val>
                                        </p:tav>
                                      </p:tavLst>
                                    </p:anim>
                                    <p:anim calcmode="lin" valueType="num">
                                      <p:cBhvr>
                                        <p:cTn dur="500" fill="hold" id="42"/>
                                        <p:tgtEl>
                                          <p:spTgt spid="9"/>
                                        </p:tgtEl>
                                        <p:attrNameLst>
                                          <p:attrName>ppt_h</p:attrName>
                                        </p:attrNameLst>
                                      </p:cBhvr>
                                      <p:tavLst>
                                        <p:tav tm="0">
                                          <p:val>
                                            <p:fltVal val="0"/>
                                          </p:val>
                                        </p:tav>
                                        <p:tav tm="100000">
                                          <p:val>
                                            <p:strVal val="#ppt_h"/>
                                          </p:val>
                                        </p:tav>
                                      </p:tavLst>
                                    </p:anim>
                                    <p:anim calcmode="lin" valueType="num">
                                      <p:cBhvr>
                                        <p:cTn dur="500" fill="hold" id="43"/>
                                        <p:tgtEl>
                                          <p:spTgt spid="9"/>
                                        </p:tgtEl>
                                        <p:attrNameLst>
                                          <p:attrName>style.rotation</p:attrName>
                                        </p:attrNameLst>
                                      </p:cBhvr>
                                      <p:tavLst>
                                        <p:tav tm="0">
                                          <p:val>
                                            <p:fltVal val="360"/>
                                          </p:val>
                                        </p:tav>
                                        <p:tav tm="100000">
                                          <p:val>
                                            <p:fltVal val="0"/>
                                          </p:val>
                                        </p:tav>
                                      </p:tavLst>
                                    </p:anim>
                                    <p:animEffect filter="fade" transition="in">
                                      <p:cBhvr>
                                        <p:cTn dur="500" id="44"/>
                                        <p:tgtEl>
                                          <p:spTgt spid="9"/>
                                        </p:tgtEl>
                                      </p:cBhvr>
                                    </p:animEffect>
                                  </p:childTnLst>
                                </p:cTn>
                              </p:par>
                            </p:childTnLst>
                          </p:cTn>
                        </p:par>
                        <p:par>
                          <p:cTn fill="hold" id="45" nodeType="afterGroup">
                            <p:stCondLst>
                              <p:cond delay="5500"/>
                            </p:stCondLst>
                            <p:childTnLst>
                              <p:par>
                                <p:cTn accel="20000" decel="80000" fill="hold" grpId="0" id="46" nodeType="afterEffect" presetClass="entr" presetID="2" presetSubtype="8">
                                  <p:stCondLst>
                                    <p:cond delay="0"/>
                                  </p:stCondLst>
                                  <p:childTnLst>
                                    <p:set>
                                      <p:cBhvr>
                                        <p:cTn dur="1" fill="hold" id="47">
                                          <p:stCondLst>
                                            <p:cond delay="0"/>
                                          </p:stCondLst>
                                        </p:cTn>
                                        <p:tgtEl>
                                          <p:spTgt spid="18"/>
                                        </p:tgtEl>
                                        <p:attrNameLst>
                                          <p:attrName>style.visibility</p:attrName>
                                        </p:attrNameLst>
                                      </p:cBhvr>
                                      <p:to>
                                        <p:strVal val="visible"/>
                                      </p:to>
                                    </p:set>
                                    <p:anim calcmode="lin" valueType="num">
                                      <p:cBhvr additive="base">
                                        <p:cTn dur="1000" fill="hold" id="48"/>
                                        <p:tgtEl>
                                          <p:spTgt spid="18"/>
                                        </p:tgtEl>
                                        <p:attrNameLst>
                                          <p:attrName>ppt_x</p:attrName>
                                        </p:attrNameLst>
                                      </p:cBhvr>
                                      <p:tavLst>
                                        <p:tav tm="0">
                                          <p:val>
                                            <p:strVal val="0-#ppt_w/2"/>
                                          </p:val>
                                        </p:tav>
                                        <p:tav tm="100000">
                                          <p:val>
                                            <p:strVal val="#ppt_x"/>
                                          </p:val>
                                        </p:tav>
                                      </p:tavLst>
                                    </p:anim>
                                    <p:anim calcmode="lin" valueType="num">
                                      <p:cBhvr additive="base">
                                        <p:cTn dur="1000" fill="hold" id="49"/>
                                        <p:tgtEl>
                                          <p:spTgt spid="18"/>
                                        </p:tgtEl>
                                        <p:attrNameLst>
                                          <p:attrName>ppt_y</p:attrName>
                                        </p:attrNameLst>
                                      </p:cBhvr>
                                      <p:tavLst>
                                        <p:tav tm="0">
                                          <p:val>
                                            <p:strVal val="#ppt_y"/>
                                          </p:val>
                                        </p:tav>
                                        <p:tav tm="100000">
                                          <p:val>
                                            <p:strVal val="#ppt_y"/>
                                          </p:val>
                                        </p:tav>
                                      </p:tavLst>
                                    </p:anim>
                                  </p:childTnLst>
                                </p:cTn>
                              </p:par>
                              <p:par>
                                <p:cTn accel="20000" decel="80000" fill="hold" grpId="0" id="50" nodeType="withEffect" presetClass="entr" presetID="2" presetSubtype="8">
                                  <p:stCondLst>
                                    <p:cond delay="300"/>
                                  </p:stCondLst>
                                  <p:childTnLst>
                                    <p:set>
                                      <p:cBhvr>
                                        <p:cTn dur="1" fill="hold" id="51">
                                          <p:stCondLst>
                                            <p:cond delay="0"/>
                                          </p:stCondLst>
                                        </p:cTn>
                                        <p:tgtEl>
                                          <p:spTgt spid="19"/>
                                        </p:tgtEl>
                                        <p:attrNameLst>
                                          <p:attrName>style.visibility</p:attrName>
                                        </p:attrNameLst>
                                      </p:cBhvr>
                                      <p:to>
                                        <p:strVal val="visible"/>
                                      </p:to>
                                    </p:set>
                                    <p:anim calcmode="lin" valueType="num">
                                      <p:cBhvr additive="base">
                                        <p:cTn dur="1000" fill="hold" id="52"/>
                                        <p:tgtEl>
                                          <p:spTgt spid="19"/>
                                        </p:tgtEl>
                                        <p:attrNameLst>
                                          <p:attrName>ppt_x</p:attrName>
                                        </p:attrNameLst>
                                      </p:cBhvr>
                                      <p:tavLst>
                                        <p:tav tm="0">
                                          <p:val>
                                            <p:strVal val="0-#ppt_w/2"/>
                                          </p:val>
                                        </p:tav>
                                        <p:tav tm="100000">
                                          <p:val>
                                            <p:strVal val="#ppt_x"/>
                                          </p:val>
                                        </p:tav>
                                      </p:tavLst>
                                    </p:anim>
                                    <p:anim calcmode="lin" valueType="num">
                                      <p:cBhvr additive="base">
                                        <p:cTn dur="1000" fill="hold" id="53"/>
                                        <p:tgtEl>
                                          <p:spTgt spid="19"/>
                                        </p:tgtEl>
                                        <p:attrNameLst>
                                          <p:attrName>ppt_y</p:attrName>
                                        </p:attrNameLst>
                                      </p:cBhvr>
                                      <p:tavLst>
                                        <p:tav tm="0">
                                          <p:val>
                                            <p:strVal val="#ppt_y"/>
                                          </p:val>
                                        </p:tav>
                                        <p:tav tm="100000">
                                          <p:val>
                                            <p:strVal val="#ppt_y"/>
                                          </p:val>
                                        </p:tav>
                                      </p:tavLst>
                                    </p:anim>
                                  </p:childTnLst>
                                </p:cTn>
                              </p:par>
                            </p:childTnLst>
                          </p:cTn>
                        </p:par>
                        <p:par>
                          <p:cTn fill="hold" id="54" nodeType="afterGroup">
                            <p:stCondLst>
                              <p:cond delay="6800"/>
                            </p:stCondLst>
                            <p:childTnLst>
                              <p:par>
                                <p:cTn fill="hold" grpId="0" id="55" nodeType="afterEffect" presetClass="entr" presetID="14" presetSubtype="10">
                                  <p:stCondLst>
                                    <p:cond delay="0"/>
                                  </p:stCondLst>
                                  <p:childTnLst>
                                    <p:set>
                                      <p:cBhvr>
                                        <p:cTn dur="1" fill="hold" id="56">
                                          <p:stCondLst>
                                            <p:cond delay="0"/>
                                          </p:stCondLst>
                                        </p:cTn>
                                        <p:tgtEl>
                                          <p:spTgt spid="16"/>
                                        </p:tgtEl>
                                        <p:attrNameLst>
                                          <p:attrName>style.visibility</p:attrName>
                                        </p:attrNameLst>
                                      </p:cBhvr>
                                      <p:to>
                                        <p:strVal val="visible"/>
                                      </p:to>
                                    </p:set>
                                    <p:animEffect filter="randombar(horizontal)" transition="in">
                                      <p:cBhvr>
                                        <p:cTn dur="500" id="57"/>
                                        <p:tgtEl>
                                          <p:spTgt spid="16"/>
                                        </p:tgtEl>
                                      </p:cBhvr>
                                    </p:animEffect>
                                  </p:childTnLst>
                                </p:cTn>
                              </p:par>
                            </p:childTnLst>
                          </p:cTn>
                        </p:par>
                        <p:par>
                          <p:cTn fill="hold" id="58" nodeType="afterGroup">
                            <p:stCondLst>
                              <p:cond delay="7300"/>
                            </p:stCondLst>
                            <p:childTnLst>
                              <p:par>
                                <p:cTn fill="hold" grpId="0" id="59" nodeType="afterEffect" presetClass="entr" presetID="14" presetSubtype="10">
                                  <p:stCondLst>
                                    <p:cond delay="0"/>
                                  </p:stCondLst>
                                  <p:childTnLst>
                                    <p:set>
                                      <p:cBhvr>
                                        <p:cTn dur="1" fill="hold" id="60">
                                          <p:stCondLst>
                                            <p:cond delay="0"/>
                                          </p:stCondLst>
                                        </p:cTn>
                                        <p:tgtEl>
                                          <p:spTgt spid="17"/>
                                        </p:tgtEl>
                                        <p:attrNameLst>
                                          <p:attrName>style.visibility</p:attrName>
                                        </p:attrNameLst>
                                      </p:cBhvr>
                                      <p:to>
                                        <p:strVal val="visible"/>
                                      </p:to>
                                    </p:set>
                                    <p:animEffect filter="randombar(horizontal)" transition="in">
                                      <p:cBhvr>
                                        <p:cTn dur="500" id="61"/>
                                        <p:tgtEl>
                                          <p:spTgt spid="17"/>
                                        </p:tgtEl>
                                      </p:cBhvr>
                                    </p:animEffect>
                                  </p:childTnLst>
                                </p:cTn>
                              </p:par>
                            </p:childTnLst>
                          </p:cTn>
                        </p:par>
                        <p:par>
                          <p:cTn fill="hold" id="62" nodeType="afterGroup">
                            <p:stCondLst>
                              <p:cond delay="7800"/>
                            </p:stCondLst>
                            <p:childTnLst>
                              <p:par>
                                <p:cTn fill="hold" id="63" nodeType="afterEffect" presetClass="entr" presetID="55" presetSubtype="0">
                                  <p:stCondLst>
                                    <p:cond delay="0"/>
                                  </p:stCondLst>
                                  <p:childTnLst>
                                    <p:set>
                                      <p:cBhvr>
                                        <p:cTn dur="1" fill="hold" id="64">
                                          <p:stCondLst>
                                            <p:cond delay="0"/>
                                          </p:stCondLst>
                                        </p:cTn>
                                        <p:tgtEl>
                                          <p:spTgt spid="20"/>
                                        </p:tgtEl>
                                        <p:attrNameLst>
                                          <p:attrName>style.visibility</p:attrName>
                                        </p:attrNameLst>
                                      </p:cBhvr>
                                      <p:to>
                                        <p:strVal val="visible"/>
                                      </p:to>
                                    </p:set>
                                    <p:anim calcmode="lin" valueType="num">
                                      <p:cBhvr>
                                        <p:cTn dur="1000" fill="hold" id="65"/>
                                        <p:tgtEl>
                                          <p:spTgt spid="20"/>
                                        </p:tgtEl>
                                        <p:attrNameLst>
                                          <p:attrName>ppt_w</p:attrName>
                                        </p:attrNameLst>
                                      </p:cBhvr>
                                      <p:tavLst>
                                        <p:tav tm="0">
                                          <p:val>
                                            <p:strVal val="#ppt_w*0.70"/>
                                          </p:val>
                                        </p:tav>
                                        <p:tav tm="100000">
                                          <p:val>
                                            <p:strVal val="#ppt_w"/>
                                          </p:val>
                                        </p:tav>
                                      </p:tavLst>
                                    </p:anim>
                                    <p:anim calcmode="lin" valueType="num">
                                      <p:cBhvr>
                                        <p:cTn dur="1000" fill="hold" id="66"/>
                                        <p:tgtEl>
                                          <p:spTgt spid="20"/>
                                        </p:tgtEl>
                                        <p:attrNameLst>
                                          <p:attrName>ppt_h</p:attrName>
                                        </p:attrNameLst>
                                      </p:cBhvr>
                                      <p:tavLst>
                                        <p:tav tm="0">
                                          <p:val>
                                            <p:strVal val="#ppt_h"/>
                                          </p:val>
                                        </p:tav>
                                        <p:tav tm="100000">
                                          <p:val>
                                            <p:strVal val="#ppt_h"/>
                                          </p:val>
                                        </p:tav>
                                      </p:tavLst>
                                    </p:anim>
                                    <p:animEffect filter="fade" transition="in">
                                      <p:cBhvr>
                                        <p:cTn dur="1000" id="67"/>
                                        <p:tgtEl>
                                          <p:spTgt spid="20"/>
                                        </p:tgtEl>
                                      </p:cBhvr>
                                    </p:animEffect>
                                  </p:childTnLst>
                                </p:cTn>
                              </p:par>
                            </p:childTnLst>
                          </p:cTn>
                        </p:par>
                        <p:par>
                          <p:cTn fill="hold" id="68" nodeType="afterGroup">
                            <p:stCondLst>
                              <p:cond delay="8800"/>
                            </p:stCondLst>
                            <p:childTnLst>
                              <p:par>
                                <p:cTn fill="hold" id="69" nodeType="afterEffect" presetClass="entr" presetID="55" presetSubtype="0">
                                  <p:stCondLst>
                                    <p:cond delay="0"/>
                                  </p:stCondLst>
                                  <p:childTnLst>
                                    <p:set>
                                      <p:cBhvr>
                                        <p:cTn dur="1" fill="hold" id="70">
                                          <p:stCondLst>
                                            <p:cond delay="0"/>
                                          </p:stCondLst>
                                        </p:cTn>
                                        <p:tgtEl>
                                          <p:spTgt spid="24"/>
                                        </p:tgtEl>
                                        <p:attrNameLst>
                                          <p:attrName>style.visibility</p:attrName>
                                        </p:attrNameLst>
                                      </p:cBhvr>
                                      <p:to>
                                        <p:strVal val="visible"/>
                                      </p:to>
                                    </p:set>
                                    <p:anim calcmode="lin" valueType="num">
                                      <p:cBhvr>
                                        <p:cTn dur="1000" fill="hold" id="71"/>
                                        <p:tgtEl>
                                          <p:spTgt spid="24"/>
                                        </p:tgtEl>
                                        <p:attrNameLst>
                                          <p:attrName>ppt_w</p:attrName>
                                        </p:attrNameLst>
                                      </p:cBhvr>
                                      <p:tavLst>
                                        <p:tav tm="0">
                                          <p:val>
                                            <p:strVal val="#ppt_w*0.70"/>
                                          </p:val>
                                        </p:tav>
                                        <p:tav tm="100000">
                                          <p:val>
                                            <p:strVal val="#ppt_w"/>
                                          </p:val>
                                        </p:tav>
                                      </p:tavLst>
                                    </p:anim>
                                    <p:anim calcmode="lin" valueType="num">
                                      <p:cBhvr>
                                        <p:cTn dur="1000" fill="hold" id="72"/>
                                        <p:tgtEl>
                                          <p:spTgt spid="24"/>
                                        </p:tgtEl>
                                        <p:attrNameLst>
                                          <p:attrName>ppt_h</p:attrName>
                                        </p:attrNameLst>
                                      </p:cBhvr>
                                      <p:tavLst>
                                        <p:tav tm="0">
                                          <p:val>
                                            <p:strVal val="#ppt_h"/>
                                          </p:val>
                                        </p:tav>
                                        <p:tav tm="100000">
                                          <p:val>
                                            <p:strVal val="#ppt_h"/>
                                          </p:val>
                                        </p:tav>
                                      </p:tavLst>
                                    </p:anim>
                                    <p:animEffect filter="fade" transition="in">
                                      <p:cBhvr>
                                        <p:cTn dur="1000" id="73"/>
                                        <p:tgtEl>
                                          <p:spTgt spid="24"/>
                                        </p:tgtEl>
                                      </p:cBhvr>
                                    </p:animEffect>
                                  </p:childTnLst>
                                </p:cTn>
                              </p:par>
                            </p:childTnLst>
                          </p:cTn>
                        </p:par>
                        <p:par>
                          <p:cTn fill="hold" id="74" nodeType="afterGroup">
                            <p:stCondLst>
                              <p:cond delay="9800"/>
                            </p:stCondLst>
                            <p:childTnLst>
                              <p:par>
                                <p:cTn fill="hold" grpId="0" id="75" nodeType="afterEffect" presetClass="entr" presetID="22" presetSubtype="4">
                                  <p:stCondLst>
                                    <p:cond delay="0"/>
                                  </p:stCondLst>
                                  <p:childTnLst>
                                    <p:set>
                                      <p:cBhvr>
                                        <p:cTn dur="1" fill="hold" id="76">
                                          <p:stCondLst>
                                            <p:cond delay="0"/>
                                          </p:stCondLst>
                                        </p:cTn>
                                        <p:tgtEl>
                                          <p:spTgt spid="28"/>
                                        </p:tgtEl>
                                        <p:attrNameLst>
                                          <p:attrName>style.visibility</p:attrName>
                                        </p:attrNameLst>
                                      </p:cBhvr>
                                      <p:to>
                                        <p:strVal val="visible"/>
                                      </p:to>
                                    </p:set>
                                    <p:animEffect filter="wipe(down)" transition="in">
                                      <p:cBhvr>
                                        <p:cTn dur="500" id="77"/>
                                        <p:tgtEl>
                                          <p:spTgt spid="28"/>
                                        </p:tgtEl>
                                      </p:cBhvr>
                                    </p:animEffect>
                                  </p:childTnLst>
                                </p:cTn>
                              </p:par>
                              <p:par>
                                <p:cTn fill="hold" grpId="0" id="78" nodeType="withEffect" presetClass="entr" presetID="22" presetSubtype="4">
                                  <p:stCondLst>
                                    <p:cond delay="0"/>
                                  </p:stCondLst>
                                  <p:childTnLst>
                                    <p:set>
                                      <p:cBhvr>
                                        <p:cTn dur="1" fill="hold" id="79">
                                          <p:stCondLst>
                                            <p:cond delay="0"/>
                                          </p:stCondLst>
                                        </p:cTn>
                                        <p:tgtEl>
                                          <p:spTgt spid="29"/>
                                        </p:tgtEl>
                                        <p:attrNameLst>
                                          <p:attrName>style.visibility</p:attrName>
                                        </p:attrNameLst>
                                      </p:cBhvr>
                                      <p:to>
                                        <p:strVal val="visible"/>
                                      </p:to>
                                    </p:set>
                                    <p:animEffect filter="wipe(down)" transition="in">
                                      <p:cBhvr>
                                        <p:cTn dur="500" id="80"/>
                                        <p:tgtEl>
                                          <p:spTgt spid="29"/>
                                        </p:tgtEl>
                                      </p:cBhvr>
                                    </p:animEffect>
                                  </p:childTnLst>
                                </p:cTn>
                              </p:par>
                            </p:childTnLst>
                          </p:cTn>
                        </p:par>
                        <p:par>
                          <p:cTn fill="hold" id="81" nodeType="afterGroup">
                            <p:stCondLst>
                              <p:cond delay="10300"/>
                            </p:stCondLst>
                            <p:childTnLst>
                              <p:par>
                                <p:cTn fill="hold" grpId="0" id="82" nodeType="afterEffect" presetClass="entr" presetID="22" presetSubtype="4">
                                  <p:stCondLst>
                                    <p:cond delay="0"/>
                                  </p:stCondLst>
                                  <p:childTnLst>
                                    <p:set>
                                      <p:cBhvr>
                                        <p:cTn dur="1" fill="hold" id="83">
                                          <p:stCondLst>
                                            <p:cond delay="0"/>
                                          </p:stCondLst>
                                        </p:cTn>
                                        <p:tgtEl>
                                          <p:spTgt spid="30"/>
                                        </p:tgtEl>
                                        <p:attrNameLst>
                                          <p:attrName>style.visibility</p:attrName>
                                        </p:attrNameLst>
                                      </p:cBhvr>
                                      <p:to>
                                        <p:strVal val="visible"/>
                                      </p:to>
                                    </p:set>
                                    <p:animEffect filter="wipe(down)" transition="in">
                                      <p:cBhvr>
                                        <p:cTn dur="500" id="84"/>
                                        <p:tgtEl>
                                          <p:spTgt spid="30"/>
                                        </p:tgtEl>
                                      </p:cBhvr>
                                    </p:animEffect>
                                  </p:childTnLst>
                                </p:cTn>
                              </p:par>
                              <p:par>
                                <p:cTn fill="hold" grpId="0" id="85" nodeType="withEffect" presetClass="entr" presetID="22" presetSubtype="4">
                                  <p:stCondLst>
                                    <p:cond delay="0"/>
                                  </p:stCondLst>
                                  <p:childTnLst>
                                    <p:set>
                                      <p:cBhvr>
                                        <p:cTn dur="1" fill="hold" id="86">
                                          <p:stCondLst>
                                            <p:cond delay="0"/>
                                          </p:stCondLst>
                                        </p:cTn>
                                        <p:tgtEl>
                                          <p:spTgt spid="31"/>
                                        </p:tgtEl>
                                        <p:attrNameLst>
                                          <p:attrName>style.visibility</p:attrName>
                                        </p:attrNameLst>
                                      </p:cBhvr>
                                      <p:to>
                                        <p:strVal val="visible"/>
                                      </p:to>
                                    </p:set>
                                    <p:animEffect filter="wipe(down)" transition="in">
                                      <p:cBhvr>
                                        <p:cTn dur="500" id="87"/>
                                        <p:tgtEl>
                                          <p:spTgt spid="31"/>
                                        </p:tgtEl>
                                      </p:cBhvr>
                                    </p:animEffect>
                                  </p:childTnLst>
                                </p:cTn>
                              </p:par>
                            </p:childTnLst>
                          </p:cTn>
                        </p:par>
                        <p:par>
                          <p:cTn fill="hold" id="88" nodeType="afterGroup">
                            <p:stCondLst>
                              <p:cond delay="10800"/>
                            </p:stCondLst>
                            <p:childTnLst>
                              <p:par>
                                <p:cTn fill="hold" grpId="0" id="89" nodeType="afterEffect" presetClass="entr" presetID="22" presetSubtype="4">
                                  <p:stCondLst>
                                    <p:cond delay="0"/>
                                  </p:stCondLst>
                                  <p:childTnLst>
                                    <p:set>
                                      <p:cBhvr>
                                        <p:cTn dur="1" fill="hold" id="90">
                                          <p:stCondLst>
                                            <p:cond delay="0"/>
                                          </p:stCondLst>
                                        </p:cTn>
                                        <p:tgtEl>
                                          <p:spTgt spid="32"/>
                                        </p:tgtEl>
                                        <p:attrNameLst>
                                          <p:attrName>style.visibility</p:attrName>
                                        </p:attrNameLst>
                                      </p:cBhvr>
                                      <p:to>
                                        <p:strVal val="visible"/>
                                      </p:to>
                                    </p:set>
                                    <p:animEffect filter="wipe(down)" transition="in">
                                      <p:cBhvr>
                                        <p:cTn dur="500" id="91"/>
                                        <p:tgtEl>
                                          <p:spTgt spid="32"/>
                                        </p:tgtEl>
                                      </p:cBhvr>
                                    </p:animEffect>
                                  </p:childTnLst>
                                </p:cTn>
                              </p:par>
                              <p:par>
                                <p:cTn fill="hold" grpId="0" id="92" nodeType="withEffect" presetClass="entr" presetID="22" presetSubtype="4">
                                  <p:stCondLst>
                                    <p:cond delay="0"/>
                                  </p:stCondLst>
                                  <p:childTnLst>
                                    <p:set>
                                      <p:cBhvr>
                                        <p:cTn dur="1" fill="hold" id="93">
                                          <p:stCondLst>
                                            <p:cond delay="0"/>
                                          </p:stCondLst>
                                        </p:cTn>
                                        <p:tgtEl>
                                          <p:spTgt spid="33"/>
                                        </p:tgtEl>
                                        <p:attrNameLst>
                                          <p:attrName>style.visibility</p:attrName>
                                        </p:attrNameLst>
                                      </p:cBhvr>
                                      <p:to>
                                        <p:strVal val="visible"/>
                                      </p:to>
                                    </p:set>
                                    <p:animEffect filter="wipe(down)" transition="in">
                                      <p:cBhvr>
                                        <p:cTn dur="500" id="94"/>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8"/>
      <p:bldP grpId="0" spid="9"/>
      <p:bldP grpId="0" spid="16"/>
      <p:bldP grpId="0" spid="17"/>
      <p:bldP grpId="0" spid="18"/>
      <p:bldP grpId="0" spid="19"/>
      <p:bldP grpId="0" spid="28"/>
      <p:bldP grpId="0" spid="29"/>
      <p:bldP grpId="0" spid="30"/>
      <p:bldP grpId="0" spid="31"/>
      <p:bldP grpId="0" spid="32"/>
      <p:bldP grpId="0" spid="33"/>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a:extLst>
              <a:ext uri="{FF2B5EF4-FFF2-40B4-BE49-F238E27FC236}">
                <a16:creationId xmlns:a16="http://schemas.microsoft.com/office/drawing/2014/main" id="{BD28525C-F7F5-466A-A3DE-CB43BB8CE0E0}"/>
              </a:ext>
            </a:extLst>
          </p:cNvPr>
          <p:cNvSpPr/>
          <p:nvPr/>
        </p:nvSpPr>
        <p:spPr>
          <a:xfrm>
            <a:off x="468356" y="509067"/>
            <a:ext cx="446044" cy="446044"/>
          </a:xfrm>
          <a:prstGeom prst="ellipse">
            <a:avLst/>
          </a:prstGeom>
          <a:solidFill>
            <a:schemeClr val="accent1">
              <a:lumMod val="60000"/>
              <a:lumOff val="40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Ins="360000" rtlCol="0"/>
          <a:lstStyle/>
          <a:p>
            <a:pPr algn="r" defTabSz="914377"/>
            <a:endParaRPr altLang="en-US" b="1" lang="zh-CN" sz="1400">
              <a:solidFill>
                <a:schemeClr val="tx1"/>
              </a:solidFill>
              <a:latin charset="-122" panose="00000500000000000000" pitchFamily="2" typeface="三极准柔宋"/>
              <a:ea charset="-122" panose="00000500000000000000" pitchFamily="2" typeface="三极准柔宋"/>
              <a:cs charset="0" typeface="Open Sans"/>
            </a:endParaRPr>
          </a:p>
        </p:txBody>
      </p:sp>
      <p:sp>
        <p:nvSpPr>
          <p:cNvPr id="3" name="文本框 2">
            <a:extLst>
              <a:ext uri="{FF2B5EF4-FFF2-40B4-BE49-F238E27FC236}">
                <a16:creationId xmlns:a16="http://schemas.microsoft.com/office/drawing/2014/main" id="{02A867D6-C1D2-4B97-BB70-5AE2D35EF18A}"/>
              </a:ext>
            </a:extLst>
          </p:cNvPr>
          <p:cNvSpPr txBox="1"/>
          <p:nvPr/>
        </p:nvSpPr>
        <p:spPr>
          <a:xfrm>
            <a:off x="1168803" y="470479"/>
            <a:ext cx="3254366" cy="518160"/>
          </a:xfrm>
          <a:prstGeom prst="rect">
            <a:avLst/>
          </a:prstGeom>
          <a:noFill/>
        </p:spPr>
        <p:txBody>
          <a:bodyPr rtlCol="0" wrap="square">
            <a:spAutoFit/>
          </a:bodyPr>
          <a:lstStyle/>
          <a:p>
            <a:r>
              <a:rPr altLang="en-US" b="1" lang="zh-CN" sz="2800">
                <a:solidFill>
                  <a:schemeClr val="accent1">
                    <a:lumMod val="60000"/>
                    <a:lumOff val="40000"/>
                  </a:schemeClr>
                </a:solidFill>
                <a:latin charset="-122" panose="020b0503020204020204" pitchFamily="34" typeface="微软雅黑"/>
                <a:ea charset="-122" panose="020b0503020204020204" pitchFamily="34" typeface="微软雅黑"/>
              </a:rPr>
              <a:t>业务和市场分析</a:t>
            </a:r>
          </a:p>
        </p:txBody>
      </p:sp>
      <p:sp>
        <p:nvSpPr>
          <p:cNvPr id="4" name="平行四边形 3">
            <a:extLst>
              <a:ext uri="{FF2B5EF4-FFF2-40B4-BE49-F238E27FC236}">
                <a16:creationId xmlns:a16="http://schemas.microsoft.com/office/drawing/2014/main" id="{6F0ECDA7-E988-4BD7-BC6E-93AB16A68C7B}"/>
              </a:ext>
            </a:extLst>
          </p:cNvPr>
          <p:cNvSpPr/>
          <p:nvPr/>
        </p:nvSpPr>
        <p:spPr>
          <a:xfrm flipH="1">
            <a:off x="6662053" y="0"/>
            <a:ext cx="8128003" cy="6858000"/>
          </a:xfrm>
          <a:prstGeom prst="parallelogram">
            <a:avLst/>
          </a:prstGeom>
          <a:solidFill>
            <a:schemeClr val="bg1"/>
          </a:solidFill>
          <a:ln>
            <a:noFill/>
          </a:ln>
          <a:effectLst>
            <a:outerShdw algn="tl" blurRad="342900" dir="2700000" dist="38100"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1" lang="zh-CN" noProof="0" normalizeH="0" spc="0" strike="noStrike" sz="1800" u="none">
              <a:ln>
                <a:noFill/>
              </a:ln>
              <a:solidFill>
                <a:prstClr val="white"/>
              </a:solidFill>
              <a:effectLst/>
              <a:uLnTx/>
              <a:uFillTx/>
              <a:latin typeface="Arial"/>
              <a:cs typeface="+mn-cs"/>
            </a:endParaRPr>
          </a:p>
        </p:txBody>
      </p:sp>
      <p:grpSp>
        <p:nvGrpSpPr>
          <p:cNvPr id="14" name="组合 13">
            <a:extLst>
              <a:ext uri="{FF2B5EF4-FFF2-40B4-BE49-F238E27FC236}">
                <a16:creationId xmlns:a16="http://schemas.microsoft.com/office/drawing/2014/main" id="{A102DF55-0EB4-4F8C-92FB-2CCB50767B19}"/>
              </a:ext>
            </a:extLst>
          </p:cNvPr>
          <p:cNvGrpSpPr/>
          <p:nvPr/>
        </p:nvGrpSpPr>
        <p:grpSpPr>
          <a:xfrm>
            <a:off x="2071578" y="5095170"/>
            <a:ext cx="662153" cy="662153"/>
            <a:chOff x="2071578" y="5264313"/>
            <a:chExt cx="708547" cy="708547"/>
          </a:xfrm>
        </p:grpSpPr>
        <p:sp>
          <p:nvSpPr>
            <p:cNvPr id="5" name="椭圆 4">
              <a:extLst>
                <a:ext uri="{FF2B5EF4-FFF2-40B4-BE49-F238E27FC236}">
                  <a16:creationId xmlns:a16="http://schemas.microsoft.com/office/drawing/2014/main" id="{A2773651-FB43-494B-A3C3-EC97B0FCE7BA}"/>
                </a:ext>
              </a:extLst>
            </p:cNvPr>
            <p:cNvSpPr/>
            <p:nvPr/>
          </p:nvSpPr>
          <p:spPr>
            <a:xfrm>
              <a:off x="2071578" y="5264313"/>
              <a:ext cx="708547" cy="708547"/>
            </a:xfrm>
            <a:prstGeom prst="ellipse">
              <a:avLst/>
            </a:prstGeom>
            <a:solidFill>
              <a:schemeClr val="bg1"/>
            </a:solidFill>
            <a:ln>
              <a:noFill/>
            </a:ln>
            <a:effectLst>
              <a:outerShdw algn="tl" blurRad="101600" dir="2700000" dist="762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Arial"/>
                <a:cs typeface="+mn-cs"/>
              </a:endParaRPr>
            </a:p>
          </p:txBody>
        </p:sp>
        <p:sp>
          <p:nvSpPr>
            <p:cNvPr id="6" name="Freeform 23">
              <a:extLst>
                <a:ext uri="{FF2B5EF4-FFF2-40B4-BE49-F238E27FC236}">
                  <a16:creationId xmlns:a16="http://schemas.microsoft.com/office/drawing/2014/main" id="{CB4325BB-C89F-4079-8F2E-DCFB0806DF6B}"/>
                </a:ext>
              </a:extLst>
            </p:cNvPr>
            <p:cNvSpPr>
              <a:spLocks noEditPoints="1"/>
            </p:cNvSpPr>
            <p:nvPr/>
          </p:nvSpPr>
          <p:spPr bwMode="auto">
            <a:xfrm>
              <a:off x="2180582" y="5448751"/>
              <a:ext cx="490538" cy="371475"/>
            </a:xfrm>
            <a:custGeom>
              <a:gdLst>
                <a:gd fmla="*/ 105 w 128" name="T0"/>
                <a:gd fmla="*/ 2 h 96" name="T1"/>
                <a:gd fmla="*/ 28 w 128" name="T2"/>
                <a:gd fmla="*/ 0 h 96" name="T3"/>
                <a:gd fmla="*/ 2 w 128" name="T4"/>
                <a:gd fmla="*/ 23 h 96" name="T5"/>
                <a:gd fmla="*/ 2 w 128" name="T6"/>
                <a:gd fmla="*/ 34 h 96" name="T7"/>
                <a:gd fmla="*/ 64 w 128" name="T8"/>
                <a:gd fmla="*/ 96 h 96" name="T9"/>
                <a:gd fmla="*/ 126 w 128" name="T10"/>
                <a:gd fmla="*/ 34 h 96" name="T11"/>
                <a:gd fmla="*/ 126 w 128" name="T12"/>
                <a:gd fmla="*/ 23 h 96" name="T13"/>
                <a:gd fmla="*/ 55 w 128" name="T14"/>
                <a:gd fmla="*/ 28 h 96" name="T15"/>
                <a:gd fmla="*/ 73 w 128" name="T16"/>
                <a:gd fmla="*/ 28 h 96" name="T17"/>
                <a:gd fmla="*/ 78 w 128" name="T18"/>
                <a:gd fmla="*/ 9 h 96" name="T19"/>
                <a:gd fmla="*/ 76 w 128" name="T20"/>
                <a:gd fmla="*/ 25 h 96" name="T21"/>
                <a:gd fmla="*/ 52 w 128" name="T22"/>
                <a:gd fmla="*/ 25 h 96" name="T23"/>
                <a:gd fmla="*/ 50 w 128" name="T24"/>
                <a:gd fmla="*/ 9 h 96" name="T25"/>
                <a:gd fmla="*/ 52 w 128" name="T26"/>
                <a:gd fmla="*/ 25 h 96" name="T27"/>
                <a:gd fmla="*/ 64 w 128" name="T28"/>
                <a:gd fmla="*/ 82 h 96" name="T29"/>
                <a:gd fmla="*/ 74 w 128" name="T30"/>
                <a:gd fmla="*/ 32 h 96" name="T31"/>
                <a:gd fmla="*/ 98 w 128" name="T32"/>
                <a:gd fmla="*/ 32 h 96" name="T33"/>
                <a:gd fmla="*/ 78 w 128" name="T34"/>
                <a:gd fmla="*/ 32 h 96" name="T35"/>
                <a:gd fmla="*/ 89 w 128" name="T36"/>
                <a:gd fmla="*/ 20 h 96" name="T37"/>
                <a:gd fmla="*/ 79 w 128" name="T38"/>
                <a:gd fmla="*/ 28 h 96" name="T39"/>
                <a:gd fmla="*/ 97 w 128" name="T40"/>
                <a:gd fmla="*/ 8 h 96" name="T41"/>
                <a:gd fmla="*/ 83 w 128" name="T42"/>
                <a:gd fmla="*/ 8 h 96" name="T43"/>
                <a:gd fmla="*/ 55 w 128" name="T44"/>
                <a:gd fmla="*/ 8 h 96" name="T45"/>
                <a:gd fmla="*/ 64 w 128" name="T46"/>
                <a:gd fmla="*/ 15 h 96" name="T47"/>
                <a:gd fmla="*/ 31 w 128" name="T48"/>
                <a:gd fmla="*/ 8 h 96" name="T49"/>
                <a:gd fmla="*/ 39 w 128" name="T50"/>
                <a:gd fmla="*/ 14 h 96" name="T51"/>
                <a:gd fmla="*/ 49 w 128" name="T52"/>
                <a:gd fmla="*/ 28 h 96" name="T53"/>
                <a:gd fmla="*/ 39 w 128" name="T54"/>
                <a:gd fmla="*/ 20 h 96" name="T55"/>
                <a:gd fmla="*/ 60 w 128" name="T56"/>
                <a:gd fmla="*/ 81 h 96" name="T57"/>
                <a:gd fmla="*/ 50 w 128" name="T58"/>
                <a:gd fmla="*/ 32 h 96" name="T59"/>
                <a:gd fmla="*/ 11 w 128" name="T60"/>
                <a:gd fmla="*/ 32 h 96" name="T61"/>
                <a:gd fmla="*/ 51 w 128" name="T62"/>
                <a:gd fmla="*/ 74 h 96" name="T63"/>
                <a:gd fmla="*/ 117 w 128" name="T64"/>
                <a:gd fmla="*/ 32 h 96" name="T65"/>
                <a:gd fmla="*/ 102 w 128" name="T66"/>
                <a:gd fmla="*/ 32 h 96" name="T67"/>
                <a:gd fmla="*/ 92 w 128" name="T68"/>
                <a:gd fmla="*/ 17 h 96" name="T69"/>
                <a:gd fmla="*/ 120 w 128" name="T70"/>
                <a:gd fmla="*/ 28 h 96" name="T71"/>
                <a:gd fmla="*/ 27 w 128" name="T72"/>
                <a:gd fmla="*/ 10 h 96" name="T73"/>
                <a:gd fmla="*/ 25 w 128" name="T74"/>
                <a:gd fmla="*/ 28 h 96" name="T75"/>
                <a:gd fmla="*/ 27 w 128" name="T76"/>
                <a:gd fmla="*/ 10 h 9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96" w="128">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chemeClr val="accent1">
                <a:lumMod val="60000"/>
                <a:lumOff val="40000"/>
              </a:schemeClr>
            </a:solidFill>
            <a:ln>
              <a:no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1800" u="none">
                <a:ln>
                  <a:noFill/>
                </a:ln>
                <a:solidFill>
                  <a:prstClr val="black"/>
                </a:solidFill>
                <a:effectLst/>
                <a:uLnTx/>
                <a:uFillTx/>
                <a:latin typeface="Arial"/>
                <a:cs typeface="+mn-cs"/>
              </a:endParaRPr>
            </a:p>
          </p:txBody>
        </p:sp>
      </p:grpSp>
      <p:grpSp>
        <p:nvGrpSpPr>
          <p:cNvPr id="13" name="组合 12">
            <a:extLst>
              <a:ext uri="{FF2B5EF4-FFF2-40B4-BE49-F238E27FC236}">
                <a16:creationId xmlns:a16="http://schemas.microsoft.com/office/drawing/2014/main" id="{A33F3B44-202B-42DC-AE4A-6FA3171467CB}"/>
              </a:ext>
            </a:extLst>
          </p:cNvPr>
          <p:cNvGrpSpPr/>
          <p:nvPr/>
        </p:nvGrpSpPr>
        <p:grpSpPr>
          <a:xfrm>
            <a:off x="1387347" y="3546893"/>
            <a:ext cx="662153" cy="662153"/>
            <a:chOff x="1387347" y="3822449"/>
            <a:chExt cx="708547" cy="708547"/>
          </a:xfrm>
        </p:grpSpPr>
        <p:sp>
          <p:nvSpPr>
            <p:cNvPr id="7" name="椭圆 6">
              <a:extLst>
                <a:ext uri="{FF2B5EF4-FFF2-40B4-BE49-F238E27FC236}">
                  <a16:creationId xmlns:a16="http://schemas.microsoft.com/office/drawing/2014/main" id="{25C10ED7-8488-47CA-BF7C-A264D8A41D6A}"/>
                </a:ext>
              </a:extLst>
            </p:cNvPr>
            <p:cNvSpPr/>
            <p:nvPr/>
          </p:nvSpPr>
          <p:spPr>
            <a:xfrm>
              <a:off x="1387347" y="3822449"/>
              <a:ext cx="708547" cy="708547"/>
            </a:xfrm>
            <a:prstGeom prst="ellipse">
              <a:avLst/>
            </a:prstGeom>
            <a:solidFill>
              <a:schemeClr val="bg1"/>
            </a:solidFill>
            <a:ln>
              <a:noFill/>
            </a:ln>
            <a:effectLst>
              <a:outerShdw algn="tl" blurRad="101600" dir="2700000" dist="762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Arial"/>
                <a:cs typeface="+mn-cs"/>
              </a:endParaRPr>
            </a:p>
          </p:txBody>
        </p:sp>
        <p:sp>
          <p:nvSpPr>
            <p:cNvPr id="8" name="Freeform 17">
              <a:extLst>
                <a:ext uri="{FF2B5EF4-FFF2-40B4-BE49-F238E27FC236}">
                  <a16:creationId xmlns:a16="http://schemas.microsoft.com/office/drawing/2014/main" id="{015A77AC-D0C0-450F-AE53-635C3C2C943E}"/>
                </a:ext>
              </a:extLst>
            </p:cNvPr>
            <p:cNvSpPr>
              <a:spLocks noEditPoints="1"/>
            </p:cNvSpPr>
            <p:nvPr/>
          </p:nvSpPr>
          <p:spPr bwMode="auto">
            <a:xfrm>
              <a:off x="1556295" y="3960940"/>
              <a:ext cx="370650" cy="431565"/>
            </a:xfrm>
            <a:custGeom>
              <a:gdLst>
                <a:gd fmla="*/ 2147483647 w 63" name="T0"/>
                <a:gd fmla="*/ 0 h 73" name="T1"/>
                <a:gd fmla="*/ 1122599098 w 63" name="T2"/>
                <a:gd fmla="*/ 0 h 73" name="T3"/>
                <a:gd fmla="*/ 561299549 w 63" name="T4"/>
                <a:gd fmla="*/ 560595689 h 73" name="T5"/>
                <a:gd fmla="*/ 561299549 w 63" name="T6"/>
                <a:gd fmla="*/ 1009069293 h 73" name="T7"/>
                <a:gd fmla="*/ 785819275 w 63" name="T8"/>
                <a:gd fmla="*/ 953011760 h 73" name="T9"/>
                <a:gd fmla="*/ 1852288207 w 63" name="T10"/>
                <a:gd fmla="*/ 2074203372 h 73" name="T11"/>
                <a:gd fmla="*/ 1627768481 w 63" name="T12"/>
                <a:gd fmla="*/ 2147483647 h 73" name="T13"/>
                <a:gd fmla="*/ 1627768481 w 63" name="T14"/>
                <a:gd fmla="*/ 2147483647 h 73" name="T15"/>
                <a:gd fmla="*/ 2147483647 w 63" name="T16"/>
                <a:gd fmla="*/ 2147483647 h 73" name="T17"/>
                <a:gd fmla="*/ 2147483647 w 63" name="T18"/>
                <a:gd fmla="*/ 2147483647 h 73" name="T19"/>
                <a:gd fmla="*/ 2147483647 w 63" name="T20"/>
                <a:gd fmla="*/ 1121191379 h 73" name="T21"/>
                <a:gd fmla="*/ 2147483647 w 63" name="T22"/>
                <a:gd fmla="*/ 0 h 73" name="T23"/>
                <a:gd fmla="*/ 2147483647 w 63" name="T24"/>
                <a:gd fmla="*/ 1345428064 h 73" name="T25"/>
                <a:gd fmla="*/ 2147483647 w 63" name="T26"/>
                <a:gd fmla="*/ 728775075 h 73" name="T27"/>
                <a:gd fmla="*/ 2147483647 w 63" name="T28"/>
                <a:gd fmla="*/ 56057314 h 73" name="T29"/>
                <a:gd fmla="*/ 2147483647 w 63" name="T30"/>
                <a:gd fmla="*/ 280294101 h 73" name="T31"/>
                <a:gd fmla="*/ 2147483647 w 63" name="T32"/>
                <a:gd fmla="*/ 560595689 h 73" name="T33"/>
                <a:gd fmla="*/ 2147483647 w 63" name="T34"/>
                <a:gd fmla="*/ 1121191379 h 73" name="T35"/>
                <a:gd fmla="*/ 2147483647 w 63" name="T36"/>
                <a:gd fmla="*/ 1121191379 h 73" name="T37"/>
                <a:gd fmla="*/ 2147483647 w 63" name="T38"/>
                <a:gd fmla="*/ 1345428064 h 73" name="T39"/>
                <a:gd fmla="*/ 2147483647 w 63" name="T40"/>
                <a:gd fmla="*/ 1345428064 h 73" name="T41"/>
                <a:gd fmla="*/ 224519784 w 63" name="T42"/>
                <a:gd fmla="*/ 2147483647 h 73" name="T43"/>
                <a:gd fmla="*/ 224519784 w 63" name="T44"/>
                <a:gd fmla="*/ 2147483647 h 73" name="T45"/>
                <a:gd fmla="*/ 785819275 w 63" name="T46"/>
                <a:gd fmla="*/ 2147483647 h 73" name="T47"/>
                <a:gd fmla="*/ 785819275 w 63" name="T48"/>
                <a:gd fmla="*/ 2147483647 h 73" name="T49"/>
                <a:gd fmla="*/ 1347118824 w 63" name="T50"/>
                <a:gd fmla="*/ 2147483647 h 73" name="T51"/>
                <a:gd fmla="*/ 1347118824 w 63" name="T52"/>
                <a:gd fmla="*/ 2147483647 h 73" name="T53"/>
                <a:gd fmla="*/ 785819275 w 63" name="T54"/>
                <a:gd fmla="*/ 2147483647 h 73" name="T55"/>
                <a:gd fmla="*/ 224519784 w 63" name="T56"/>
                <a:gd fmla="*/ 2147483647 h 73" name="T57"/>
                <a:gd fmla="*/ 785819275 w 63" name="T58"/>
                <a:gd fmla="*/ 1289370764 h 73" name="T59"/>
                <a:gd fmla="*/ 0 w 63" name="T60"/>
                <a:gd fmla="*/ 2074203372 h 73" name="T61"/>
                <a:gd fmla="*/ 785819275 w 63" name="T62"/>
                <a:gd fmla="*/ 2147483647 h 73" name="T63"/>
                <a:gd fmla="*/ 1515508618 w 63" name="T64"/>
                <a:gd fmla="*/ 2074203372 h 73" name="T65"/>
                <a:gd fmla="*/ 785819275 w 63" name="T66"/>
                <a:gd fmla="*/ 1289370764 h 73"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w 63" name="T102"/>
                <a:gd fmla="*/ 0 h 73" name="T103"/>
                <a:gd fmla="*/ 63 w 63" name="T104"/>
                <a:gd fmla="*/ 73 h 73" name="T105"/>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T105" l="T102" r="T104" t="T103"/>
              <a:pathLst>
                <a:path h="73" w="62">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solidFill>
              <a:schemeClr val="accent1">
                <a:lumMod val="60000"/>
                <a:lumOff val="40000"/>
              </a:schemeClr>
            </a:solidFill>
            <a:ln w="9525">
              <a:noFill/>
              <a:round/>
            </a:ln>
          </p:spPr>
          <p:txBody>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000000" val="windowText"/>
                </a:solidFill>
                <a:effectLst/>
                <a:uLnTx/>
                <a:uFillTx/>
                <a:latin charset="-122" panose="020b0503020204020204" pitchFamily="34" typeface="微软雅黑"/>
                <a:ea charset="-122" panose="020b0503020204020204" pitchFamily="34" typeface="微软雅黑"/>
                <a:cs typeface="+mn-cs"/>
              </a:endParaRPr>
            </a:p>
          </p:txBody>
        </p:sp>
      </p:grpSp>
      <p:grpSp>
        <p:nvGrpSpPr>
          <p:cNvPr id="12" name="组合 11">
            <a:extLst>
              <a:ext uri="{FF2B5EF4-FFF2-40B4-BE49-F238E27FC236}">
                <a16:creationId xmlns:a16="http://schemas.microsoft.com/office/drawing/2014/main" id="{163A8E3A-051E-4635-9D74-0A9A7934944E}"/>
              </a:ext>
            </a:extLst>
          </p:cNvPr>
          <p:cNvGrpSpPr/>
          <p:nvPr/>
        </p:nvGrpSpPr>
        <p:grpSpPr>
          <a:xfrm>
            <a:off x="814529" y="1998617"/>
            <a:ext cx="662153" cy="662153"/>
            <a:chOff x="814529" y="2167760"/>
            <a:chExt cx="708547" cy="708547"/>
          </a:xfrm>
        </p:grpSpPr>
        <p:sp>
          <p:nvSpPr>
            <p:cNvPr id="9" name="椭圆 8">
              <a:extLst>
                <a:ext uri="{FF2B5EF4-FFF2-40B4-BE49-F238E27FC236}">
                  <a16:creationId xmlns:a16="http://schemas.microsoft.com/office/drawing/2014/main" id="{5C5EA1A2-0FA4-4DFC-ADB5-18480E0482CF}"/>
                </a:ext>
              </a:extLst>
            </p:cNvPr>
            <p:cNvSpPr/>
            <p:nvPr/>
          </p:nvSpPr>
          <p:spPr>
            <a:xfrm>
              <a:off x="814529" y="2167760"/>
              <a:ext cx="708547" cy="708547"/>
            </a:xfrm>
            <a:prstGeom prst="ellipse">
              <a:avLst/>
            </a:prstGeom>
            <a:solidFill>
              <a:schemeClr val="bg1"/>
            </a:solidFill>
            <a:ln>
              <a:noFill/>
            </a:ln>
            <a:effectLst>
              <a:outerShdw algn="tl" blurRad="101600" dir="2700000" dist="762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typeface="Arial"/>
                <a:cs typeface="+mn-cs"/>
              </a:endParaRPr>
            </a:p>
          </p:txBody>
        </p:sp>
        <p:sp>
          <p:nvSpPr>
            <p:cNvPr id="10" name="Freeform 102">
              <a:extLst>
                <a:ext uri="{FF2B5EF4-FFF2-40B4-BE49-F238E27FC236}">
                  <a16:creationId xmlns:a16="http://schemas.microsoft.com/office/drawing/2014/main" id="{8DE35EF3-C692-4978-9633-0A0D1B3D5B00}"/>
                </a:ext>
              </a:extLst>
            </p:cNvPr>
            <p:cNvSpPr/>
            <p:nvPr/>
          </p:nvSpPr>
          <p:spPr bwMode="auto">
            <a:xfrm>
              <a:off x="950258" y="2319582"/>
              <a:ext cx="437089" cy="383636"/>
            </a:xfrm>
            <a:custGeom>
              <a:gdLst>
                <a:gd fmla="*/ 78 w 124" name="T0"/>
                <a:gd fmla="*/ 84 h 120" name="T1"/>
                <a:gd fmla="*/ 75 w 124" name="T2"/>
                <a:gd fmla="*/ 75 h 120" name="T3"/>
                <a:gd fmla="*/ 86 w 124" name="T4"/>
                <a:gd fmla="*/ 54 h 120" name="T5"/>
                <a:gd fmla="*/ 89 w 124" name="T6"/>
                <a:gd fmla="*/ 37 h 120" name="T7"/>
                <a:gd fmla="*/ 62 w 124" name="T8"/>
                <a:gd fmla="*/ 0 h 120" name="T9"/>
                <a:gd fmla="*/ 36 w 124" name="T10"/>
                <a:gd fmla="*/ 37 h 120" name="T11"/>
                <a:gd fmla="*/ 39 w 124" name="T12"/>
                <a:gd fmla="*/ 54 h 120" name="T13"/>
                <a:gd fmla="*/ 50 w 124" name="T14"/>
                <a:gd fmla="*/ 75 h 120" name="T15"/>
                <a:gd fmla="*/ 47 w 124" name="T16"/>
                <a:gd fmla="*/ 84 h 120" name="T17"/>
                <a:gd fmla="*/ 0 w 124" name="T18"/>
                <a:gd fmla="*/ 120 h 120" name="T19"/>
                <a:gd fmla="*/ 62 w 124" name="T20"/>
                <a:gd fmla="*/ 120 h 120" name="T21"/>
                <a:gd fmla="*/ 124 w 124" name="T22"/>
                <a:gd fmla="*/ 120 h 120" name="T23"/>
                <a:gd fmla="*/ 78 w 124" name="T24"/>
                <a:gd fmla="*/ 84 h 12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0" w="124">
                  <a:moveTo>
                    <a:pt x="78" y="84"/>
                  </a:moveTo>
                  <a:cubicBezTo>
                    <a:pt x="75" y="84"/>
                    <a:pt x="75" y="75"/>
                    <a:pt x="75" y="75"/>
                  </a:cubicBezTo>
                  <a:cubicBezTo>
                    <a:pt x="75" y="75"/>
                    <a:pt x="84" y="66"/>
                    <a:pt x="86" y="54"/>
                  </a:cubicBezTo>
                  <a:cubicBezTo>
                    <a:pt x="91" y="54"/>
                    <a:pt x="94" y="42"/>
                    <a:pt x="89" y="37"/>
                  </a:cubicBezTo>
                  <a:cubicBezTo>
                    <a:pt x="89" y="32"/>
                    <a:pt x="96" y="0"/>
                    <a:pt x="62" y="0"/>
                  </a:cubicBezTo>
                  <a:cubicBezTo>
                    <a:pt x="29" y="0"/>
                    <a:pt x="36" y="32"/>
                    <a:pt x="36" y="37"/>
                  </a:cubicBezTo>
                  <a:cubicBezTo>
                    <a:pt x="31" y="42"/>
                    <a:pt x="34" y="54"/>
                    <a:pt x="39" y="54"/>
                  </a:cubicBezTo>
                  <a:cubicBezTo>
                    <a:pt x="41" y="66"/>
                    <a:pt x="50" y="75"/>
                    <a:pt x="50" y="75"/>
                  </a:cubicBezTo>
                  <a:cubicBezTo>
                    <a:pt x="50" y="75"/>
                    <a:pt x="50" y="84"/>
                    <a:pt x="47" y="84"/>
                  </a:cubicBezTo>
                  <a:cubicBezTo>
                    <a:pt x="37" y="86"/>
                    <a:pt x="0" y="102"/>
                    <a:pt x="0" y="120"/>
                  </a:cubicBezTo>
                  <a:cubicBezTo>
                    <a:pt x="62" y="120"/>
                    <a:pt x="62" y="120"/>
                    <a:pt x="62" y="120"/>
                  </a:cubicBezTo>
                  <a:cubicBezTo>
                    <a:pt x="124" y="120"/>
                    <a:pt x="124" y="120"/>
                    <a:pt x="124" y="120"/>
                  </a:cubicBezTo>
                  <a:cubicBezTo>
                    <a:pt x="124" y="102"/>
                    <a:pt x="88" y="86"/>
                    <a:pt x="78" y="84"/>
                  </a:cubicBezTo>
                  <a:close/>
                </a:path>
              </a:pathLst>
            </a:custGeom>
            <a:solidFill>
              <a:schemeClr val="accent1">
                <a:lumMod val="60000"/>
                <a:lumOff val="40000"/>
              </a:schemeClr>
            </a:solidFill>
            <a:ln>
              <a:no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id-ID" noProof="0" normalizeH="0" spc="0" strike="noStrike" sz="1800" u="none">
                <a:ln>
                  <a:noFill/>
                </a:ln>
                <a:solidFill>
                  <a:prstClr val="black"/>
                </a:solidFill>
                <a:effectLst/>
                <a:uLnTx/>
                <a:uFillTx/>
                <a:latin typeface="Arial"/>
                <a:cs typeface="+mn-cs"/>
              </a:endParaRPr>
            </a:p>
          </p:txBody>
        </p:sp>
      </p:grpSp>
      <p:sp>
        <p:nvSpPr>
          <p:cNvPr id="11" name="平行四边形 10">
            <a:extLst>
              <a:ext uri="{FF2B5EF4-FFF2-40B4-BE49-F238E27FC236}">
                <a16:creationId xmlns:a16="http://schemas.microsoft.com/office/drawing/2014/main" id="{51955BA0-BA5F-4EFE-85FF-EC5A9CDABA83}"/>
              </a:ext>
            </a:extLst>
          </p:cNvPr>
          <p:cNvSpPr/>
          <p:nvPr/>
        </p:nvSpPr>
        <p:spPr>
          <a:xfrm flipH="1">
            <a:off x="7686375" y="1170666"/>
            <a:ext cx="4273395" cy="4420621"/>
          </a:xfrm>
          <a:prstGeom prst="parallelogram">
            <a:avLst/>
          </a:prstGeom>
          <a:blipFill dpi="0" rotWithShape="1">
            <a:blip r:embed="rId2">
              <a:extLst>
                <a:ext uri="{28A0092B-C50C-407E-A947-70E740481C1C}">
                  <a14:useLocalDpi val="0"/>
                </a:ext>
              </a:extLst>
            </a:blip>
            <a:stretch>
              <a:fillRect/>
            </a:stretch>
          </a:blipFill>
          <a:ln>
            <a:noFill/>
          </a:ln>
          <a:effectLst>
            <a:outerShdw algn="tl" blurRad="342900" dir="2700000" dist="38100"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1" lang="zh-CN" noProof="0" normalizeH="0" spc="0" strike="noStrike" sz="1800" u="none">
              <a:ln>
                <a:noFill/>
              </a:ln>
              <a:solidFill>
                <a:prstClr val="white"/>
              </a:solidFill>
              <a:effectLst/>
              <a:uLnTx/>
              <a:uFillTx/>
              <a:latin typeface="Arial"/>
              <a:cs typeface="+mn-cs"/>
            </a:endParaRPr>
          </a:p>
        </p:txBody>
      </p:sp>
      <p:sp>
        <p:nvSpPr>
          <p:cNvPr id="21" name="Text Placeholder 32">
            <a:extLst>
              <a:ext uri="{FF2B5EF4-FFF2-40B4-BE49-F238E27FC236}">
                <a16:creationId xmlns:a16="http://schemas.microsoft.com/office/drawing/2014/main" id="{E62B452F-7255-4FE4-B016-E1F3D0110CEB}"/>
              </a:ext>
            </a:extLst>
          </p:cNvPr>
          <p:cNvSpPr txBox="1"/>
          <p:nvPr/>
        </p:nvSpPr>
        <p:spPr>
          <a:xfrm>
            <a:off x="1891615" y="2299366"/>
            <a:ext cx="3386547" cy="68580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just" indent="0" marL="0">
              <a:lnSpc>
                <a:spcPct val="150000"/>
              </a:lnSpc>
              <a:buNone/>
            </a:pPr>
            <a:r>
              <a:rPr altLang="en-US" lang="zh-CN" sz="1000">
                <a:solidFill>
                  <a:schemeClr val="bg1">
                    <a:lumMod val="50000"/>
                  </a:schemeClr>
                </a:solidFill>
                <a:latin charset="-122" panose="020b0503020204020204" pitchFamily="34" typeface="微软雅黑"/>
                <a:ea charset="-122" panose="020b0503020204020204" pitchFamily="34" typeface="微软雅黑"/>
                <a:sym charset="0" panose="020b0604020202020204" pitchFamily="34" typeface="Arial"/>
              </a:rPr>
              <a:t>请替换文字内容，修改文字内容，也可以直接复制你的内容到此。请替换文字内容，修改文字内容，也可以直接复制你的内容到此。请替换文字内容，修改文字内容</a:t>
            </a:r>
          </a:p>
        </p:txBody>
      </p:sp>
      <p:sp>
        <p:nvSpPr>
          <p:cNvPr id="22" name="Text Placeholder 33">
            <a:extLst>
              <a:ext uri="{FF2B5EF4-FFF2-40B4-BE49-F238E27FC236}">
                <a16:creationId xmlns:a16="http://schemas.microsoft.com/office/drawing/2014/main" id="{85E531AB-1023-4F6F-9030-B75EDBC92F8B}"/>
              </a:ext>
            </a:extLst>
          </p:cNvPr>
          <p:cNvSpPr txBox="1"/>
          <p:nvPr/>
        </p:nvSpPr>
        <p:spPr>
          <a:xfrm>
            <a:off x="1891614" y="1998617"/>
            <a:ext cx="2203917" cy="24384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just" indent="0" marL="0">
              <a:lnSpc>
                <a:spcPct val="100000"/>
              </a:lnSpc>
              <a:buNone/>
            </a:pPr>
            <a:r>
              <a:rPr altLang="en-US" b="1" lang="zh-CN" sz="1600">
                <a:solidFill>
                  <a:schemeClr val="tx1">
                    <a:lumMod val="85000"/>
                    <a:lumOff val="15000"/>
                  </a:schemeClr>
                </a:solidFill>
                <a:latin charset="-122" panose="020b0503020204020204" pitchFamily="34" typeface="微软雅黑"/>
                <a:ea charset="-122" panose="020b0503020204020204" pitchFamily="34" typeface="微软雅黑"/>
                <a:sym charset="0" panose="020b0604020202020204" pitchFamily="34" typeface="Arial"/>
              </a:rPr>
              <a:t>请替换文字内容</a:t>
            </a:r>
          </a:p>
        </p:txBody>
      </p:sp>
      <p:sp>
        <p:nvSpPr>
          <p:cNvPr id="23" name="Text Placeholder 32">
            <a:extLst>
              <a:ext uri="{FF2B5EF4-FFF2-40B4-BE49-F238E27FC236}">
                <a16:creationId xmlns:a16="http://schemas.microsoft.com/office/drawing/2014/main" id="{DADFF51F-F9F8-403B-B554-3492CAC2F144}"/>
              </a:ext>
            </a:extLst>
          </p:cNvPr>
          <p:cNvSpPr txBox="1"/>
          <p:nvPr/>
        </p:nvSpPr>
        <p:spPr>
          <a:xfrm>
            <a:off x="2507747" y="3676316"/>
            <a:ext cx="3386547" cy="68580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just" indent="0" marL="0">
              <a:lnSpc>
                <a:spcPct val="150000"/>
              </a:lnSpc>
              <a:buNone/>
            </a:pPr>
            <a:r>
              <a:rPr altLang="en-US" lang="zh-CN" sz="1000">
                <a:solidFill>
                  <a:schemeClr val="bg1">
                    <a:lumMod val="50000"/>
                  </a:schemeClr>
                </a:solidFill>
                <a:latin charset="-122" panose="020b0503020204020204" pitchFamily="34" typeface="微软雅黑"/>
                <a:ea charset="-122" panose="020b0503020204020204" pitchFamily="34" typeface="微软雅黑"/>
                <a:sym charset="0" panose="020b0604020202020204" pitchFamily="34" typeface="Arial"/>
              </a:rPr>
              <a:t>请替换文字内容，修改文字内容，也可以直接复制你的内容到此。请替换文字内容，修改文字内容，也可以直接复制你的内容到此。请替换文字内容，修改文字内容</a:t>
            </a:r>
          </a:p>
        </p:txBody>
      </p:sp>
      <p:sp>
        <p:nvSpPr>
          <p:cNvPr id="24" name="Text Placeholder 33">
            <a:extLst>
              <a:ext uri="{FF2B5EF4-FFF2-40B4-BE49-F238E27FC236}">
                <a16:creationId xmlns:a16="http://schemas.microsoft.com/office/drawing/2014/main" id="{3DE21BE7-17E8-4102-85F9-4DDCB5640588}"/>
              </a:ext>
            </a:extLst>
          </p:cNvPr>
          <p:cNvSpPr txBox="1"/>
          <p:nvPr/>
        </p:nvSpPr>
        <p:spPr>
          <a:xfrm>
            <a:off x="2507746" y="3375567"/>
            <a:ext cx="2203917" cy="24384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just" indent="0" marL="0">
              <a:lnSpc>
                <a:spcPct val="100000"/>
              </a:lnSpc>
              <a:buNone/>
            </a:pPr>
            <a:r>
              <a:rPr altLang="en-US" b="1" lang="zh-CN" sz="1600">
                <a:solidFill>
                  <a:schemeClr val="tx1">
                    <a:lumMod val="85000"/>
                    <a:lumOff val="15000"/>
                  </a:schemeClr>
                </a:solidFill>
                <a:latin charset="-122" panose="020b0503020204020204" pitchFamily="34" typeface="微软雅黑"/>
                <a:ea charset="-122" panose="020b0503020204020204" pitchFamily="34" typeface="微软雅黑"/>
                <a:sym charset="0" panose="020b0604020202020204" pitchFamily="34" typeface="Arial"/>
              </a:rPr>
              <a:t>请替换文字内容</a:t>
            </a:r>
          </a:p>
        </p:txBody>
      </p:sp>
      <p:sp>
        <p:nvSpPr>
          <p:cNvPr id="25" name="Text Placeholder 32">
            <a:extLst>
              <a:ext uri="{FF2B5EF4-FFF2-40B4-BE49-F238E27FC236}">
                <a16:creationId xmlns:a16="http://schemas.microsoft.com/office/drawing/2014/main" id="{7AEE2AFD-EA7C-4D07-AD26-E679E7588A8C}"/>
              </a:ext>
            </a:extLst>
          </p:cNvPr>
          <p:cNvSpPr txBox="1"/>
          <p:nvPr/>
        </p:nvSpPr>
        <p:spPr>
          <a:xfrm>
            <a:off x="3275506" y="5315306"/>
            <a:ext cx="3386547" cy="68580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just" indent="0" marL="0">
              <a:lnSpc>
                <a:spcPct val="150000"/>
              </a:lnSpc>
              <a:buNone/>
            </a:pPr>
            <a:r>
              <a:rPr altLang="en-US" lang="zh-CN" sz="1000">
                <a:solidFill>
                  <a:schemeClr val="bg1">
                    <a:lumMod val="50000"/>
                  </a:schemeClr>
                </a:solidFill>
                <a:latin charset="-122" panose="020b0503020204020204" pitchFamily="34" typeface="微软雅黑"/>
                <a:ea charset="-122" panose="020b0503020204020204" pitchFamily="34" typeface="微软雅黑"/>
                <a:sym charset="0" panose="020b0604020202020204" pitchFamily="34" typeface="Arial"/>
              </a:rPr>
              <a:t>请替换文字内容，修改文字内容，也可以直接复制你的内容到此。请替换文字内容，修改文字内容，也可以直接复制你的内容到此。请替换文字内容，修改文字内容</a:t>
            </a:r>
          </a:p>
        </p:txBody>
      </p:sp>
      <p:sp>
        <p:nvSpPr>
          <p:cNvPr id="26" name="Text Placeholder 33">
            <a:extLst>
              <a:ext uri="{FF2B5EF4-FFF2-40B4-BE49-F238E27FC236}">
                <a16:creationId xmlns:a16="http://schemas.microsoft.com/office/drawing/2014/main" id="{3790DF0C-67DD-453B-A5B8-275774212821}"/>
              </a:ext>
            </a:extLst>
          </p:cNvPr>
          <p:cNvSpPr txBox="1"/>
          <p:nvPr/>
        </p:nvSpPr>
        <p:spPr>
          <a:xfrm>
            <a:off x="3275505" y="5014557"/>
            <a:ext cx="2203917" cy="24384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just" indent="0" marL="0">
              <a:lnSpc>
                <a:spcPct val="100000"/>
              </a:lnSpc>
              <a:buNone/>
            </a:pPr>
            <a:r>
              <a:rPr altLang="en-US" b="1" lang="zh-CN" sz="1600">
                <a:solidFill>
                  <a:schemeClr val="tx1">
                    <a:lumMod val="85000"/>
                    <a:lumOff val="15000"/>
                  </a:schemeClr>
                </a:solidFill>
                <a:latin charset="-122" panose="020b0503020204020204" pitchFamily="34" typeface="微软雅黑"/>
                <a:ea charset="-122" panose="020b0503020204020204" pitchFamily="34" typeface="微软雅黑"/>
                <a:sym charset="0" panose="020b0604020202020204" pitchFamily="34" typeface="Arial"/>
              </a:rPr>
              <a:t>请替换文字内容</a:t>
            </a:r>
          </a:p>
        </p:txBody>
      </p:sp>
    </p:spTree>
    <p:extLst>
      <p:ext uri="{BB962C8B-B14F-4D97-AF65-F5344CB8AC3E}">
        <p14:creationId val="3114706329"/>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0-#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0-#ppt_w/2"/>
                                          </p:val>
                                        </p:tav>
                                        <p:tav tm="100000">
                                          <p:val>
                                            <p:strVal val="#ppt_x"/>
                                          </p:val>
                                        </p:tav>
                                      </p:tavLst>
                                    </p:anim>
                                    <p:anim calcmode="lin" valueType="num">
                                      <p:cBhvr additive="base">
                                        <p:cTn dur="1500" fill="hold" id="12"/>
                                        <p:tgtEl>
                                          <p:spTgt spid="3"/>
                                        </p:tgtEl>
                                        <p:attrNameLst>
                                          <p:attrName>ppt_y</p:attrName>
                                        </p:attrNameLst>
                                      </p:cBhvr>
                                      <p:tavLst>
                                        <p:tav tm="0">
                                          <p:val>
                                            <p:strVal val="#ppt_y"/>
                                          </p:val>
                                        </p:tav>
                                        <p:tav tm="100000">
                                          <p:val>
                                            <p:strVal val="#ppt_y"/>
                                          </p:val>
                                        </p:tav>
                                      </p:tavLst>
                                    </p:anim>
                                  </p:childTnLst>
                                </p:cTn>
                              </p:par>
                              <p:par>
                                <p:cTn decel="100000" fill="hold" grpId="0" id="13" nodeType="withEffect" presetClass="entr" presetID="2" presetSubtype="2">
                                  <p:stCondLst>
                                    <p:cond delay="500"/>
                                  </p:stCondLst>
                                  <p:childTnLst>
                                    <p:set>
                                      <p:cBhvr>
                                        <p:cTn dur="1" fill="hold" id="14">
                                          <p:stCondLst>
                                            <p:cond delay="0"/>
                                          </p:stCondLst>
                                        </p:cTn>
                                        <p:tgtEl>
                                          <p:spTgt spid="4"/>
                                        </p:tgtEl>
                                        <p:attrNameLst>
                                          <p:attrName>style.visibility</p:attrName>
                                        </p:attrNameLst>
                                      </p:cBhvr>
                                      <p:to>
                                        <p:strVal val="visible"/>
                                      </p:to>
                                    </p:set>
                                    <p:anim calcmode="lin" valueType="num">
                                      <p:cBhvr additive="base">
                                        <p:cTn dur="1500" fill="hold" id="15"/>
                                        <p:tgtEl>
                                          <p:spTgt spid="4"/>
                                        </p:tgtEl>
                                        <p:attrNameLst>
                                          <p:attrName>ppt_x</p:attrName>
                                        </p:attrNameLst>
                                      </p:cBhvr>
                                      <p:tavLst>
                                        <p:tav tm="0">
                                          <p:val>
                                            <p:strVal val="1+#ppt_w/2"/>
                                          </p:val>
                                        </p:tav>
                                        <p:tav tm="100000">
                                          <p:val>
                                            <p:strVal val="#ppt_x"/>
                                          </p:val>
                                        </p:tav>
                                      </p:tavLst>
                                    </p:anim>
                                    <p:anim calcmode="lin" valueType="num">
                                      <p:cBhvr additive="base">
                                        <p:cTn dur="1500" fill="hold" id="16"/>
                                        <p:tgtEl>
                                          <p:spTgt spid="4"/>
                                        </p:tgtEl>
                                        <p:attrNameLst>
                                          <p:attrName>ppt_y</p:attrName>
                                        </p:attrNameLst>
                                      </p:cBhvr>
                                      <p:tavLst>
                                        <p:tav tm="0">
                                          <p:val>
                                            <p:strVal val="#ppt_y"/>
                                          </p:val>
                                        </p:tav>
                                        <p:tav tm="100000">
                                          <p:val>
                                            <p:strVal val="#ppt_y"/>
                                          </p:val>
                                        </p:tav>
                                      </p:tavLst>
                                    </p:anim>
                                  </p:childTnLst>
                                </p:cTn>
                              </p:par>
                              <p:par>
                                <p:cTn decel="100000" fill="hold" grpId="0" id="17" nodeType="withEffect" presetClass="entr" presetID="2" presetSubtype="2">
                                  <p:stCondLst>
                                    <p:cond delay="500"/>
                                  </p:stCondLst>
                                  <p:childTnLst>
                                    <p:set>
                                      <p:cBhvr>
                                        <p:cTn dur="1" fill="hold" id="18">
                                          <p:stCondLst>
                                            <p:cond delay="0"/>
                                          </p:stCondLst>
                                        </p:cTn>
                                        <p:tgtEl>
                                          <p:spTgt spid="11"/>
                                        </p:tgtEl>
                                        <p:attrNameLst>
                                          <p:attrName>style.visibility</p:attrName>
                                        </p:attrNameLst>
                                      </p:cBhvr>
                                      <p:to>
                                        <p:strVal val="visible"/>
                                      </p:to>
                                    </p:set>
                                    <p:anim calcmode="lin" valueType="num">
                                      <p:cBhvr additive="base">
                                        <p:cTn dur="1500" fill="hold" id="19"/>
                                        <p:tgtEl>
                                          <p:spTgt spid="11"/>
                                        </p:tgtEl>
                                        <p:attrNameLst>
                                          <p:attrName>ppt_x</p:attrName>
                                        </p:attrNameLst>
                                      </p:cBhvr>
                                      <p:tavLst>
                                        <p:tav tm="0">
                                          <p:val>
                                            <p:strVal val="1+#ppt_w/2"/>
                                          </p:val>
                                        </p:tav>
                                        <p:tav tm="100000">
                                          <p:val>
                                            <p:strVal val="#ppt_x"/>
                                          </p:val>
                                        </p:tav>
                                      </p:tavLst>
                                    </p:anim>
                                    <p:anim calcmode="lin" valueType="num">
                                      <p:cBhvr additive="base">
                                        <p:cTn dur="1500" fill="hold" id="20"/>
                                        <p:tgtEl>
                                          <p:spTgt spid="11"/>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2000"/>
                            </p:stCondLst>
                            <p:childTnLst>
                              <p:par>
                                <p:cTn fill="hold" id="22" nodeType="afterEffect" presetClass="entr" presetID="53" presetSubtype="0">
                                  <p:stCondLst>
                                    <p:cond delay="0"/>
                                  </p:stCondLst>
                                  <p:childTnLst>
                                    <p:set>
                                      <p:cBhvr>
                                        <p:cTn dur="1" fill="hold" id="23">
                                          <p:stCondLst>
                                            <p:cond delay="0"/>
                                          </p:stCondLst>
                                        </p:cTn>
                                        <p:tgtEl>
                                          <p:spTgt spid="12"/>
                                        </p:tgtEl>
                                        <p:attrNameLst>
                                          <p:attrName>style.visibility</p:attrName>
                                        </p:attrNameLst>
                                      </p:cBhvr>
                                      <p:to>
                                        <p:strVal val="visible"/>
                                      </p:to>
                                    </p:set>
                                    <p:anim calcmode="lin" valueType="num">
                                      <p:cBhvr>
                                        <p:cTn dur="500" fill="hold" id="24"/>
                                        <p:tgtEl>
                                          <p:spTgt spid="12"/>
                                        </p:tgtEl>
                                        <p:attrNameLst>
                                          <p:attrName>ppt_w</p:attrName>
                                        </p:attrNameLst>
                                      </p:cBhvr>
                                      <p:tavLst>
                                        <p:tav tm="0">
                                          <p:val>
                                            <p:fltVal val="0"/>
                                          </p:val>
                                        </p:tav>
                                        <p:tav tm="100000">
                                          <p:val>
                                            <p:strVal val="#ppt_w"/>
                                          </p:val>
                                        </p:tav>
                                      </p:tavLst>
                                    </p:anim>
                                    <p:anim calcmode="lin" valueType="num">
                                      <p:cBhvr>
                                        <p:cTn dur="500" fill="hold" id="25"/>
                                        <p:tgtEl>
                                          <p:spTgt spid="12"/>
                                        </p:tgtEl>
                                        <p:attrNameLst>
                                          <p:attrName>ppt_h</p:attrName>
                                        </p:attrNameLst>
                                      </p:cBhvr>
                                      <p:tavLst>
                                        <p:tav tm="0">
                                          <p:val>
                                            <p:fltVal val="0"/>
                                          </p:val>
                                        </p:tav>
                                        <p:tav tm="100000">
                                          <p:val>
                                            <p:strVal val="#ppt_h"/>
                                          </p:val>
                                        </p:tav>
                                      </p:tavLst>
                                    </p:anim>
                                    <p:animEffect filter="fade" transition="in">
                                      <p:cBhvr>
                                        <p:cTn dur="500" id="26"/>
                                        <p:tgtEl>
                                          <p:spTgt spid="12"/>
                                        </p:tgtEl>
                                      </p:cBhvr>
                                    </p:animEffect>
                                  </p:childTnLst>
                                </p:cTn>
                              </p:par>
                            </p:childTnLst>
                          </p:cTn>
                        </p:par>
                        <p:par>
                          <p:cTn fill="hold" id="27" nodeType="afterGroup">
                            <p:stCondLst>
                              <p:cond delay="2500"/>
                            </p:stCondLst>
                            <p:childTnLst>
                              <p:par>
                                <p:cTn fill="hold" id="28" nodeType="afterEffect" presetClass="entr" presetID="53" presetSubtype="0">
                                  <p:stCondLst>
                                    <p:cond delay="0"/>
                                  </p:stCondLst>
                                  <p:childTnLst>
                                    <p:set>
                                      <p:cBhvr>
                                        <p:cTn dur="1" fill="hold" id="29">
                                          <p:stCondLst>
                                            <p:cond delay="0"/>
                                          </p:stCondLst>
                                        </p:cTn>
                                        <p:tgtEl>
                                          <p:spTgt spid="13"/>
                                        </p:tgtEl>
                                        <p:attrNameLst>
                                          <p:attrName>style.visibility</p:attrName>
                                        </p:attrNameLst>
                                      </p:cBhvr>
                                      <p:to>
                                        <p:strVal val="visible"/>
                                      </p:to>
                                    </p:set>
                                    <p:anim calcmode="lin" valueType="num">
                                      <p:cBhvr>
                                        <p:cTn dur="500" fill="hold" id="30"/>
                                        <p:tgtEl>
                                          <p:spTgt spid="13"/>
                                        </p:tgtEl>
                                        <p:attrNameLst>
                                          <p:attrName>ppt_w</p:attrName>
                                        </p:attrNameLst>
                                      </p:cBhvr>
                                      <p:tavLst>
                                        <p:tav tm="0">
                                          <p:val>
                                            <p:fltVal val="0"/>
                                          </p:val>
                                        </p:tav>
                                        <p:tav tm="100000">
                                          <p:val>
                                            <p:strVal val="#ppt_w"/>
                                          </p:val>
                                        </p:tav>
                                      </p:tavLst>
                                    </p:anim>
                                    <p:anim calcmode="lin" valueType="num">
                                      <p:cBhvr>
                                        <p:cTn dur="500" fill="hold" id="31"/>
                                        <p:tgtEl>
                                          <p:spTgt spid="13"/>
                                        </p:tgtEl>
                                        <p:attrNameLst>
                                          <p:attrName>ppt_h</p:attrName>
                                        </p:attrNameLst>
                                      </p:cBhvr>
                                      <p:tavLst>
                                        <p:tav tm="0">
                                          <p:val>
                                            <p:fltVal val="0"/>
                                          </p:val>
                                        </p:tav>
                                        <p:tav tm="100000">
                                          <p:val>
                                            <p:strVal val="#ppt_h"/>
                                          </p:val>
                                        </p:tav>
                                      </p:tavLst>
                                    </p:anim>
                                    <p:animEffect filter="fade" transition="in">
                                      <p:cBhvr>
                                        <p:cTn dur="500" id="32"/>
                                        <p:tgtEl>
                                          <p:spTgt spid="13"/>
                                        </p:tgtEl>
                                      </p:cBhvr>
                                    </p:animEffect>
                                  </p:childTnLst>
                                </p:cTn>
                              </p:par>
                            </p:childTnLst>
                          </p:cTn>
                        </p:par>
                        <p:par>
                          <p:cTn fill="hold" id="33" nodeType="afterGroup">
                            <p:stCondLst>
                              <p:cond delay="3000"/>
                            </p:stCondLst>
                            <p:childTnLst>
                              <p:par>
                                <p:cTn fill="hold" id="34" nodeType="afterEffect" presetClass="entr" presetID="53" presetSubtype="0">
                                  <p:stCondLst>
                                    <p:cond delay="0"/>
                                  </p:stCondLst>
                                  <p:childTnLst>
                                    <p:set>
                                      <p:cBhvr>
                                        <p:cTn dur="1" fill="hold" id="35">
                                          <p:stCondLst>
                                            <p:cond delay="0"/>
                                          </p:stCondLst>
                                        </p:cTn>
                                        <p:tgtEl>
                                          <p:spTgt spid="14"/>
                                        </p:tgtEl>
                                        <p:attrNameLst>
                                          <p:attrName>style.visibility</p:attrName>
                                        </p:attrNameLst>
                                      </p:cBhvr>
                                      <p:to>
                                        <p:strVal val="visible"/>
                                      </p:to>
                                    </p:set>
                                    <p:anim calcmode="lin" valueType="num">
                                      <p:cBhvr>
                                        <p:cTn dur="500" fill="hold" id="36"/>
                                        <p:tgtEl>
                                          <p:spTgt spid="14"/>
                                        </p:tgtEl>
                                        <p:attrNameLst>
                                          <p:attrName>ppt_w</p:attrName>
                                        </p:attrNameLst>
                                      </p:cBhvr>
                                      <p:tavLst>
                                        <p:tav tm="0">
                                          <p:val>
                                            <p:fltVal val="0"/>
                                          </p:val>
                                        </p:tav>
                                        <p:tav tm="100000">
                                          <p:val>
                                            <p:strVal val="#ppt_w"/>
                                          </p:val>
                                        </p:tav>
                                      </p:tavLst>
                                    </p:anim>
                                    <p:anim calcmode="lin" valueType="num">
                                      <p:cBhvr>
                                        <p:cTn dur="500" fill="hold" id="37"/>
                                        <p:tgtEl>
                                          <p:spTgt spid="14"/>
                                        </p:tgtEl>
                                        <p:attrNameLst>
                                          <p:attrName>ppt_h</p:attrName>
                                        </p:attrNameLst>
                                      </p:cBhvr>
                                      <p:tavLst>
                                        <p:tav tm="0">
                                          <p:val>
                                            <p:fltVal val="0"/>
                                          </p:val>
                                        </p:tav>
                                        <p:tav tm="100000">
                                          <p:val>
                                            <p:strVal val="#ppt_h"/>
                                          </p:val>
                                        </p:tav>
                                      </p:tavLst>
                                    </p:anim>
                                    <p:animEffect filter="fade" transition="in">
                                      <p:cBhvr>
                                        <p:cTn dur="500" id="38"/>
                                        <p:tgtEl>
                                          <p:spTgt spid="14"/>
                                        </p:tgtEl>
                                      </p:cBhvr>
                                    </p:animEffect>
                                  </p:childTnLst>
                                </p:cTn>
                              </p:par>
                            </p:childTnLst>
                          </p:cTn>
                        </p:par>
                        <p:par>
                          <p:cTn fill="hold" id="39" nodeType="afterGroup">
                            <p:stCondLst>
                              <p:cond delay="3500"/>
                            </p:stCondLst>
                            <p:childTnLst>
                              <p:par>
                                <p:cTn fill="hold" grpId="0" id="40" nodeType="afterEffect" presetClass="entr" presetID="22" presetSubtype="4">
                                  <p:stCondLst>
                                    <p:cond delay="0"/>
                                  </p:stCondLst>
                                  <p:childTnLst>
                                    <p:set>
                                      <p:cBhvr>
                                        <p:cTn dur="1" fill="hold" id="41">
                                          <p:stCondLst>
                                            <p:cond delay="0"/>
                                          </p:stCondLst>
                                        </p:cTn>
                                        <p:tgtEl>
                                          <p:spTgt spid="21"/>
                                        </p:tgtEl>
                                        <p:attrNameLst>
                                          <p:attrName>style.visibility</p:attrName>
                                        </p:attrNameLst>
                                      </p:cBhvr>
                                      <p:to>
                                        <p:strVal val="visible"/>
                                      </p:to>
                                    </p:set>
                                    <p:animEffect filter="wipe(down)" transition="in">
                                      <p:cBhvr>
                                        <p:cTn dur="500" id="42"/>
                                        <p:tgtEl>
                                          <p:spTgt spid="21"/>
                                        </p:tgtEl>
                                      </p:cBhvr>
                                    </p:animEffect>
                                  </p:childTnLst>
                                </p:cTn>
                              </p:par>
                              <p:par>
                                <p:cTn fill="hold" grpId="0" id="43" nodeType="withEffect" presetClass="entr" presetID="22" presetSubtype="4">
                                  <p:stCondLst>
                                    <p:cond delay="0"/>
                                  </p:stCondLst>
                                  <p:childTnLst>
                                    <p:set>
                                      <p:cBhvr>
                                        <p:cTn dur="1" fill="hold" id="44">
                                          <p:stCondLst>
                                            <p:cond delay="0"/>
                                          </p:stCondLst>
                                        </p:cTn>
                                        <p:tgtEl>
                                          <p:spTgt spid="22"/>
                                        </p:tgtEl>
                                        <p:attrNameLst>
                                          <p:attrName>style.visibility</p:attrName>
                                        </p:attrNameLst>
                                      </p:cBhvr>
                                      <p:to>
                                        <p:strVal val="visible"/>
                                      </p:to>
                                    </p:set>
                                    <p:animEffect filter="wipe(down)" transition="in">
                                      <p:cBhvr>
                                        <p:cTn dur="500" id="45"/>
                                        <p:tgtEl>
                                          <p:spTgt spid="22"/>
                                        </p:tgtEl>
                                      </p:cBhvr>
                                    </p:animEffect>
                                  </p:childTnLst>
                                </p:cTn>
                              </p:par>
                            </p:childTnLst>
                          </p:cTn>
                        </p:par>
                        <p:par>
                          <p:cTn fill="hold" id="46" nodeType="afterGroup">
                            <p:stCondLst>
                              <p:cond delay="4000"/>
                            </p:stCondLst>
                            <p:childTnLst>
                              <p:par>
                                <p:cTn fill="hold" grpId="0" id="47" nodeType="afterEffect" presetClass="entr" presetID="22" presetSubtype="4">
                                  <p:stCondLst>
                                    <p:cond delay="0"/>
                                  </p:stCondLst>
                                  <p:childTnLst>
                                    <p:set>
                                      <p:cBhvr>
                                        <p:cTn dur="1" fill="hold" id="48">
                                          <p:stCondLst>
                                            <p:cond delay="0"/>
                                          </p:stCondLst>
                                        </p:cTn>
                                        <p:tgtEl>
                                          <p:spTgt spid="23"/>
                                        </p:tgtEl>
                                        <p:attrNameLst>
                                          <p:attrName>style.visibility</p:attrName>
                                        </p:attrNameLst>
                                      </p:cBhvr>
                                      <p:to>
                                        <p:strVal val="visible"/>
                                      </p:to>
                                    </p:set>
                                    <p:animEffect filter="wipe(down)" transition="in">
                                      <p:cBhvr>
                                        <p:cTn dur="500" id="49"/>
                                        <p:tgtEl>
                                          <p:spTgt spid="23"/>
                                        </p:tgtEl>
                                      </p:cBhvr>
                                    </p:animEffect>
                                  </p:childTnLst>
                                </p:cTn>
                              </p:par>
                              <p:par>
                                <p:cTn fill="hold" grpId="0" id="50" nodeType="withEffect" presetClass="entr" presetID="22" presetSubtype="4">
                                  <p:stCondLst>
                                    <p:cond delay="0"/>
                                  </p:stCondLst>
                                  <p:childTnLst>
                                    <p:set>
                                      <p:cBhvr>
                                        <p:cTn dur="1" fill="hold" id="51">
                                          <p:stCondLst>
                                            <p:cond delay="0"/>
                                          </p:stCondLst>
                                        </p:cTn>
                                        <p:tgtEl>
                                          <p:spTgt spid="24"/>
                                        </p:tgtEl>
                                        <p:attrNameLst>
                                          <p:attrName>style.visibility</p:attrName>
                                        </p:attrNameLst>
                                      </p:cBhvr>
                                      <p:to>
                                        <p:strVal val="visible"/>
                                      </p:to>
                                    </p:set>
                                    <p:animEffect filter="wipe(down)" transition="in">
                                      <p:cBhvr>
                                        <p:cTn dur="500" id="52"/>
                                        <p:tgtEl>
                                          <p:spTgt spid="24"/>
                                        </p:tgtEl>
                                      </p:cBhvr>
                                    </p:animEffect>
                                  </p:childTnLst>
                                </p:cTn>
                              </p:par>
                            </p:childTnLst>
                          </p:cTn>
                        </p:par>
                        <p:par>
                          <p:cTn fill="hold" id="53" nodeType="afterGroup">
                            <p:stCondLst>
                              <p:cond delay="4500"/>
                            </p:stCondLst>
                            <p:childTnLst>
                              <p:par>
                                <p:cTn fill="hold" grpId="0" id="54" nodeType="afterEffect" presetClass="entr" presetID="22" presetSubtype="4">
                                  <p:stCondLst>
                                    <p:cond delay="0"/>
                                  </p:stCondLst>
                                  <p:childTnLst>
                                    <p:set>
                                      <p:cBhvr>
                                        <p:cTn dur="1" fill="hold" id="55">
                                          <p:stCondLst>
                                            <p:cond delay="0"/>
                                          </p:stCondLst>
                                        </p:cTn>
                                        <p:tgtEl>
                                          <p:spTgt spid="25"/>
                                        </p:tgtEl>
                                        <p:attrNameLst>
                                          <p:attrName>style.visibility</p:attrName>
                                        </p:attrNameLst>
                                      </p:cBhvr>
                                      <p:to>
                                        <p:strVal val="visible"/>
                                      </p:to>
                                    </p:set>
                                    <p:animEffect filter="wipe(down)" transition="in">
                                      <p:cBhvr>
                                        <p:cTn dur="500" id="56"/>
                                        <p:tgtEl>
                                          <p:spTgt spid="25"/>
                                        </p:tgtEl>
                                      </p:cBhvr>
                                    </p:animEffect>
                                  </p:childTnLst>
                                </p:cTn>
                              </p:par>
                              <p:par>
                                <p:cTn fill="hold" grpId="0" id="57" nodeType="withEffect" presetClass="entr" presetID="22" presetSubtype="4">
                                  <p:stCondLst>
                                    <p:cond delay="0"/>
                                  </p:stCondLst>
                                  <p:childTnLst>
                                    <p:set>
                                      <p:cBhvr>
                                        <p:cTn dur="1" fill="hold" id="58">
                                          <p:stCondLst>
                                            <p:cond delay="0"/>
                                          </p:stCondLst>
                                        </p:cTn>
                                        <p:tgtEl>
                                          <p:spTgt spid="26"/>
                                        </p:tgtEl>
                                        <p:attrNameLst>
                                          <p:attrName>style.visibility</p:attrName>
                                        </p:attrNameLst>
                                      </p:cBhvr>
                                      <p:to>
                                        <p:strVal val="visible"/>
                                      </p:to>
                                    </p:set>
                                    <p:animEffect filter="wipe(down)" transition="in">
                                      <p:cBhvr>
                                        <p:cTn dur="500" id="59"/>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11"/>
      <p:bldP grpId="0" spid="21"/>
      <p:bldP grpId="0" spid="22"/>
      <p:bldP grpId="0" spid="23"/>
      <p:bldP grpId="0" spid="24"/>
      <p:bldP grpId="0" spid="25"/>
      <p:bldP grpId="0" spid="26"/>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a:extLst>
              <a:ext uri="{FF2B5EF4-FFF2-40B4-BE49-F238E27FC236}">
                <a16:creationId xmlns:a16="http://schemas.microsoft.com/office/drawing/2014/main" id="{BD28525C-F7F5-466A-A3DE-CB43BB8CE0E0}"/>
              </a:ext>
            </a:extLst>
          </p:cNvPr>
          <p:cNvSpPr/>
          <p:nvPr/>
        </p:nvSpPr>
        <p:spPr>
          <a:xfrm>
            <a:off x="468356" y="509067"/>
            <a:ext cx="446044" cy="446044"/>
          </a:xfrm>
          <a:prstGeom prst="ellipse">
            <a:avLst/>
          </a:prstGeom>
          <a:solidFill>
            <a:schemeClr val="accent1">
              <a:lumMod val="60000"/>
              <a:lumOff val="40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Ins="360000" rtlCol="0"/>
          <a:lstStyle/>
          <a:p>
            <a:pPr algn="r" defTabSz="914377"/>
            <a:endParaRPr altLang="en-US" b="1" lang="zh-CN" sz="1400">
              <a:solidFill>
                <a:schemeClr val="tx1"/>
              </a:solidFill>
              <a:latin charset="-122" panose="00000500000000000000" pitchFamily="2" typeface="三极准柔宋"/>
              <a:ea charset="-122" panose="00000500000000000000" pitchFamily="2" typeface="三极准柔宋"/>
              <a:cs charset="0" typeface="Open Sans"/>
            </a:endParaRPr>
          </a:p>
        </p:txBody>
      </p:sp>
      <p:sp>
        <p:nvSpPr>
          <p:cNvPr id="3" name="文本框 2">
            <a:extLst>
              <a:ext uri="{FF2B5EF4-FFF2-40B4-BE49-F238E27FC236}">
                <a16:creationId xmlns:a16="http://schemas.microsoft.com/office/drawing/2014/main" id="{02A867D6-C1D2-4B97-BB70-5AE2D35EF18A}"/>
              </a:ext>
            </a:extLst>
          </p:cNvPr>
          <p:cNvSpPr txBox="1"/>
          <p:nvPr/>
        </p:nvSpPr>
        <p:spPr>
          <a:xfrm>
            <a:off x="1168803" y="470479"/>
            <a:ext cx="3254366" cy="518160"/>
          </a:xfrm>
          <a:prstGeom prst="rect">
            <a:avLst/>
          </a:prstGeom>
          <a:noFill/>
        </p:spPr>
        <p:txBody>
          <a:bodyPr rtlCol="0" wrap="square">
            <a:spAutoFit/>
          </a:bodyPr>
          <a:lstStyle/>
          <a:p>
            <a:r>
              <a:rPr altLang="en-US" b="1" lang="zh-CN" sz="2800">
                <a:solidFill>
                  <a:schemeClr val="accent1">
                    <a:lumMod val="60000"/>
                    <a:lumOff val="40000"/>
                  </a:schemeClr>
                </a:solidFill>
                <a:latin charset="-122" panose="020b0503020204020204" pitchFamily="34" typeface="微软雅黑"/>
                <a:ea charset="-122" panose="020b0503020204020204" pitchFamily="34" typeface="微软雅黑"/>
              </a:rPr>
              <a:t>业务和市场分析</a:t>
            </a:r>
          </a:p>
        </p:txBody>
      </p:sp>
      <p:cxnSp>
        <p:nvCxnSpPr>
          <p:cNvPr id="72" name="直接连接符 71">
            <a:extLst>
              <a:ext uri="{FF2B5EF4-FFF2-40B4-BE49-F238E27FC236}">
                <a16:creationId xmlns:a16="http://schemas.microsoft.com/office/drawing/2014/main" id="{C03D85FC-D745-4E89-AE28-42DF684420DE}"/>
              </a:ext>
            </a:extLst>
          </p:cNvPr>
          <p:cNvCxnSpPr/>
          <p:nvPr/>
        </p:nvCxnSpPr>
        <p:spPr>
          <a:xfrm>
            <a:off x="2269355" y="3066927"/>
            <a:ext cx="2" cy="201460"/>
          </a:xfrm>
          <a:prstGeom prst="line">
            <a:avLst/>
          </a:prstGeom>
          <a:ln w="9525">
            <a:solidFill>
              <a:schemeClr val="tx1">
                <a:lumMod val="50000"/>
                <a:lumOff val="50000"/>
              </a:schemeClr>
            </a:solidFill>
            <a:prstDash val="dash"/>
          </a:ln>
        </p:spPr>
        <p:style>
          <a:lnRef idx="1">
            <a:schemeClr val="dk1"/>
          </a:lnRef>
          <a:fillRef idx="0">
            <a:schemeClr val="dk1"/>
          </a:fillRef>
          <a:effectRef idx="0">
            <a:schemeClr val="dk1"/>
          </a:effectRef>
          <a:fontRef idx="minor">
            <a:schemeClr val="tx1"/>
          </a:fontRef>
        </p:style>
      </p:cxnSp>
      <p:sp>
        <p:nvSpPr>
          <p:cNvPr id="73" name="îṥlîḓê">
            <a:extLst>
              <a:ext uri="{FF2B5EF4-FFF2-40B4-BE49-F238E27FC236}">
                <a16:creationId xmlns:a16="http://schemas.microsoft.com/office/drawing/2014/main" id="{A4D8A550-5E3D-4BAF-8100-93514F3C0F6D}"/>
              </a:ext>
            </a:extLst>
          </p:cNvPr>
          <p:cNvSpPr/>
          <p:nvPr/>
        </p:nvSpPr>
        <p:spPr>
          <a:xfrm flipV="1" rot="2700000">
            <a:off x="1925131" y="2216445"/>
            <a:ext cx="688450" cy="688452"/>
          </a:xfrm>
          <a:prstGeom prst="teardrop">
            <a:avLst>
              <a:gd fmla="val 103995" name="adj"/>
            </a:avLst>
          </a:prstGeom>
          <a:solidFill>
            <a:schemeClr val="bg1">
              <a:lumMod val="65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p>
            <a:pPr algn="r" defTabSz="914377"/>
            <a:endParaRPr b="1" lang="en-US" sz="1200">
              <a:latin charset="-122" panose="020b0503020204020204" pitchFamily="34" typeface="微软雅黑"/>
              <a:ea charset="-122" panose="020b0503020204020204" pitchFamily="34" typeface="微软雅黑"/>
              <a:cs charset="0" typeface="Open Sans"/>
            </a:endParaRPr>
          </a:p>
        </p:txBody>
      </p:sp>
      <p:sp>
        <p:nvSpPr>
          <p:cNvPr id="74" name="îṧļîḍè">
            <a:extLst>
              <a:ext uri="{FF2B5EF4-FFF2-40B4-BE49-F238E27FC236}">
                <a16:creationId xmlns:a16="http://schemas.microsoft.com/office/drawing/2014/main" id="{5694839A-6917-4410-969A-106E4DF32DCD}"/>
              </a:ext>
            </a:extLst>
          </p:cNvPr>
          <p:cNvSpPr/>
          <p:nvPr/>
        </p:nvSpPr>
        <p:spPr>
          <a:xfrm>
            <a:off x="1045011" y="3268387"/>
            <a:ext cx="2448692" cy="434049"/>
          </a:xfrm>
          <a:prstGeom prst="rect">
            <a:avLst/>
          </a:prstGeom>
          <a:solidFill>
            <a:schemeClr val="accent1">
              <a:lumMod val="60000"/>
              <a:lumOff val="40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p>
            <a:pPr algn="ctr" defTabSz="914377"/>
            <a:r>
              <a:rPr altLang="en-US" b="1" lang="zh-CN">
                <a:latin charset="-122" panose="020b0503020204020204" pitchFamily="34" typeface="微软雅黑"/>
                <a:ea charset="-122" panose="020b0503020204020204" pitchFamily="34" typeface="微软雅黑"/>
                <a:cs charset="0" typeface="Open Sans"/>
              </a:rPr>
              <a:t>添加标题</a:t>
            </a:r>
          </a:p>
        </p:txBody>
      </p:sp>
      <p:cxnSp>
        <p:nvCxnSpPr>
          <p:cNvPr id="75" name="直接连接符 74">
            <a:extLst>
              <a:ext uri="{FF2B5EF4-FFF2-40B4-BE49-F238E27FC236}">
                <a16:creationId xmlns:a16="http://schemas.microsoft.com/office/drawing/2014/main" id="{2C2B74CC-BA78-475D-AA2B-13B91966BACC}"/>
              </a:ext>
            </a:extLst>
          </p:cNvPr>
          <p:cNvCxnSpPr/>
          <p:nvPr/>
        </p:nvCxnSpPr>
        <p:spPr>
          <a:xfrm>
            <a:off x="4859778" y="2739725"/>
            <a:ext cx="1" cy="528663"/>
          </a:xfrm>
          <a:prstGeom prst="line">
            <a:avLst/>
          </a:prstGeom>
          <a:ln w="9525">
            <a:solidFill>
              <a:schemeClr val="tx1">
                <a:lumMod val="50000"/>
                <a:lumOff val="50000"/>
              </a:schemeClr>
            </a:solidFill>
            <a:prstDash val="dash"/>
          </a:ln>
        </p:spPr>
        <p:style>
          <a:lnRef idx="1">
            <a:schemeClr val="dk1"/>
          </a:lnRef>
          <a:fillRef idx="0">
            <a:schemeClr val="dk1"/>
          </a:fillRef>
          <a:effectRef idx="0">
            <a:schemeClr val="dk1"/>
          </a:effectRef>
          <a:fontRef idx="minor">
            <a:schemeClr val="tx1"/>
          </a:fontRef>
        </p:style>
      </p:cxnSp>
      <p:sp>
        <p:nvSpPr>
          <p:cNvPr id="76" name="i$ļiḍe">
            <a:extLst>
              <a:ext uri="{FF2B5EF4-FFF2-40B4-BE49-F238E27FC236}">
                <a16:creationId xmlns:a16="http://schemas.microsoft.com/office/drawing/2014/main" id="{F006D4AF-0A71-467C-B7D7-10D5E21499A2}"/>
              </a:ext>
            </a:extLst>
          </p:cNvPr>
          <p:cNvSpPr/>
          <p:nvPr/>
        </p:nvSpPr>
        <p:spPr>
          <a:xfrm flipV="1" rot="2700000">
            <a:off x="4515552" y="1889244"/>
            <a:ext cx="688450" cy="688451"/>
          </a:xfrm>
          <a:prstGeom prst="teardrop">
            <a:avLst>
              <a:gd fmla="val 103995" name="adj"/>
            </a:avLst>
          </a:prstGeom>
          <a:solidFill>
            <a:schemeClr val="bg1">
              <a:lumMod val="65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p>
            <a:pPr algn="r" defTabSz="914377"/>
            <a:endParaRPr b="1" lang="en-US" sz="1200">
              <a:latin charset="-122" panose="020b0503020204020204" pitchFamily="34" typeface="微软雅黑"/>
              <a:ea charset="-122" panose="020b0503020204020204" pitchFamily="34" typeface="微软雅黑"/>
              <a:cs charset="0" typeface="Open Sans"/>
            </a:endParaRPr>
          </a:p>
        </p:txBody>
      </p:sp>
      <p:sp>
        <p:nvSpPr>
          <p:cNvPr id="77" name="íşliďé">
            <a:extLst>
              <a:ext uri="{FF2B5EF4-FFF2-40B4-BE49-F238E27FC236}">
                <a16:creationId xmlns:a16="http://schemas.microsoft.com/office/drawing/2014/main" id="{C535FB7A-0325-4887-92C7-7808D8A09BE7}"/>
              </a:ext>
            </a:extLst>
          </p:cNvPr>
          <p:cNvSpPr/>
          <p:nvPr/>
        </p:nvSpPr>
        <p:spPr>
          <a:xfrm>
            <a:off x="3635432" y="3268387"/>
            <a:ext cx="2448692" cy="434049"/>
          </a:xfrm>
          <a:prstGeom prst="rect">
            <a:avLst/>
          </a:prstGeom>
          <a:solidFill>
            <a:schemeClr val="accent1">
              <a:lumMod val="60000"/>
              <a:lumOff val="40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p>
            <a:pPr algn="ctr" defTabSz="914377"/>
            <a:r>
              <a:rPr altLang="en-US" b="1" lang="zh-CN">
                <a:latin charset="-122" panose="020b0503020204020204" pitchFamily="34" typeface="微软雅黑"/>
                <a:ea charset="-122" panose="020b0503020204020204" pitchFamily="34" typeface="微软雅黑"/>
                <a:cs charset="0" typeface="Open Sans"/>
              </a:rPr>
              <a:t>添加标题</a:t>
            </a:r>
          </a:p>
        </p:txBody>
      </p:sp>
      <p:cxnSp>
        <p:nvCxnSpPr>
          <p:cNvPr id="78" name="直接连接符 77">
            <a:extLst>
              <a:ext uri="{FF2B5EF4-FFF2-40B4-BE49-F238E27FC236}">
                <a16:creationId xmlns:a16="http://schemas.microsoft.com/office/drawing/2014/main" id="{6743C8E6-A429-4D42-8C5E-BC2CF3D79048}"/>
              </a:ext>
            </a:extLst>
          </p:cNvPr>
          <p:cNvCxnSpPr/>
          <p:nvPr/>
        </p:nvCxnSpPr>
        <p:spPr>
          <a:xfrm>
            <a:off x="7450188" y="2376302"/>
            <a:ext cx="2" cy="892085"/>
          </a:xfrm>
          <a:prstGeom prst="line">
            <a:avLst/>
          </a:prstGeom>
          <a:ln w="9525">
            <a:solidFill>
              <a:schemeClr val="tx1">
                <a:lumMod val="50000"/>
                <a:lumOff val="50000"/>
              </a:schemeClr>
            </a:solidFill>
            <a:prstDash val="dash"/>
          </a:ln>
        </p:spPr>
        <p:style>
          <a:lnRef idx="1">
            <a:schemeClr val="dk1"/>
          </a:lnRef>
          <a:fillRef idx="0">
            <a:schemeClr val="dk1"/>
          </a:fillRef>
          <a:effectRef idx="0">
            <a:schemeClr val="dk1"/>
          </a:effectRef>
          <a:fontRef idx="minor">
            <a:schemeClr val="tx1"/>
          </a:fontRef>
        </p:style>
      </p:cxnSp>
      <p:sp>
        <p:nvSpPr>
          <p:cNvPr id="79" name="îşļïdé">
            <a:extLst>
              <a:ext uri="{FF2B5EF4-FFF2-40B4-BE49-F238E27FC236}">
                <a16:creationId xmlns:a16="http://schemas.microsoft.com/office/drawing/2014/main" id="{87443A3A-980B-4CE1-A348-B76C89772FAA}"/>
              </a:ext>
            </a:extLst>
          </p:cNvPr>
          <p:cNvSpPr/>
          <p:nvPr/>
        </p:nvSpPr>
        <p:spPr>
          <a:xfrm flipV="1" rot="2700000">
            <a:off x="7105964" y="1525820"/>
            <a:ext cx="688450" cy="688452"/>
          </a:xfrm>
          <a:prstGeom prst="teardrop">
            <a:avLst>
              <a:gd fmla="val 103995" name="adj"/>
            </a:avLst>
          </a:prstGeom>
          <a:solidFill>
            <a:schemeClr val="bg1">
              <a:lumMod val="65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p>
            <a:pPr algn="r" defTabSz="914377"/>
            <a:endParaRPr b="1" lang="en-US" sz="1200">
              <a:latin charset="-122" panose="020b0503020204020204" pitchFamily="34" typeface="微软雅黑"/>
              <a:ea charset="-122" panose="020b0503020204020204" pitchFamily="34" typeface="微软雅黑"/>
              <a:cs charset="0" typeface="Open Sans"/>
            </a:endParaRPr>
          </a:p>
        </p:txBody>
      </p:sp>
      <p:sp>
        <p:nvSpPr>
          <p:cNvPr id="80" name="iṥḷïdé">
            <a:extLst>
              <a:ext uri="{FF2B5EF4-FFF2-40B4-BE49-F238E27FC236}">
                <a16:creationId xmlns:a16="http://schemas.microsoft.com/office/drawing/2014/main" id="{198EA583-6AFB-4757-B565-57523A8E9CEC}"/>
              </a:ext>
            </a:extLst>
          </p:cNvPr>
          <p:cNvSpPr/>
          <p:nvPr/>
        </p:nvSpPr>
        <p:spPr>
          <a:xfrm>
            <a:off x="6225844" y="3268387"/>
            <a:ext cx="2448692" cy="434049"/>
          </a:xfrm>
          <a:prstGeom prst="rect">
            <a:avLst/>
          </a:prstGeom>
          <a:solidFill>
            <a:schemeClr val="accent1">
              <a:lumMod val="60000"/>
              <a:lumOff val="40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p>
            <a:pPr algn="ctr" defTabSz="914377"/>
            <a:r>
              <a:rPr altLang="en-US" b="1" lang="zh-CN">
                <a:latin charset="-122" panose="020b0503020204020204" pitchFamily="34" typeface="微软雅黑"/>
                <a:ea charset="-122" panose="020b0503020204020204" pitchFamily="34" typeface="微软雅黑"/>
                <a:cs charset="0" typeface="Open Sans"/>
              </a:rPr>
              <a:t>添加标题</a:t>
            </a:r>
          </a:p>
        </p:txBody>
      </p:sp>
      <p:cxnSp>
        <p:nvCxnSpPr>
          <p:cNvPr id="81" name="直接连接符 80">
            <a:extLst>
              <a:ext uri="{FF2B5EF4-FFF2-40B4-BE49-F238E27FC236}">
                <a16:creationId xmlns:a16="http://schemas.microsoft.com/office/drawing/2014/main" id="{79E774CB-FD74-47E9-9A22-AA14A7D772B3}"/>
              </a:ext>
            </a:extLst>
          </p:cNvPr>
          <p:cNvCxnSpPr/>
          <p:nvPr/>
        </p:nvCxnSpPr>
        <p:spPr>
          <a:xfrm>
            <a:off x="10040607" y="1877304"/>
            <a:ext cx="2" cy="1391087"/>
          </a:xfrm>
          <a:prstGeom prst="line">
            <a:avLst/>
          </a:prstGeom>
          <a:ln w="9525">
            <a:solidFill>
              <a:schemeClr val="accent1"/>
            </a:solidFill>
            <a:prstDash val="dash"/>
          </a:ln>
        </p:spPr>
        <p:style>
          <a:lnRef idx="1">
            <a:schemeClr val="dk1"/>
          </a:lnRef>
          <a:fillRef idx="0">
            <a:schemeClr val="dk1"/>
          </a:fillRef>
          <a:effectRef idx="0">
            <a:schemeClr val="dk1"/>
          </a:effectRef>
          <a:fontRef idx="minor">
            <a:schemeClr val="tx1"/>
          </a:fontRef>
        </p:style>
      </p:cxnSp>
      <p:sp>
        <p:nvSpPr>
          <p:cNvPr id="82" name="ïSlîḍe">
            <a:extLst>
              <a:ext uri="{FF2B5EF4-FFF2-40B4-BE49-F238E27FC236}">
                <a16:creationId xmlns:a16="http://schemas.microsoft.com/office/drawing/2014/main" id="{67B04ABE-058A-40FB-9AAD-7C52952C2C9F}"/>
              </a:ext>
            </a:extLst>
          </p:cNvPr>
          <p:cNvSpPr/>
          <p:nvPr/>
        </p:nvSpPr>
        <p:spPr>
          <a:xfrm flipV="1" rot="2700000">
            <a:off x="9696383" y="1026822"/>
            <a:ext cx="688450" cy="688452"/>
          </a:xfrm>
          <a:prstGeom prst="teardrop">
            <a:avLst>
              <a:gd fmla="val 103995" name="adj"/>
            </a:avLst>
          </a:prstGeom>
          <a:solidFill>
            <a:schemeClr val="bg1">
              <a:lumMod val="65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p>
            <a:pPr algn="r" defTabSz="914377"/>
            <a:endParaRPr b="1" lang="en-US" sz="1200">
              <a:latin charset="-122" panose="020b0503020204020204" pitchFamily="34" typeface="微软雅黑"/>
              <a:ea charset="-122" panose="020b0503020204020204" pitchFamily="34" typeface="微软雅黑"/>
              <a:cs charset="0" typeface="Open Sans"/>
            </a:endParaRPr>
          </a:p>
        </p:txBody>
      </p:sp>
      <p:sp>
        <p:nvSpPr>
          <p:cNvPr id="83" name="ïṡḷïḍê">
            <a:extLst>
              <a:ext uri="{FF2B5EF4-FFF2-40B4-BE49-F238E27FC236}">
                <a16:creationId xmlns:a16="http://schemas.microsoft.com/office/drawing/2014/main" id="{DBA23E52-FB22-43DD-876A-C0CBC108D7AD}"/>
              </a:ext>
            </a:extLst>
          </p:cNvPr>
          <p:cNvSpPr/>
          <p:nvPr/>
        </p:nvSpPr>
        <p:spPr>
          <a:xfrm>
            <a:off x="8816262" y="3268391"/>
            <a:ext cx="2448692" cy="434049"/>
          </a:xfrm>
          <a:prstGeom prst="rect">
            <a:avLst/>
          </a:prstGeom>
          <a:solidFill>
            <a:schemeClr val="accent1">
              <a:lumMod val="60000"/>
              <a:lumOff val="40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p>
            <a:pPr algn="ctr" defTabSz="914377"/>
            <a:r>
              <a:rPr altLang="en-US" b="1" lang="zh-CN">
                <a:latin charset="-122" panose="020b0503020204020204" pitchFamily="34" typeface="微软雅黑"/>
                <a:ea charset="-122" panose="020b0503020204020204" pitchFamily="34" typeface="微软雅黑"/>
                <a:cs charset="0" typeface="Open Sans"/>
              </a:rPr>
              <a:t>添加标题</a:t>
            </a:r>
          </a:p>
        </p:txBody>
      </p:sp>
      <p:sp>
        <p:nvSpPr>
          <p:cNvPr id="84" name="ïşḻiḓé">
            <a:extLst>
              <a:ext uri="{FF2B5EF4-FFF2-40B4-BE49-F238E27FC236}">
                <a16:creationId xmlns:a16="http://schemas.microsoft.com/office/drawing/2014/main" id="{C853CD72-4326-4ED5-AA18-C50A942CC6BD}"/>
              </a:ext>
            </a:extLst>
          </p:cNvPr>
          <p:cNvSpPr/>
          <p:nvPr/>
        </p:nvSpPr>
        <p:spPr bwMode="auto">
          <a:xfrm>
            <a:off x="2120915" y="2440807"/>
            <a:ext cx="296881" cy="239727"/>
          </a:xfrm>
          <a:custGeom>
            <a:gdLst>
              <a:gd fmla="*/ 499361 w 608838" name="connsiteX0"/>
              <a:gd fmla="*/ 285654 h 491629" name="connsiteY0"/>
              <a:gd fmla="*/ 499361 w 608838" name="connsiteX1"/>
              <a:gd fmla="*/ 344437 h 491629" name="connsiteY1"/>
              <a:gd fmla="*/ 558245 w 608838" name="connsiteX2"/>
              <a:gd fmla="*/ 344437 h 491629" name="connsiteY2"/>
              <a:gd fmla="*/ 558245 w 608838" name="connsiteX3"/>
              <a:gd fmla="*/ 285654 h 491629" name="connsiteY3"/>
              <a:gd fmla="*/ 50593 w 608838" name="connsiteX4"/>
              <a:gd fmla="*/ 285654 h 491629" name="connsiteY4"/>
              <a:gd fmla="*/ 50593 w 608838" name="connsiteX5"/>
              <a:gd fmla="*/ 344437 h 491629" name="connsiteY5"/>
              <a:gd fmla="*/ 109477 w 608838" name="connsiteX6"/>
              <a:gd fmla="*/ 344437 h 491629" name="connsiteY6"/>
              <a:gd fmla="*/ 109477 w 608838" name="connsiteX7"/>
              <a:gd fmla="*/ 285654 h 491629" name="connsiteY7"/>
              <a:gd fmla="*/ 324062 w 608838" name="connsiteX8"/>
              <a:gd fmla="*/ 265425 h 491629" name="connsiteY8"/>
              <a:gd fmla="*/ 324062 w 608838" name="connsiteX9"/>
              <a:gd fmla="*/ 329947 h 491629" name="connsiteY9"/>
              <a:gd fmla="*/ 388693 w 608838" name="connsiteX10"/>
              <a:gd fmla="*/ 329947 h 491629" name="connsiteY10"/>
              <a:gd fmla="*/ 388693 w 608838" name="connsiteX11"/>
              <a:gd fmla="*/ 265425 h 491629" name="connsiteY11"/>
              <a:gd fmla="*/ 220144 w 608838" name="connsiteX12"/>
              <a:gd fmla="*/ 265425 h 491629" name="connsiteY12"/>
              <a:gd fmla="*/ 220144 w 608838" name="connsiteX13"/>
              <a:gd fmla="*/ 329947 h 491629" name="connsiteY13"/>
              <a:gd fmla="*/ 284775 w 608838" name="connsiteX14"/>
              <a:gd fmla="*/ 329947 h 491629" name="connsiteY14"/>
              <a:gd fmla="*/ 284775 w 608838" name="connsiteX15"/>
              <a:gd fmla="*/ 265425 h 491629" name="connsiteY15"/>
              <a:gd fmla="*/ 499361 w 608838" name="connsiteX16"/>
              <a:gd fmla="*/ 191225 h 491629" name="connsiteY16"/>
              <a:gd fmla="*/ 499361 w 608838" name="connsiteX17"/>
              <a:gd fmla="*/ 250008 h 491629" name="connsiteY17"/>
              <a:gd fmla="*/ 558245 w 608838" name="connsiteX18"/>
              <a:gd fmla="*/ 250008 h 491629" name="connsiteY18"/>
              <a:gd fmla="*/ 558245 w 608838" name="connsiteX19"/>
              <a:gd fmla="*/ 191225 h 491629" name="connsiteY19"/>
              <a:gd fmla="*/ 50593 w 608838" name="connsiteX20"/>
              <a:gd fmla="*/ 191225 h 491629" name="connsiteY20"/>
              <a:gd fmla="*/ 50593 w 608838" name="connsiteX21"/>
              <a:gd fmla="*/ 250008 h 491629" name="connsiteY21"/>
              <a:gd fmla="*/ 109477 w 608838" name="connsiteX22"/>
              <a:gd fmla="*/ 250008 h 491629" name="connsiteY22"/>
              <a:gd fmla="*/ 109477 w 608838" name="connsiteX23"/>
              <a:gd fmla="*/ 191225 h 491629" name="connsiteY23"/>
              <a:gd fmla="*/ 324062 w 608838" name="connsiteX24"/>
              <a:gd fmla="*/ 161682 h 491629" name="connsiteY24"/>
              <a:gd fmla="*/ 324062 w 608838" name="connsiteX25"/>
              <a:gd fmla="*/ 226204 h 491629" name="connsiteY25"/>
              <a:gd fmla="*/ 388693 w 608838" name="connsiteX26"/>
              <a:gd fmla="*/ 226204 h 491629" name="connsiteY26"/>
              <a:gd fmla="*/ 388693 w 608838" name="connsiteX27"/>
              <a:gd fmla="*/ 161682 h 491629" name="connsiteY27"/>
              <a:gd fmla="*/ 220144 w 608838" name="connsiteX28"/>
              <a:gd fmla="*/ 161682 h 491629" name="connsiteY28"/>
              <a:gd fmla="*/ 220144 w 608838" name="connsiteX29"/>
              <a:gd fmla="*/ 226204 h 491629" name="connsiteY29"/>
              <a:gd fmla="*/ 284775 w 608838" name="connsiteX30"/>
              <a:gd fmla="*/ 226204 h 491629" name="connsiteY30"/>
              <a:gd fmla="*/ 284775 w 608838" name="connsiteX31"/>
              <a:gd fmla="*/ 161682 h 491629" name="connsiteY31"/>
              <a:gd fmla="*/ 499361 w 608838" name="connsiteX32"/>
              <a:gd fmla="*/ 96797 h 491629" name="connsiteY32"/>
              <a:gd fmla="*/ 499361 w 608838" name="connsiteX33"/>
              <a:gd fmla="*/ 155579 h 491629" name="connsiteY33"/>
              <a:gd fmla="*/ 558245 w 608838" name="connsiteX34"/>
              <a:gd fmla="*/ 155579 h 491629" name="connsiteY34"/>
              <a:gd fmla="*/ 558245 w 608838" name="connsiteX35"/>
              <a:gd fmla="*/ 96797 h 491629" name="connsiteY35"/>
              <a:gd fmla="*/ 50593 w 608838" name="connsiteX36"/>
              <a:gd fmla="*/ 96797 h 491629" name="connsiteY36"/>
              <a:gd fmla="*/ 50593 w 608838" name="connsiteX37"/>
              <a:gd fmla="*/ 155579 h 491629" name="connsiteY37"/>
              <a:gd fmla="*/ 109477 w 608838" name="connsiteX38"/>
              <a:gd fmla="*/ 155579 h 491629" name="connsiteY38"/>
              <a:gd fmla="*/ 109477 w 608838" name="connsiteX39"/>
              <a:gd fmla="*/ 96797 h 491629" name="connsiteY39"/>
              <a:gd fmla="*/ 324062 w 608838" name="connsiteX40"/>
              <a:gd fmla="*/ 57938 h 491629" name="connsiteY40"/>
              <a:gd fmla="*/ 324062 w 608838" name="connsiteX41"/>
              <a:gd fmla="*/ 122461 h 491629" name="connsiteY41"/>
              <a:gd fmla="*/ 388693 w 608838" name="connsiteX42"/>
              <a:gd fmla="*/ 122461 h 491629" name="connsiteY42"/>
              <a:gd fmla="*/ 388693 w 608838" name="connsiteX43"/>
              <a:gd fmla="*/ 57938 h 491629" name="connsiteY43"/>
              <a:gd fmla="*/ 220144 w 608838" name="connsiteX44"/>
              <a:gd fmla="*/ 57938 h 491629" name="connsiteY44"/>
              <a:gd fmla="*/ 220144 w 608838" name="connsiteX45"/>
              <a:gd fmla="*/ 122461 h 491629" name="connsiteY45"/>
              <a:gd fmla="*/ 284775 w 608838" name="connsiteX46"/>
              <a:gd fmla="*/ 122461 h 491629" name="connsiteY46"/>
              <a:gd fmla="*/ 284775 w 608838" name="connsiteX47"/>
              <a:gd fmla="*/ 57938 h 491629" name="connsiteY47"/>
              <a:gd fmla="*/ 469401 w 608838" name="connsiteX48"/>
              <a:gd fmla="*/ 44033 h 491629" name="connsiteY48"/>
              <a:gd fmla="*/ 608838 w 608838" name="connsiteX49"/>
              <a:gd fmla="*/ 44033 h 491629" name="connsiteY49"/>
              <a:gd fmla="*/ 608838 w 608838" name="connsiteX50"/>
              <a:gd fmla="*/ 491629 h 491629" name="connsiteY50"/>
              <a:gd fmla="*/ 510950 w 608838" name="connsiteX51"/>
              <a:gd fmla="*/ 491629 h 491629" name="connsiteY51"/>
              <a:gd fmla="*/ 510950 w 608838" name="connsiteX52"/>
              <a:gd fmla="*/ 391651 h 491629" name="connsiteY52"/>
              <a:gd fmla="*/ 469401 w 608838" name="connsiteX53"/>
              <a:gd fmla="*/ 391651 h 491629" name="connsiteY53"/>
              <a:gd fmla="*/ 0 w 608838" name="connsiteX54"/>
              <a:gd fmla="*/ 44033 h 491629" name="connsiteY54"/>
              <a:gd fmla="*/ 139437 w 608838" name="connsiteX55"/>
              <a:gd fmla="*/ 44033 h 491629" name="connsiteY55"/>
              <a:gd fmla="*/ 139437 w 608838" name="connsiteX56"/>
              <a:gd fmla="*/ 391651 h 491629" name="connsiteY56"/>
              <a:gd fmla="*/ 97889 w 608838" name="connsiteX57"/>
              <a:gd fmla="*/ 391651 h 491629" name="connsiteY57"/>
              <a:gd fmla="*/ 97889 w 608838" name="connsiteX58"/>
              <a:gd fmla="*/ 491629 h 491629" name="connsiteY58"/>
              <a:gd fmla="*/ 0 w 608838" name="connsiteX59"/>
              <a:gd fmla="*/ 491629 h 491629" name="connsiteY59"/>
              <a:gd fmla="*/ 164558 w 608838" name="connsiteX60"/>
              <a:gd fmla="*/ 0 h 491629" name="connsiteY60"/>
              <a:gd fmla="*/ 444279 w 608838" name="connsiteX61"/>
              <a:gd fmla="*/ 0 h 491629" name="connsiteY61"/>
              <a:gd fmla="*/ 444279 w 608838" name="connsiteX62"/>
              <a:gd fmla="*/ 491629 h 491629" name="connsiteY62"/>
              <a:gd fmla="*/ 336781 w 608838" name="connsiteX63"/>
              <a:gd fmla="*/ 491629 h 491629" name="connsiteY63"/>
              <a:gd fmla="*/ 336781 w 608838" name="connsiteX64"/>
              <a:gd fmla="*/ 381866 h 491629" name="connsiteY64"/>
              <a:gd fmla="*/ 272056 w 608838" name="connsiteX65"/>
              <a:gd fmla="*/ 381866 h 491629" name="connsiteY65"/>
              <a:gd fmla="*/ 272056 w 608838" name="connsiteX66"/>
              <a:gd fmla="*/ 491629 h 491629" name="connsiteY66"/>
              <a:gd fmla="*/ 164558 w 608838" name="connsiteX67"/>
              <a:gd fmla="*/ 491629 h 491629" name="connsiteY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b="b" l="l" r="r" t="t"/>
            <a:pathLst>
              <a:path h="491629" w="608838">
                <a:moveTo>
                  <a:pt x="499361" y="285654"/>
                </a:moveTo>
                <a:lnTo>
                  <a:pt x="499361" y="344437"/>
                </a:lnTo>
                <a:lnTo>
                  <a:pt x="558245" y="344437"/>
                </a:lnTo>
                <a:lnTo>
                  <a:pt x="558245" y="285654"/>
                </a:lnTo>
                <a:close/>
                <a:moveTo>
                  <a:pt x="50593" y="285654"/>
                </a:moveTo>
                <a:lnTo>
                  <a:pt x="50593" y="344437"/>
                </a:lnTo>
                <a:lnTo>
                  <a:pt x="109477" y="344437"/>
                </a:lnTo>
                <a:lnTo>
                  <a:pt x="109477" y="285654"/>
                </a:lnTo>
                <a:close/>
                <a:moveTo>
                  <a:pt x="324062" y="265425"/>
                </a:moveTo>
                <a:lnTo>
                  <a:pt x="324062" y="329947"/>
                </a:lnTo>
                <a:lnTo>
                  <a:pt x="388693" y="329947"/>
                </a:lnTo>
                <a:lnTo>
                  <a:pt x="388693" y="265425"/>
                </a:lnTo>
                <a:close/>
                <a:moveTo>
                  <a:pt x="220144" y="265425"/>
                </a:moveTo>
                <a:lnTo>
                  <a:pt x="220144" y="329947"/>
                </a:lnTo>
                <a:lnTo>
                  <a:pt x="284775" y="329947"/>
                </a:lnTo>
                <a:lnTo>
                  <a:pt x="284775" y="265425"/>
                </a:lnTo>
                <a:close/>
                <a:moveTo>
                  <a:pt x="499361" y="191225"/>
                </a:moveTo>
                <a:lnTo>
                  <a:pt x="499361" y="250008"/>
                </a:lnTo>
                <a:lnTo>
                  <a:pt x="558245" y="250008"/>
                </a:lnTo>
                <a:lnTo>
                  <a:pt x="558245" y="191225"/>
                </a:lnTo>
                <a:close/>
                <a:moveTo>
                  <a:pt x="50593" y="191225"/>
                </a:moveTo>
                <a:lnTo>
                  <a:pt x="50593" y="250008"/>
                </a:lnTo>
                <a:lnTo>
                  <a:pt x="109477" y="250008"/>
                </a:lnTo>
                <a:lnTo>
                  <a:pt x="109477" y="191225"/>
                </a:lnTo>
                <a:close/>
                <a:moveTo>
                  <a:pt x="324062" y="161682"/>
                </a:moveTo>
                <a:lnTo>
                  <a:pt x="324062" y="226204"/>
                </a:lnTo>
                <a:lnTo>
                  <a:pt x="388693" y="226204"/>
                </a:lnTo>
                <a:lnTo>
                  <a:pt x="388693" y="161682"/>
                </a:lnTo>
                <a:close/>
                <a:moveTo>
                  <a:pt x="220144" y="161682"/>
                </a:moveTo>
                <a:lnTo>
                  <a:pt x="220144" y="226204"/>
                </a:lnTo>
                <a:lnTo>
                  <a:pt x="284775" y="226204"/>
                </a:lnTo>
                <a:lnTo>
                  <a:pt x="284775" y="161682"/>
                </a:lnTo>
                <a:close/>
                <a:moveTo>
                  <a:pt x="499361" y="96797"/>
                </a:moveTo>
                <a:lnTo>
                  <a:pt x="499361" y="155579"/>
                </a:lnTo>
                <a:lnTo>
                  <a:pt x="558245" y="155579"/>
                </a:lnTo>
                <a:lnTo>
                  <a:pt x="558245" y="96797"/>
                </a:lnTo>
                <a:close/>
                <a:moveTo>
                  <a:pt x="50593" y="96797"/>
                </a:moveTo>
                <a:lnTo>
                  <a:pt x="50593" y="155579"/>
                </a:lnTo>
                <a:lnTo>
                  <a:pt x="109477" y="155579"/>
                </a:lnTo>
                <a:lnTo>
                  <a:pt x="109477" y="96797"/>
                </a:lnTo>
                <a:close/>
                <a:moveTo>
                  <a:pt x="324062" y="57938"/>
                </a:moveTo>
                <a:lnTo>
                  <a:pt x="324062" y="122461"/>
                </a:lnTo>
                <a:lnTo>
                  <a:pt x="388693" y="122461"/>
                </a:lnTo>
                <a:lnTo>
                  <a:pt x="388693" y="57938"/>
                </a:lnTo>
                <a:close/>
                <a:moveTo>
                  <a:pt x="220144" y="57938"/>
                </a:moveTo>
                <a:lnTo>
                  <a:pt x="220144" y="122461"/>
                </a:lnTo>
                <a:lnTo>
                  <a:pt x="284775" y="122461"/>
                </a:lnTo>
                <a:lnTo>
                  <a:pt x="284775" y="57938"/>
                </a:lnTo>
                <a:close/>
                <a:moveTo>
                  <a:pt x="469401" y="44033"/>
                </a:moveTo>
                <a:lnTo>
                  <a:pt x="608838" y="44033"/>
                </a:lnTo>
                <a:lnTo>
                  <a:pt x="608838" y="491629"/>
                </a:lnTo>
                <a:lnTo>
                  <a:pt x="510950" y="491629"/>
                </a:lnTo>
                <a:lnTo>
                  <a:pt x="510950" y="391651"/>
                </a:lnTo>
                <a:lnTo>
                  <a:pt x="469401" y="391651"/>
                </a:lnTo>
                <a:close/>
                <a:moveTo>
                  <a:pt x="0" y="44033"/>
                </a:moveTo>
                <a:lnTo>
                  <a:pt x="139437" y="44033"/>
                </a:lnTo>
                <a:lnTo>
                  <a:pt x="139437" y="391651"/>
                </a:lnTo>
                <a:lnTo>
                  <a:pt x="97889" y="391651"/>
                </a:lnTo>
                <a:lnTo>
                  <a:pt x="97889" y="491629"/>
                </a:lnTo>
                <a:lnTo>
                  <a:pt x="0" y="491629"/>
                </a:lnTo>
                <a:close/>
                <a:moveTo>
                  <a:pt x="164558" y="0"/>
                </a:moveTo>
                <a:lnTo>
                  <a:pt x="444279" y="0"/>
                </a:lnTo>
                <a:lnTo>
                  <a:pt x="444279" y="491629"/>
                </a:lnTo>
                <a:lnTo>
                  <a:pt x="336781" y="491629"/>
                </a:lnTo>
                <a:lnTo>
                  <a:pt x="336781" y="381866"/>
                </a:lnTo>
                <a:lnTo>
                  <a:pt x="272056" y="381866"/>
                </a:lnTo>
                <a:lnTo>
                  <a:pt x="272056" y="491629"/>
                </a:lnTo>
                <a:lnTo>
                  <a:pt x="164558" y="491629"/>
                </a:lnTo>
                <a:close/>
              </a:path>
            </a:pathLst>
          </a:custGeom>
          <a:solidFill>
            <a:schemeClr val="bg1"/>
          </a:solidFill>
          <a:ln>
            <a:noFill/>
          </a:ln>
        </p:spPr>
        <p:txBody>
          <a:bodyPr/>
          <a:lstStyle/>
          <a:p>
            <a:endParaRPr altLang="en-US" lang="zh-CN" sz="1600">
              <a:latin charset="-122" panose="020b0503020204020204" pitchFamily="34" typeface="微软雅黑"/>
              <a:ea charset="-122" panose="020b0503020204020204" pitchFamily="34" typeface="微软雅黑"/>
            </a:endParaRPr>
          </a:p>
        </p:txBody>
      </p:sp>
      <p:sp>
        <p:nvSpPr>
          <p:cNvPr id="85" name="iṩḷîďê">
            <a:extLst>
              <a:ext uri="{FF2B5EF4-FFF2-40B4-BE49-F238E27FC236}">
                <a16:creationId xmlns:a16="http://schemas.microsoft.com/office/drawing/2014/main" id="{D2342F8B-B292-4195-95FE-F2111A6D4E44}"/>
              </a:ext>
            </a:extLst>
          </p:cNvPr>
          <p:cNvSpPr/>
          <p:nvPr/>
        </p:nvSpPr>
        <p:spPr bwMode="auto">
          <a:xfrm>
            <a:off x="4711327" y="2115802"/>
            <a:ext cx="296881" cy="239727"/>
          </a:xfrm>
          <a:custGeom>
            <a:gdLst>
              <a:gd fmla="*/ 499361 w 608838" name="connsiteX0"/>
              <a:gd fmla="*/ 285654 h 491629" name="connsiteY0"/>
              <a:gd fmla="*/ 499361 w 608838" name="connsiteX1"/>
              <a:gd fmla="*/ 344437 h 491629" name="connsiteY1"/>
              <a:gd fmla="*/ 558245 w 608838" name="connsiteX2"/>
              <a:gd fmla="*/ 344437 h 491629" name="connsiteY2"/>
              <a:gd fmla="*/ 558245 w 608838" name="connsiteX3"/>
              <a:gd fmla="*/ 285654 h 491629" name="connsiteY3"/>
              <a:gd fmla="*/ 50593 w 608838" name="connsiteX4"/>
              <a:gd fmla="*/ 285654 h 491629" name="connsiteY4"/>
              <a:gd fmla="*/ 50593 w 608838" name="connsiteX5"/>
              <a:gd fmla="*/ 344437 h 491629" name="connsiteY5"/>
              <a:gd fmla="*/ 109477 w 608838" name="connsiteX6"/>
              <a:gd fmla="*/ 344437 h 491629" name="connsiteY6"/>
              <a:gd fmla="*/ 109477 w 608838" name="connsiteX7"/>
              <a:gd fmla="*/ 285654 h 491629" name="connsiteY7"/>
              <a:gd fmla="*/ 324062 w 608838" name="connsiteX8"/>
              <a:gd fmla="*/ 265425 h 491629" name="connsiteY8"/>
              <a:gd fmla="*/ 324062 w 608838" name="connsiteX9"/>
              <a:gd fmla="*/ 329947 h 491629" name="connsiteY9"/>
              <a:gd fmla="*/ 388693 w 608838" name="connsiteX10"/>
              <a:gd fmla="*/ 329947 h 491629" name="connsiteY10"/>
              <a:gd fmla="*/ 388693 w 608838" name="connsiteX11"/>
              <a:gd fmla="*/ 265425 h 491629" name="connsiteY11"/>
              <a:gd fmla="*/ 220144 w 608838" name="connsiteX12"/>
              <a:gd fmla="*/ 265425 h 491629" name="connsiteY12"/>
              <a:gd fmla="*/ 220144 w 608838" name="connsiteX13"/>
              <a:gd fmla="*/ 329947 h 491629" name="connsiteY13"/>
              <a:gd fmla="*/ 284775 w 608838" name="connsiteX14"/>
              <a:gd fmla="*/ 329947 h 491629" name="connsiteY14"/>
              <a:gd fmla="*/ 284775 w 608838" name="connsiteX15"/>
              <a:gd fmla="*/ 265425 h 491629" name="connsiteY15"/>
              <a:gd fmla="*/ 499361 w 608838" name="connsiteX16"/>
              <a:gd fmla="*/ 191225 h 491629" name="connsiteY16"/>
              <a:gd fmla="*/ 499361 w 608838" name="connsiteX17"/>
              <a:gd fmla="*/ 250008 h 491629" name="connsiteY17"/>
              <a:gd fmla="*/ 558245 w 608838" name="connsiteX18"/>
              <a:gd fmla="*/ 250008 h 491629" name="connsiteY18"/>
              <a:gd fmla="*/ 558245 w 608838" name="connsiteX19"/>
              <a:gd fmla="*/ 191225 h 491629" name="connsiteY19"/>
              <a:gd fmla="*/ 50593 w 608838" name="connsiteX20"/>
              <a:gd fmla="*/ 191225 h 491629" name="connsiteY20"/>
              <a:gd fmla="*/ 50593 w 608838" name="connsiteX21"/>
              <a:gd fmla="*/ 250008 h 491629" name="connsiteY21"/>
              <a:gd fmla="*/ 109477 w 608838" name="connsiteX22"/>
              <a:gd fmla="*/ 250008 h 491629" name="connsiteY22"/>
              <a:gd fmla="*/ 109477 w 608838" name="connsiteX23"/>
              <a:gd fmla="*/ 191225 h 491629" name="connsiteY23"/>
              <a:gd fmla="*/ 324062 w 608838" name="connsiteX24"/>
              <a:gd fmla="*/ 161682 h 491629" name="connsiteY24"/>
              <a:gd fmla="*/ 324062 w 608838" name="connsiteX25"/>
              <a:gd fmla="*/ 226204 h 491629" name="connsiteY25"/>
              <a:gd fmla="*/ 388693 w 608838" name="connsiteX26"/>
              <a:gd fmla="*/ 226204 h 491629" name="connsiteY26"/>
              <a:gd fmla="*/ 388693 w 608838" name="connsiteX27"/>
              <a:gd fmla="*/ 161682 h 491629" name="connsiteY27"/>
              <a:gd fmla="*/ 220144 w 608838" name="connsiteX28"/>
              <a:gd fmla="*/ 161682 h 491629" name="connsiteY28"/>
              <a:gd fmla="*/ 220144 w 608838" name="connsiteX29"/>
              <a:gd fmla="*/ 226204 h 491629" name="connsiteY29"/>
              <a:gd fmla="*/ 284775 w 608838" name="connsiteX30"/>
              <a:gd fmla="*/ 226204 h 491629" name="connsiteY30"/>
              <a:gd fmla="*/ 284775 w 608838" name="connsiteX31"/>
              <a:gd fmla="*/ 161682 h 491629" name="connsiteY31"/>
              <a:gd fmla="*/ 499361 w 608838" name="connsiteX32"/>
              <a:gd fmla="*/ 96797 h 491629" name="connsiteY32"/>
              <a:gd fmla="*/ 499361 w 608838" name="connsiteX33"/>
              <a:gd fmla="*/ 155579 h 491629" name="connsiteY33"/>
              <a:gd fmla="*/ 558245 w 608838" name="connsiteX34"/>
              <a:gd fmla="*/ 155579 h 491629" name="connsiteY34"/>
              <a:gd fmla="*/ 558245 w 608838" name="connsiteX35"/>
              <a:gd fmla="*/ 96797 h 491629" name="connsiteY35"/>
              <a:gd fmla="*/ 50593 w 608838" name="connsiteX36"/>
              <a:gd fmla="*/ 96797 h 491629" name="connsiteY36"/>
              <a:gd fmla="*/ 50593 w 608838" name="connsiteX37"/>
              <a:gd fmla="*/ 155579 h 491629" name="connsiteY37"/>
              <a:gd fmla="*/ 109477 w 608838" name="connsiteX38"/>
              <a:gd fmla="*/ 155579 h 491629" name="connsiteY38"/>
              <a:gd fmla="*/ 109477 w 608838" name="connsiteX39"/>
              <a:gd fmla="*/ 96797 h 491629" name="connsiteY39"/>
              <a:gd fmla="*/ 324062 w 608838" name="connsiteX40"/>
              <a:gd fmla="*/ 57938 h 491629" name="connsiteY40"/>
              <a:gd fmla="*/ 324062 w 608838" name="connsiteX41"/>
              <a:gd fmla="*/ 122461 h 491629" name="connsiteY41"/>
              <a:gd fmla="*/ 388693 w 608838" name="connsiteX42"/>
              <a:gd fmla="*/ 122461 h 491629" name="connsiteY42"/>
              <a:gd fmla="*/ 388693 w 608838" name="connsiteX43"/>
              <a:gd fmla="*/ 57938 h 491629" name="connsiteY43"/>
              <a:gd fmla="*/ 220144 w 608838" name="connsiteX44"/>
              <a:gd fmla="*/ 57938 h 491629" name="connsiteY44"/>
              <a:gd fmla="*/ 220144 w 608838" name="connsiteX45"/>
              <a:gd fmla="*/ 122461 h 491629" name="connsiteY45"/>
              <a:gd fmla="*/ 284775 w 608838" name="connsiteX46"/>
              <a:gd fmla="*/ 122461 h 491629" name="connsiteY46"/>
              <a:gd fmla="*/ 284775 w 608838" name="connsiteX47"/>
              <a:gd fmla="*/ 57938 h 491629" name="connsiteY47"/>
              <a:gd fmla="*/ 469401 w 608838" name="connsiteX48"/>
              <a:gd fmla="*/ 44033 h 491629" name="connsiteY48"/>
              <a:gd fmla="*/ 608838 w 608838" name="connsiteX49"/>
              <a:gd fmla="*/ 44033 h 491629" name="connsiteY49"/>
              <a:gd fmla="*/ 608838 w 608838" name="connsiteX50"/>
              <a:gd fmla="*/ 491629 h 491629" name="connsiteY50"/>
              <a:gd fmla="*/ 510950 w 608838" name="connsiteX51"/>
              <a:gd fmla="*/ 491629 h 491629" name="connsiteY51"/>
              <a:gd fmla="*/ 510950 w 608838" name="connsiteX52"/>
              <a:gd fmla="*/ 391651 h 491629" name="connsiteY52"/>
              <a:gd fmla="*/ 469401 w 608838" name="connsiteX53"/>
              <a:gd fmla="*/ 391651 h 491629" name="connsiteY53"/>
              <a:gd fmla="*/ 0 w 608838" name="connsiteX54"/>
              <a:gd fmla="*/ 44033 h 491629" name="connsiteY54"/>
              <a:gd fmla="*/ 139437 w 608838" name="connsiteX55"/>
              <a:gd fmla="*/ 44033 h 491629" name="connsiteY55"/>
              <a:gd fmla="*/ 139437 w 608838" name="connsiteX56"/>
              <a:gd fmla="*/ 391651 h 491629" name="connsiteY56"/>
              <a:gd fmla="*/ 97889 w 608838" name="connsiteX57"/>
              <a:gd fmla="*/ 391651 h 491629" name="connsiteY57"/>
              <a:gd fmla="*/ 97889 w 608838" name="connsiteX58"/>
              <a:gd fmla="*/ 491629 h 491629" name="connsiteY58"/>
              <a:gd fmla="*/ 0 w 608838" name="connsiteX59"/>
              <a:gd fmla="*/ 491629 h 491629" name="connsiteY59"/>
              <a:gd fmla="*/ 164558 w 608838" name="connsiteX60"/>
              <a:gd fmla="*/ 0 h 491629" name="connsiteY60"/>
              <a:gd fmla="*/ 444279 w 608838" name="connsiteX61"/>
              <a:gd fmla="*/ 0 h 491629" name="connsiteY61"/>
              <a:gd fmla="*/ 444279 w 608838" name="connsiteX62"/>
              <a:gd fmla="*/ 491629 h 491629" name="connsiteY62"/>
              <a:gd fmla="*/ 336781 w 608838" name="connsiteX63"/>
              <a:gd fmla="*/ 491629 h 491629" name="connsiteY63"/>
              <a:gd fmla="*/ 336781 w 608838" name="connsiteX64"/>
              <a:gd fmla="*/ 381866 h 491629" name="connsiteY64"/>
              <a:gd fmla="*/ 272056 w 608838" name="connsiteX65"/>
              <a:gd fmla="*/ 381866 h 491629" name="connsiteY65"/>
              <a:gd fmla="*/ 272056 w 608838" name="connsiteX66"/>
              <a:gd fmla="*/ 491629 h 491629" name="connsiteY66"/>
              <a:gd fmla="*/ 164558 w 608838" name="connsiteX67"/>
              <a:gd fmla="*/ 491629 h 491629" name="connsiteY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b="b" l="l" r="r" t="t"/>
            <a:pathLst>
              <a:path h="491629" w="608838">
                <a:moveTo>
                  <a:pt x="499361" y="285654"/>
                </a:moveTo>
                <a:lnTo>
                  <a:pt x="499361" y="344437"/>
                </a:lnTo>
                <a:lnTo>
                  <a:pt x="558245" y="344437"/>
                </a:lnTo>
                <a:lnTo>
                  <a:pt x="558245" y="285654"/>
                </a:lnTo>
                <a:close/>
                <a:moveTo>
                  <a:pt x="50593" y="285654"/>
                </a:moveTo>
                <a:lnTo>
                  <a:pt x="50593" y="344437"/>
                </a:lnTo>
                <a:lnTo>
                  <a:pt x="109477" y="344437"/>
                </a:lnTo>
                <a:lnTo>
                  <a:pt x="109477" y="285654"/>
                </a:lnTo>
                <a:close/>
                <a:moveTo>
                  <a:pt x="324062" y="265425"/>
                </a:moveTo>
                <a:lnTo>
                  <a:pt x="324062" y="329947"/>
                </a:lnTo>
                <a:lnTo>
                  <a:pt x="388693" y="329947"/>
                </a:lnTo>
                <a:lnTo>
                  <a:pt x="388693" y="265425"/>
                </a:lnTo>
                <a:close/>
                <a:moveTo>
                  <a:pt x="220144" y="265425"/>
                </a:moveTo>
                <a:lnTo>
                  <a:pt x="220144" y="329947"/>
                </a:lnTo>
                <a:lnTo>
                  <a:pt x="284775" y="329947"/>
                </a:lnTo>
                <a:lnTo>
                  <a:pt x="284775" y="265425"/>
                </a:lnTo>
                <a:close/>
                <a:moveTo>
                  <a:pt x="499361" y="191225"/>
                </a:moveTo>
                <a:lnTo>
                  <a:pt x="499361" y="250008"/>
                </a:lnTo>
                <a:lnTo>
                  <a:pt x="558245" y="250008"/>
                </a:lnTo>
                <a:lnTo>
                  <a:pt x="558245" y="191225"/>
                </a:lnTo>
                <a:close/>
                <a:moveTo>
                  <a:pt x="50593" y="191225"/>
                </a:moveTo>
                <a:lnTo>
                  <a:pt x="50593" y="250008"/>
                </a:lnTo>
                <a:lnTo>
                  <a:pt x="109477" y="250008"/>
                </a:lnTo>
                <a:lnTo>
                  <a:pt x="109477" y="191225"/>
                </a:lnTo>
                <a:close/>
                <a:moveTo>
                  <a:pt x="324062" y="161682"/>
                </a:moveTo>
                <a:lnTo>
                  <a:pt x="324062" y="226204"/>
                </a:lnTo>
                <a:lnTo>
                  <a:pt x="388693" y="226204"/>
                </a:lnTo>
                <a:lnTo>
                  <a:pt x="388693" y="161682"/>
                </a:lnTo>
                <a:close/>
                <a:moveTo>
                  <a:pt x="220144" y="161682"/>
                </a:moveTo>
                <a:lnTo>
                  <a:pt x="220144" y="226204"/>
                </a:lnTo>
                <a:lnTo>
                  <a:pt x="284775" y="226204"/>
                </a:lnTo>
                <a:lnTo>
                  <a:pt x="284775" y="161682"/>
                </a:lnTo>
                <a:close/>
                <a:moveTo>
                  <a:pt x="499361" y="96797"/>
                </a:moveTo>
                <a:lnTo>
                  <a:pt x="499361" y="155579"/>
                </a:lnTo>
                <a:lnTo>
                  <a:pt x="558245" y="155579"/>
                </a:lnTo>
                <a:lnTo>
                  <a:pt x="558245" y="96797"/>
                </a:lnTo>
                <a:close/>
                <a:moveTo>
                  <a:pt x="50593" y="96797"/>
                </a:moveTo>
                <a:lnTo>
                  <a:pt x="50593" y="155579"/>
                </a:lnTo>
                <a:lnTo>
                  <a:pt x="109477" y="155579"/>
                </a:lnTo>
                <a:lnTo>
                  <a:pt x="109477" y="96797"/>
                </a:lnTo>
                <a:close/>
                <a:moveTo>
                  <a:pt x="324062" y="57938"/>
                </a:moveTo>
                <a:lnTo>
                  <a:pt x="324062" y="122461"/>
                </a:lnTo>
                <a:lnTo>
                  <a:pt x="388693" y="122461"/>
                </a:lnTo>
                <a:lnTo>
                  <a:pt x="388693" y="57938"/>
                </a:lnTo>
                <a:close/>
                <a:moveTo>
                  <a:pt x="220144" y="57938"/>
                </a:moveTo>
                <a:lnTo>
                  <a:pt x="220144" y="122461"/>
                </a:lnTo>
                <a:lnTo>
                  <a:pt x="284775" y="122461"/>
                </a:lnTo>
                <a:lnTo>
                  <a:pt x="284775" y="57938"/>
                </a:lnTo>
                <a:close/>
                <a:moveTo>
                  <a:pt x="469401" y="44033"/>
                </a:moveTo>
                <a:lnTo>
                  <a:pt x="608838" y="44033"/>
                </a:lnTo>
                <a:lnTo>
                  <a:pt x="608838" y="491629"/>
                </a:lnTo>
                <a:lnTo>
                  <a:pt x="510950" y="491629"/>
                </a:lnTo>
                <a:lnTo>
                  <a:pt x="510950" y="391651"/>
                </a:lnTo>
                <a:lnTo>
                  <a:pt x="469401" y="391651"/>
                </a:lnTo>
                <a:close/>
                <a:moveTo>
                  <a:pt x="0" y="44033"/>
                </a:moveTo>
                <a:lnTo>
                  <a:pt x="139437" y="44033"/>
                </a:lnTo>
                <a:lnTo>
                  <a:pt x="139437" y="391651"/>
                </a:lnTo>
                <a:lnTo>
                  <a:pt x="97889" y="391651"/>
                </a:lnTo>
                <a:lnTo>
                  <a:pt x="97889" y="491629"/>
                </a:lnTo>
                <a:lnTo>
                  <a:pt x="0" y="491629"/>
                </a:lnTo>
                <a:close/>
                <a:moveTo>
                  <a:pt x="164558" y="0"/>
                </a:moveTo>
                <a:lnTo>
                  <a:pt x="444279" y="0"/>
                </a:lnTo>
                <a:lnTo>
                  <a:pt x="444279" y="491629"/>
                </a:lnTo>
                <a:lnTo>
                  <a:pt x="336781" y="491629"/>
                </a:lnTo>
                <a:lnTo>
                  <a:pt x="336781" y="381866"/>
                </a:lnTo>
                <a:lnTo>
                  <a:pt x="272056" y="381866"/>
                </a:lnTo>
                <a:lnTo>
                  <a:pt x="272056" y="491629"/>
                </a:lnTo>
                <a:lnTo>
                  <a:pt x="164558" y="491629"/>
                </a:lnTo>
                <a:close/>
              </a:path>
            </a:pathLst>
          </a:custGeom>
          <a:solidFill>
            <a:schemeClr val="bg1"/>
          </a:solidFill>
          <a:ln>
            <a:noFill/>
          </a:ln>
        </p:spPr>
        <p:txBody>
          <a:bodyPr/>
          <a:lstStyle/>
          <a:p>
            <a:endParaRPr altLang="en-US" lang="zh-CN" sz="1600">
              <a:latin charset="-122" panose="020b0503020204020204" pitchFamily="34" typeface="微软雅黑"/>
              <a:ea charset="-122" panose="020b0503020204020204" pitchFamily="34" typeface="微软雅黑"/>
            </a:endParaRPr>
          </a:p>
        </p:txBody>
      </p:sp>
      <p:sp>
        <p:nvSpPr>
          <p:cNvPr id="86" name="iṧḷiḓê">
            <a:extLst>
              <a:ext uri="{FF2B5EF4-FFF2-40B4-BE49-F238E27FC236}">
                <a16:creationId xmlns:a16="http://schemas.microsoft.com/office/drawing/2014/main" id="{A59865A2-B3F5-4869-9EBA-5836B36E3DD9}"/>
              </a:ext>
            </a:extLst>
          </p:cNvPr>
          <p:cNvSpPr/>
          <p:nvPr/>
        </p:nvSpPr>
        <p:spPr bwMode="auto">
          <a:xfrm>
            <a:off x="7301745" y="1763786"/>
            <a:ext cx="296881" cy="239727"/>
          </a:xfrm>
          <a:custGeom>
            <a:gdLst>
              <a:gd fmla="*/ 499361 w 608838" name="connsiteX0"/>
              <a:gd fmla="*/ 285654 h 491629" name="connsiteY0"/>
              <a:gd fmla="*/ 499361 w 608838" name="connsiteX1"/>
              <a:gd fmla="*/ 344437 h 491629" name="connsiteY1"/>
              <a:gd fmla="*/ 558245 w 608838" name="connsiteX2"/>
              <a:gd fmla="*/ 344437 h 491629" name="connsiteY2"/>
              <a:gd fmla="*/ 558245 w 608838" name="connsiteX3"/>
              <a:gd fmla="*/ 285654 h 491629" name="connsiteY3"/>
              <a:gd fmla="*/ 50593 w 608838" name="connsiteX4"/>
              <a:gd fmla="*/ 285654 h 491629" name="connsiteY4"/>
              <a:gd fmla="*/ 50593 w 608838" name="connsiteX5"/>
              <a:gd fmla="*/ 344437 h 491629" name="connsiteY5"/>
              <a:gd fmla="*/ 109477 w 608838" name="connsiteX6"/>
              <a:gd fmla="*/ 344437 h 491629" name="connsiteY6"/>
              <a:gd fmla="*/ 109477 w 608838" name="connsiteX7"/>
              <a:gd fmla="*/ 285654 h 491629" name="connsiteY7"/>
              <a:gd fmla="*/ 324062 w 608838" name="connsiteX8"/>
              <a:gd fmla="*/ 265425 h 491629" name="connsiteY8"/>
              <a:gd fmla="*/ 324062 w 608838" name="connsiteX9"/>
              <a:gd fmla="*/ 329947 h 491629" name="connsiteY9"/>
              <a:gd fmla="*/ 388693 w 608838" name="connsiteX10"/>
              <a:gd fmla="*/ 329947 h 491629" name="connsiteY10"/>
              <a:gd fmla="*/ 388693 w 608838" name="connsiteX11"/>
              <a:gd fmla="*/ 265425 h 491629" name="connsiteY11"/>
              <a:gd fmla="*/ 220144 w 608838" name="connsiteX12"/>
              <a:gd fmla="*/ 265425 h 491629" name="connsiteY12"/>
              <a:gd fmla="*/ 220144 w 608838" name="connsiteX13"/>
              <a:gd fmla="*/ 329947 h 491629" name="connsiteY13"/>
              <a:gd fmla="*/ 284775 w 608838" name="connsiteX14"/>
              <a:gd fmla="*/ 329947 h 491629" name="connsiteY14"/>
              <a:gd fmla="*/ 284775 w 608838" name="connsiteX15"/>
              <a:gd fmla="*/ 265425 h 491629" name="connsiteY15"/>
              <a:gd fmla="*/ 499361 w 608838" name="connsiteX16"/>
              <a:gd fmla="*/ 191225 h 491629" name="connsiteY16"/>
              <a:gd fmla="*/ 499361 w 608838" name="connsiteX17"/>
              <a:gd fmla="*/ 250008 h 491629" name="connsiteY17"/>
              <a:gd fmla="*/ 558245 w 608838" name="connsiteX18"/>
              <a:gd fmla="*/ 250008 h 491629" name="connsiteY18"/>
              <a:gd fmla="*/ 558245 w 608838" name="connsiteX19"/>
              <a:gd fmla="*/ 191225 h 491629" name="connsiteY19"/>
              <a:gd fmla="*/ 50593 w 608838" name="connsiteX20"/>
              <a:gd fmla="*/ 191225 h 491629" name="connsiteY20"/>
              <a:gd fmla="*/ 50593 w 608838" name="connsiteX21"/>
              <a:gd fmla="*/ 250008 h 491629" name="connsiteY21"/>
              <a:gd fmla="*/ 109477 w 608838" name="connsiteX22"/>
              <a:gd fmla="*/ 250008 h 491629" name="connsiteY22"/>
              <a:gd fmla="*/ 109477 w 608838" name="connsiteX23"/>
              <a:gd fmla="*/ 191225 h 491629" name="connsiteY23"/>
              <a:gd fmla="*/ 324062 w 608838" name="connsiteX24"/>
              <a:gd fmla="*/ 161682 h 491629" name="connsiteY24"/>
              <a:gd fmla="*/ 324062 w 608838" name="connsiteX25"/>
              <a:gd fmla="*/ 226204 h 491629" name="connsiteY25"/>
              <a:gd fmla="*/ 388693 w 608838" name="connsiteX26"/>
              <a:gd fmla="*/ 226204 h 491629" name="connsiteY26"/>
              <a:gd fmla="*/ 388693 w 608838" name="connsiteX27"/>
              <a:gd fmla="*/ 161682 h 491629" name="connsiteY27"/>
              <a:gd fmla="*/ 220144 w 608838" name="connsiteX28"/>
              <a:gd fmla="*/ 161682 h 491629" name="connsiteY28"/>
              <a:gd fmla="*/ 220144 w 608838" name="connsiteX29"/>
              <a:gd fmla="*/ 226204 h 491629" name="connsiteY29"/>
              <a:gd fmla="*/ 284775 w 608838" name="connsiteX30"/>
              <a:gd fmla="*/ 226204 h 491629" name="connsiteY30"/>
              <a:gd fmla="*/ 284775 w 608838" name="connsiteX31"/>
              <a:gd fmla="*/ 161682 h 491629" name="connsiteY31"/>
              <a:gd fmla="*/ 499361 w 608838" name="connsiteX32"/>
              <a:gd fmla="*/ 96797 h 491629" name="connsiteY32"/>
              <a:gd fmla="*/ 499361 w 608838" name="connsiteX33"/>
              <a:gd fmla="*/ 155579 h 491629" name="connsiteY33"/>
              <a:gd fmla="*/ 558245 w 608838" name="connsiteX34"/>
              <a:gd fmla="*/ 155579 h 491629" name="connsiteY34"/>
              <a:gd fmla="*/ 558245 w 608838" name="connsiteX35"/>
              <a:gd fmla="*/ 96797 h 491629" name="connsiteY35"/>
              <a:gd fmla="*/ 50593 w 608838" name="connsiteX36"/>
              <a:gd fmla="*/ 96797 h 491629" name="connsiteY36"/>
              <a:gd fmla="*/ 50593 w 608838" name="connsiteX37"/>
              <a:gd fmla="*/ 155579 h 491629" name="connsiteY37"/>
              <a:gd fmla="*/ 109477 w 608838" name="connsiteX38"/>
              <a:gd fmla="*/ 155579 h 491629" name="connsiteY38"/>
              <a:gd fmla="*/ 109477 w 608838" name="connsiteX39"/>
              <a:gd fmla="*/ 96797 h 491629" name="connsiteY39"/>
              <a:gd fmla="*/ 324062 w 608838" name="connsiteX40"/>
              <a:gd fmla="*/ 57938 h 491629" name="connsiteY40"/>
              <a:gd fmla="*/ 324062 w 608838" name="connsiteX41"/>
              <a:gd fmla="*/ 122461 h 491629" name="connsiteY41"/>
              <a:gd fmla="*/ 388693 w 608838" name="connsiteX42"/>
              <a:gd fmla="*/ 122461 h 491629" name="connsiteY42"/>
              <a:gd fmla="*/ 388693 w 608838" name="connsiteX43"/>
              <a:gd fmla="*/ 57938 h 491629" name="connsiteY43"/>
              <a:gd fmla="*/ 220144 w 608838" name="connsiteX44"/>
              <a:gd fmla="*/ 57938 h 491629" name="connsiteY44"/>
              <a:gd fmla="*/ 220144 w 608838" name="connsiteX45"/>
              <a:gd fmla="*/ 122461 h 491629" name="connsiteY45"/>
              <a:gd fmla="*/ 284775 w 608838" name="connsiteX46"/>
              <a:gd fmla="*/ 122461 h 491629" name="connsiteY46"/>
              <a:gd fmla="*/ 284775 w 608838" name="connsiteX47"/>
              <a:gd fmla="*/ 57938 h 491629" name="connsiteY47"/>
              <a:gd fmla="*/ 469401 w 608838" name="connsiteX48"/>
              <a:gd fmla="*/ 44033 h 491629" name="connsiteY48"/>
              <a:gd fmla="*/ 608838 w 608838" name="connsiteX49"/>
              <a:gd fmla="*/ 44033 h 491629" name="connsiteY49"/>
              <a:gd fmla="*/ 608838 w 608838" name="connsiteX50"/>
              <a:gd fmla="*/ 491629 h 491629" name="connsiteY50"/>
              <a:gd fmla="*/ 510950 w 608838" name="connsiteX51"/>
              <a:gd fmla="*/ 491629 h 491629" name="connsiteY51"/>
              <a:gd fmla="*/ 510950 w 608838" name="connsiteX52"/>
              <a:gd fmla="*/ 391651 h 491629" name="connsiteY52"/>
              <a:gd fmla="*/ 469401 w 608838" name="connsiteX53"/>
              <a:gd fmla="*/ 391651 h 491629" name="connsiteY53"/>
              <a:gd fmla="*/ 0 w 608838" name="connsiteX54"/>
              <a:gd fmla="*/ 44033 h 491629" name="connsiteY54"/>
              <a:gd fmla="*/ 139437 w 608838" name="connsiteX55"/>
              <a:gd fmla="*/ 44033 h 491629" name="connsiteY55"/>
              <a:gd fmla="*/ 139437 w 608838" name="connsiteX56"/>
              <a:gd fmla="*/ 391651 h 491629" name="connsiteY56"/>
              <a:gd fmla="*/ 97889 w 608838" name="connsiteX57"/>
              <a:gd fmla="*/ 391651 h 491629" name="connsiteY57"/>
              <a:gd fmla="*/ 97889 w 608838" name="connsiteX58"/>
              <a:gd fmla="*/ 491629 h 491629" name="connsiteY58"/>
              <a:gd fmla="*/ 0 w 608838" name="connsiteX59"/>
              <a:gd fmla="*/ 491629 h 491629" name="connsiteY59"/>
              <a:gd fmla="*/ 164558 w 608838" name="connsiteX60"/>
              <a:gd fmla="*/ 0 h 491629" name="connsiteY60"/>
              <a:gd fmla="*/ 444279 w 608838" name="connsiteX61"/>
              <a:gd fmla="*/ 0 h 491629" name="connsiteY61"/>
              <a:gd fmla="*/ 444279 w 608838" name="connsiteX62"/>
              <a:gd fmla="*/ 491629 h 491629" name="connsiteY62"/>
              <a:gd fmla="*/ 336781 w 608838" name="connsiteX63"/>
              <a:gd fmla="*/ 491629 h 491629" name="connsiteY63"/>
              <a:gd fmla="*/ 336781 w 608838" name="connsiteX64"/>
              <a:gd fmla="*/ 381866 h 491629" name="connsiteY64"/>
              <a:gd fmla="*/ 272056 w 608838" name="connsiteX65"/>
              <a:gd fmla="*/ 381866 h 491629" name="connsiteY65"/>
              <a:gd fmla="*/ 272056 w 608838" name="connsiteX66"/>
              <a:gd fmla="*/ 491629 h 491629" name="connsiteY66"/>
              <a:gd fmla="*/ 164558 w 608838" name="connsiteX67"/>
              <a:gd fmla="*/ 491629 h 491629" name="connsiteY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b="b" l="l" r="r" t="t"/>
            <a:pathLst>
              <a:path h="491629" w="608838">
                <a:moveTo>
                  <a:pt x="499361" y="285654"/>
                </a:moveTo>
                <a:lnTo>
                  <a:pt x="499361" y="344437"/>
                </a:lnTo>
                <a:lnTo>
                  <a:pt x="558245" y="344437"/>
                </a:lnTo>
                <a:lnTo>
                  <a:pt x="558245" y="285654"/>
                </a:lnTo>
                <a:close/>
                <a:moveTo>
                  <a:pt x="50593" y="285654"/>
                </a:moveTo>
                <a:lnTo>
                  <a:pt x="50593" y="344437"/>
                </a:lnTo>
                <a:lnTo>
                  <a:pt x="109477" y="344437"/>
                </a:lnTo>
                <a:lnTo>
                  <a:pt x="109477" y="285654"/>
                </a:lnTo>
                <a:close/>
                <a:moveTo>
                  <a:pt x="324062" y="265425"/>
                </a:moveTo>
                <a:lnTo>
                  <a:pt x="324062" y="329947"/>
                </a:lnTo>
                <a:lnTo>
                  <a:pt x="388693" y="329947"/>
                </a:lnTo>
                <a:lnTo>
                  <a:pt x="388693" y="265425"/>
                </a:lnTo>
                <a:close/>
                <a:moveTo>
                  <a:pt x="220144" y="265425"/>
                </a:moveTo>
                <a:lnTo>
                  <a:pt x="220144" y="329947"/>
                </a:lnTo>
                <a:lnTo>
                  <a:pt x="284775" y="329947"/>
                </a:lnTo>
                <a:lnTo>
                  <a:pt x="284775" y="265425"/>
                </a:lnTo>
                <a:close/>
                <a:moveTo>
                  <a:pt x="499361" y="191225"/>
                </a:moveTo>
                <a:lnTo>
                  <a:pt x="499361" y="250008"/>
                </a:lnTo>
                <a:lnTo>
                  <a:pt x="558245" y="250008"/>
                </a:lnTo>
                <a:lnTo>
                  <a:pt x="558245" y="191225"/>
                </a:lnTo>
                <a:close/>
                <a:moveTo>
                  <a:pt x="50593" y="191225"/>
                </a:moveTo>
                <a:lnTo>
                  <a:pt x="50593" y="250008"/>
                </a:lnTo>
                <a:lnTo>
                  <a:pt x="109477" y="250008"/>
                </a:lnTo>
                <a:lnTo>
                  <a:pt x="109477" y="191225"/>
                </a:lnTo>
                <a:close/>
                <a:moveTo>
                  <a:pt x="324062" y="161682"/>
                </a:moveTo>
                <a:lnTo>
                  <a:pt x="324062" y="226204"/>
                </a:lnTo>
                <a:lnTo>
                  <a:pt x="388693" y="226204"/>
                </a:lnTo>
                <a:lnTo>
                  <a:pt x="388693" y="161682"/>
                </a:lnTo>
                <a:close/>
                <a:moveTo>
                  <a:pt x="220144" y="161682"/>
                </a:moveTo>
                <a:lnTo>
                  <a:pt x="220144" y="226204"/>
                </a:lnTo>
                <a:lnTo>
                  <a:pt x="284775" y="226204"/>
                </a:lnTo>
                <a:lnTo>
                  <a:pt x="284775" y="161682"/>
                </a:lnTo>
                <a:close/>
                <a:moveTo>
                  <a:pt x="499361" y="96797"/>
                </a:moveTo>
                <a:lnTo>
                  <a:pt x="499361" y="155579"/>
                </a:lnTo>
                <a:lnTo>
                  <a:pt x="558245" y="155579"/>
                </a:lnTo>
                <a:lnTo>
                  <a:pt x="558245" y="96797"/>
                </a:lnTo>
                <a:close/>
                <a:moveTo>
                  <a:pt x="50593" y="96797"/>
                </a:moveTo>
                <a:lnTo>
                  <a:pt x="50593" y="155579"/>
                </a:lnTo>
                <a:lnTo>
                  <a:pt x="109477" y="155579"/>
                </a:lnTo>
                <a:lnTo>
                  <a:pt x="109477" y="96797"/>
                </a:lnTo>
                <a:close/>
                <a:moveTo>
                  <a:pt x="324062" y="57938"/>
                </a:moveTo>
                <a:lnTo>
                  <a:pt x="324062" y="122461"/>
                </a:lnTo>
                <a:lnTo>
                  <a:pt x="388693" y="122461"/>
                </a:lnTo>
                <a:lnTo>
                  <a:pt x="388693" y="57938"/>
                </a:lnTo>
                <a:close/>
                <a:moveTo>
                  <a:pt x="220144" y="57938"/>
                </a:moveTo>
                <a:lnTo>
                  <a:pt x="220144" y="122461"/>
                </a:lnTo>
                <a:lnTo>
                  <a:pt x="284775" y="122461"/>
                </a:lnTo>
                <a:lnTo>
                  <a:pt x="284775" y="57938"/>
                </a:lnTo>
                <a:close/>
                <a:moveTo>
                  <a:pt x="469401" y="44033"/>
                </a:moveTo>
                <a:lnTo>
                  <a:pt x="608838" y="44033"/>
                </a:lnTo>
                <a:lnTo>
                  <a:pt x="608838" y="491629"/>
                </a:lnTo>
                <a:lnTo>
                  <a:pt x="510950" y="491629"/>
                </a:lnTo>
                <a:lnTo>
                  <a:pt x="510950" y="391651"/>
                </a:lnTo>
                <a:lnTo>
                  <a:pt x="469401" y="391651"/>
                </a:lnTo>
                <a:close/>
                <a:moveTo>
                  <a:pt x="0" y="44033"/>
                </a:moveTo>
                <a:lnTo>
                  <a:pt x="139437" y="44033"/>
                </a:lnTo>
                <a:lnTo>
                  <a:pt x="139437" y="391651"/>
                </a:lnTo>
                <a:lnTo>
                  <a:pt x="97889" y="391651"/>
                </a:lnTo>
                <a:lnTo>
                  <a:pt x="97889" y="491629"/>
                </a:lnTo>
                <a:lnTo>
                  <a:pt x="0" y="491629"/>
                </a:lnTo>
                <a:close/>
                <a:moveTo>
                  <a:pt x="164558" y="0"/>
                </a:moveTo>
                <a:lnTo>
                  <a:pt x="444279" y="0"/>
                </a:lnTo>
                <a:lnTo>
                  <a:pt x="444279" y="491629"/>
                </a:lnTo>
                <a:lnTo>
                  <a:pt x="336781" y="491629"/>
                </a:lnTo>
                <a:lnTo>
                  <a:pt x="336781" y="381866"/>
                </a:lnTo>
                <a:lnTo>
                  <a:pt x="272056" y="381866"/>
                </a:lnTo>
                <a:lnTo>
                  <a:pt x="272056" y="491629"/>
                </a:lnTo>
                <a:lnTo>
                  <a:pt x="164558" y="491629"/>
                </a:lnTo>
                <a:close/>
              </a:path>
            </a:pathLst>
          </a:custGeom>
          <a:solidFill>
            <a:schemeClr val="bg1"/>
          </a:solidFill>
          <a:ln>
            <a:noFill/>
          </a:ln>
        </p:spPr>
        <p:txBody>
          <a:bodyPr/>
          <a:lstStyle/>
          <a:p>
            <a:endParaRPr altLang="en-US" lang="zh-CN" sz="1600">
              <a:latin charset="-122" panose="020b0503020204020204" pitchFamily="34" typeface="微软雅黑"/>
              <a:ea charset="-122" panose="020b0503020204020204" pitchFamily="34" typeface="微软雅黑"/>
            </a:endParaRPr>
          </a:p>
        </p:txBody>
      </p:sp>
      <p:sp>
        <p:nvSpPr>
          <p:cNvPr id="87" name="îslïḍè">
            <a:extLst>
              <a:ext uri="{FF2B5EF4-FFF2-40B4-BE49-F238E27FC236}">
                <a16:creationId xmlns:a16="http://schemas.microsoft.com/office/drawing/2014/main" id="{6761F986-F9FD-4CC8-A5CE-DCCD26DF3E8B}"/>
              </a:ext>
            </a:extLst>
          </p:cNvPr>
          <p:cNvSpPr/>
          <p:nvPr/>
        </p:nvSpPr>
        <p:spPr bwMode="auto">
          <a:xfrm>
            <a:off x="9892167" y="1251184"/>
            <a:ext cx="296881" cy="239727"/>
          </a:xfrm>
          <a:custGeom>
            <a:gdLst>
              <a:gd fmla="*/ 499361 w 608838" name="connsiteX0"/>
              <a:gd fmla="*/ 285654 h 491629" name="connsiteY0"/>
              <a:gd fmla="*/ 499361 w 608838" name="connsiteX1"/>
              <a:gd fmla="*/ 344437 h 491629" name="connsiteY1"/>
              <a:gd fmla="*/ 558245 w 608838" name="connsiteX2"/>
              <a:gd fmla="*/ 344437 h 491629" name="connsiteY2"/>
              <a:gd fmla="*/ 558245 w 608838" name="connsiteX3"/>
              <a:gd fmla="*/ 285654 h 491629" name="connsiteY3"/>
              <a:gd fmla="*/ 50593 w 608838" name="connsiteX4"/>
              <a:gd fmla="*/ 285654 h 491629" name="connsiteY4"/>
              <a:gd fmla="*/ 50593 w 608838" name="connsiteX5"/>
              <a:gd fmla="*/ 344437 h 491629" name="connsiteY5"/>
              <a:gd fmla="*/ 109477 w 608838" name="connsiteX6"/>
              <a:gd fmla="*/ 344437 h 491629" name="connsiteY6"/>
              <a:gd fmla="*/ 109477 w 608838" name="connsiteX7"/>
              <a:gd fmla="*/ 285654 h 491629" name="connsiteY7"/>
              <a:gd fmla="*/ 324062 w 608838" name="connsiteX8"/>
              <a:gd fmla="*/ 265425 h 491629" name="connsiteY8"/>
              <a:gd fmla="*/ 324062 w 608838" name="connsiteX9"/>
              <a:gd fmla="*/ 329947 h 491629" name="connsiteY9"/>
              <a:gd fmla="*/ 388693 w 608838" name="connsiteX10"/>
              <a:gd fmla="*/ 329947 h 491629" name="connsiteY10"/>
              <a:gd fmla="*/ 388693 w 608838" name="connsiteX11"/>
              <a:gd fmla="*/ 265425 h 491629" name="connsiteY11"/>
              <a:gd fmla="*/ 220144 w 608838" name="connsiteX12"/>
              <a:gd fmla="*/ 265425 h 491629" name="connsiteY12"/>
              <a:gd fmla="*/ 220144 w 608838" name="connsiteX13"/>
              <a:gd fmla="*/ 329947 h 491629" name="connsiteY13"/>
              <a:gd fmla="*/ 284775 w 608838" name="connsiteX14"/>
              <a:gd fmla="*/ 329947 h 491629" name="connsiteY14"/>
              <a:gd fmla="*/ 284775 w 608838" name="connsiteX15"/>
              <a:gd fmla="*/ 265425 h 491629" name="connsiteY15"/>
              <a:gd fmla="*/ 499361 w 608838" name="connsiteX16"/>
              <a:gd fmla="*/ 191225 h 491629" name="connsiteY16"/>
              <a:gd fmla="*/ 499361 w 608838" name="connsiteX17"/>
              <a:gd fmla="*/ 250008 h 491629" name="connsiteY17"/>
              <a:gd fmla="*/ 558245 w 608838" name="connsiteX18"/>
              <a:gd fmla="*/ 250008 h 491629" name="connsiteY18"/>
              <a:gd fmla="*/ 558245 w 608838" name="connsiteX19"/>
              <a:gd fmla="*/ 191225 h 491629" name="connsiteY19"/>
              <a:gd fmla="*/ 50593 w 608838" name="connsiteX20"/>
              <a:gd fmla="*/ 191225 h 491629" name="connsiteY20"/>
              <a:gd fmla="*/ 50593 w 608838" name="connsiteX21"/>
              <a:gd fmla="*/ 250008 h 491629" name="connsiteY21"/>
              <a:gd fmla="*/ 109477 w 608838" name="connsiteX22"/>
              <a:gd fmla="*/ 250008 h 491629" name="connsiteY22"/>
              <a:gd fmla="*/ 109477 w 608838" name="connsiteX23"/>
              <a:gd fmla="*/ 191225 h 491629" name="connsiteY23"/>
              <a:gd fmla="*/ 324062 w 608838" name="connsiteX24"/>
              <a:gd fmla="*/ 161682 h 491629" name="connsiteY24"/>
              <a:gd fmla="*/ 324062 w 608838" name="connsiteX25"/>
              <a:gd fmla="*/ 226204 h 491629" name="connsiteY25"/>
              <a:gd fmla="*/ 388693 w 608838" name="connsiteX26"/>
              <a:gd fmla="*/ 226204 h 491629" name="connsiteY26"/>
              <a:gd fmla="*/ 388693 w 608838" name="connsiteX27"/>
              <a:gd fmla="*/ 161682 h 491629" name="connsiteY27"/>
              <a:gd fmla="*/ 220144 w 608838" name="connsiteX28"/>
              <a:gd fmla="*/ 161682 h 491629" name="connsiteY28"/>
              <a:gd fmla="*/ 220144 w 608838" name="connsiteX29"/>
              <a:gd fmla="*/ 226204 h 491629" name="connsiteY29"/>
              <a:gd fmla="*/ 284775 w 608838" name="connsiteX30"/>
              <a:gd fmla="*/ 226204 h 491629" name="connsiteY30"/>
              <a:gd fmla="*/ 284775 w 608838" name="connsiteX31"/>
              <a:gd fmla="*/ 161682 h 491629" name="connsiteY31"/>
              <a:gd fmla="*/ 499361 w 608838" name="connsiteX32"/>
              <a:gd fmla="*/ 96797 h 491629" name="connsiteY32"/>
              <a:gd fmla="*/ 499361 w 608838" name="connsiteX33"/>
              <a:gd fmla="*/ 155579 h 491629" name="connsiteY33"/>
              <a:gd fmla="*/ 558245 w 608838" name="connsiteX34"/>
              <a:gd fmla="*/ 155579 h 491629" name="connsiteY34"/>
              <a:gd fmla="*/ 558245 w 608838" name="connsiteX35"/>
              <a:gd fmla="*/ 96797 h 491629" name="connsiteY35"/>
              <a:gd fmla="*/ 50593 w 608838" name="connsiteX36"/>
              <a:gd fmla="*/ 96797 h 491629" name="connsiteY36"/>
              <a:gd fmla="*/ 50593 w 608838" name="connsiteX37"/>
              <a:gd fmla="*/ 155579 h 491629" name="connsiteY37"/>
              <a:gd fmla="*/ 109477 w 608838" name="connsiteX38"/>
              <a:gd fmla="*/ 155579 h 491629" name="connsiteY38"/>
              <a:gd fmla="*/ 109477 w 608838" name="connsiteX39"/>
              <a:gd fmla="*/ 96797 h 491629" name="connsiteY39"/>
              <a:gd fmla="*/ 324062 w 608838" name="connsiteX40"/>
              <a:gd fmla="*/ 57938 h 491629" name="connsiteY40"/>
              <a:gd fmla="*/ 324062 w 608838" name="connsiteX41"/>
              <a:gd fmla="*/ 122461 h 491629" name="connsiteY41"/>
              <a:gd fmla="*/ 388693 w 608838" name="connsiteX42"/>
              <a:gd fmla="*/ 122461 h 491629" name="connsiteY42"/>
              <a:gd fmla="*/ 388693 w 608838" name="connsiteX43"/>
              <a:gd fmla="*/ 57938 h 491629" name="connsiteY43"/>
              <a:gd fmla="*/ 220144 w 608838" name="connsiteX44"/>
              <a:gd fmla="*/ 57938 h 491629" name="connsiteY44"/>
              <a:gd fmla="*/ 220144 w 608838" name="connsiteX45"/>
              <a:gd fmla="*/ 122461 h 491629" name="connsiteY45"/>
              <a:gd fmla="*/ 284775 w 608838" name="connsiteX46"/>
              <a:gd fmla="*/ 122461 h 491629" name="connsiteY46"/>
              <a:gd fmla="*/ 284775 w 608838" name="connsiteX47"/>
              <a:gd fmla="*/ 57938 h 491629" name="connsiteY47"/>
              <a:gd fmla="*/ 469401 w 608838" name="connsiteX48"/>
              <a:gd fmla="*/ 44033 h 491629" name="connsiteY48"/>
              <a:gd fmla="*/ 608838 w 608838" name="connsiteX49"/>
              <a:gd fmla="*/ 44033 h 491629" name="connsiteY49"/>
              <a:gd fmla="*/ 608838 w 608838" name="connsiteX50"/>
              <a:gd fmla="*/ 491629 h 491629" name="connsiteY50"/>
              <a:gd fmla="*/ 510950 w 608838" name="connsiteX51"/>
              <a:gd fmla="*/ 491629 h 491629" name="connsiteY51"/>
              <a:gd fmla="*/ 510950 w 608838" name="connsiteX52"/>
              <a:gd fmla="*/ 391651 h 491629" name="connsiteY52"/>
              <a:gd fmla="*/ 469401 w 608838" name="connsiteX53"/>
              <a:gd fmla="*/ 391651 h 491629" name="connsiteY53"/>
              <a:gd fmla="*/ 0 w 608838" name="connsiteX54"/>
              <a:gd fmla="*/ 44033 h 491629" name="connsiteY54"/>
              <a:gd fmla="*/ 139437 w 608838" name="connsiteX55"/>
              <a:gd fmla="*/ 44033 h 491629" name="connsiteY55"/>
              <a:gd fmla="*/ 139437 w 608838" name="connsiteX56"/>
              <a:gd fmla="*/ 391651 h 491629" name="connsiteY56"/>
              <a:gd fmla="*/ 97889 w 608838" name="connsiteX57"/>
              <a:gd fmla="*/ 391651 h 491629" name="connsiteY57"/>
              <a:gd fmla="*/ 97889 w 608838" name="connsiteX58"/>
              <a:gd fmla="*/ 491629 h 491629" name="connsiteY58"/>
              <a:gd fmla="*/ 0 w 608838" name="connsiteX59"/>
              <a:gd fmla="*/ 491629 h 491629" name="connsiteY59"/>
              <a:gd fmla="*/ 164558 w 608838" name="connsiteX60"/>
              <a:gd fmla="*/ 0 h 491629" name="connsiteY60"/>
              <a:gd fmla="*/ 444279 w 608838" name="connsiteX61"/>
              <a:gd fmla="*/ 0 h 491629" name="connsiteY61"/>
              <a:gd fmla="*/ 444279 w 608838" name="connsiteX62"/>
              <a:gd fmla="*/ 491629 h 491629" name="connsiteY62"/>
              <a:gd fmla="*/ 336781 w 608838" name="connsiteX63"/>
              <a:gd fmla="*/ 491629 h 491629" name="connsiteY63"/>
              <a:gd fmla="*/ 336781 w 608838" name="connsiteX64"/>
              <a:gd fmla="*/ 381866 h 491629" name="connsiteY64"/>
              <a:gd fmla="*/ 272056 w 608838" name="connsiteX65"/>
              <a:gd fmla="*/ 381866 h 491629" name="connsiteY65"/>
              <a:gd fmla="*/ 272056 w 608838" name="connsiteX66"/>
              <a:gd fmla="*/ 491629 h 491629" name="connsiteY66"/>
              <a:gd fmla="*/ 164558 w 608838" name="connsiteX67"/>
              <a:gd fmla="*/ 491629 h 491629" name="connsiteY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b="b" l="l" r="r" t="t"/>
            <a:pathLst>
              <a:path h="491629" w="608838">
                <a:moveTo>
                  <a:pt x="499361" y="285654"/>
                </a:moveTo>
                <a:lnTo>
                  <a:pt x="499361" y="344437"/>
                </a:lnTo>
                <a:lnTo>
                  <a:pt x="558245" y="344437"/>
                </a:lnTo>
                <a:lnTo>
                  <a:pt x="558245" y="285654"/>
                </a:lnTo>
                <a:close/>
                <a:moveTo>
                  <a:pt x="50593" y="285654"/>
                </a:moveTo>
                <a:lnTo>
                  <a:pt x="50593" y="344437"/>
                </a:lnTo>
                <a:lnTo>
                  <a:pt x="109477" y="344437"/>
                </a:lnTo>
                <a:lnTo>
                  <a:pt x="109477" y="285654"/>
                </a:lnTo>
                <a:close/>
                <a:moveTo>
                  <a:pt x="324062" y="265425"/>
                </a:moveTo>
                <a:lnTo>
                  <a:pt x="324062" y="329947"/>
                </a:lnTo>
                <a:lnTo>
                  <a:pt x="388693" y="329947"/>
                </a:lnTo>
                <a:lnTo>
                  <a:pt x="388693" y="265425"/>
                </a:lnTo>
                <a:close/>
                <a:moveTo>
                  <a:pt x="220144" y="265425"/>
                </a:moveTo>
                <a:lnTo>
                  <a:pt x="220144" y="329947"/>
                </a:lnTo>
                <a:lnTo>
                  <a:pt x="284775" y="329947"/>
                </a:lnTo>
                <a:lnTo>
                  <a:pt x="284775" y="265425"/>
                </a:lnTo>
                <a:close/>
                <a:moveTo>
                  <a:pt x="499361" y="191225"/>
                </a:moveTo>
                <a:lnTo>
                  <a:pt x="499361" y="250008"/>
                </a:lnTo>
                <a:lnTo>
                  <a:pt x="558245" y="250008"/>
                </a:lnTo>
                <a:lnTo>
                  <a:pt x="558245" y="191225"/>
                </a:lnTo>
                <a:close/>
                <a:moveTo>
                  <a:pt x="50593" y="191225"/>
                </a:moveTo>
                <a:lnTo>
                  <a:pt x="50593" y="250008"/>
                </a:lnTo>
                <a:lnTo>
                  <a:pt x="109477" y="250008"/>
                </a:lnTo>
                <a:lnTo>
                  <a:pt x="109477" y="191225"/>
                </a:lnTo>
                <a:close/>
                <a:moveTo>
                  <a:pt x="324062" y="161682"/>
                </a:moveTo>
                <a:lnTo>
                  <a:pt x="324062" y="226204"/>
                </a:lnTo>
                <a:lnTo>
                  <a:pt x="388693" y="226204"/>
                </a:lnTo>
                <a:lnTo>
                  <a:pt x="388693" y="161682"/>
                </a:lnTo>
                <a:close/>
                <a:moveTo>
                  <a:pt x="220144" y="161682"/>
                </a:moveTo>
                <a:lnTo>
                  <a:pt x="220144" y="226204"/>
                </a:lnTo>
                <a:lnTo>
                  <a:pt x="284775" y="226204"/>
                </a:lnTo>
                <a:lnTo>
                  <a:pt x="284775" y="161682"/>
                </a:lnTo>
                <a:close/>
                <a:moveTo>
                  <a:pt x="499361" y="96797"/>
                </a:moveTo>
                <a:lnTo>
                  <a:pt x="499361" y="155579"/>
                </a:lnTo>
                <a:lnTo>
                  <a:pt x="558245" y="155579"/>
                </a:lnTo>
                <a:lnTo>
                  <a:pt x="558245" y="96797"/>
                </a:lnTo>
                <a:close/>
                <a:moveTo>
                  <a:pt x="50593" y="96797"/>
                </a:moveTo>
                <a:lnTo>
                  <a:pt x="50593" y="155579"/>
                </a:lnTo>
                <a:lnTo>
                  <a:pt x="109477" y="155579"/>
                </a:lnTo>
                <a:lnTo>
                  <a:pt x="109477" y="96797"/>
                </a:lnTo>
                <a:close/>
                <a:moveTo>
                  <a:pt x="324062" y="57938"/>
                </a:moveTo>
                <a:lnTo>
                  <a:pt x="324062" y="122461"/>
                </a:lnTo>
                <a:lnTo>
                  <a:pt x="388693" y="122461"/>
                </a:lnTo>
                <a:lnTo>
                  <a:pt x="388693" y="57938"/>
                </a:lnTo>
                <a:close/>
                <a:moveTo>
                  <a:pt x="220144" y="57938"/>
                </a:moveTo>
                <a:lnTo>
                  <a:pt x="220144" y="122461"/>
                </a:lnTo>
                <a:lnTo>
                  <a:pt x="284775" y="122461"/>
                </a:lnTo>
                <a:lnTo>
                  <a:pt x="284775" y="57938"/>
                </a:lnTo>
                <a:close/>
                <a:moveTo>
                  <a:pt x="469401" y="44033"/>
                </a:moveTo>
                <a:lnTo>
                  <a:pt x="608838" y="44033"/>
                </a:lnTo>
                <a:lnTo>
                  <a:pt x="608838" y="491629"/>
                </a:lnTo>
                <a:lnTo>
                  <a:pt x="510950" y="491629"/>
                </a:lnTo>
                <a:lnTo>
                  <a:pt x="510950" y="391651"/>
                </a:lnTo>
                <a:lnTo>
                  <a:pt x="469401" y="391651"/>
                </a:lnTo>
                <a:close/>
                <a:moveTo>
                  <a:pt x="0" y="44033"/>
                </a:moveTo>
                <a:lnTo>
                  <a:pt x="139437" y="44033"/>
                </a:lnTo>
                <a:lnTo>
                  <a:pt x="139437" y="391651"/>
                </a:lnTo>
                <a:lnTo>
                  <a:pt x="97889" y="391651"/>
                </a:lnTo>
                <a:lnTo>
                  <a:pt x="97889" y="491629"/>
                </a:lnTo>
                <a:lnTo>
                  <a:pt x="0" y="491629"/>
                </a:lnTo>
                <a:close/>
                <a:moveTo>
                  <a:pt x="164558" y="0"/>
                </a:moveTo>
                <a:lnTo>
                  <a:pt x="444279" y="0"/>
                </a:lnTo>
                <a:lnTo>
                  <a:pt x="444279" y="491629"/>
                </a:lnTo>
                <a:lnTo>
                  <a:pt x="336781" y="491629"/>
                </a:lnTo>
                <a:lnTo>
                  <a:pt x="336781" y="381866"/>
                </a:lnTo>
                <a:lnTo>
                  <a:pt x="272056" y="381866"/>
                </a:lnTo>
                <a:lnTo>
                  <a:pt x="272056" y="491629"/>
                </a:lnTo>
                <a:lnTo>
                  <a:pt x="164558" y="491629"/>
                </a:lnTo>
                <a:close/>
              </a:path>
            </a:pathLst>
          </a:custGeom>
          <a:solidFill>
            <a:schemeClr val="bg1"/>
          </a:solidFill>
          <a:ln>
            <a:noFill/>
          </a:ln>
        </p:spPr>
        <p:txBody>
          <a:bodyPr/>
          <a:lstStyle/>
          <a:p>
            <a:endParaRPr altLang="en-US" lang="zh-CN" sz="1600">
              <a:latin charset="-122" panose="020b0503020204020204" pitchFamily="34" typeface="微软雅黑"/>
              <a:ea charset="-122" panose="020b0503020204020204" pitchFamily="34" typeface="微软雅黑"/>
            </a:endParaRPr>
          </a:p>
        </p:txBody>
      </p:sp>
      <p:grpSp>
        <p:nvGrpSpPr>
          <p:cNvPr id="88" name="组合 87">
            <a:extLst>
              <a:ext uri="{FF2B5EF4-FFF2-40B4-BE49-F238E27FC236}">
                <a16:creationId xmlns:a16="http://schemas.microsoft.com/office/drawing/2014/main" id="{BB2C55FA-4649-4B2B-8376-60E88AF52321}"/>
              </a:ext>
            </a:extLst>
          </p:cNvPr>
          <p:cNvGrpSpPr/>
          <p:nvPr/>
        </p:nvGrpSpPr>
        <p:grpSpPr>
          <a:xfrm>
            <a:off x="2241753" y="4230153"/>
            <a:ext cx="352657" cy="303448"/>
            <a:chOff x="495301" y="523876"/>
            <a:chExt cx="546101" cy="469900"/>
          </a:xfrm>
          <a:effectLst/>
        </p:grpSpPr>
        <p:sp>
          <p:nvSpPr>
            <p:cNvPr id="89" name="Freeform 5">
              <a:extLst>
                <a:ext uri="{FF2B5EF4-FFF2-40B4-BE49-F238E27FC236}">
                  <a16:creationId xmlns:a16="http://schemas.microsoft.com/office/drawing/2014/main" id="{CED11E1C-9754-4F1D-A07B-59DCE87730C1}"/>
                </a:ext>
              </a:extLst>
            </p:cNvPr>
            <p:cNvSpPr/>
            <p:nvPr/>
          </p:nvSpPr>
          <p:spPr bwMode="auto">
            <a:xfrm>
              <a:off x="606426" y="631826"/>
              <a:ext cx="434975" cy="361950"/>
            </a:xfrm>
            <a:custGeom>
              <a:gdLst>
                <a:gd fmla="*/ 153 w 153" name="T0"/>
                <a:gd fmla="*/ 121 h 127" name="T1"/>
                <a:gd fmla="*/ 147 w 153" name="T2"/>
                <a:gd fmla="*/ 127 h 127" name="T3"/>
                <a:gd fmla="*/ 6 w 153" name="T4"/>
                <a:gd fmla="*/ 127 h 127" name="T5"/>
                <a:gd fmla="*/ 0 w 153" name="T6"/>
                <a:gd fmla="*/ 121 h 127" name="T7"/>
                <a:gd fmla="*/ 0 w 153" name="T8"/>
                <a:gd fmla="*/ 6 h 127" name="T9"/>
                <a:gd fmla="*/ 6 w 153" name="T10"/>
                <a:gd fmla="*/ 0 h 127" name="T11"/>
                <a:gd fmla="*/ 147 w 153" name="T12"/>
                <a:gd fmla="*/ 0 h 127" name="T13"/>
                <a:gd fmla="*/ 153 w 153" name="T14"/>
                <a:gd fmla="*/ 6 h 127" name="T15"/>
                <a:gd fmla="*/ 153 w 153" name="T16"/>
                <a:gd fmla="*/ 121 h 1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7" w="153">
                  <a:moveTo>
                    <a:pt x="153" y="121"/>
                  </a:moveTo>
                  <a:cubicBezTo>
                    <a:pt x="153" y="124"/>
                    <a:pt x="151" y="127"/>
                    <a:pt x="147" y="127"/>
                  </a:cubicBezTo>
                  <a:cubicBezTo>
                    <a:pt x="6" y="127"/>
                    <a:pt x="6" y="127"/>
                    <a:pt x="6" y="127"/>
                  </a:cubicBezTo>
                  <a:cubicBezTo>
                    <a:pt x="2" y="127"/>
                    <a:pt x="0" y="124"/>
                    <a:pt x="0" y="121"/>
                  </a:cubicBezTo>
                  <a:cubicBezTo>
                    <a:pt x="0" y="6"/>
                    <a:pt x="0" y="6"/>
                    <a:pt x="0" y="6"/>
                  </a:cubicBezTo>
                  <a:cubicBezTo>
                    <a:pt x="0" y="3"/>
                    <a:pt x="2" y="0"/>
                    <a:pt x="6" y="0"/>
                  </a:cubicBezTo>
                  <a:cubicBezTo>
                    <a:pt x="147" y="0"/>
                    <a:pt x="147" y="0"/>
                    <a:pt x="147" y="0"/>
                  </a:cubicBezTo>
                  <a:cubicBezTo>
                    <a:pt x="151" y="0"/>
                    <a:pt x="153" y="3"/>
                    <a:pt x="153" y="6"/>
                  </a:cubicBezTo>
                  <a:lnTo>
                    <a:pt x="153" y="121"/>
                  </a:lnTo>
                  <a:close/>
                </a:path>
              </a:pathLst>
            </a:custGeom>
            <a:noFill/>
            <a:ln cap="flat" w="23813">
              <a:solidFill>
                <a:schemeClr val="accent1">
                  <a:lumMod val="60000"/>
                  <a:lumOff val="40000"/>
                </a:scheme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90" name="Freeform 6">
              <a:extLst>
                <a:ext uri="{FF2B5EF4-FFF2-40B4-BE49-F238E27FC236}">
                  <a16:creationId xmlns:a16="http://schemas.microsoft.com/office/drawing/2014/main" id="{F409BA03-81D6-4359-82C8-49C37ACEAD41}"/>
                </a:ext>
              </a:extLst>
            </p:cNvPr>
            <p:cNvSpPr/>
            <p:nvPr/>
          </p:nvSpPr>
          <p:spPr bwMode="auto">
            <a:xfrm>
              <a:off x="495301" y="523876"/>
              <a:ext cx="438150" cy="361950"/>
            </a:xfrm>
            <a:custGeom>
              <a:gdLst>
                <a:gd fmla="*/ 20 w 154" name="T0"/>
                <a:gd fmla="*/ 127 h 127" name="T1"/>
                <a:gd fmla="*/ 7 w 154" name="T2"/>
                <a:gd fmla="*/ 127 h 127" name="T3"/>
                <a:gd fmla="*/ 0 w 154" name="T4"/>
                <a:gd fmla="*/ 121 h 127" name="T5"/>
                <a:gd fmla="*/ 0 w 154" name="T6"/>
                <a:gd fmla="*/ 6 h 127" name="T7"/>
                <a:gd fmla="*/ 7 w 154" name="T8"/>
                <a:gd fmla="*/ 0 h 127" name="T9"/>
                <a:gd fmla="*/ 148 w 154" name="T10"/>
                <a:gd fmla="*/ 0 h 127" name="T11"/>
                <a:gd fmla="*/ 154 w 154" name="T12"/>
                <a:gd fmla="*/ 6 h 127" name="T13"/>
                <a:gd fmla="*/ 154 w 154" name="T14"/>
                <a:gd fmla="*/ 20 h 12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7" w="154">
                  <a:moveTo>
                    <a:pt x="20" y="127"/>
                  </a:moveTo>
                  <a:cubicBezTo>
                    <a:pt x="7" y="127"/>
                    <a:pt x="7" y="127"/>
                    <a:pt x="7" y="127"/>
                  </a:cubicBezTo>
                  <a:cubicBezTo>
                    <a:pt x="3" y="127"/>
                    <a:pt x="0" y="124"/>
                    <a:pt x="0" y="121"/>
                  </a:cubicBezTo>
                  <a:cubicBezTo>
                    <a:pt x="0" y="6"/>
                    <a:pt x="0" y="6"/>
                    <a:pt x="0" y="6"/>
                  </a:cubicBezTo>
                  <a:cubicBezTo>
                    <a:pt x="0" y="2"/>
                    <a:pt x="3" y="0"/>
                    <a:pt x="7" y="0"/>
                  </a:cubicBezTo>
                  <a:cubicBezTo>
                    <a:pt x="148" y="0"/>
                    <a:pt x="148" y="0"/>
                    <a:pt x="148" y="0"/>
                  </a:cubicBezTo>
                  <a:cubicBezTo>
                    <a:pt x="151" y="0"/>
                    <a:pt x="154" y="2"/>
                    <a:pt x="154" y="6"/>
                  </a:cubicBezTo>
                  <a:cubicBezTo>
                    <a:pt x="154" y="20"/>
                    <a:pt x="154" y="20"/>
                    <a:pt x="154" y="20"/>
                  </a:cubicBezTo>
                </a:path>
              </a:pathLst>
            </a:custGeom>
            <a:noFill/>
            <a:ln cap="flat" w="23813">
              <a:solidFill>
                <a:schemeClr val="accent1">
                  <a:lumMod val="60000"/>
                  <a:lumOff val="40000"/>
                </a:scheme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91" name="Freeform 7">
              <a:extLst>
                <a:ext uri="{FF2B5EF4-FFF2-40B4-BE49-F238E27FC236}">
                  <a16:creationId xmlns:a16="http://schemas.microsoft.com/office/drawing/2014/main" id="{231FD895-B1B6-418F-93B2-14D06E23D88C}"/>
                </a:ext>
              </a:extLst>
            </p:cNvPr>
            <p:cNvSpPr/>
            <p:nvPr/>
          </p:nvSpPr>
          <p:spPr bwMode="auto">
            <a:xfrm>
              <a:off x="646114" y="831851"/>
              <a:ext cx="395288" cy="161925"/>
            </a:xfrm>
            <a:custGeom>
              <a:gdLst>
                <a:gd fmla="*/ 0 w 249" name="T0"/>
                <a:gd fmla="*/ 102 h 102" name="T1"/>
                <a:gd fmla="*/ 102 w 249" name="T2"/>
                <a:gd fmla="*/ 0 h 102" name="T3"/>
                <a:gd fmla="*/ 147 w 249" name="T4"/>
                <a:gd fmla="*/ 48 h 102" name="T5"/>
                <a:gd fmla="*/ 194 w 249" name="T6"/>
                <a:gd fmla="*/ 0 h 102" name="T7"/>
                <a:gd fmla="*/ 249 w 249" name="T8"/>
                <a:gd fmla="*/ 48 h 102" name="T9"/>
              </a:gdLst>
              <a:cxnLst>
                <a:cxn ang="0">
                  <a:pos x="T0" y="T1"/>
                </a:cxn>
                <a:cxn ang="0">
                  <a:pos x="T2" y="T3"/>
                </a:cxn>
                <a:cxn ang="0">
                  <a:pos x="T4" y="T5"/>
                </a:cxn>
                <a:cxn ang="0">
                  <a:pos x="T6" y="T7"/>
                </a:cxn>
                <a:cxn ang="0">
                  <a:pos x="T8" y="T9"/>
                </a:cxn>
              </a:cxnLst>
              <a:rect b="b" l="0" r="r" t="0"/>
              <a:pathLst>
                <a:path h="102" w="249">
                  <a:moveTo>
                    <a:pt x="0" y="102"/>
                  </a:moveTo>
                  <a:lnTo>
                    <a:pt x="102" y="0"/>
                  </a:lnTo>
                  <a:lnTo>
                    <a:pt x="147" y="48"/>
                  </a:lnTo>
                  <a:lnTo>
                    <a:pt x="194" y="0"/>
                  </a:lnTo>
                  <a:lnTo>
                    <a:pt x="249" y="48"/>
                  </a:lnTo>
                </a:path>
              </a:pathLst>
            </a:custGeom>
            <a:noFill/>
            <a:ln cap="flat" w="23813">
              <a:solidFill>
                <a:schemeClr val="accent1">
                  <a:lumMod val="60000"/>
                  <a:lumOff val="40000"/>
                </a:scheme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92" name="Oval 8">
              <a:extLst>
                <a:ext uri="{FF2B5EF4-FFF2-40B4-BE49-F238E27FC236}">
                  <a16:creationId xmlns:a16="http://schemas.microsoft.com/office/drawing/2014/main" id="{91645448-00D8-4E3C-AF6F-9A50CF156524}"/>
                </a:ext>
              </a:extLst>
            </p:cNvPr>
            <p:cNvSpPr>
              <a:spLocks noChangeArrowheads="1"/>
            </p:cNvSpPr>
            <p:nvPr/>
          </p:nvSpPr>
          <p:spPr bwMode="auto">
            <a:xfrm>
              <a:off x="666751" y="717551"/>
              <a:ext cx="84138" cy="85725"/>
            </a:xfrm>
            <a:prstGeom prst="ellipse">
              <a:avLst/>
            </a:prstGeom>
            <a:noFill/>
            <a:ln cap="flat" w="23813">
              <a:solidFill>
                <a:schemeClr val="accent1">
                  <a:lumMod val="60000"/>
                  <a:lumOff val="40000"/>
                </a:scheme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93" name="组合 92">
            <a:extLst>
              <a:ext uri="{FF2B5EF4-FFF2-40B4-BE49-F238E27FC236}">
                <a16:creationId xmlns:a16="http://schemas.microsoft.com/office/drawing/2014/main" id="{1008F955-474A-4EF9-AA77-876A9F65BFC3}"/>
              </a:ext>
            </a:extLst>
          </p:cNvPr>
          <p:cNvGrpSpPr/>
          <p:nvPr/>
        </p:nvGrpSpPr>
        <p:grpSpPr>
          <a:xfrm>
            <a:off x="4725338" y="4179919"/>
            <a:ext cx="352656" cy="353682"/>
            <a:chOff x="2862264" y="1550988"/>
            <a:chExt cx="546100" cy="547688"/>
          </a:xfrm>
          <a:effectLst/>
        </p:grpSpPr>
        <p:sp>
          <p:nvSpPr>
            <p:cNvPr id="94" name="Oval 76">
              <a:extLst>
                <a:ext uri="{FF2B5EF4-FFF2-40B4-BE49-F238E27FC236}">
                  <a16:creationId xmlns:a16="http://schemas.microsoft.com/office/drawing/2014/main" id="{BB46EB9C-7EDB-4B5A-A8B1-8AA63CBE9B62}"/>
                </a:ext>
              </a:extLst>
            </p:cNvPr>
            <p:cNvSpPr>
              <a:spLocks noChangeArrowheads="1"/>
            </p:cNvSpPr>
            <p:nvPr/>
          </p:nvSpPr>
          <p:spPr bwMode="auto">
            <a:xfrm>
              <a:off x="2862264" y="1550988"/>
              <a:ext cx="546100" cy="547688"/>
            </a:xfrm>
            <a:prstGeom prst="ellipse">
              <a:avLst/>
            </a:prstGeom>
            <a:noFill/>
            <a:ln cap="flat" w="23813">
              <a:solidFill>
                <a:schemeClr val="accent1">
                  <a:lumMod val="60000"/>
                  <a:lumOff val="40000"/>
                </a:scheme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95" name="Line 77">
              <a:extLst>
                <a:ext uri="{FF2B5EF4-FFF2-40B4-BE49-F238E27FC236}">
                  <a16:creationId xmlns:a16="http://schemas.microsoft.com/office/drawing/2014/main" id="{7A044DF3-D4FA-4926-9EAE-520E7AF514F5}"/>
                </a:ext>
              </a:extLst>
            </p:cNvPr>
            <p:cNvSpPr>
              <a:spLocks noChangeShapeType="1"/>
            </p:cNvSpPr>
            <p:nvPr/>
          </p:nvSpPr>
          <p:spPr bwMode="auto">
            <a:xfrm flipH="1">
              <a:off x="3135314" y="1700213"/>
              <a:ext cx="0" cy="244475"/>
            </a:xfrm>
            <a:prstGeom prst="line">
              <a:avLst/>
            </a:prstGeom>
            <a:noFill/>
            <a:ln cap="flat" w="23813">
              <a:solidFill>
                <a:schemeClr val="accent1">
                  <a:lumMod val="60000"/>
                  <a:lumOff val="40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96" name="Line 78">
              <a:extLst>
                <a:ext uri="{FF2B5EF4-FFF2-40B4-BE49-F238E27FC236}">
                  <a16:creationId xmlns:a16="http://schemas.microsoft.com/office/drawing/2014/main" id="{915EA622-2D71-48B7-AA76-3C73BEB015C8}"/>
                </a:ext>
              </a:extLst>
            </p:cNvPr>
            <p:cNvSpPr>
              <a:spLocks noChangeShapeType="1"/>
            </p:cNvSpPr>
            <p:nvPr/>
          </p:nvSpPr>
          <p:spPr bwMode="auto">
            <a:xfrm>
              <a:off x="3008314" y="1822451"/>
              <a:ext cx="255588" cy="0"/>
            </a:xfrm>
            <a:prstGeom prst="line">
              <a:avLst/>
            </a:prstGeom>
            <a:noFill/>
            <a:ln cap="flat" w="23813">
              <a:solidFill>
                <a:schemeClr val="accent1">
                  <a:lumMod val="60000"/>
                  <a:lumOff val="40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97" name="组合 96">
            <a:extLst>
              <a:ext uri="{FF2B5EF4-FFF2-40B4-BE49-F238E27FC236}">
                <a16:creationId xmlns:a16="http://schemas.microsoft.com/office/drawing/2014/main" id="{0CDC1DED-D501-4780-B0B1-A27B3E0EB1A2}"/>
              </a:ext>
            </a:extLst>
          </p:cNvPr>
          <p:cNvGrpSpPr/>
          <p:nvPr/>
        </p:nvGrpSpPr>
        <p:grpSpPr>
          <a:xfrm>
            <a:off x="7208922" y="4205548"/>
            <a:ext cx="352658" cy="328053"/>
            <a:chOff x="495301" y="3711576"/>
            <a:chExt cx="546101" cy="508000"/>
          </a:xfrm>
          <a:effectLst/>
        </p:grpSpPr>
        <p:sp>
          <p:nvSpPr>
            <p:cNvPr id="98" name="Line 124">
              <a:extLst>
                <a:ext uri="{FF2B5EF4-FFF2-40B4-BE49-F238E27FC236}">
                  <a16:creationId xmlns:a16="http://schemas.microsoft.com/office/drawing/2014/main" id="{BF3CBA66-3001-47EC-8A12-AB7484F20D39}"/>
                </a:ext>
              </a:extLst>
            </p:cNvPr>
            <p:cNvSpPr>
              <a:spLocks noChangeShapeType="1"/>
            </p:cNvSpPr>
            <p:nvPr/>
          </p:nvSpPr>
          <p:spPr bwMode="auto">
            <a:xfrm flipH="1">
              <a:off x="928689" y="3868738"/>
              <a:ext cx="0" cy="225425"/>
            </a:xfrm>
            <a:prstGeom prst="line">
              <a:avLst/>
            </a:prstGeom>
            <a:noFill/>
            <a:ln cap="flat" w="23813">
              <a:solidFill>
                <a:schemeClr val="accent1">
                  <a:lumMod val="60000"/>
                  <a:lumOff val="40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99" name="Line 125">
              <a:extLst>
                <a:ext uri="{FF2B5EF4-FFF2-40B4-BE49-F238E27FC236}">
                  <a16:creationId xmlns:a16="http://schemas.microsoft.com/office/drawing/2014/main" id="{9FB537E9-59A1-4301-B6E3-3480A3F948B4}"/>
                </a:ext>
              </a:extLst>
            </p:cNvPr>
            <p:cNvSpPr>
              <a:spLocks noChangeShapeType="1"/>
            </p:cNvSpPr>
            <p:nvPr/>
          </p:nvSpPr>
          <p:spPr bwMode="auto">
            <a:xfrm flipH="1">
              <a:off x="817564" y="3983038"/>
              <a:ext cx="223838" cy="0"/>
            </a:xfrm>
            <a:prstGeom prst="line">
              <a:avLst/>
            </a:prstGeom>
            <a:noFill/>
            <a:ln cap="flat" w="23813">
              <a:solidFill>
                <a:schemeClr val="accent1">
                  <a:lumMod val="60000"/>
                  <a:lumOff val="40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100" name="Freeform 126">
              <a:extLst>
                <a:ext uri="{FF2B5EF4-FFF2-40B4-BE49-F238E27FC236}">
                  <a16:creationId xmlns:a16="http://schemas.microsoft.com/office/drawing/2014/main" id="{182F78B4-6F36-4B8C-87B5-EC6BF52CB030}"/>
                </a:ext>
              </a:extLst>
            </p:cNvPr>
            <p:cNvSpPr/>
            <p:nvPr/>
          </p:nvSpPr>
          <p:spPr bwMode="auto">
            <a:xfrm>
              <a:off x="495301" y="3711576"/>
              <a:ext cx="433388" cy="508000"/>
            </a:xfrm>
            <a:custGeom>
              <a:gdLst>
                <a:gd fmla="*/ 152 w 152" name="T0"/>
                <a:gd fmla="*/ 155 h 178" name="T1"/>
                <a:gd fmla="*/ 152 w 152" name="T2"/>
                <a:gd fmla="*/ 164 h 178" name="T3"/>
                <a:gd fmla="*/ 138 w 152" name="T4"/>
                <a:gd fmla="*/ 178 h 178" name="T5"/>
                <a:gd fmla="*/ 13 w 152" name="T6"/>
                <a:gd fmla="*/ 178 h 178" name="T7"/>
                <a:gd fmla="*/ 0 w 152" name="T8"/>
                <a:gd fmla="*/ 164 h 178" name="T9"/>
                <a:gd fmla="*/ 0 w 152" name="T10"/>
                <a:gd fmla="*/ 14 h 178" name="T11"/>
                <a:gd fmla="*/ 13 w 152" name="T12"/>
                <a:gd fmla="*/ 0 h 178" name="T13"/>
                <a:gd fmla="*/ 138 w 152" name="T14"/>
                <a:gd fmla="*/ 0 h 178" name="T15"/>
                <a:gd fmla="*/ 152 w 152" name="T16"/>
                <a:gd fmla="*/ 14 h 178" name="T17"/>
                <a:gd fmla="*/ 152 w 152" name="T18"/>
                <a:gd fmla="*/ 38 h 17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8" w="152">
                  <a:moveTo>
                    <a:pt x="152" y="155"/>
                  </a:moveTo>
                  <a:cubicBezTo>
                    <a:pt x="152" y="164"/>
                    <a:pt x="152" y="164"/>
                    <a:pt x="152" y="164"/>
                  </a:cubicBezTo>
                  <a:cubicBezTo>
                    <a:pt x="152" y="172"/>
                    <a:pt x="146" y="178"/>
                    <a:pt x="138" y="178"/>
                  </a:cubicBezTo>
                  <a:cubicBezTo>
                    <a:pt x="13" y="178"/>
                    <a:pt x="13" y="178"/>
                    <a:pt x="13" y="178"/>
                  </a:cubicBezTo>
                  <a:cubicBezTo>
                    <a:pt x="6" y="178"/>
                    <a:pt x="0" y="172"/>
                    <a:pt x="0" y="164"/>
                  </a:cubicBezTo>
                  <a:cubicBezTo>
                    <a:pt x="0" y="14"/>
                    <a:pt x="0" y="14"/>
                    <a:pt x="0" y="14"/>
                  </a:cubicBezTo>
                  <a:cubicBezTo>
                    <a:pt x="0" y="6"/>
                    <a:pt x="6" y="0"/>
                    <a:pt x="13" y="0"/>
                  </a:cubicBezTo>
                  <a:cubicBezTo>
                    <a:pt x="138" y="0"/>
                    <a:pt x="138" y="0"/>
                    <a:pt x="138" y="0"/>
                  </a:cubicBezTo>
                  <a:cubicBezTo>
                    <a:pt x="146" y="0"/>
                    <a:pt x="152" y="6"/>
                    <a:pt x="152" y="14"/>
                  </a:cubicBezTo>
                  <a:cubicBezTo>
                    <a:pt x="152" y="38"/>
                    <a:pt x="152" y="38"/>
                    <a:pt x="152" y="38"/>
                  </a:cubicBezTo>
                </a:path>
              </a:pathLst>
            </a:custGeom>
            <a:noFill/>
            <a:ln cap="flat" w="23813">
              <a:solidFill>
                <a:schemeClr val="accent1">
                  <a:lumMod val="60000"/>
                  <a:lumOff val="40000"/>
                </a:scheme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01" name="组合 100">
            <a:extLst>
              <a:ext uri="{FF2B5EF4-FFF2-40B4-BE49-F238E27FC236}">
                <a16:creationId xmlns:a16="http://schemas.microsoft.com/office/drawing/2014/main" id="{B6E761B8-8103-441B-AB30-53935D391FF2}"/>
              </a:ext>
            </a:extLst>
          </p:cNvPr>
          <p:cNvGrpSpPr/>
          <p:nvPr/>
        </p:nvGrpSpPr>
        <p:grpSpPr>
          <a:xfrm>
            <a:off x="9692507" y="4184020"/>
            <a:ext cx="352656" cy="349581"/>
            <a:chOff x="5229226" y="484188"/>
            <a:chExt cx="546100" cy="541338"/>
          </a:xfrm>
          <a:effectLst/>
        </p:grpSpPr>
        <p:sp>
          <p:nvSpPr>
            <p:cNvPr id="102" name="Freeform 20">
              <a:extLst>
                <a:ext uri="{FF2B5EF4-FFF2-40B4-BE49-F238E27FC236}">
                  <a16:creationId xmlns:a16="http://schemas.microsoft.com/office/drawing/2014/main" id="{4130C67B-F939-4F7D-9A43-45D28B83E9DB}"/>
                </a:ext>
              </a:extLst>
            </p:cNvPr>
            <p:cNvSpPr/>
            <p:nvPr/>
          </p:nvSpPr>
          <p:spPr bwMode="auto">
            <a:xfrm>
              <a:off x="5229226" y="538163"/>
              <a:ext cx="546100" cy="487363"/>
            </a:xfrm>
            <a:custGeom>
              <a:gdLst>
                <a:gd fmla="*/ 157 w 192" name="T0"/>
                <a:gd fmla="*/ 0 h 171" name="T1"/>
                <a:gd fmla="*/ 188 w 192" name="T2"/>
                <a:gd fmla="*/ 0 h 171" name="T3"/>
                <a:gd fmla="*/ 192 w 192" name="T4"/>
                <a:gd fmla="*/ 4 h 171" name="T5"/>
                <a:gd fmla="*/ 192 w 192" name="T6"/>
                <a:gd fmla="*/ 168 h 171" name="T7"/>
                <a:gd fmla="*/ 188 w 192" name="T8"/>
                <a:gd fmla="*/ 171 h 171" name="T9"/>
                <a:gd fmla="*/ 3 w 192" name="T10"/>
                <a:gd fmla="*/ 171 h 171" name="T11"/>
                <a:gd fmla="*/ 0 w 192" name="T12"/>
                <a:gd fmla="*/ 168 h 171" name="T13"/>
                <a:gd fmla="*/ 0 w 192" name="T14"/>
                <a:gd fmla="*/ 4 h 171" name="T15"/>
                <a:gd fmla="*/ 3 w 192" name="T16"/>
                <a:gd fmla="*/ 0 h 171" name="T17"/>
                <a:gd fmla="*/ 34 w 192" name="T18"/>
                <a:gd fmla="*/ 0 h 17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1" w="192">
                  <a:moveTo>
                    <a:pt x="157" y="0"/>
                  </a:moveTo>
                  <a:cubicBezTo>
                    <a:pt x="188" y="0"/>
                    <a:pt x="188" y="0"/>
                    <a:pt x="188" y="0"/>
                  </a:cubicBezTo>
                  <a:cubicBezTo>
                    <a:pt x="190" y="0"/>
                    <a:pt x="192" y="2"/>
                    <a:pt x="192" y="4"/>
                  </a:cubicBezTo>
                  <a:cubicBezTo>
                    <a:pt x="192" y="168"/>
                    <a:pt x="192" y="168"/>
                    <a:pt x="192" y="168"/>
                  </a:cubicBezTo>
                  <a:cubicBezTo>
                    <a:pt x="192" y="170"/>
                    <a:pt x="190" y="171"/>
                    <a:pt x="188" y="171"/>
                  </a:cubicBezTo>
                  <a:cubicBezTo>
                    <a:pt x="3" y="171"/>
                    <a:pt x="3" y="171"/>
                    <a:pt x="3" y="171"/>
                  </a:cubicBezTo>
                  <a:cubicBezTo>
                    <a:pt x="1" y="171"/>
                    <a:pt x="0" y="170"/>
                    <a:pt x="0" y="168"/>
                  </a:cubicBezTo>
                  <a:cubicBezTo>
                    <a:pt x="0" y="4"/>
                    <a:pt x="0" y="4"/>
                    <a:pt x="0" y="4"/>
                  </a:cubicBezTo>
                  <a:cubicBezTo>
                    <a:pt x="0" y="2"/>
                    <a:pt x="1" y="0"/>
                    <a:pt x="3" y="0"/>
                  </a:cubicBezTo>
                  <a:cubicBezTo>
                    <a:pt x="34" y="0"/>
                    <a:pt x="34" y="0"/>
                    <a:pt x="34" y="0"/>
                  </a:cubicBezTo>
                </a:path>
              </a:pathLst>
            </a:custGeom>
            <a:noFill/>
            <a:ln cap="flat" w="23813">
              <a:solidFill>
                <a:schemeClr val="accent1">
                  <a:lumMod val="60000"/>
                  <a:lumOff val="40000"/>
                </a:scheme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103" name="Line 21">
              <a:extLst>
                <a:ext uri="{FF2B5EF4-FFF2-40B4-BE49-F238E27FC236}">
                  <a16:creationId xmlns:a16="http://schemas.microsoft.com/office/drawing/2014/main" id="{603C1966-A77F-4399-9251-7BDE7FBC79D3}"/>
                </a:ext>
              </a:extLst>
            </p:cNvPr>
            <p:cNvSpPr>
              <a:spLocks noChangeShapeType="1"/>
            </p:cNvSpPr>
            <p:nvPr/>
          </p:nvSpPr>
          <p:spPr bwMode="auto">
            <a:xfrm>
              <a:off x="5229226" y="688976"/>
              <a:ext cx="546100" cy="0"/>
            </a:xfrm>
            <a:prstGeom prst="line">
              <a:avLst/>
            </a:prstGeom>
            <a:noFill/>
            <a:ln cap="flat" w="23813">
              <a:solidFill>
                <a:schemeClr val="accent1">
                  <a:lumMod val="60000"/>
                  <a:lumOff val="40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104" name="Freeform 22">
              <a:extLst>
                <a:ext uri="{FF2B5EF4-FFF2-40B4-BE49-F238E27FC236}">
                  <a16:creationId xmlns:a16="http://schemas.microsoft.com/office/drawing/2014/main" id="{D55221ED-50AB-4216-8705-7FA9F9CD4B8E}"/>
                </a:ext>
              </a:extLst>
            </p:cNvPr>
            <p:cNvSpPr/>
            <p:nvPr/>
          </p:nvSpPr>
          <p:spPr bwMode="auto">
            <a:xfrm>
              <a:off x="5337176" y="484188"/>
              <a:ext cx="77788" cy="103188"/>
            </a:xfrm>
            <a:custGeom>
              <a:gdLst>
                <a:gd fmla="*/ 27 w 27" name="T0"/>
                <a:gd fmla="*/ 33 h 36" name="T1"/>
                <a:gd fmla="*/ 24 w 27" name="T2"/>
                <a:gd fmla="*/ 36 h 36" name="T3"/>
                <a:gd fmla="*/ 3 w 27" name="T4"/>
                <a:gd fmla="*/ 36 h 36" name="T5"/>
                <a:gd fmla="*/ 0 w 27" name="T6"/>
                <a:gd fmla="*/ 33 h 36" name="T7"/>
                <a:gd fmla="*/ 0 w 27" name="T8"/>
                <a:gd fmla="*/ 3 h 36" name="T9"/>
                <a:gd fmla="*/ 3 w 27" name="T10"/>
                <a:gd fmla="*/ 0 h 36" name="T11"/>
                <a:gd fmla="*/ 24 w 27" name="T12"/>
                <a:gd fmla="*/ 0 h 36" name="T13"/>
                <a:gd fmla="*/ 27 w 27" name="T14"/>
                <a:gd fmla="*/ 3 h 36" name="T15"/>
                <a:gd fmla="*/ 27 w 27" name="T16"/>
                <a:gd fmla="*/ 33 h 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 w="27">
                  <a:moveTo>
                    <a:pt x="27" y="33"/>
                  </a:moveTo>
                  <a:cubicBezTo>
                    <a:pt x="27" y="35"/>
                    <a:pt x="26" y="36"/>
                    <a:pt x="24" y="36"/>
                  </a:cubicBezTo>
                  <a:cubicBezTo>
                    <a:pt x="3" y="36"/>
                    <a:pt x="3" y="36"/>
                    <a:pt x="3" y="36"/>
                  </a:cubicBezTo>
                  <a:cubicBezTo>
                    <a:pt x="1" y="36"/>
                    <a:pt x="0" y="35"/>
                    <a:pt x="0" y="33"/>
                  </a:cubicBezTo>
                  <a:cubicBezTo>
                    <a:pt x="0" y="3"/>
                    <a:pt x="0" y="3"/>
                    <a:pt x="0" y="3"/>
                  </a:cubicBezTo>
                  <a:cubicBezTo>
                    <a:pt x="0" y="1"/>
                    <a:pt x="1" y="0"/>
                    <a:pt x="3" y="0"/>
                  </a:cubicBezTo>
                  <a:cubicBezTo>
                    <a:pt x="24" y="0"/>
                    <a:pt x="24" y="0"/>
                    <a:pt x="24" y="0"/>
                  </a:cubicBezTo>
                  <a:cubicBezTo>
                    <a:pt x="26" y="0"/>
                    <a:pt x="27" y="1"/>
                    <a:pt x="27" y="3"/>
                  </a:cubicBezTo>
                  <a:lnTo>
                    <a:pt x="27" y="33"/>
                  </a:lnTo>
                  <a:close/>
                </a:path>
              </a:pathLst>
            </a:custGeom>
            <a:noFill/>
            <a:ln cap="flat" w="23813">
              <a:solidFill>
                <a:schemeClr val="accent1">
                  <a:lumMod val="60000"/>
                  <a:lumOff val="40000"/>
                </a:scheme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105" name="Freeform 23">
              <a:extLst>
                <a:ext uri="{FF2B5EF4-FFF2-40B4-BE49-F238E27FC236}">
                  <a16:creationId xmlns:a16="http://schemas.microsoft.com/office/drawing/2014/main" id="{D0AE5BE3-950F-4AE8-A854-1177162A23B7}"/>
                </a:ext>
              </a:extLst>
            </p:cNvPr>
            <p:cNvSpPr/>
            <p:nvPr/>
          </p:nvSpPr>
          <p:spPr bwMode="auto">
            <a:xfrm>
              <a:off x="5588001" y="484188"/>
              <a:ext cx="76200" cy="103188"/>
            </a:xfrm>
            <a:custGeom>
              <a:gdLst>
                <a:gd fmla="*/ 27 w 27" name="T0"/>
                <a:gd fmla="*/ 33 h 36" name="T1"/>
                <a:gd fmla="*/ 24 w 27" name="T2"/>
                <a:gd fmla="*/ 36 h 36" name="T3"/>
                <a:gd fmla="*/ 3 w 27" name="T4"/>
                <a:gd fmla="*/ 36 h 36" name="T5"/>
                <a:gd fmla="*/ 0 w 27" name="T6"/>
                <a:gd fmla="*/ 33 h 36" name="T7"/>
                <a:gd fmla="*/ 0 w 27" name="T8"/>
                <a:gd fmla="*/ 3 h 36" name="T9"/>
                <a:gd fmla="*/ 3 w 27" name="T10"/>
                <a:gd fmla="*/ 0 h 36" name="T11"/>
                <a:gd fmla="*/ 24 w 27" name="T12"/>
                <a:gd fmla="*/ 0 h 36" name="T13"/>
                <a:gd fmla="*/ 27 w 27" name="T14"/>
                <a:gd fmla="*/ 3 h 36" name="T15"/>
                <a:gd fmla="*/ 27 w 27" name="T16"/>
                <a:gd fmla="*/ 33 h 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 w="27">
                  <a:moveTo>
                    <a:pt x="27" y="33"/>
                  </a:moveTo>
                  <a:cubicBezTo>
                    <a:pt x="27" y="35"/>
                    <a:pt x="26" y="36"/>
                    <a:pt x="24" y="36"/>
                  </a:cubicBezTo>
                  <a:cubicBezTo>
                    <a:pt x="3" y="36"/>
                    <a:pt x="3" y="36"/>
                    <a:pt x="3" y="36"/>
                  </a:cubicBezTo>
                  <a:cubicBezTo>
                    <a:pt x="2" y="36"/>
                    <a:pt x="0" y="35"/>
                    <a:pt x="0" y="33"/>
                  </a:cubicBezTo>
                  <a:cubicBezTo>
                    <a:pt x="0" y="3"/>
                    <a:pt x="0" y="3"/>
                    <a:pt x="0" y="3"/>
                  </a:cubicBezTo>
                  <a:cubicBezTo>
                    <a:pt x="0" y="1"/>
                    <a:pt x="2" y="0"/>
                    <a:pt x="3" y="0"/>
                  </a:cubicBezTo>
                  <a:cubicBezTo>
                    <a:pt x="24" y="0"/>
                    <a:pt x="24" y="0"/>
                    <a:pt x="24" y="0"/>
                  </a:cubicBezTo>
                  <a:cubicBezTo>
                    <a:pt x="26" y="0"/>
                    <a:pt x="27" y="1"/>
                    <a:pt x="27" y="3"/>
                  </a:cubicBezTo>
                  <a:lnTo>
                    <a:pt x="27" y="33"/>
                  </a:lnTo>
                  <a:close/>
                </a:path>
              </a:pathLst>
            </a:custGeom>
            <a:noFill/>
            <a:ln cap="flat" w="23813">
              <a:solidFill>
                <a:schemeClr val="accent1">
                  <a:lumMod val="60000"/>
                  <a:lumOff val="40000"/>
                </a:scheme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106" name="Line 24">
              <a:extLst>
                <a:ext uri="{FF2B5EF4-FFF2-40B4-BE49-F238E27FC236}">
                  <a16:creationId xmlns:a16="http://schemas.microsoft.com/office/drawing/2014/main" id="{0F2904E4-EF25-4871-BF65-B2C563794709}"/>
                </a:ext>
              </a:extLst>
            </p:cNvPr>
            <p:cNvSpPr>
              <a:spLocks noChangeShapeType="1"/>
            </p:cNvSpPr>
            <p:nvPr/>
          </p:nvSpPr>
          <p:spPr bwMode="auto">
            <a:xfrm>
              <a:off x="5426076" y="538163"/>
              <a:ext cx="150813" cy="0"/>
            </a:xfrm>
            <a:prstGeom prst="line">
              <a:avLst/>
            </a:prstGeom>
            <a:noFill/>
            <a:ln cap="flat" w="23813">
              <a:solidFill>
                <a:schemeClr val="accent1">
                  <a:lumMod val="60000"/>
                  <a:lumOff val="40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07" name="Text Placeholder 32">
            <a:extLst>
              <a:ext uri="{FF2B5EF4-FFF2-40B4-BE49-F238E27FC236}">
                <a16:creationId xmlns:a16="http://schemas.microsoft.com/office/drawing/2014/main" id="{EE23827B-B260-4140-9C38-EF3678EFF223}"/>
              </a:ext>
            </a:extLst>
          </p:cNvPr>
          <p:cNvSpPr txBox="1"/>
          <p:nvPr/>
        </p:nvSpPr>
        <p:spPr>
          <a:xfrm>
            <a:off x="1540895" y="5111619"/>
            <a:ext cx="1754377" cy="82296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lnSpc>
                <a:spcPct val="150000"/>
              </a:lnSpc>
              <a:buNone/>
            </a:pPr>
            <a:r>
              <a:rPr altLang="en-US" lang="zh-CN" sz="900">
                <a:solidFill>
                  <a:schemeClr val="bg1">
                    <a:lumMod val="50000"/>
                  </a:schemeClr>
                </a:solidFill>
                <a:latin charset="-122" panose="020b0503020204020204" pitchFamily="34" typeface="微软雅黑"/>
                <a:ea charset="-122" panose="020b0503020204020204" pitchFamily="34" typeface="微软雅黑"/>
                <a:sym charset="0" panose="020b0604020202020204" pitchFamily="34" typeface="Arial"/>
              </a:rPr>
              <a:t>请替换文字内容，修改文字内容，也可以直接复制你的内容到此。请替换文字内容，修改文字内容，也可以直接复制你的内容到此。</a:t>
            </a:r>
          </a:p>
        </p:txBody>
      </p:sp>
      <p:sp>
        <p:nvSpPr>
          <p:cNvPr id="108" name="Text Placeholder 33">
            <a:extLst>
              <a:ext uri="{FF2B5EF4-FFF2-40B4-BE49-F238E27FC236}">
                <a16:creationId xmlns:a16="http://schemas.microsoft.com/office/drawing/2014/main" id="{4C493AEF-37BD-43AE-AD4B-7410E005ECE9}"/>
              </a:ext>
            </a:extLst>
          </p:cNvPr>
          <p:cNvSpPr txBox="1"/>
          <p:nvPr/>
        </p:nvSpPr>
        <p:spPr>
          <a:xfrm>
            <a:off x="1565738" y="4785436"/>
            <a:ext cx="1704690" cy="21336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lnSpc>
                <a:spcPct val="100000"/>
              </a:lnSpc>
              <a:buNone/>
            </a:pPr>
            <a:r>
              <a:rPr altLang="en-US" b="1" lang="zh-CN" sz="1400">
                <a:latin charset="-122" panose="020b0503020204020204" pitchFamily="34" typeface="微软雅黑"/>
                <a:ea charset="-122" panose="020b0503020204020204" pitchFamily="34" typeface="微软雅黑"/>
                <a:sym charset="0" panose="020b0604020202020204" pitchFamily="34" typeface="Arial"/>
              </a:rPr>
              <a:t>请替换文字内容</a:t>
            </a:r>
          </a:p>
        </p:txBody>
      </p:sp>
      <p:sp>
        <p:nvSpPr>
          <p:cNvPr id="109" name="Text Placeholder 32">
            <a:extLst>
              <a:ext uri="{FF2B5EF4-FFF2-40B4-BE49-F238E27FC236}">
                <a16:creationId xmlns:a16="http://schemas.microsoft.com/office/drawing/2014/main" id="{31354EBF-252F-4EF3-A9DC-90D8B76B86D5}"/>
              </a:ext>
            </a:extLst>
          </p:cNvPr>
          <p:cNvSpPr txBox="1"/>
          <p:nvPr/>
        </p:nvSpPr>
        <p:spPr>
          <a:xfrm>
            <a:off x="4056947" y="5111619"/>
            <a:ext cx="1754377" cy="82296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lnSpc>
                <a:spcPct val="150000"/>
              </a:lnSpc>
              <a:buNone/>
            </a:pPr>
            <a:r>
              <a:rPr altLang="en-US" lang="zh-CN" sz="900">
                <a:solidFill>
                  <a:schemeClr val="bg1">
                    <a:lumMod val="50000"/>
                  </a:schemeClr>
                </a:solidFill>
                <a:latin charset="-122" panose="020b0503020204020204" pitchFamily="34" typeface="微软雅黑"/>
                <a:ea charset="-122" panose="020b0503020204020204" pitchFamily="34" typeface="微软雅黑"/>
                <a:sym charset="0" panose="020b0604020202020204" pitchFamily="34" typeface="Arial"/>
              </a:rPr>
              <a:t>请替换文字内容，修改文字内容，也可以直接复制你的内容到此。请替换文字内容，修改文字内容，也可以直接复制你的内容到此。</a:t>
            </a:r>
          </a:p>
        </p:txBody>
      </p:sp>
      <p:sp>
        <p:nvSpPr>
          <p:cNvPr id="110" name="Text Placeholder 33">
            <a:extLst>
              <a:ext uri="{FF2B5EF4-FFF2-40B4-BE49-F238E27FC236}">
                <a16:creationId xmlns:a16="http://schemas.microsoft.com/office/drawing/2014/main" id="{F95664B1-0563-40C6-8225-B2C19FD5B1DD}"/>
              </a:ext>
            </a:extLst>
          </p:cNvPr>
          <p:cNvSpPr txBox="1"/>
          <p:nvPr/>
        </p:nvSpPr>
        <p:spPr>
          <a:xfrm>
            <a:off x="4081790" y="4785436"/>
            <a:ext cx="1704690" cy="21336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lnSpc>
                <a:spcPct val="100000"/>
              </a:lnSpc>
              <a:buNone/>
            </a:pPr>
            <a:r>
              <a:rPr altLang="en-US" b="1" lang="zh-CN" sz="1400">
                <a:latin charset="-122" panose="020b0503020204020204" pitchFamily="34" typeface="微软雅黑"/>
                <a:ea charset="-122" panose="020b0503020204020204" pitchFamily="34" typeface="微软雅黑"/>
                <a:sym charset="0" panose="020b0604020202020204" pitchFamily="34" typeface="Arial"/>
              </a:rPr>
              <a:t>请替换文字内容</a:t>
            </a:r>
          </a:p>
        </p:txBody>
      </p:sp>
      <p:sp>
        <p:nvSpPr>
          <p:cNvPr id="111" name="Text Placeholder 32">
            <a:extLst>
              <a:ext uri="{FF2B5EF4-FFF2-40B4-BE49-F238E27FC236}">
                <a16:creationId xmlns:a16="http://schemas.microsoft.com/office/drawing/2014/main" id="{351755C9-CBED-45F4-8BE8-A4F2BBD76BF3}"/>
              </a:ext>
            </a:extLst>
          </p:cNvPr>
          <p:cNvSpPr txBox="1"/>
          <p:nvPr/>
        </p:nvSpPr>
        <p:spPr>
          <a:xfrm>
            <a:off x="6572999" y="5111619"/>
            <a:ext cx="1754377" cy="82296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lnSpc>
                <a:spcPct val="150000"/>
              </a:lnSpc>
              <a:buNone/>
            </a:pPr>
            <a:r>
              <a:rPr altLang="en-US" lang="zh-CN" sz="900">
                <a:solidFill>
                  <a:schemeClr val="bg1">
                    <a:lumMod val="50000"/>
                  </a:schemeClr>
                </a:solidFill>
                <a:latin charset="-122" panose="020b0503020204020204" pitchFamily="34" typeface="微软雅黑"/>
                <a:ea charset="-122" panose="020b0503020204020204" pitchFamily="34" typeface="微软雅黑"/>
                <a:sym charset="0" panose="020b0604020202020204" pitchFamily="34" typeface="Arial"/>
              </a:rPr>
              <a:t>请替换文字内容，修改文字内容，也可以直接复制你的内容到此。请替换文字内容，修改文字内容，也可以直接复制你的内容到此。</a:t>
            </a:r>
          </a:p>
        </p:txBody>
      </p:sp>
      <p:sp>
        <p:nvSpPr>
          <p:cNvPr id="112" name="Text Placeholder 33">
            <a:extLst>
              <a:ext uri="{FF2B5EF4-FFF2-40B4-BE49-F238E27FC236}">
                <a16:creationId xmlns:a16="http://schemas.microsoft.com/office/drawing/2014/main" id="{CD752382-B814-46DE-A1C6-3DA41B4A7998}"/>
              </a:ext>
            </a:extLst>
          </p:cNvPr>
          <p:cNvSpPr txBox="1"/>
          <p:nvPr/>
        </p:nvSpPr>
        <p:spPr>
          <a:xfrm>
            <a:off x="6597842" y="4785436"/>
            <a:ext cx="1704690" cy="21336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lnSpc>
                <a:spcPct val="100000"/>
              </a:lnSpc>
              <a:buNone/>
            </a:pPr>
            <a:r>
              <a:rPr altLang="en-US" b="1" lang="zh-CN" sz="1400">
                <a:latin charset="-122" panose="020b0503020204020204" pitchFamily="34" typeface="微软雅黑"/>
                <a:ea charset="-122" panose="020b0503020204020204" pitchFamily="34" typeface="微软雅黑"/>
                <a:sym charset="0" panose="020b0604020202020204" pitchFamily="34" typeface="Arial"/>
              </a:rPr>
              <a:t>请替换文字内容</a:t>
            </a:r>
          </a:p>
        </p:txBody>
      </p:sp>
      <p:sp>
        <p:nvSpPr>
          <p:cNvPr id="113" name="Text Placeholder 32">
            <a:extLst>
              <a:ext uri="{FF2B5EF4-FFF2-40B4-BE49-F238E27FC236}">
                <a16:creationId xmlns:a16="http://schemas.microsoft.com/office/drawing/2014/main" id="{5AE71C46-7CF9-4FE5-AC4D-658C02E2E8DE}"/>
              </a:ext>
            </a:extLst>
          </p:cNvPr>
          <p:cNvSpPr txBox="1"/>
          <p:nvPr/>
        </p:nvSpPr>
        <p:spPr>
          <a:xfrm>
            <a:off x="9089050" y="5111619"/>
            <a:ext cx="1754377" cy="82296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lnSpc>
                <a:spcPct val="150000"/>
              </a:lnSpc>
              <a:buNone/>
            </a:pPr>
            <a:r>
              <a:rPr altLang="en-US" lang="zh-CN" sz="900">
                <a:solidFill>
                  <a:schemeClr val="bg1">
                    <a:lumMod val="50000"/>
                  </a:schemeClr>
                </a:solidFill>
                <a:latin charset="-122" panose="020b0503020204020204" pitchFamily="34" typeface="微软雅黑"/>
                <a:ea charset="-122" panose="020b0503020204020204" pitchFamily="34" typeface="微软雅黑"/>
                <a:sym charset="0" panose="020b0604020202020204" pitchFamily="34" typeface="Arial"/>
              </a:rPr>
              <a:t>请替换文字内容，修改文字内容，也可以直接复制你的内容到此。请替换文字内容，修改文字内容，也可以直接复制你的内容到此。</a:t>
            </a:r>
          </a:p>
        </p:txBody>
      </p:sp>
      <p:sp>
        <p:nvSpPr>
          <p:cNvPr id="114" name="Text Placeholder 33">
            <a:extLst>
              <a:ext uri="{FF2B5EF4-FFF2-40B4-BE49-F238E27FC236}">
                <a16:creationId xmlns:a16="http://schemas.microsoft.com/office/drawing/2014/main" id="{A6310D6D-CCB1-412E-A159-F4DD8E0285D9}"/>
              </a:ext>
            </a:extLst>
          </p:cNvPr>
          <p:cNvSpPr txBox="1"/>
          <p:nvPr/>
        </p:nvSpPr>
        <p:spPr>
          <a:xfrm>
            <a:off x="9113893" y="4785436"/>
            <a:ext cx="1704690" cy="21336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lnSpc>
                <a:spcPct val="100000"/>
              </a:lnSpc>
              <a:buNone/>
            </a:pPr>
            <a:r>
              <a:rPr altLang="en-US" b="1" lang="zh-CN" sz="1400">
                <a:latin charset="-122" panose="020b0503020204020204" pitchFamily="34" typeface="微软雅黑"/>
                <a:ea charset="-122" panose="020b0503020204020204" pitchFamily="34" typeface="微软雅黑"/>
                <a:sym charset="0" panose="020b0604020202020204" pitchFamily="34" typeface="Arial"/>
              </a:rPr>
              <a:t>请替换文字内容</a:t>
            </a:r>
          </a:p>
        </p:txBody>
      </p:sp>
      <p:cxnSp>
        <p:nvCxnSpPr>
          <p:cNvPr id="115" name="直接连接符 114">
            <a:extLst>
              <a:ext uri="{FF2B5EF4-FFF2-40B4-BE49-F238E27FC236}">
                <a16:creationId xmlns:a16="http://schemas.microsoft.com/office/drawing/2014/main" id="{C1D90B33-C2BF-478A-B8DB-B37D678A8974}"/>
              </a:ext>
            </a:extLst>
          </p:cNvPr>
          <p:cNvCxnSpPr/>
          <p:nvPr/>
        </p:nvCxnSpPr>
        <p:spPr>
          <a:xfrm flipH="1">
            <a:off x="3654653" y="4756084"/>
            <a:ext cx="0" cy="1162038"/>
          </a:xfrm>
          <a:prstGeom prst="line">
            <a:avLst/>
          </a:prstGeom>
          <a:ln cap="rnd" w="3175">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16" name="直接连接符 115">
            <a:extLst>
              <a:ext uri="{FF2B5EF4-FFF2-40B4-BE49-F238E27FC236}">
                <a16:creationId xmlns:a16="http://schemas.microsoft.com/office/drawing/2014/main" id="{61F2418E-D813-40BD-BE04-BB456CBAFFA6}"/>
              </a:ext>
            </a:extLst>
          </p:cNvPr>
          <p:cNvCxnSpPr/>
          <p:nvPr/>
        </p:nvCxnSpPr>
        <p:spPr>
          <a:xfrm flipH="1">
            <a:off x="8688104" y="4756084"/>
            <a:ext cx="0" cy="1162038"/>
          </a:xfrm>
          <a:prstGeom prst="line">
            <a:avLst/>
          </a:prstGeom>
          <a:ln cap="rnd" w="3175">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17" name="直接连接符 116">
            <a:extLst>
              <a:ext uri="{FF2B5EF4-FFF2-40B4-BE49-F238E27FC236}">
                <a16:creationId xmlns:a16="http://schemas.microsoft.com/office/drawing/2014/main" id="{75C8B51A-B2AF-41E5-93FE-5A99F6A1D05F}"/>
              </a:ext>
            </a:extLst>
          </p:cNvPr>
          <p:cNvCxnSpPr/>
          <p:nvPr/>
        </p:nvCxnSpPr>
        <p:spPr>
          <a:xfrm flipH="1">
            <a:off x="6171378" y="4756084"/>
            <a:ext cx="0" cy="1162038"/>
          </a:xfrm>
          <a:prstGeom prst="line">
            <a:avLst/>
          </a:prstGeom>
          <a:ln cap="rnd" w="3175">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874498466"/>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0-#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0-#ppt_w/2"/>
                                          </p:val>
                                        </p:tav>
                                        <p:tav tm="100000">
                                          <p:val>
                                            <p:strVal val="#ppt_x"/>
                                          </p:val>
                                        </p:tav>
                                      </p:tavLst>
                                    </p:anim>
                                    <p:anim calcmode="lin" valueType="num">
                                      <p:cBhvr additive="base">
                                        <p:cTn dur="1500" fill="hold" id="12"/>
                                        <p:tgtEl>
                                          <p:spTgt spid="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500"/>
                            </p:stCondLst>
                            <p:childTnLst>
                              <p:par>
                                <p:cTn decel="100000" fill="hold" grpId="0" id="14" nodeType="afterEffect" presetClass="entr" presetID="2" presetSubtype="8">
                                  <p:stCondLst>
                                    <p:cond delay="0"/>
                                  </p:stCondLst>
                                  <p:childTnLst>
                                    <p:set>
                                      <p:cBhvr>
                                        <p:cTn dur="1" fill="hold" id="15">
                                          <p:stCondLst>
                                            <p:cond delay="0"/>
                                          </p:stCondLst>
                                        </p:cTn>
                                        <p:tgtEl>
                                          <p:spTgt spid="83"/>
                                        </p:tgtEl>
                                        <p:attrNameLst>
                                          <p:attrName>style.visibility</p:attrName>
                                        </p:attrNameLst>
                                      </p:cBhvr>
                                      <p:to>
                                        <p:strVal val="visible"/>
                                      </p:to>
                                    </p:set>
                                    <p:anim calcmode="lin" valueType="num">
                                      <p:cBhvr additive="base">
                                        <p:cTn dur="1500" fill="hold" id="16"/>
                                        <p:tgtEl>
                                          <p:spTgt spid="83"/>
                                        </p:tgtEl>
                                        <p:attrNameLst>
                                          <p:attrName>ppt_x</p:attrName>
                                        </p:attrNameLst>
                                      </p:cBhvr>
                                      <p:tavLst>
                                        <p:tav tm="0">
                                          <p:val>
                                            <p:strVal val="0-#ppt_w/2"/>
                                          </p:val>
                                        </p:tav>
                                        <p:tav tm="100000">
                                          <p:val>
                                            <p:strVal val="#ppt_x"/>
                                          </p:val>
                                        </p:tav>
                                      </p:tavLst>
                                    </p:anim>
                                    <p:anim calcmode="lin" valueType="num">
                                      <p:cBhvr additive="base">
                                        <p:cTn dur="1500" fill="hold" id="17"/>
                                        <p:tgtEl>
                                          <p:spTgt spid="83"/>
                                        </p:tgtEl>
                                        <p:attrNameLst>
                                          <p:attrName>ppt_y</p:attrName>
                                        </p:attrNameLst>
                                      </p:cBhvr>
                                      <p:tavLst>
                                        <p:tav tm="0">
                                          <p:val>
                                            <p:strVal val="#ppt_y"/>
                                          </p:val>
                                        </p:tav>
                                        <p:tav tm="100000">
                                          <p:val>
                                            <p:strVal val="#ppt_y"/>
                                          </p:val>
                                        </p:tav>
                                      </p:tavLst>
                                    </p:anim>
                                  </p:childTnLst>
                                </p:cTn>
                              </p:par>
                              <p:par>
                                <p:cTn decel="100000" fill="hold" grpId="0" id="18" nodeType="withEffect" presetClass="entr" presetID="2" presetSubtype="8">
                                  <p:stCondLst>
                                    <p:cond delay="0"/>
                                  </p:stCondLst>
                                  <p:childTnLst>
                                    <p:set>
                                      <p:cBhvr>
                                        <p:cTn dur="1" fill="hold" id="19">
                                          <p:stCondLst>
                                            <p:cond delay="0"/>
                                          </p:stCondLst>
                                        </p:cTn>
                                        <p:tgtEl>
                                          <p:spTgt spid="80"/>
                                        </p:tgtEl>
                                        <p:attrNameLst>
                                          <p:attrName>style.visibility</p:attrName>
                                        </p:attrNameLst>
                                      </p:cBhvr>
                                      <p:to>
                                        <p:strVal val="visible"/>
                                      </p:to>
                                    </p:set>
                                    <p:anim calcmode="lin" valueType="num">
                                      <p:cBhvr additive="base">
                                        <p:cTn dur="1500" fill="hold" id="20"/>
                                        <p:tgtEl>
                                          <p:spTgt spid="80"/>
                                        </p:tgtEl>
                                        <p:attrNameLst>
                                          <p:attrName>ppt_x</p:attrName>
                                        </p:attrNameLst>
                                      </p:cBhvr>
                                      <p:tavLst>
                                        <p:tav tm="0">
                                          <p:val>
                                            <p:strVal val="0-#ppt_w/2"/>
                                          </p:val>
                                        </p:tav>
                                        <p:tav tm="100000">
                                          <p:val>
                                            <p:strVal val="#ppt_x"/>
                                          </p:val>
                                        </p:tav>
                                      </p:tavLst>
                                    </p:anim>
                                    <p:anim calcmode="lin" valueType="num">
                                      <p:cBhvr additive="base">
                                        <p:cTn dur="1500" fill="hold" id="21"/>
                                        <p:tgtEl>
                                          <p:spTgt spid="80"/>
                                        </p:tgtEl>
                                        <p:attrNameLst>
                                          <p:attrName>ppt_y</p:attrName>
                                        </p:attrNameLst>
                                      </p:cBhvr>
                                      <p:tavLst>
                                        <p:tav tm="0">
                                          <p:val>
                                            <p:strVal val="#ppt_y"/>
                                          </p:val>
                                        </p:tav>
                                        <p:tav tm="100000">
                                          <p:val>
                                            <p:strVal val="#ppt_y"/>
                                          </p:val>
                                        </p:tav>
                                      </p:tavLst>
                                    </p:anim>
                                  </p:childTnLst>
                                </p:cTn>
                              </p:par>
                              <p:par>
                                <p:cTn decel="100000" fill="hold" grpId="0" id="22" nodeType="withEffect" presetClass="entr" presetID="2" presetSubtype="8">
                                  <p:stCondLst>
                                    <p:cond delay="0"/>
                                  </p:stCondLst>
                                  <p:childTnLst>
                                    <p:set>
                                      <p:cBhvr>
                                        <p:cTn dur="1" fill="hold" id="23">
                                          <p:stCondLst>
                                            <p:cond delay="0"/>
                                          </p:stCondLst>
                                        </p:cTn>
                                        <p:tgtEl>
                                          <p:spTgt spid="77"/>
                                        </p:tgtEl>
                                        <p:attrNameLst>
                                          <p:attrName>style.visibility</p:attrName>
                                        </p:attrNameLst>
                                      </p:cBhvr>
                                      <p:to>
                                        <p:strVal val="visible"/>
                                      </p:to>
                                    </p:set>
                                    <p:anim calcmode="lin" valueType="num">
                                      <p:cBhvr additive="base">
                                        <p:cTn dur="1500" fill="hold" id="24"/>
                                        <p:tgtEl>
                                          <p:spTgt spid="77"/>
                                        </p:tgtEl>
                                        <p:attrNameLst>
                                          <p:attrName>ppt_x</p:attrName>
                                        </p:attrNameLst>
                                      </p:cBhvr>
                                      <p:tavLst>
                                        <p:tav tm="0">
                                          <p:val>
                                            <p:strVal val="0-#ppt_w/2"/>
                                          </p:val>
                                        </p:tav>
                                        <p:tav tm="100000">
                                          <p:val>
                                            <p:strVal val="#ppt_x"/>
                                          </p:val>
                                        </p:tav>
                                      </p:tavLst>
                                    </p:anim>
                                    <p:anim calcmode="lin" valueType="num">
                                      <p:cBhvr additive="base">
                                        <p:cTn dur="1500" fill="hold" id="25"/>
                                        <p:tgtEl>
                                          <p:spTgt spid="77"/>
                                        </p:tgtEl>
                                        <p:attrNameLst>
                                          <p:attrName>ppt_y</p:attrName>
                                        </p:attrNameLst>
                                      </p:cBhvr>
                                      <p:tavLst>
                                        <p:tav tm="0">
                                          <p:val>
                                            <p:strVal val="#ppt_y"/>
                                          </p:val>
                                        </p:tav>
                                        <p:tav tm="100000">
                                          <p:val>
                                            <p:strVal val="#ppt_y"/>
                                          </p:val>
                                        </p:tav>
                                      </p:tavLst>
                                    </p:anim>
                                  </p:childTnLst>
                                </p:cTn>
                              </p:par>
                              <p:par>
                                <p:cTn decel="100000" fill="hold" grpId="0" id="26" nodeType="withEffect" presetClass="entr" presetID="2" presetSubtype="8">
                                  <p:stCondLst>
                                    <p:cond delay="0"/>
                                  </p:stCondLst>
                                  <p:childTnLst>
                                    <p:set>
                                      <p:cBhvr>
                                        <p:cTn dur="1" fill="hold" id="27">
                                          <p:stCondLst>
                                            <p:cond delay="0"/>
                                          </p:stCondLst>
                                        </p:cTn>
                                        <p:tgtEl>
                                          <p:spTgt spid="74"/>
                                        </p:tgtEl>
                                        <p:attrNameLst>
                                          <p:attrName>style.visibility</p:attrName>
                                        </p:attrNameLst>
                                      </p:cBhvr>
                                      <p:to>
                                        <p:strVal val="visible"/>
                                      </p:to>
                                    </p:set>
                                    <p:anim calcmode="lin" valueType="num">
                                      <p:cBhvr additive="base">
                                        <p:cTn dur="1500" fill="hold" id="28"/>
                                        <p:tgtEl>
                                          <p:spTgt spid="74"/>
                                        </p:tgtEl>
                                        <p:attrNameLst>
                                          <p:attrName>ppt_x</p:attrName>
                                        </p:attrNameLst>
                                      </p:cBhvr>
                                      <p:tavLst>
                                        <p:tav tm="0">
                                          <p:val>
                                            <p:strVal val="0-#ppt_w/2"/>
                                          </p:val>
                                        </p:tav>
                                        <p:tav tm="100000">
                                          <p:val>
                                            <p:strVal val="#ppt_x"/>
                                          </p:val>
                                        </p:tav>
                                      </p:tavLst>
                                    </p:anim>
                                    <p:anim calcmode="lin" valueType="num">
                                      <p:cBhvr additive="base">
                                        <p:cTn dur="1500" fill="hold" id="29"/>
                                        <p:tgtEl>
                                          <p:spTgt spid="74"/>
                                        </p:tgtEl>
                                        <p:attrNameLst>
                                          <p:attrName>ppt_y</p:attrName>
                                        </p:attrNameLst>
                                      </p:cBhvr>
                                      <p:tavLst>
                                        <p:tav tm="0">
                                          <p:val>
                                            <p:strVal val="#ppt_y"/>
                                          </p:val>
                                        </p:tav>
                                        <p:tav tm="100000">
                                          <p:val>
                                            <p:strVal val="#ppt_y"/>
                                          </p:val>
                                        </p:tav>
                                      </p:tavLst>
                                    </p:anim>
                                  </p:childTnLst>
                                </p:cTn>
                              </p:par>
                              <p:par>
                                <p:cTn fill="hold" id="30" nodeType="withEffect" presetClass="entr" presetID="42" presetSubtype="0">
                                  <p:stCondLst>
                                    <p:cond delay="0"/>
                                  </p:stCondLst>
                                  <p:childTnLst>
                                    <p:set>
                                      <p:cBhvr>
                                        <p:cTn dur="1" fill="hold" id="31">
                                          <p:stCondLst>
                                            <p:cond delay="0"/>
                                          </p:stCondLst>
                                        </p:cTn>
                                        <p:tgtEl>
                                          <p:spTgt spid="72"/>
                                        </p:tgtEl>
                                        <p:attrNameLst>
                                          <p:attrName>style.visibility</p:attrName>
                                        </p:attrNameLst>
                                      </p:cBhvr>
                                      <p:to>
                                        <p:strVal val="visible"/>
                                      </p:to>
                                    </p:set>
                                    <p:animEffect filter="fade" transition="in">
                                      <p:cBhvr>
                                        <p:cTn dur="1000" id="32"/>
                                        <p:tgtEl>
                                          <p:spTgt spid="72"/>
                                        </p:tgtEl>
                                      </p:cBhvr>
                                    </p:animEffect>
                                    <p:anim calcmode="lin" valueType="num">
                                      <p:cBhvr>
                                        <p:cTn dur="1000" fill="hold" id="33"/>
                                        <p:tgtEl>
                                          <p:spTgt spid="72"/>
                                        </p:tgtEl>
                                        <p:attrNameLst>
                                          <p:attrName>ppt_x</p:attrName>
                                        </p:attrNameLst>
                                      </p:cBhvr>
                                      <p:tavLst>
                                        <p:tav tm="0">
                                          <p:val>
                                            <p:strVal val="#ppt_x"/>
                                          </p:val>
                                        </p:tav>
                                        <p:tav tm="100000">
                                          <p:val>
                                            <p:strVal val="#ppt_x"/>
                                          </p:val>
                                        </p:tav>
                                      </p:tavLst>
                                    </p:anim>
                                    <p:anim calcmode="lin" valueType="num">
                                      <p:cBhvr>
                                        <p:cTn dur="1000" fill="hold" id="34"/>
                                        <p:tgtEl>
                                          <p:spTgt spid="72"/>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0"/>
                                  </p:stCondLst>
                                  <p:childTnLst>
                                    <p:set>
                                      <p:cBhvr>
                                        <p:cTn dur="1" fill="hold" id="36">
                                          <p:stCondLst>
                                            <p:cond delay="0"/>
                                          </p:stCondLst>
                                        </p:cTn>
                                        <p:tgtEl>
                                          <p:spTgt spid="73"/>
                                        </p:tgtEl>
                                        <p:attrNameLst>
                                          <p:attrName>style.visibility</p:attrName>
                                        </p:attrNameLst>
                                      </p:cBhvr>
                                      <p:to>
                                        <p:strVal val="visible"/>
                                      </p:to>
                                    </p:set>
                                    <p:animEffect filter="fade" transition="in">
                                      <p:cBhvr>
                                        <p:cTn dur="1000" id="37"/>
                                        <p:tgtEl>
                                          <p:spTgt spid="73"/>
                                        </p:tgtEl>
                                      </p:cBhvr>
                                    </p:animEffect>
                                    <p:anim calcmode="lin" valueType="num">
                                      <p:cBhvr>
                                        <p:cTn dur="1000" fill="hold" id="38"/>
                                        <p:tgtEl>
                                          <p:spTgt spid="73"/>
                                        </p:tgtEl>
                                        <p:attrNameLst>
                                          <p:attrName>ppt_x</p:attrName>
                                        </p:attrNameLst>
                                      </p:cBhvr>
                                      <p:tavLst>
                                        <p:tav tm="0">
                                          <p:val>
                                            <p:strVal val="#ppt_x"/>
                                          </p:val>
                                        </p:tav>
                                        <p:tav tm="100000">
                                          <p:val>
                                            <p:strVal val="#ppt_x"/>
                                          </p:val>
                                        </p:tav>
                                      </p:tavLst>
                                    </p:anim>
                                    <p:anim calcmode="lin" valueType="num">
                                      <p:cBhvr>
                                        <p:cTn dur="1000" fill="hold" id="39"/>
                                        <p:tgtEl>
                                          <p:spTgt spid="73"/>
                                        </p:tgtEl>
                                        <p:attrNameLst>
                                          <p:attrName>ppt_y</p:attrName>
                                        </p:attrNameLst>
                                      </p:cBhvr>
                                      <p:tavLst>
                                        <p:tav tm="0">
                                          <p:val>
                                            <p:strVal val="#ppt_y+.1"/>
                                          </p:val>
                                        </p:tav>
                                        <p:tav tm="100000">
                                          <p:val>
                                            <p:strVal val="#ppt_y"/>
                                          </p:val>
                                        </p:tav>
                                      </p:tavLst>
                                    </p:anim>
                                  </p:childTnLst>
                                </p:cTn>
                              </p:par>
                              <p:par>
                                <p:cTn fill="hold" id="40" nodeType="withEffect" presetClass="entr" presetID="42" presetSubtype="0">
                                  <p:stCondLst>
                                    <p:cond delay="0"/>
                                  </p:stCondLst>
                                  <p:childTnLst>
                                    <p:set>
                                      <p:cBhvr>
                                        <p:cTn dur="1" fill="hold" id="41">
                                          <p:stCondLst>
                                            <p:cond delay="0"/>
                                          </p:stCondLst>
                                        </p:cTn>
                                        <p:tgtEl>
                                          <p:spTgt spid="75"/>
                                        </p:tgtEl>
                                        <p:attrNameLst>
                                          <p:attrName>style.visibility</p:attrName>
                                        </p:attrNameLst>
                                      </p:cBhvr>
                                      <p:to>
                                        <p:strVal val="visible"/>
                                      </p:to>
                                    </p:set>
                                    <p:animEffect filter="fade" transition="in">
                                      <p:cBhvr>
                                        <p:cTn dur="1000" id="42"/>
                                        <p:tgtEl>
                                          <p:spTgt spid="75"/>
                                        </p:tgtEl>
                                      </p:cBhvr>
                                    </p:animEffect>
                                    <p:anim calcmode="lin" valueType="num">
                                      <p:cBhvr>
                                        <p:cTn dur="1000" fill="hold" id="43"/>
                                        <p:tgtEl>
                                          <p:spTgt spid="75"/>
                                        </p:tgtEl>
                                        <p:attrNameLst>
                                          <p:attrName>ppt_x</p:attrName>
                                        </p:attrNameLst>
                                      </p:cBhvr>
                                      <p:tavLst>
                                        <p:tav tm="0">
                                          <p:val>
                                            <p:strVal val="#ppt_x"/>
                                          </p:val>
                                        </p:tav>
                                        <p:tav tm="100000">
                                          <p:val>
                                            <p:strVal val="#ppt_x"/>
                                          </p:val>
                                        </p:tav>
                                      </p:tavLst>
                                    </p:anim>
                                    <p:anim calcmode="lin" valueType="num">
                                      <p:cBhvr>
                                        <p:cTn dur="1000" fill="hold" id="44"/>
                                        <p:tgtEl>
                                          <p:spTgt spid="75"/>
                                        </p:tgtEl>
                                        <p:attrNameLst>
                                          <p:attrName>ppt_y</p:attrName>
                                        </p:attrNameLst>
                                      </p:cBhvr>
                                      <p:tavLst>
                                        <p:tav tm="0">
                                          <p:val>
                                            <p:strVal val="#ppt_y+.1"/>
                                          </p:val>
                                        </p:tav>
                                        <p:tav tm="100000">
                                          <p:val>
                                            <p:strVal val="#ppt_y"/>
                                          </p:val>
                                        </p:tav>
                                      </p:tavLst>
                                    </p:anim>
                                  </p:childTnLst>
                                </p:cTn>
                              </p:par>
                              <p:par>
                                <p:cTn fill="hold" grpId="0" id="45" nodeType="withEffect" presetClass="entr" presetID="42" presetSubtype="0">
                                  <p:stCondLst>
                                    <p:cond delay="0"/>
                                  </p:stCondLst>
                                  <p:childTnLst>
                                    <p:set>
                                      <p:cBhvr>
                                        <p:cTn dur="1" fill="hold" id="46">
                                          <p:stCondLst>
                                            <p:cond delay="0"/>
                                          </p:stCondLst>
                                        </p:cTn>
                                        <p:tgtEl>
                                          <p:spTgt spid="76"/>
                                        </p:tgtEl>
                                        <p:attrNameLst>
                                          <p:attrName>style.visibility</p:attrName>
                                        </p:attrNameLst>
                                      </p:cBhvr>
                                      <p:to>
                                        <p:strVal val="visible"/>
                                      </p:to>
                                    </p:set>
                                    <p:animEffect filter="fade" transition="in">
                                      <p:cBhvr>
                                        <p:cTn dur="1000" id="47"/>
                                        <p:tgtEl>
                                          <p:spTgt spid="76"/>
                                        </p:tgtEl>
                                      </p:cBhvr>
                                    </p:animEffect>
                                    <p:anim calcmode="lin" valueType="num">
                                      <p:cBhvr>
                                        <p:cTn dur="1000" fill="hold" id="48"/>
                                        <p:tgtEl>
                                          <p:spTgt spid="76"/>
                                        </p:tgtEl>
                                        <p:attrNameLst>
                                          <p:attrName>ppt_x</p:attrName>
                                        </p:attrNameLst>
                                      </p:cBhvr>
                                      <p:tavLst>
                                        <p:tav tm="0">
                                          <p:val>
                                            <p:strVal val="#ppt_x"/>
                                          </p:val>
                                        </p:tav>
                                        <p:tav tm="100000">
                                          <p:val>
                                            <p:strVal val="#ppt_x"/>
                                          </p:val>
                                        </p:tav>
                                      </p:tavLst>
                                    </p:anim>
                                    <p:anim calcmode="lin" valueType="num">
                                      <p:cBhvr>
                                        <p:cTn dur="1000" fill="hold" id="49"/>
                                        <p:tgtEl>
                                          <p:spTgt spid="76"/>
                                        </p:tgtEl>
                                        <p:attrNameLst>
                                          <p:attrName>ppt_y</p:attrName>
                                        </p:attrNameLst>
                                      </p:cBhvr>
                                      <p:tavLst>
                                        <p:tav tm="0">
                                          <p:val>
                                            <p:strVal val="#ppt_y+.1"/>
                                          </p:val>
                                        </p:tav>
                                        <p:tav tm="100000">
                                          <p:val>
                                            <p:strVal val="#ppt_y"/>
                                          </p:val>
                                        </p:tav>
                                      </p:tavLst>
                                    </p:anim>
                                  </p:childTnLst>
                                </p:cTn>
                              </p:par>
                              <p:par>
                                <p:cTn fill="hold" id="50" nodeType="withEffect" presetClass="entr" presetID="42" presetSubtype="0">
                                  <p:stCondLst>
                                    <p:cond delay="0"/>
                                  </p:stCondLst>
                                  <p:childTnLst>
                                    <p:set>
                                      <p:cBhvr>
                                        <p:cTn dur="1" fill="hold" id="51">
                                          <p:stCondLst>
                                            <p:cond delay="0"/>
                                          </p:stCondLst>
                                        </p:cTn>
                                        <p:tgtEl>
                                          <p:spTgt spid="78"/>
                                        </p:tgtEl>
                                        <p:attrNameLst>
                                          <p:attrName>style.visibility</p:attrName>
                                        </p:attrNameLst>
                                      </p:cBhvr>
                                      <p:to>
                                        <p:strVal val="visible"/>
                                      </p:to>
                                    </p:set>
                                    <p:animEffect filter="fade" transition="in">
                                      <p:cBhvr>
                                        <p:cTn dur="1000" id="52"/>
                                        <p:tgtEl>
                                          <p:spTgt spid="78"/>
                                        </p:tgtEl>
                                      </p:cBhvr>
                                    </p:animEffect>
                                    <p:anim calcmode="lin" valueType="num">
                                      <p:cBhvr>
                                        <p:cTn dur="1000" fill="hold" id="53"/>
                                        <p:tgtEl>
                                          <p:spTgt spid="78"/>
                                        </p:tgtEl>
                                        <p:attrNameLst>
                                          <p:attrName>ppt_x</p:attrName>
                                        </p:attrNameLst>
                                      </p:cBhvr>
                                      <p:tavLst>
                                        <p:tav tm="0">
                                          <p:val>
                                            <p:strVal val="#ppt_x"/>
                                          </p:val>
                                        </p:tav>
                                        <p:tav tm="100000">
                                          <p:val>
                                            <p:strVal val="#ppt_x"/>
                                          </p:val>
                                        </p:tav>
                                      </p:tavLst>
                                    </p:anim>
                                    <p:anim calcmode="lin" valueType="num">
                                      <p:cBhvr>
                                        <p:cTn dur="1000" fill="hold" id="54"/>
                                        <p:tgtEl>
                                          <p:spTgt spid="78"/>
                                        </p:tgtEl>
                                        <p:attrNameLst>
                                          <p:attrName>ppt_y</p:attrName>
                                        </p:attrNameLst>
                                      </p:cBhvr>
                                      <p:tavLst>
                                        <p:tav tm="0">
                                          <p:val>
                                            <p:strVal val="#ppt_y+.1"/>
                                          </p:val>
                                        </p:tav>
                                        <p:tav tm="100000">
                                          <p:val>
                                            <p:strVal val="#ppt_y"/>
                                          </p:val>
                                        </p:tav>
                                      </p:tavLst>
                                    </p:anim>
                                  </p:childTnLst>
                                </p:cTn>
                              </p:par>
                              <p:par>
                                <p:cTn fill="hold" grpId="0" id="55" nodeType="withEffect" presetClass="entr" presetID="42" presetSubtype="0">
                                  <p:stCondLst>
                                    <p:cond delay="0"/>
                                  </p:stCondLst>
                                  <p:childTnLst>
                                    <p:set>
                                      <p:cBhvr>
                                        <p:cTn dur="1" fill="hold" id="56">
                                          <p:stCondLst>
                                            <p:cond delay="0"/>
                                          </p:stCondLst>
                                        </p:cTn>
                                        <p:tgtEl>
                                          <p:spTgt spid="79"/>
                                        </p:tgtEl>
                                        <p:attrNameLst>
                                          <p:attrName>style.visibility</p:attrName>
                                        </p:attrNameLst>
                                      </p:cBhvr>
                                      <p:to>
                                        <p:strVal val="visible"/>
                                      </p:to>
                                    </p:set>
                                    <p:animEffect filter="fade" transition="in">
                                      <p:cBhvr>
                                        <p:cTn dur="1000" id="57"/>
                                        <p:tgtEl>
                                          <p:spTgt spid="79"/>
                                        </p:tgtEl>
                                      </p:cBhvr>
                                    </p:animEffect>
                                    <p:anim calcmode="lin" valueType="num">
                                      <p:cBhvr>
                                        <p:cTn dur="1000" fill="hold" id="58"/>
                                        <p:tgtEl>
                                          <p:spTgt spid="79"/>
                                        </p:tgtEl>
                                        <p:attrNameLst>
                                          <p:attrName>ppt_x</p:attrName>
                                        </p:attrNameLst>
                                      </p:cBhvr>
                                      <p:tavLst>
                                        <p:tav tm="0">
                                          <p:val>
                                            <p:strVal val="#ppt_x"/>
                                          </p:val>
                                        </p:tav>
                                        <p:tav tm="100000">
                                          <p:val>
                                            <p:strVal val="#ppt_x"/>
                                          </p:val>
                                        </p:tav>
                                      </p:tavLst>
                                    </p:anim>
                                    <p:anim calcmode="lin" valueType="num">
                                      <p:cBhvr>
                                        <p:cTn dur="1000" fill="hold" id="59"/>
                                        <p:tgtEl>
                                          <p:spTgt spid="79"/>
                                        </p:tgtEl>
                                        <p:attrNameLst>
                                          <p:attrName>ppt_y</p:attrName>
                                        </p:attrNameLst>
                                      </p:cBhvr>
                                      <p:tavLst>
                                        <p:tav tm="0">
                                          <p:val>
                                            <p:strVal val="#ppt_y+.1"/>
                                          </p:val>
                                        </p:tav>
                                        <p:tav tm="100000">
                                          <p:val>
                                            <p:strVal val="#ppt_y"/>
                                          </p:val>
                                        </p:tav>
                                      </p:tavLst>
                                    </p:anim>
                                  </p:childTnLst>
                                </p:cTn>
                              </p:par>
                              <p:par>
                                <p:cTn fill="hold" id="60" nodeType="withEffect" presetClass="entr" presetID="42" presetSubtype="0">
                                  <p:stCondLst>
                                    <p:cond delay="0"/>
                                  </p:stCondLst>
                                  <p:childTnLst>
                                    <p:set>
                                      <p:cBhvr>
                                        <p:cTn dur="1" fill="hold" id="61">
                                          <p:stCondLst>
                                            <p:cond delay="0"/>
                                          </p:stCondLst>
                                        </p:cTn>
                                        <p:tgtEl>
                                          <p:spTgt spid="81"/>
                                        </p:tgtEl>
                                        <p:attrNameLst>
                                          <p:attrName>style.visibility</p:attrName>
                                        </p:attrNameLst>
                                      </p:cBhvr>
                                      <p:to>
                                        <p:strVal val="visible"/>
                                      </p:to>
                                    </p:set>
                                    <p:animEffect filter="fade" transition="in">
                                      <p:cBhvr>
                                        <p:cTn dur="1000" id="62"/>
                                        <p:tgtEl>
                                          <p:spTgt spid="81"/>
                                        </p:tgtEl>
                                      </p:cBhvr>
                                    </p:animEffect>
                                    <p:anim calcmode="lin" valueType="num">
                                      <p:cBhvr>
                                        <p:cTn dur="1000" fill="hold" id="63"/>
                                        <p:tgtEl>
                                          <p:spTgt spid="81"/>
                                        </p:tgtEl>
                                        <p:attrNameLst>
                                          <p:attrName>ppt_x</p:attrName>
                                        </p:attrNameLst>
                                      </p:cBhvr>
                                      <p:tavLst>
                                        <p:tav tm="0">
                                          <p:val>
                                            <p:strVal val="#ppt_x"/>
                                          </p:val>
                                        </p:tav>
                                        <p:tav tm="100000">
                                          <p:val>
                                            <p:strVal val="#ppt_x"/>
                                          </p:val>
                                        </p:tav>
                                      </p:tavLst>
                                    </p:anim>
                                    <p:anim calcmode="lin" valueType="num">
                                      <p:cBhvr>
                                        <p:cTn dur="1000" fill="hold" id="64"/>
                                        <p:tgtEl>
                                          <p:spTgt spid="81"/>
                                        </p:tgtEl>
                                        <p:attrNameLst>
                                          <p:attrName>ppt_y</p:attrName>
                                        </p:attrNameLst>
                                      </p:cBhvr>
                                      <p:tavLst>
                                        <p:tav tm="0">
                                          <p:val>
                                            <p:strVal val="#ppt_y+.1"/>
                                          </p:val>
                                        </p:tav>
                                        <p:tav tm="100000">
                                          <p:val>
                                            <p:strVal val="#ppt_y"/>
                                          </p:val>
                                        </p:tav>
                                      </p:tavLst>
                                    </p:anim>
                                  </p:childTnLst>
                                </p:cTn>
                              </p:par>
                              <p:par>
                                <p:cTn fill="hold" grpId="0" id="65" nodeType="withEffect" presetClass="entr" presetID="42" presetSubtype="0">
                                  <p:stCondLst>
                                    <p:cond delay="0"/>
                                  </p:stCondLst>
                                  <p:childTnLst>
                                    <p:set>
                                      <p:cBhvr>
                                        <p:cTn dur="1" fill="hold" id="66">
                                          <p:stCondLst>
                                            <p:cond delay="0"/>
                                          </p:stCondLst>
                                        </p:cTn>
                                        <p:tgtEl>
                                          <p:spTgt spid="82"/>
                                        </p:tgtEl>
                                        <p:attrNameLst>
                                          <p:attrName>style.visibility</p:attrName>
                                        </p:attrNameLst>
                                      </p:cBhvr>
                                      <p:to>
                                        <p:strVal val="visible"/>
                                      </p:to>
                                    </p:set>
                                    <p:animEffect filter="fade" transition="in">
                                      <p:cBhvr>
                                        <p:cTn dur="1000" id="67"/>
                                        <p:tgtEl>
                                          <p:spTgt spid="82"/>
                                        </p:tgtEl>
                                      </p:cBhvr>
                                    </p:animEffect>
                                    <p:anim calcmode="lin" valueType="num">
                                      <p:cBhvr>
                                        <p:cTn dur="1000" fill="hold" id="68"/>
                                        <p:tgtEl>
                                          <p:spTgt spid="82"/>
                                        </p:tgtEl>
                                        <p:attrNameLst>
                                          <p:attrName>ppt_x</p:attrName>
                                        </p:attrNameLst>
                                      </p:cBhvr>
                                      <p:tavLst>
                                        <p:tav tm="0">
                                          <p:val>
                                            <p:strVal val="#ppt_x"/>
                                          </p:val>
                                        </p:tav>
                                        <p:tav tm="100000">
                                          <p:val>
                                            <p:strVal val="#ppt_x"/>
                                          </p:val>
                                        </p:tav>
                                      </p:tavLst>
                                    </p:anim>
                                    <p:anim calcmode="lin" valueType="num">
                                      <p:cBhvr>
                                        <p:cTn dur="1000" fill="hold" id="69"/>
                                        <p:tgtEl>
                                          <p:spTgt spid="82"/>
                                        </p:tgtEl>
                                        <p:attrNameLst>
                                          <p:attrName>ppt_y</p:attrName>
                                        </p:attrNameLst>
                                      </p:cBhvr>
                                      <p:tavLst>
                                        <p:tav tm="0">
                                          <p:val>
                                            <p:strVal val="#ppt_y+.1"/>
                                          </p:val>
                                        </p:tav>
                                        <p:tav tm="100000">
                                          <p:val>
                                            <p:strVal val="#ppt_y"/>
                                          </p:val>
                                        </p:tav>
                                      </p:tavLst>
                                    </p:anim>
                                  </p:childTnLst>
                                </p:cTn>
                              </p:par>
                              <p:par>
                                <p:cTn fill="hold" grpId="0" id="70" nodeType="withEffect" presetClass="entr" presetID="42" presetSubtype="0">
                                  <p:stCondLst>
                                    <p:cond delay="0"/>
                                  </p:stCondLst>
                                  <p:childTnLst>
                                    <p:set>
                                      <p:cBhvr>
                                        <p:cTn dur="1" fill="hold" id="71">
                                          <p:stCondLst>
                                            <p:cond delay="0"/>
                                          </p:stCondLst>
                                        </p:cTn>
                                        <p:tgtEl>
                                          <p:spTgt spid="84"/>
                                        </p:tgtEl>
                                        <p:attrNameLst>
                                          <p:attrName>style.visibility</p:attrName>
                                        </p:attrNameLst>
                                      </p:cBhvr>
                                      <p:to>
                                        <p:strVal val="visible"/>
                                      </p:to>
                                    </p:set>
                                    <p:animEffect filter="fade" transition="in">
                                      <p:cBhvr>
                                        <p:cTn dur="1000" id="72"/>
                                        <p:tgtEl>
                                          <p:spTgt spid="84"/>
                                        </p:tgtEl>
                                      </p:cBhvr>
                                    </p:animEffect>
                                    <p:anim calcmode="lin" valueType="num">
                                      <p:cBhvr>
                                        <p:cTn dur="1000" fill="hold" id="73"/>
                                        <p:tgtEl>
                                          <p:spTgt spid="84"/>
                                        </p:tgtEl>
                                        <p:attrNameLst>
                                          <p:attrName>ppt_x</p:attrName>
                                        </p:attrNameLst>
                                      </p:cBhvr>
                                      <p:tavLst>
                                        <p:tav tm="0">
                                          <p:val>
                                            <p:strVal val="#ppt_x"/>
                                          </p:val>
                                        </p:tav>
                                        <p:tav tm="100000">
                                          <p:val>
                                            <p:strVal val="#ppt_x"/>
                                          </p:val>
                                        </p:tav>
                                      </p:tavLst>
                                    </p:anim>
                                    <p:anim calcmode="lin" valueType="num">
                                      <p:cBhvr>
                                        <p:cTn dur="1000" fill="hold" id="74"/>
                                        <p:tgtEl>
                                          <p:spTgt spid="84"/>
                                        </p:tgtEl>
                                        <p:attrNameLst>
                                          <p:attrName>ppt_y</p:attrName>
                                        </p:attrNameLst>
                                      </p:cBhvr>
                                      <p:tavLst>
                                        <p:tav tm="0">
                                          <p:val>
                                            <p:strVal val="#ppt_y+.1"/>
                                          </p:val>
                                        </p:tav>
                                        <p:tav tm="100000">
                                          <p:val>
                                            <p:strVal val="#ppt_y"/>
                                          </p:val>
                                        </p:tav>
                                      </p:tavLst>
                                    </p:anim>
                                  </p:childTnLst>
                                </p:cTn>
                              </p:par>
                              <p:par>
                                <p:cTn fill="hold" grpId="0" id="75" nodeType="withEffect" presetClass="entr" presetID="42" presetSubtype="0">
                                  <p:stCondLst>
                                    <p:cond delay="0"/>
                                  </p:stCondLst>
                                  <p:childTnLst>
                                    <p:set>
                                      <p:cBhvr>
                                        <p:cTn dur="1" fill="hold" id="76">
                                          <p:stCondLst>
                                            <p:cond delay="0"/>
                                          </p:stCondLst>
                                        </p:cTn>
                                        <p:tgtEl>
                                          <p:spTgt spid="85"/>
                                        </p:tgtEl>
                                        <p:attrNameLst>
                                          <p:attrName>style.visibility</p:attrName>
                                        </p:attrNameLst>
                                      </p:cBhvr>
                                      <p:to>
                                        <p:strVal val="visible"/>
                                      </p:to>
                                    </p:set>
                                    <p:animEffect filter="fade" transition="in">
                                      <p:cBhvr>
                                        <p:cTn dur="1000" id="77"/>
                                        <p:tgtEl>
                                          <p:spTgt spid="85"/>
                                        </p:tgtEl>
                                      </p:cBhvr>
                                    </p:animEffect>
                                    <p:anim calcmode="lin" valueType="num">
                                      <p:cBhvr>
                                        <p:cTn dur="1000" fill="hold" id="78"/>
                                        <p:tgtEl>
                                          <p:spTgt spid="85"/>
                                        </p:tgtEl>
                                        <p:attrNameLst>
                                          <p:attrName>ppt_x</p:attrName>
                                        </p:attrNameLst>
                                      </p:cBhvr>
                                      <p:tavLst>
                                        <p:tav tm="0">
                                          <p:val>
                                            <p:strVal val="#ppt_x"/>
                                          </p:val>
                                        </p:tav>
                                        <p:tav tm="100000">
                                          <p:val>
                                            <p:strVal val="#ppt_x"/>
                                          </p:val>
                                        </p:tav>
                                      </p:tavLst>
                                    </p:anim>
                                    <p:anim calcmode="lin" valueType="num">
                                      <p:cBhvr>
                                        <p:cTn dur="1000" fill="hold" id="79"/>
                                        <p:tgtEl>
                                          <p:spTgt spid="85"/>
                                        </p:tgtEl>
                                        <p:attrNameLst>
                                          <p:attrName>ppt_y</p:attrName>
                                        </p:attrNameLst>
                                      </p:cBhvr>
                                      <p:tavLst>
                                        <p:tav tm="0">
                                          <p:val>
                                            <p:strVal val="#ppt_y+.1"/>
                                          </p:val>
                                        </p:tav>
                                        <p:tav tm="100000">
                                          <p:val>
                                            <p:strVal val="#ppt_y"/>
                                          </p:val>
                                        </p:tav>
                                      </p:tavLst>
                                    </p:anim>
                                  </p:childTnLst>
                                </p:cTn>
                              </p:par>
                              <p:par>
                                <p:cTn fill="hold" grpId="0" id="80" nodeType="withEffect" presetClass="entr" presetID="42" presetSubtype="0">
                                  <p:stCondLst>
                                    <p:cond delay="0"/>
                                  </p:stCondLst>
                                  <p:childTnLst>
                                    <p:set>
                                      <p:cBhvr>
                                        <p:cTn dur="1" fill="hold" id="81">
                                          <p:stCondLst>
                                            <p:cond delay="0"/>
                                          </p:stCondLst>
                                        </p:cTn>
                                        <p:tgtEl>
                                          <p:spTgt spid="86"/>
                                        </p:tgtEl>
                                        <p:attrNameLst>
                                          <p:attrName>style.visibility</p:attrName>
                                        </p:attrNameLst>
                                      </p:cBhvr>
                                      <p:to>
                                        <p:strVal val="visible"/>
                                      </p:to>
                                    </p:set>
                                    <p:animEffect filter="fade" transition="in">
                                      <p:cBhvr>
                                        <p:cTn dur="1000" id="82"/>
                                        <p:tgtEl>
                                          <p:spTgt spid="86"/>
                                        </p:tgtEl>
                                      </p:cBhvr>
                                    </p:animEffect>
                                    <p:anim calcmode="lin" valueType="num">
                                      <p:cBhvr>
                                        <p:cTn dur="1000" fill="hold" id="83"/>
                                        <p:tgtEl>
                                          <p:spTgt spid="86"/>
                                        </p:tgtEl>
                                        <p:attrNameLst>
                                          <p:attrName>ppt_x</p:attrName>
                                        </p:attrNameLst>
                                      </p:cBhvr>
                                      <p:tavLst>
                                        <p:tav tm="0">
                                          <p:val>
                                            <p:strVal val="#ppt_x"/>
                                          </p:val>
                                        </p:tav>
                                        <p:tav tm="100000">
                                          <p:val>
                                            <p:strVal val="#ppt_x"/>
                                          </p:val>
                                        </p:tav>
                                      </p:tavLst>
                                    </p:anim>
                                    <p:anim calcmode="lin" valueType="num">
                                      <p:cBhvr>
                                        <p:cTn dur="1000" fill="hold" id="84"/>
                                        <p:tgtEl>
                                          <p:spTgt spid="86"/>
                                        </p:tgtEl>
                                        <p:attrNameLst>
                                          <p:attrName>ppt_y</p:attrName>
                                        </p:attrNameLst>
                                      </p:cBhvr>
                                      <p:tavLst>
                                        <p:tav tm="0">
                                          <p:val>
                                            <p:strVal val="#ppt_y+.1"/>
                                          </p:val>
                                        </p:tav>
                                        <p:tav tm="100000">
                                          <p:val>
                                            <p:strVal val="#ppt_y"/>
                                          </p:val>
                                        </p:tav>
                                      </p:tavLst>
                                    </p:anim>
                                  </p:childTnLst>
                                </p:cTn>
                              </p:par>
                              <p:par>
                                <p:cTn fill="hold" grpId="0" id="85" nodeType="withEffect" presetClass="entr" presetID="42" presetSubtype="0">
                                  <p:stCondLst>
                                    <p:cond delay="0"/>
                                  </p:stCondLst>
                                  <p:childTnLst>
                                    <p:set>
                                      <p:cBhvr>
                                        <p:cTn dur="1" fill="hold" id="86">
                                          <p:stCondLst>
                                            <p:cond delay="0"/>
                                          </p:stCondLst>
                                        </p:cTn>
                                        <p:tgtEl>
                                          <p:spTgt spid="87"/>
                                        </p:tgtEl>
                                        <p:attrNameLst>
                                          <p:attrName>style.visibility</p:attrName>
                                        </p:attrNameLst>
                                      </p:cBhvr>
                                      <p:to>
                                        <p:strVal val="visible"/>
                                      </p:to>
                                    </p:set>
                                    <p:animEffect filter="fade" transition="in">
                                      <p:cBhvr>
                                        <p:cTn dur="1000" id="87"/>
                                        <p:tgtEl>
                                          <p:spTgt spid="87"/>
                                        </p:tgtEl>
                                      </p:cBhvr>
                                    </p:animEffect>
                                    <p:anim calcmode="lin" valueType="num">
                                      <p:cBhvr>
                                        <p:cTn dur="1000" fill="hold" id="88"/>
                                        <p:tgtEl>
                                          <p:spTgt spid="87"/>
                                        </p:tgtEl>
                                        <p:attrNameLst>
                                          <p:attrName>ppt_x</p:attrName>
                                        </p:attrNameLst>
                                      </p:cBhvr>
                                      <p:tavLst>
                                        <p:tav tm="0">
                                          <p:val>
                                            <p:strVal val="#ppt_x"/>
                                          </p:val>
                                        </p:tav>
                                        <p:tav tm="100000">
                                          <p:val>
                                            <p:strVal val="#ppt_x"/>
                                          </p:val>
                                        </p:tav>
                                      </p:tavLst>
                                    </p:anim>
                                    <p:anim calcmode="lin" valueType="num">
                                      <p:cBhvr>
                                        <p:cTn dur="1000" fill="hold" id="89"/>
                                        <p:tgtEl>
                                          <p:spTgt spid="87"/>
                                        </p:tgtEl>
                                        <p:attrNameLst>
                                          <p:attrName>ppt_y</p:attrName>
                                        </p:attrNameLst>
                                      </p:cBhvr>
                                      <p:tavLst>
                                        <p:tav tm="0">
                                          <p:val>
                                            <p:strVal val="#ppt_y+.1"/>
                                          </p:val>
                                        </p:tav>
                                        <p:tav tm="100000">
                                          <p:val>
                                            <p:strVal val="#ppt_y"/>
                                          </p:val>
                                        </p:tav>
                                      </p:tavLst>
                                    </p:anim>
                                  </p:childTnLst>
                                </p:cTn>
                              </p:par>
                            </p:childTnLst>
                          </p:cTn>
                        </p:par>
                        <p:par>
                          <p:cTn fill="hold" id="90" nodeType="afterGroup">
                            <p:stCondLst>
                              <p:cond delay="3000"/>
                            </p:stCondLst>
                            <p:childTnLst>
                              <p:par>
                                <p:cTn fill="hold" id="91" nodeType="afterEffect" presetClass="entr" presetID="14" presetSubtype="10">
                                  <p:stCondLst>
                                    <p:cond delay="0"/>
                                  </p:stCondLst>
                                  <p:childTnLst>
                                    <p:set>
                                      <p:cBhvr>
                                        <p:cTn dur="1" fill="hold" id="92">
                                          <p:stCondLst>
                                            <p:cond delay="0"/>
                                          </p:stCondLst>
                                        </p:cTn>
                                        <p:tgtEl>
                                          <p:spTgt spid="88"/>
                                        </p:tgtEl>
                                        <p:attrNameLst>
                                          <p:attrName>style.visibility</p:attrName>
                                        </p:attrNameLst>
                                      </p:cBhvr>
                                      <p:to>
                                        <p:strVal val="visible"/>
                                      </p:to>
                                    </p:set>
                                    <p:animEffect filter="randombar(horizontal)" transition="in">
                                      <p:cBhvr>
                                        <p:cTn dur="500" id="93"/>
                                        <p:tgtEl>
                                          <p:spTgt spid="88"/>
                                        </p:tgtEl>
                                      </p:cBhvr>
                                    </p:animEffect>
                                  </p:childTnLst>
                                </p:cTn>
                              </p:par>
                            </p:childTnLst>
                          </p:cTn>
                        </p:par>
                        <p:par>
                          <p:cTn fill="hold" id="94" nodeType="afterGroup">
                            <p:stCondLst>
                              <p:cond delay="3500"/>
                            </p:stCondLst>
                            <p:childTnLst>
                              <p:par>
                                <p:cTn fill="hold" id="95" nodeType="afterEffect" presetClass="entr" presetID="14" presetSubtype="10">
                                  <p:stCondLst>
                                    <p:cond delay="0"/>
                                  </p:stCondLst>
                                  <p:childTnLst>
                                    <p:set>
                                      <p:cBhvr>
                                        <p:cTn dur="1" fill="hold" id="96">
                                          <p:stCondLst>
                                            <p:cond delay="0"/>
                                          </p:stCondLst>
                                        </p:cTn>
                                        <p:tgtEl>
                                          <p:spTgt spid="93"/>
                                        </p:tgtEl>
                                        <p:attrNameLst>
                                          <p:attrName>style.visibility</p:attrName>
                                        </p:attrNameLst>
                                      </p:cBhvr>
                                      <p:to>
                                        <p:strVal val="visible"/>
                                      </p:to>
                                    </p:set>
                                    <p:animEffect filter="randombar(horizontal)" transition="in">
                                      <p:cBhvr>
                                        <p:cTn dur="500" id="97"/>
                                        <p:tgtEl>
                                          <p:spTgt spid="93"/>
                                        </p:tgtEl>
                                      </p:cBhvr>
                                    </p:animEffect>
                                  </p:childTnLst>
                                </p:cTn>
                              </p:par>
                            </p:childTnLst>
                          </p:cTn>
                        </p:par>
                        <p:par>
                          <p:cTn fill="hold" id="98" nodeType="afterGroup">
                            <p:stCondLst>
                              <p:cond delay="4000"/>
                            </p:stCondLst>
                            <p:childTnLst>
                              <p:par>
                                <p:cTn fill="hold" id="99" nodeType="afterEffect" presetClass="entr" presetID="14" presetSubtype="10">
                                  <p:stCondLst>
                                    <p:cond delay="0"/>
                                  </p:stCondLst>
                                  <p:childTnLst>
                                    <p:set>
                                      <p:cBhvr>
                                        <p:cTn dur="1" fill="hold" id="100">
                                          <p:stCondLst>
                                            <p:cond delay="0"/>
                                          </p:stCondLst>
                                        </p:cTn>
                                        <p:tgtEl>
                                          <p:spTgt spid="97"/>
                                        </p:tgtEl>
                                        <p:attrNameLst>
                                          <p:attrName>style.visibility</p:attrName>
                                        </p:attrNameLst>
                                      </p:cBhvr>
                                      <p:to>
                                        <p:strVal val="visible"/>
                                      </p:to>
                                    </p:set>
                                    <p:animEffect filter="randombar(horizontal)" transition="in">
                                      <p:cBhvr>
                                        <p:cTn dur="500" id="101"/>
                                        <p:tgtEl>
                                          <p:spTgt spid="97"/>
                                        </p:tgtEl>
                                      </p:cBhvr>
                                    </p:animEffect>
                                  </p:childTnLst>
                                </p:cTn>
                              </p:par>
                            </p:childTnLst>
                          </p:cTn>
                        </p:par>
                        <p:par>
                          <p:cTn fill="hold" id="102" nodeType="afterGroup">
                            <p:stCondLst>
                              <p:cond delay="4500"/>
                            </p:stCondLst>
                            <p:childTnLst>
                              <p:par>
                                <p:cTn fill="hold" id="103" nodeType="afterEffect" presetClass="entr" presetID="14" presetSubtype="10">
                                  <p:stCondLst>
                                    <p:cond delay="0"/>
                                  </p:stCondLst>
                                  <p:childTnLst>
                                    <p:set>
                                      <p:cBhvr>
                                        <p:cTn dur="1" fill="hold" id="104">
                                          <p:stCondLst>
                                            <p:cond delay="0"/>
                                          </p:stCondLst>
                                        </p:cTn>
                                        <p:tgtEl>
                                          <p:spTgt spid="101"/>
                                        </p:tgtEl>
                                        <p:attrNameLst>
                                          <p:attrName>style.visibility</p:attrName>
                                        </p:attrNameLst>
                                      </p:cBhvr>
                                      <p:to>
                                        <p:strVal val="visible"/>
                                      </p:to>
                                    </p:set>
                                    <p:animEffect filter="randombar(horizontal)" transition="in">
                                      <p:cBhvr>
                                        <p:cTn dur="500" id="105"/>
                                        <p:tgtEl>
                                          <p:spTgt spid="101"/>
                                        </p:tgtEl>
                                      </p:cBhvr>
                                    </p:animEffect>
                                  </p:childTnLst>
                                </p:cTn>
                              </p:par>
                            </p:childTnLst>
                          </p:cTn>
                        </p:par>
                        <p:par>
                          <p:cTn fill="hold" id="106" nodeType="afterGroup">
                            <p:stCondLst>
                              <p:cond delay="5000"/>
                            </p:stCondLst>
                            <p:childTnLst>
                              <p:par>
                                <p:cTn fill="hold" grpId="0" id="107" nodeType="afterEffect" presetClass="entr" presetID="22" presetSubtype="4">
                                  <p:stCondLst>
                                    <p:cond delay="0"/>
                                  </p:stCondLst>
                                  <p:childTnLst>
                                    <p:set>
                                      <p:cBhvr>
                                        <p:cTn dur="1" fill="hold" id="108">
                                          <p:stCondLst>
                                            <p:cond delay="0"/>
                                          </p:stCondLst>
                                        </p:cTn>
                                        <p:tgtEl>
                                          <p:spTgt spid="107"/>
                                        </p:tgtEl>
                                        <p:attrNameLst>
                                          <p:attrName>style.visibility</p:attrName>
                                        </p:attrNameLst>
                                      </p:cBhvr>
                                      <p:to>
                                        <p:strVal val="visible"/>
                                      </p:to>
                                    </p:set>
                                    <p:animEffect filter="wipe(down)" transition="in">
                                      <p:cBhvr>
                                        <p:cTn dur="500" id="109"/>
                                        <p:tgtEl>
                                          <p:spTgt spid="107"/>
                                        </p:tgtEl>
                                      </p:cBhvr>
                                    </p:animEffect>
                                  </p:childTnLst>
                                </p:cTn>
                              </p:par>
                              <p:par>
                                <p:cTn fill="hold" grpId="0" id="110" nodeType="withEffect" presetClass="entr" presetID="55" presetSubtype="0">
                                  <p:stCondLst>
                                    <p:cond delay="0"/>
                                  </p:stCondLst>
                                  <p:childTnLst>
                                    <p:set>
                                      <p:cBhvr>
                                        <p:cTn dur="1" fill="hold" id="111">
                                          <p:stCondLst>
                                            <p:cond delay="0"/>
                                          </p:stCondLst>
                                        </p:cTn>
                                        <p:tgtEl>
                                          <p:spTgt spid="108"/>
                                        </p:tgtEl>
                                        <p:attrNameLst>
                                          <p:attrName>style.visibility</p:attrName>
                                        </p:attrNameLst>
                                      </p:cBhvr>
                                      <p:to>
                                        <p:strVal val="visible"/>
                                      </p:to>
                                    </p:set>
                                    <p:anim calcmode="lin" valueType="num">
                                      <p:cBhvr>
                                        <p:cTn dur="1000" fill="hold" id="112"/>
                                        <p:tgtEl>
                                          <p:spTgt spid="108"/>
                                        </p:tgtEl>
                                        <p:attrNameLst>
                                          <p:attrName>ppt_w</p:attrName>
                                        </p:attrNameLst>
                                      </p:cBhvr>
                                      <p:tavLst>
                                        <p:tav tm="0">
                                          <p:val>
                                            <p:strVal val="#ppt_w*0.70"/>
                                          </p:val>
                                        </p:tav>
                                        <p:tav tm="100000">
                                          <p:val>
                                            <p:strVal val="#ppt_w"/>
                                          </p:val>
                                        </p:tav>
                                      </p:tavLst>
                                    </p:anim>
                                    <p:anim calcmode="lin" valueType="num">
                                      <p:cBhvr>
                                        <p:cTn dur="1000" fill="hold" id="113"/>
                                        <p:tgtEl>
                                          <p:spTgt spid="108"/>
                                        </p:tgtEl>
                                        <p:attrNameLst>
                                          <p:attrName>ppt_h</p:attrName>
                                        </p:attrNameLst>
                                      </p:cBhvr>
                                      <p:tavLst>
                                        <p:tav tm="0">
                                          <p:val>
                                            <p:strVal val="#ppt_h"/>
                                          </p:val>
                                        </p:tav>
                                        <p:tav tm="100000">
                                          <p:val>
                                            <p:strVal val="#ppt_h"/>
                                          </p:val>
                                        </p:tav>
                                      </p:tavLst>
                                    </p:anim>
                                    <p:animEffect filter="fade" transition="in">
                                      <p:cBhvr>
                                        <p:cTn dur="1000" id="114"/>
                                        <p:tgtEl>
                                          <p:spTgt spid="108"/>
                                        </p:tgtEl>
                                      </p:cBhvr>
                                    </p:animEffect>
                                  </p:childTnLst>
                                </p:cTn>
                              </p:par>
                              <p:par>
                                <p:cTn fill="hold" id="115" nodeType="withEffect" presetClass="entr" presetID="42" presetSubtype="0">
                                  <p:stCondLst>
                                    <p:cond delay="0"/>
                                  </p:stCondLst>
                                  <p:childTnLst>
                                    <p:set>
                                      <p:cBhvr>
                                        <p:cTn dur="1" fill="hold" id="116">
                                          <p:stCondLst>
                                            <p:cond delay="0"/>
                                          </p:stCondLst>
                                        </p:cTn>
                                        <p:tgtEl>
                                          <p:spTgt spid="115"/>
                                        </p:tgtEl>
                                        <p:attrNameLst>
                                          <p:attrName>style.visibility</p:attrName>
                                        </p:attrNameLst>
                                      </p:cBhvr>
                                      <p:to>
                                        <p:strVal val="visible"/>
                                      </p:to>
                                    </p:set>
                                    <p:animEffect filter="fade" transition="in">
                                      <p:cBhvr>
                                        <p:cTn dur="1000" id="117"/>
                                        <p:tgtEl>
                                          <p:spTgt spid="115"/>
                                        </p:tgtEl>
                                      </p:cBhvr>
                                    </p:animEffect>
                                    <p:anim calcmode="lin" valueType="num">
                                      <p:cBhvr>
                                        <p:cTn dur="1000" fill="hold" id="118"/>
                                        <p:tgtEl>
                                          <p:spTgt spid="115"/>
                                        </p:tgtEl>
                                        <p:attrNameLst>
                                          <p:attrName>ppt_x</p:attrName>
                                        </p:attrNameLst>
                                      </p:cBhvr>
                                      <p:tavLst>
                                        <p:tav tm="0">
                                          <p:val>
                                            <p:strVal val="#ppt_x"/>
                                          </p:val>
                                        </p:tav>
                                        <p:tav tm="100000">
                                          <p:val>
                                            <p:strVal val="#ppt_x"/>
                                          </p:val>
                                        </p:tav>
                                      </p:tavLst>
                                    </p:anim>
                                    <p:anim calcmode="lin" valueType="num">
                                      <p:cBhvr>
                                        <p:cTn dur="1000" fill="hold" id="119"/>
                                        <p:tgtEl>
                                          <p:spTgt spid="115"/>
                                        </p:tgtEl>
                                        <p:attrNameLst>
                                          <p:attrName>ppt_y</p:attrName>
                                        </p:attrNameLst>
                                      </p:cBhvr>
                                      <p:tavLst>
                                        <p:tav tm="0">
                                          <p:val>
                                            <p:strVal val="#ppt_y+.1"/>
                                          </p:val>
                                        </p:tav>
                                        <p:tav tm="100000">
                                          <p:val>
                                            <p:strVal val="#ppt_y"/>
                                          </p:val>
                                        </p:tav>
                                      </p:tavLst>
                                    </p:anim>
                                  </p:childTnLst>
                                </p:cTn>
                              </p:par>
                            </p:childTnLst>
                          </p:cTn>
                        </p:par>
                        <p:par>
                          <p:cTn fill="hold" id="120" nodeType="afterGroup">
                            <p:stCondLst>
                              <p:cond delay="6000"/>
                            </p:stCondLst>
                            <p:childTnLst>
                              <p:par>
                                <p:cTn fill="hold" grpId="0" id="121" nodeType="afterEffect" presetClass="entr" presetID="22" presetSubtype="4">
                                  <p:stCondLst>
                                    <p:cond delay="0"/>
                                  </p:stCondLst>
                                  <p:childTnLst>
                                    <p:set>
                                      <p:cBhvr>
                                        <p:cTn dur="1" fill="hold" id="122">
                                          <p:stCondLst>
                                            <p:cond delay="0"/>
                                          </p:stCondLst>
                                        </p:cTn>
                                        <p:tgtEl>
                                          <p:spTgt spid="109"/>
                                        </p:tgtEl>
                                        <p:attrNameLst>
                                          <p:attrName>style.visibility</p:attrName>
                                        </p:attrNameLst>
                                      </p:cBhvr>
                                      <p:to>
                                        <p:strVal val="visible"/>
                                      </p:to>
                                    </p:set>
                                    <p:animEffect filter="wipe(down)" transition="in">
                                      <p:cBhvr>
                                        <p:cTn dur="500" id="123"/>
                                        <p:tgtEl>
                                          <p:spTgt spid="109"/>
                                        </p:tgtEl>
                                      </p:cBhvr>
                                    </p:animEffect>
                                  </p:childTnLst>
                                </p:cTn>
                              </p:par>
                              <p:par>
                                <p:cTn fill="hold" grpId="0" id="124" nodeType="withEffect" presetClass="entr" presetID="55" presetSubtype="0">
                                  <p:stCondLst>
                                    <p:cond delay="0"/>
                                  </p:stCondLst>
                                  <p:childTnLst>
                                    <p:set>
                                      <p:cBhvr>
                                        <p:cTn dur="1" fill="hold" id="125">
                                          <p:stCondLst>
                                            <p:cond delay="0"/>
                                          </p:stCondLst>
                                        </p:cTn>
                                        <p:tgtEl>
                                          <p:spTgt spid="110"/>
                                        </p:tgtEl>
                                        <p:attrNameLst>
                                          <p:attrName>style.visibility</p:attrName>
                                        </p:attrNameLst>
                                      </p:cBhvr>
                                      <p:to>
                                        <p:strVal val="visible"/>
                                      </p:to>
                                    </p:set>
                                    <p:anim calcmode="lin" valueType="num">
                                      <p:cBhvr>
                                        <p:cTn dur="1000" fill="hold" id="126"/>
                                        <p:tgtEl>
                                          <p:spTgt spid="110"/>
                                        </p:tgtEl>
                                        <p:attrNameLst>
                                          <p:attrName>ppt_w</p:attrName>
                                        </p:attrNameLst>
                                      </p:cBhvr>
                                      <p:tavLst>
                                        <p:tav tm="0">
                                          <p:val>
                                            <p:strVal val="#ppt_w*0.70"/>
                                          </p:val>
                                        </p:tav>
                                        <p:tav tm="100000">
                                          <p:val>
                                            <p:strVal val="#ppt_w"/>
                                          </p:val>
                                        </p:tav>
                                      </p:tavLst>
                                    </p:anim>
                                    <p:anim calcmode="lin" valueType="num">
                                      <p:cBhvr>
                                        <p:cTn dur="1000" fill="hold" id="127"/>
                                        <p:tgtEl>
                                          <p:spTgt spid="110"/>
                                        </p:tgtEl>
                                        <p:attrNameLst>
                                          <p:attrName>ppt_h</p:attrName>
                                        </p:attrNameLst>
                                      </p:cBhvr>
                                      <p:tavLst>
                                        <p:tav tm="0">
                                          <p:val>
                                            <p:strVal val="#ppt_h"/>
                                          </p:val>
                                        </p:tav>
                                        <p:tav tm="100000">
                                          <p:val>
                                            <p:strVal val="#ppt_h"/>
                                          </p:val>
                                        </p:tav>
                                      </p:tavLst>
                                    </p:anim>
                                    <p:animEffect filter="fade" transition="in">
                                      <p:cBhvr>
                                        <p:cTn dur="1000" id="128"/>
                                        <p:tgtEl>
                                          <p:spTgt spid="110"/>
                                        </p:tgtEl>
                                      </p:cBhvr>
                                    </p:animEffect>
                                  </p:childTnLst>
                                </p:cTn>
                              </p:par>
                              <p:par>
                                <p:cTn fill="hold" id="129" nodeType="withEffect" presetClass="entr" presetID="42" presetSubtype="0">
                                  <p:stCondLst>
                                    <p:cond delay="0"/>
                                  </p:stCondLst>
                                  <p:childTnLst>
                                    <p:set>
                                      <p:cBhvr>
                                        <p:cTn dur="1" fill="hold" id="130">
                                          <p:stCondLst>
                                            <p:cond delay="0"/>
                                          </p:stCondLst>
                                        </p:cTn>
                                        <p:tgtEl>
                                          <p:spTgt spid="116"/>
                                        </p:tgtEl>
                                        <p:attrNameLst>
                                          <p:attrName>style.visibility</p:attrName>
                                        </p:attrNameLst>
                                      </p:cBhvr>
                                      <p:to>
                                        <p:strVal val="visible"/>
                                      </p:to>
                                    </p:set>
                                    <p:animEffect filter="fade" transition="in">
                                      <p:cBhvr>
                                        <p:cTn dur="1000" id="131"/>
                                        <p:tgtEl>
                                          <p:spTgt spid="116"/>
                                        </p:tgtEl>
                                      </p:cBhvr>
                                    </p:animEffect>
                                    <p:anim calcmode="lin" valueType="num">
                                      <p:cBhvr>
                                        <p:cTn dur="1000" fill="hold" id="132"/>
                                        <p:tgtEl>
                                          <p:spTgt spid="116"/>
                                        </p:tgtEl>
                                        <p:attrNameLst>
                                          <p:attrName>ppt_x</p:attrName>
                                        </p:attrNameLst>
                                      </p:cBhvr>
                                      <p:tavLst>
                                        <p:tav tm="0">
                                          <p:val>
                                            <p:strVal val="#ppt_x"/>
                                          </p:val>
                                        </p:tav>
                                        <p:tav tm="100000">
                                          <p:val>
                                            <p:strVal val="#ppt_x"/>
                                          </p:val>
                                        </p:tav>
                                      </p:tavLst>
                                    </p:anim>
                                    <p:anim calcmode="lin" valueType="num">
                                      <p:cBhvr>
                                        <p:cTn dur="1000" fill="hold" id="133"/>
                                        <p:tgtEl>
                                          <p:spTgt spid="116"/>
                                        </p:tgtEl>
                                        <p:attrNameLst>
                                          <p:attrName>ppt_y</p:attrName>
                                        </p:attrNameLst>
                                      </p:cBhvr>
                                      <p:tavLst>
                                        <p:tav tm="0">
                                          <p:val>
                                            <p:strVal val="#ppt_y+.1"/>
                                          </p:val>
                                        </p:tav>
                                        <p:tav tm="100000">
                                          <p:val>
                                            <p:strVal val="#ppt_y"/>
                                          </p:val>
                                        </p:tav>
                                      </p:tavLst>
                                    </p:anim>
                                  </p:childTnLst>
                                </p:cTn>
                              </p:par>
                            </p:childTnLst>
                          </p:cTn>
                        </p:par>
                        <p:par>
                          <p:cTn fill="hold" id="134" nodeType="afterGroup">
                            <p:stCondLst>
                              <p:cond delay="7000"/>
                            </p:stCondLst>
                            <p:childTnLst>
                              <p:par>
                                <p:cTn fill="hold" grpId="0" id="135" nodeType="afterEffect" presetClass="entr" presetID="22" presetSubtype="4">
                                  <p:stCondLst>
                                    <p:cond delay="0"/>
                                  </p:stCondLst>
                                  <p:childTnLst>
                                    <p:set>
                                      <p:cBhvr>
                                        <p:cTn dur="1" fill="hold" id="136">
                                          <p:stCondLst>
                                            <p:cond delay="0"/>
                                          </p:stCondLst>
                                        </p:cTn>
                                        <p:tgtEl>
                                          <p:spTgt spid="111"/>
                                        </p:tgtEl>
                                        <p:attrNameLst>
                                          <p:attrName>style.visibility</p:attrName>
                                        </p:attrNameLst>
                                      </p:cBhvr>
                                      <p:to>
                                        <p:strVal val="visible"/>
                                      </p:to>
                                    </p:set>
                                    <p:animEffect filter="wipe(down)" transition="in">
                                      <p:cBhvr>
                                        <p:cTn dur="500" id="137"/>
                                        <p:tgtEl>
                                          <p:spTgt spid="111"/>
                                        </p:tgtEl>
                                      </p:cBhvr>
                                    </p:animEffect>
                                  </p:childTnLst>
                                </p:cTn>
                              </p:par>
                              <p:par>
                                <p:cTn fill="hold" grpId="0" id="138" nodeType="withEffect" presetClass="entr" presetID="55" presetSubtype="0">
                                  <p:stCondLst>
                                    <p:cond delay="0"/>
                                  </p:stCondLst>
                                  <p:childTnLst>
                                    <p:set>
                                      <p:cBhvr>
                                        <p:cTn dur="1" fill="hold" id="139">
                                          <p:stCondLst>
                                            <p:cond delay="0"/>
                                          </p:stCondLst>
                                        </p:cTn>
                                        <p:tgtEl>
                                          <p:spTgt spid="112"/>
                                        </p:tgtEl>
                                        <p:attrNameLst>
                                          <p:attrName>style.visibility</p:attrName>
                                        </p:attrNameLst>
                                      </p:cBhvr>
                                      <p:to>
                                        <p:strVal val="visible"/>
                                      </p:to>
                                    </p:set>
                                    <p:anim calcmode="lin" valueType="num">
                                      <p:cBhvr>
                                        <p:cTn dur="1000" fill="hold" id="140"/>
                                        <p:tgtEl>
                                          <p:spTgt spid="112"/>
                                        </p:tgtEl>
                                        <p:attrNameLst>
                                          <p:attrName>ppt_w</p:attrName>
                                        </p:attrNameLst>
                                      </p:cBhvr>
                                      <p:tavLst>
                                        <p:tav tm="0">
                                          <p:val>
                                            <p:strVal val="#ppt_w*0.70"/>
                                          </p:val>
                                        </p:tav>
                                        <p:tav tm="100000">
                                          <p:val>
                                            <p:strVal val="#ppt_w"/>
                                          </p:val>
                                        </p:tav>
                                      </p:tavLst>
                                    </p:anim>
                                    <p:anim calcmode="lin" valueType="num">
                                      <p:cBhvr>
                                        <p:cTn dur="1000" fill="hold" id="141"/>
                                        <p:tgtEl>
                                          <p:spTgt spid="112"/>
                                        </p:tgtEl>
                                        <p:attrNameLst>
                                          <p:attrName>ppt_h</p:attrName>
                                        </p:attrNameLst>
                                      </p:cBhvr>
                                      <p:tavLst>
                                        <p:tav tm="0">
                                          <p:val>
                                            <p:strVal val="#ppt_h"/>
                                          </p:val>
                                        </p:tav>
                                        <p:tav tm="100000">
                                          <p:val>
                                            <p:strVal val="#ppt_h"/>
                                          </p:val>
                                        </p:tav>
                                      </p:tavLst>
                                    </p:anim>
                                    <p:animEffect filter="fade" transition="in">
                                      <p:cBhvr>
                                        <p:cTn dur="1000" id="142"/>
                                        <p:tgtEl>
                                          <p:spTgt spid="112"/>
                                        </p:tgtEl>
                                      </p:cBhvr>
                                    </p:animEffect>
                                  </p:childTnLst>
                                </p:cTn>
                              </p:par>
                              <p:par>
                                <p:cTn fill="hold" id="143" nodeType="withEffect" presetClass="entr" presetID="42" presetSubtype="0">
                                  <p:stCondLst>
                                    <p:cond delay="0"/>
                                  </p:stCondLst>
                                  <p:childTnLst>
                                    <p:set>
                                      <p:cBhvr>
                                        <p:cTn dur="1" fill="hold" id="144">
                                          <p:stCondLst>
                                            <p:cond delay="0"/>
                                          </p:stCondLst>
                                        </p:cTn>
                                        <p:tgtEl>
                                          <p:spTgt spid="117"/>
                                        </p:tgtEl>
                                        <p:attrNameLst>
                                          <p:attrName>style.visibility</p:attrName>
                                        </p:attrNameLst>
                                      </p:cBhvr>
                                      <p:to>
                                        <p:strVal val="visible"/>
                                      </p:to>
                                    </p:set>
                                    <p:animEffect filter="fade" transition="in">
                                      <p:cBhvr>
                                        <p:cTn dur="1000" id="145"/>
                                        <p:tgtEl>
                                          <p:spTgt spid="117"/>
                                        </p:tgtEl>
                                      </p:cBhvr>
                                    </p:animEffect>
                                    <p:anim calcmode="lin" valueType="num">
                                      <p:cBhvr>
                                        <p:cTn dur="1000" fill="hold" id="146"/>
                                        <p:tgtEl>
                                          <p:spTgt spid="117"/>
                                        </p:tgtEl>
                                        <p:attrNameLst>
                                          <p:attrName>ppt_x</p:attrName>
                                        </p:attrNameLst>
                                      </p:cBhvr>
                                      <p:tavLst>
                                        <p:tav tm="0">
                                          <p:val>
                                            <p:strVal val="#ppt_x"/>
                                          </p:val>
                                        </p:tav>
                                        <p:tav tm="100000">
                                          <p:val>
                                            <p:strVal val="#ppt_x"/>
                                          </p:val>
                                        </p:tav>
                                      </p:tavLst>
                                    </p:anim>
                                    <p:anim calcmode="lin" valueType="num">
                                      <p:cBhvr>
                                        <p:cTn dur="1000" fill="hold" id="147"/>
                                        <p:tgtEl>
                                          <p:spTgt spid="117"/>
                                        </p:tgtEl>
                                        <p:attrNameLst>
                                          <p:attrName>ppt_y</p:attrName>
                                        </p:attrNameLst>
                                      </p:cBhvr>
                                      <p:tavLst>
                                        <p:tav tm="0">
                                          <p:val>
                                            <p:strVal val="#ppt_y+.1"/>
                                          </p:val>
                                        </p:tav>
                                        <p:tav tm="100000">
                                          <p:val>
                                            <p:strVal val="#ppt_y"/>
                                          </p:val>
                                        </p:tav>
                                      </p:tavLst>
                                    </p:anim>
                                  </p:childTnLst>
                                </p:cTn>
                              </p:par>
                            </p:childTnLst>
                          </p:cTn>
                        </p:par>
                        <p:par>
                          <p:cTn fill="hold" id="148" nodeType="afterGroup">
                            <p:stCondLst>
                              <p:cond delay="8000"/>
                            </p:stCondLst>
                            <p:childTnLst>
                              <p:par>
                                <p:cTn fill="hold" grpId="0" id="149" nodeType="afterEffect" presetClass="entr" presetID="22" presetSubtype="4">
                                  <p:stCondLst>
                                    <p:cond delay="0"/>
                                  </p:stCondLst>
                                  <p:childTnLst>
                                    <p:set>
                                      <p:cBhvr>
                                        <p:cTn dur="1" fill="hold" id="150">
                                          <p:stCondLst>
                                            <p:cond delay="0"/>
                                          </p:stCondLst>
                                        </p:cTn>
                                        <p:tgtEl>
                                          <p:spTgt spid="113"/>
                                        </p:tgtEl>
                                        <p:attrNameLst>
                                          <p:attrName>style.visibility</p:attrName>
                                        </p:attrNameLst>
                                      </p:cBhvr>
                                      <p:to>
                                        <p:strVal val="visible"/>
                                      </p:to>
                                    </p:set>
                                    <p:animEffect filter="wipe(down)" transition="in">
                                      <p:cBhvr>
                                        <p:cTn dur="500" id="151"/>
                                        <p:tgtEl>
                                          <p:spTgt spid="113"/>
                                        </p:tgtEl>
                                      </p:cBhvr>
                                    </p:animEffect>
                                  </p:childTnLst>
                                </p:cTn>
                              </p:par>
                              <p:par>
                                <p:cTn fill="hold" grpId="0" id="152" nodeType="withEffect" presetClass="entr" presetID="55" presetSubtype="0">
                                  <p:stCondLst>
                                    <p:cond delay="0"/>
                                  </p:stCondLst>
                                  <p:childTnLst>
                                    <p:set>
                                      <p:cBhvr>
                                        <p:cTn dur="1" fill="hold" id="153">
                                          <p:stCondLst>
                                            <p:cond delay="0"/>
                                          </p:stCondLst>
                                        </p:cTn>
                                        <p:tgtEl>
                                          <p:spTgt spid="114"/>
                                        </p:tgtEl>
                                        <p:attrNameLst>
                                          <p:attrName>style.visibility</p:attrName>
                                        </p:attrNameLst>
                                      </p:cBhvr>
                                      <p:to>
                                        <p:strVal val="visible"/>
                                      </p:to>
                                    </p:set>
                                    <p:anim calcmode="lin" valueType="num">
                                      <p:cBhvr>
                                        <p:cTn dur="1000" fill="hold" id="154"/>
                                        <p:tgtEl>
                                          <p:spTgt spid="114"/>
                                        </p:tgtEl>
                                        <p:attrNameLst>
                                          <p:attrName>ppt_w</p:attrName>
                                        </p:attrNameLst>
                                      </p:cBhvr>
                                      <p:tavLst>
                                        <p:tav tm="0">
                                          <p:val>
                                            <p:strVal val="#ppt_w*0.70"/>
                                          </p:val>
                                        </p:tav>
                                        <p:tav tm="100000">
                                          <p:val>
                                            <p:strVal val="#ppt_w"/>
                                          </p:val>
                                        </p:tav>
                                      </p:tavLst>
                                    </p:anim>
                                    <p:anim calcmode="lin" valueType="num">
                                      <p:cBhvr>
                                        <p:cTn dur="1000" fill="hold" id="155"/>
                                        <p:tgtEl>
                                          <p:spTgt spid="114"/>
                                        </p:tgtEl>
                                        <p:attrNameLst>
                                          <p:attrName>ppt_h</p:attrName>
                                        </p:attrNameLst>
                                      </p:cBhvr>
                                      <p:tavLst>
                                        <p:tav tm="0">
                                          <p:val>
                                            <p:strVal val="#ppt_h"/>
                                          </p:val>
                                        </p:tav>
                                        <p:tav tm="100000">
                                          <p:val>
                                            <p:strVal val="#ppt_h"/>
                                          </p:val>
                                        </p:tav>
                                      </p:tavLst>
                                    </p:anim>
                                    <p:animEffect filter="fade" transition="in">
                                      <p:cBhvr>
                                        <p:cTn dur="1000" id="156"/>
                                        <p:tgtEl>
                                          <p:spTgt spid="1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73"/>
      <p:bldP grpId="0" spid="74"/>
      <p:bldP grpId="0" spid="76"/>
      <p:bldP grpId="0" spid="77"/>
      <p:bldP grpId="0" spid="79"/>
      <p:bldP grpId="0" spid="80"/>
      <p:bldP grpId="0" spid="82"/>
      <p:bldP grpId="0" spid="83"/>
      <p:bldP grpId="0" spid="84"/>
      <p:bldP grpId="0" spid="85"/>
      <p:bldP grpId="0" spid="86"/>
      <p:bldP grpId="0" spid="87"/>
      <p:bldP grpId="0" spid="107"/>
      <p:bldP grpId="0" spid="108"/>
      <p:bldP grpId="0" spid="109"/>
      <p:bldP grpId="0" spid="110"/>
      <p:bldP grpId="0" spid="111"/>
      <p:bldP grpId="0" spid="112"/>
      <p:bldP grpId="0" spid="113"/>
      <p:bldP grpId="0" spid="114"/>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椭圆 3">
            <a:extLst>
              <a:ext uri="{FF2B5EF4-FFF2-40B4-BE49-F238E27FC236}">
                <a16:creationId xmlns:a16="http://schemas.microsoft.com/office/drawing/2014/main" id="{10AE5A0D-FD68-456E-956D-E1D1AA7DB655}"/>
              </a:ext>
            </a:extLst>
          </p:cNvPr>
          <p:cNvSpPr/>
          <p:nvPr/>
        </p:nvSpPr>
        <p:spPr>
          <a:xfrm>
            <a:off x="7088956" y="-1127760"/>
            <a:ext cx="10500360" cy="10500360"/>
          </a:xfrm>
          <a:prstGeom prst="ellipse">
            <a:avLst/>
          </a:prstGeom>
          <a:blipFill dpi="0" rotWithShape="1">
            <a:blip r:embed="rId2">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a:extLst>
              <a:ext uri="{FF2B5EF4-FFF2-40B4-BE49-F238E27FC236}">
                <a16:creationId xmlns:a16="http://schemas.microsoft.com/office/drawing/2014/main" id="{056FC10A-0AC9-478A-B83A-6698C02C3259}"/>
              </a:ext>
            </a:extLst>
          </p:cNvPr>
          <p:cNvSpPr/>
          <p:nvPr/>
        </p:nvSpPr>
        <p:spPr>
          <a:xfrm>
            <a:off x="6353333" y="-1863383"/>
            <a:ext cx="11971606" cy="11971606"/>
          </a:xfrm>
          <a:prstGeom prst="ellipse">
            <a:avLst/>
          </a:prstGeom>
          <a:noFill/>
          <a:ln w="1270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a:extLst>
              <a:ext uri="{FF2B5EF4-FFF2-40B4-BE49-F238E27FC236}">
                <a16:creationId xmlns:a16="http://schemas.microsoft.com/office/drawing/2014/main" id="{673E5416-6AF9-4C3B-BAA7-6F29C485C97C}"/>
              </a:ext>
            </a:extLst>
          </p:cNvPr>
          <p:cNvSpPr/>
          <p:nvPr/>
        </p:nvSpPr>
        <p:spPr>
          <a:xfrm>
            <a:off x="-2193973" y="-5322863"/>
            <a:ext cx="11971606" cy="11971606"/>
          </a:xfrm>
          <a:prstGeom prst="ellipse">
            <a:avLst/>
          </a:prstGeom>
          <a:noFill/>
          <a:ln w="127000">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C239011-E1EB-4B8C-93B0-854CE05DD560}"/>
              </a:ext>
            </a:extLst>
          </p:cNvPr>
          <p:cNvSpPr/>
          <p:nvPr/>
        </p:nvSpPr>
        <p:spPr>
          <a:xfrm>
            <a:off x="8844487" y="-2380957"/>
            <a:ext cx="10500360" cy="10500360"/>
          </a:xfrm>
          <a:prstGeom prst="ellipse">
            <a:avLst/>
          </a:prstGeom>
          <a:noFill/>
          <a:ln w="1270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矩形 259">
            <a:extLst>
              <a:ext uri="{FF2B5EF4-FFF2-40B4-BE49-F238E27FC236}">
                <a16:creationId xmlns:a16="http://schemas.microsoft.com/office/drawing/2014/main" id="{B88B45B8-0AC9-4E3D-BCE1-671BDB18DEA8}"/>
              </a:ext>
            </a:extLst>
          </p:cNvPr>
          <p:cNvSpPr>
            <a:spLocks noChangeArrowheads="1"/>
          </p:cNvSpPr>
          <p:nvPr/>
        </p:nvSpPr>
        <p:spPr bwMode="auto">
          <a:xfrm>
            <a:off x="649094" y="3215389"/>
            <a:ext cx="5400600" cy="9144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en-US" b="1" lang="zh-CN" sz="6000">
                <a:solidFill>
                  <a:schemeClr val="accent1">
                    <a:lumMod val="60000"/>
                    <a:lumOff val="40000"/>
                  </a:schemeClr>
                </a:solidFill>
                <a:cs charset="0" panose="020b0604020202020204" pitchFamily="34" typeface="Arial"/>
              </a:rPr>
              <a:t>未来和发展前景</a:t>
            </a:r>
          </a:p>
        </p:txBody>
      </p:sp>
      <p:sp>
        <p:nvSpPr>
          <p:cNvPr id="48" name="矩形 47">
            <a:extLst>
              <a:ext uri="{FF2B5EF4-FFF2-40B4-BE49-F238E27FC236}">
                <a16:creationId xmlns:a16="http://schemas.microsoft.com/office/drawing/2014/main" id="{8EBB3766-456F-4FCA-A73A-CA4CBA0CECF2}"/>
              </a:ext>
            </a:extLst>
          </p:cNvPr>
          <p:cNvSpPr/>
          <p:nvPr/>
        </p:nvSpPr>
        <p:spPr>
          <a:xfrm>
            <a:off x="1062997" y="4266412"/>
            <a:ext cx="4572794" cy="548648"/>
          </a:xfrm>
          <a:prstGeom prst="rect">
            <a:avLst/>
          </a:prstGeom>
        </p:spPr>
        <p:txBody>
          <a:bodyPr bIns="45724" lIns="91448" rIns="91448" tIns="45724">
            <a:spAutoFit/>
          </a:bodyPr>
          <a:lstStyle/>
          <a:p>
            <a:pPr algn="ctr"/>
            <a:r>
              <a:rPr altLang="zh-CN" lang="en-US" sz="1000">
                <a:solidFill>
                  <a:schemeClr val="bg1">
                    <a:lumMod val="75000"/>
                  </a:schemeClr>
                </a:solidFill>
              </a:rPr>
              <a:t>Chinese  companies  will no longer remain in the hard stage and they are also promoting a culture Chinese  companies  will no longer remain </a:t>
            </a:r>
          </a:p>
          <a:p>
            <a:pPr algn="ctr"/>
            <a:r>
              <a:rPr altLang="zh-CN" lang="en-US" sz="1000">
                <a:solidFill>
                  <a:schemeClr val="bg1">
                    <a:lumMod val="75000"/>
                  </a:schemeClr>
                </a:solidFill>
              </a:rPr>
              <a:t>in the hard stage and they are also wang ling yan a culture</a:t>
            </a:r>
          </a:p>
        </p:txBody>
      </p:sp>
      <p:grpSp>
        <p:nvGrpSpPr>
          <p:cNvPr id="50" name="组合 49">
            <a:extLst>
              <a:ext uri="{FF2B5EF4-FFF2-40B4-BE49-F238E27FC236}">
                <a16:creationId xmlns:a16="http://schemas.microsoft.com/office/drawing/2014/main" id="{EFE73162-389F-4281-A7DD-A2382609B873}"/>
              </a:ext>
            </a:extLst>
          </p:cNvPr>
          <p:cNvGrpSpPr/>
          <p:nvPr/>
        </p:nvGrpSpPr>
        <p:grpSpPr>
          <a:xfrm>
            <a:off x="2202982" y="5175292"/>
            <a:ext cx="2292824" cy="436878"/>
            <a:chOff x="8222965" y="7595340"/>
            <a:chExt cx="3061547" cy="678712"/>
          </a:xfrm>
          <a:gradFill>
            <a:gsLst>
              <a:gs pos="100000">
                <a:srgbClr val="61C9D4">
                  <a:alpha val="90000"/>
                </a:srgbClr>
              </a:gs>
              <a:gs pos="33000">
                <a:srgbClr val="418EAA">
                  <a:alpha val="90000"/>
                </a:srgbClr>
              </a:gs>
            </a:gsLst>
            <a:lin ang="2700000" scaled="1"/>
          </a:gradFill>
        </p:grpSpPr>
        <p:sp>
          <p:nvSpPr>
            <p:cNvPr id="51" name="圆角矩形 16">
              <a:extLst>
                <a:ext uri="{FF2B5EF4-FFF2-40B4-BE49-F238E27FC236}">
                  <a16:creationId xmlns:a16="http://schemas.microsoft.com/office/drawing/2014/main" id="{B754B60E-0581-4687-B9F9-6D19298E72C4}"/>
                </a:ext>
              </a:extLst>
            </p:cNvPr>
            <p:cNvSpPr/>
            <p:nvPr/>
          </p:nvSpPr>
          <p:spPr>
            <a:xfrm>
              <a:off x="8222965" y="7595340"/>
              <a:ext cx="3061547" cy="678712"/>
            </a:xfrm>
            <a:prstGeom prst="roundRect">
              <a:avLst>
                <a:gd fmla="val 48214" name="adj"/>
              </a:avLst>
            </a:prstGeom>
            <a:solidFill>
              <a:schemeClr val="bg1"/>
            </a:solidFill>
            <a:ln w="28575">
              <a:noFill/>
            </a:ln>
            <a:effectLst>
              <a:outerShdw algn="ctr" blurRad="381000" rotWithShape="0" sx="102000" sy="10200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pc="300" sz="1600">
                <a:solidFill>
                  <a:schemeClr val="accent1">
                    <a:lumMod val="60000"/>
                    <a:lumOff val="40000"/>
                  </a:schemeClr>
                </a:solidFill>
                <a:latin charset="-122" panose="020b0503020204020204" pitchFamily="34" typeface="微软雅黑"/>
                <a:ea charset="-122" panose="020b0503020204020204" pitchFamily="34" typeface="微软雅黑"/>
              </a:endParaRPr>
            </a:p>
          </p:txBody>
        </p:sp>
        <p:sp>
          <p:nvSpPr>
            <p:cNvPr id="52" name="文本框 51">
              <a:extLst>
                <a:ext uri="{FF2B5EF4-FFF2-40B4-BE49-F238E27FC236}">
                  <a16:creationId xmlns:a16="http://schemas.microsoft.com/office/drawing/2014/main" id="{427B5D02-321D-4887-A30E-6F07B3A62486}"/>
                </a:ext>
              </a:extLst>
            </p:cNvPr>
            <p:cNvSpPr txBox="1"/>
            <p:nvPr/>
          </p:nvSpPr>
          <p:spPr>
            <a:xfrm>
              <a:off x="8222964" y="7684831"/>
              <a:ext cx="3061547" cy="520874"/>
            </a:xfrm>
            <a:prstGeom prst="rect">
              <a:avLst/>
            </a:prstGeom>
            <a:noFill/>
          </p:spPr>
          <p:txBody>
            <a:bodyPr rtlCol="0" wrap="square">
              <a:spAutoFit/>
            </a:bodyPr>
            <a:lstStyle/>
            <a:p>
              <a:pPr algn="ctr"/>
              <a:r>
                <a:rPr altLang="zh-CN" lang="en-US" sz="1600">
                  <a:solidFill>
                    <a:schemeClr val="accent1">
                      <a:lumMod val="60000"/>
                      <a:lumOff val="40000"/>
                    </a:schemeClr>
                  </a:solidFill>
                  <a:latin charset="-122" panose="020b0503020204020204" pitchFamily="34" typeface="微软雅黑"/>
                  <a:ea charset="-122" panose="020b0503020204020204" pitchFamily="34" typeface="微软雅黑"/>
                  <a:cs charset="0" panose="020b0604020202020204" pitchFamily="34" typeface="Arial"/>
                </a:rPr>
                <a:t>THE  PART  FOUR</a:t>
              </a:r>
            </a:p>
          </p:txBody>
        </p:sp>
      </p:grpSp>
      <p:sp>
        <p:nvSpPr>
          <p:cNvPr id="14" name="文本框 13">
            <a:extLst>
              <a:ext uri="{FF2B5EF4-FFF2-40B4-BE49-F238E27FC236}">
                <a16:creationId xmlns:a16="http://schemas.microsoft.com/office/drawing/2014/main" id="{85BAB640-7DB3-48C9-ACD2-66138B94682F}"/>
              </a:ext>
            </a:extLst>
          </p:cNvPr>
          <p:cNvSpPr txBox="1"/>
          <p:nvPr/>
        </p:nvSpPr>
        <p:spPr>
          <a:xfrm>
            <a:off x="1365364" y="1048351"/>
            <a:ext cx="3968061" cy="2194560"/>
          </a:xfrm>
          <a:prstGeom prst="rect">
            <a:avLst/>
          </a:prstGeom>
          <a:noFill/>
        </p:spPr>
        <p:txBody>
          <a:bodyPr rtlCol="0" wrap="square">
            <a:spAutoFit/>
          </a:bodyPr>
          <a:lstStyle>
            <a:defPPr>
              <a:defRPr lang="zh-CN"/>
            </a:defPPr>
            <a:lvl1pPr>
              <a:defRPr sz="13800">
                <a:solidFill>
                  <a:srgbClr val="C00000"/>
                </a:solidFill>
                <a:latin charset="0" panose="020b0608020202060204" pitchFamily="34" typeface="Swiss911 UCm BT"/>
                <a:ea charset="-122" pitchFamily="50" typeface="造字工房形黑（非商用）细体"/>
              </a:defRPr>
            </a:lvl1pPr>
          </a:lstStyle>
          <a:p>
            <a:pPr algn="ctr"/>
            <a:r>
              <a:rPr altLang="zh-CN" lang="en-US">
                <a:solidFill>
                  <a:schemeClr val="accent1">
                    <a:lumMod val="60000"/>
                    <a:lumOff val="40000"/>
                  </a:schemeClr>
                </a:solidFill>
                <a:effectLst>
                  <a:outerShdw algn="tl" blurRad="254000" dir="2700000" dist="127000" rotWithShape="0">
                    <a:schemeClr val="bg1">
                      <a:lumMod val="65000"/>
                      <a:alpha val="40000"/>
                    </a:schemeClr>
                  </a:outerShdw>
                </a:effectLst>
                <a:latin charset="0" panose="020b0806030902050204" pitchFamily="34" typeface="Impact"/>
                <a:sym typeface="+mn-lt"/>
              </a:rPr>
              <a:t>04</a:t>
            </a:r>
          </a:p>
        </p:txBody>
      </p:sp>
      <p:sp>
        <p:nvSpPr>
          <p:cNvPr id="12" name="椭圆 11">
            <a:extLst>
              <a:ext uri="{FF2B5EF4-FFF2-40B4-BE49-F238E27FC236}">
                <a16:creationId xmlns:a16="http://schemas.microsoft.com/office/drawing/2014/main" id="{8B01EA71-6BDE-4245-9284-7D37B48A7EE8}"/>
              </a:ext>
            </a:extLst>
          </p:cNvPr>
          <p:cNvSpPr/>
          <p:nvPr/>
        </p:nvSpPr>
        <p:spPr>
          <a:xfrm>
            <a:off x="711608" y="1821950"/>
            <a:ext cx="689021" cy="689021"/>
          </a:xfrm>
          <a:prstGeom prst="ellipse">
            <a:avLst/>
          </a:prstGeom>
          <a:solidFill>
            <a:schemeClr val="bg1"/>
          </a:solidFill>
          <a:ln>
            <a:noFill/>
          </a:ln>
          <a:effectLst>
            <a:outerShdw algn="ctr" blurRad="279400" rotWithShape="0" sx="102000" sy="102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1" lang="zh-CN" noProof="0" normalizeH="0" spc="0" strike="noStrike" sz="1800" u="none">
              <a:ln>
                <a:noFill/>
              </a:ln>
              <a:solidFill>
                <a:prstClr val="white"/>
              </a:solidFill>
              <a:effectLst/>
              <a:uLnTx/>
              <a:uFillTx/>
              <a:latin typeface="Arial"/>
              <a:cs typeface="+mn-cs"/>
            </a:endParaRPr>
          </a:p>
        </p:txBody>
      </p:sp>
    </p:spTree>
    <p:extLst>
      <p:ext uri="{BB962C8B-B14F-4D97-AF65-F5344CB8AC3E}">
        <p14:creationId val="3780546951"/>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31"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1000" fill="hold" id="7"/>
                                        <p:tgtEl>
                                          <p:spTgt spid="4"/>
                                        </p:tgtEl>
                                        <p:attrNameLst>
                                          <p:attrName>ppt_w</p:attrName>
                                        </p:attrNameLst>
                                      </p:cBhvr>
                                      <p:tavLst>
                                        <p:tav tm="0">
                                          <p:val>
                                            <p:fltVal val="0"/>
                                          </p:val>
                                        </p:tav>
                                        <p:tav tm="100000">
                                          <p:val>
                                            <p:strVal val="#ppt_w"/>
                                          </p:val>
                                        </p:tav>
                                      </p:tavLst>
                                    </p:anim>
                                    <p:anim calcmode="lin" valueType="num">
                                      <p:cBhvr>
                                        <p:cTn dur="1000" fill="hold" id="8"/>
                                        <p:tgtEl>
                                          <p:spTgt spid="4"/>
                                        </p:tgtEl>
                                        <p:attrNameLst>
                                          <p:attrName>ppt_h</p:attrName>
                                        </p:attrNameLst>
                                      </p:cBhvr>
                                      <p:tavLst>
                                        <p:tav tm="0">
                                          <p:val>
                                            <p:fltVal val="0"/>
                                          </p:val>
                                        </p:tav>
                                        <p:tav tm="100000">
                                          <p:val>
                                            <p:strVal val="#ppt_h"/>
                                          </p:val>
                                        </p:tav>
                                      </p:tavLst>
                                    </p:anim>
                                    <p:anim calcmode="lin" valueType="num">
                                      <p:cBhvr>
                                        <p:cTn dur="1000" fill="hold" id="9"/>
                                        <p:tgtEl>
                                          <p:spTgt spid="4"/>
                                        </p:tgtEl>
                                        <p:attrNameLst>
                                          <p:attrName>style.rotation</p:attrName>
                                        </p:attrNameLst>
                                      </p:cBhvr>
                                      <p:tavLst>
                                        <p:tav tm="0">
                                          <p:val>
                                            <p:fltVal val="90"/>
                                          </p:val>
                                        </p:tav>
                                        <p:tav tm="100000">
                                          <p:val>
                                            <p:fltVal val="0"/>
                                          </p:val>
                                        </p:tav>
                                      </p:tavLst>
                                    </p:anim>
                                    <p:animEffect filter="fade" transition="in">
                                      <p:cBhvr>
                                        <p:cTn dur="1000" id="10"/>
                                        <p:tgtEl>
                                          <p:spTgt spid="4"/>
                                        </p:tgtEl>
                                      </p:cBhvr>
                                    </p:animEffect>
                                  </p:childTnLst>
                                </p:cTn>
                              </p:par>
                              <p:par>
                                <p:cTn fill="hold" grpId="0" id="11" nodeType="withEffect" presetClass="entr" presetID="31" presetSubtype="0">
                                  <p:stCondLst>
                                    <p:cond delay="200"/>
                                  </p:stCondLst>
                                  <p:childTnLst>
                                    <p:set>
                                      <p:cBhvr>
                                        <p:cTn dur="1" fill="hold" id="12">
                                          <p:stCondLst>
                                            <p:cond delay="0"/>
                                          </p:stCondLst>
                                        </p:cTn>
                                        <p:tgtEl>
                                          <p:spTgt spid="5"/>
                                        </p:tgtEl>
                                        <p:attrNameLst>
                                          <p:attrName>style.visibility</p:attrName>
                                        </p:attrNameLst>
                                      </p:cBhvr>
                                      <p:to>
                                        <p:strVal val="visible"/>
                                      </p:to>
                                    </p:set>
                                    <p:anim calcmode="lin" valueType="num">
                                      <p:cBhvr>
                                        <p:cTn dur="1000" fill="hold" id="13"/>
                                        <p:tgtEl>
                                          <p:spTgt spid="5"/>
                                        </p:tgtEl>
                                        <p:attrNameLst>
                                          <p:attrName>ppt_w</p:attrName>
                                        </p:attrNameLst>
                                      </p:cBhvr>
                                      <p:tavLst>
                                        <p:tav tm="0">
                                          <p:val>
                                            <p:fltVal val="0"/>
                                          </p:val>
                                        </p:tav>
                                        <p:tav tm="100000">
                                          <p:val>
                                            <p:strVal val="#ppt_w"/>
                                          </p:val>
                                        </p:tav>
                                      </p:tavLst>
                                    </p:anim>
                                    <p:anim calcmode="lin" valueType="num">
                                      <p:cBhvr>
                                        <p:cTn dur="1000" fill="hold" id="14"/>
                                        <p:tgtEl>
                                          <p:spTgt spid="5"/>
                                        </p:tgtEl>
                                        <p:attrNameLst>
                                          <p:attrName>ppt_h</p:attrName>
                                        </p:attrNameLst>
                                      </p:cBhvr>
                                      <p:tavLst>
                                        <p:tav tm="0">
                                          <p:val>
                                            <p:fltVal val="0"/>
                                          </p:val>
                                        </p:tav>
                                        <p:tav tm="100000">
                                          <p:val>
                                            <p:strVal val="#ppt_h"/>
                                          </p:val>
                                        </p:tav>
                                      </p:tavLst>
                                    </p:anim>
                                    <p:anim calcmode="lin" valueType="num">
                                      <p:cBhvr>
                                        <p:cTn dur="1000" fill="hold" id="15"/>
                                        <p:tgtEl>
                                          <p:spTgt spid="5"/>
                                        </p:tgtEl>
                                        <p:attrNameLst>
                                          <p:attrName>style.rotation</p:attrName>
                                        </p:attrNameLst>
                                      </p:cBhvr>
                                      <p:tavLst>
                                        <p:tav tm="0">
                                          <p:val>
                                            <p:fltVal val="90"/>
                                          </p:val>
                                        </p:tav>
                                        <p:tav tm="100000">
                                          <p:val>
                                            <p:fltVal val="0"/>
                                          </p:val>
                                        </p:tav>
                                      </p:tavLst>
                                    </p:anim>
                                    <p:animEffect filter="fade" transition="in">
                                      <p:cBhvr>
                                        <p:cTn dur="1000" id="16"/>
                                        <p:tgtEl>
                                          <p:spTgt spid="5"/>
                                        </p:tgtEl>
                                      </p:cBhvr>
                                    </p:animEffect>
                                  </p:childTnLst>
                                </p:cTn>
                              </p:par>
                              <p:par>
                                <p:cTn fill="hold" grpId="0" id="17" nodeType="withEffect" presetClass="entr" presetID="31" presetSubtype="0">
                                  <p:stCondLst>
                                    <p:cond delay="500"/>
                                  </p:stCondLst>
                                  <p:childTnLst>
                                    <p:set>
                                      <p:cBhvr>
                                        <p:cTn dur="1" fill="hold" id="18">
                                          <p:stCondLst>
                                            <p:cond delay="0"/>
                                          </p:stCondLst>
                                        </p:cTn>
                                        <p:tgtEl>
                                          <p:spTgt spid="7"/>
                                        </p:tgtEl>
                                        <p:attrNameLst>
                                          <p:attrName>style.visibility</p:attrName>
                                        </p:attrNameLst>
                                      </p:cBhvr>
                                      <p:to>
                                        <p:strVal val="visible"/>
                                      </p:to>
                                    </p:set>
                                    <p:anim calcmode="lin" valueType="num">
                                      <p:cBhvr>
                                        <p:cTn dur="1000" fill="hold" id="19"/>
                                        <p:tgtEl>
                                          <p:spTgt spid="7"/>
                                        </p:tgtEl>
                                        <p:attrNameLst>
                                          <p:attrName>ppt_w</p:attrName>
                                        </p:attrNameLst>
                                      </p:cBhvr>
                                      <p:tavLst>
                                        <p:tav tm="0">
                                          <p:val>
                                            <p:fltVal val="0"/>
                                          </p:val>
                                        </p:tav>
                                        <p:tav tm="100000">
                                          <p:val>
                                            <p:strVal val="#ppt_w"/>
                                          </p:val>
                                        </p:tav>
                                      </p:tavLst>
                                    </p:anim>
                                    <p:anim calcmode="lin" valueType="num">
                                      <p:cBhvr>
                                        <p:cTn dur="1000" fill="hold" id="20"/>
                                        <p:tgtEl>
                                          <p:spTgt spid="7"/>
                                        </p:tgtEl>
                                        <p:attrNameLst>
                                          <p:attrName>ppt_h</p:attrName>
                                        </p:attrNameLst>
                                      </p:cBhvr>
                                      <p:tavLst>
                                        <p:tav tm="0">
                                          <p:val>
                                            <p:fltVal val="0"/>
                                          </p:val>
                                        </p:tav>
                                        <p:tav tm="100000">
                                          <p:val>
                                            <p:strVal val="#ppt_h"/>
                                          </p:val>
                                        </p:tav>
                                      </p:tavLst>
                                    </p:anim>
                                    <p:anim calcmode="lin" valueType="num">
                                      <p:cBhvr>
                                        <p:cTn dur="1000" fill="hold" id="21"/>
                                        <p:tgtEl>
                                          <p:spTgt spid="7"/>
                                        </p:tgtEl>
                                        <p:attrNameLst>
                                          <p:attrName>style.rotation</p:attrName>
                                        </p:attrNameLst>
                                      </p:cBhvr>
                                      <p:tavLst>
                                        <p:tav tm="0">
                                          <p:val>
                                            <p:fltVal val="90"/>
                                          </p:val>
                                        </p:tav>
                                        <p:tav tm="100000">
                                          <p:val>
                                            <p:fltVal val="0"/>
                                          </p:val>
                                        </p:tav>
                                      </p:tavLst>
                                    </p:anim>
                                    <p:animEffect filter="fade" transition="in">
                                      <p:cBhvr>
                                        <p:cTn dur="1000" id="22"/>
                                        <p:tgtEl>
                                          <p:spTgt spid="7"/>
                                        </p:tgtEl>
                                      </p:cBhvr>
                                    </p:animEffect>
                                  </p:childTnLst>
                                </p:cTn>
                              </p:par>
                              <p:par>
                                <p:cTn fill="hold" grpId="0" id="23" nodeType="withEffect" presetClass="entr" presetID="31" presetSubtype="0">
                                  <p:stCondLst>
                                    <p:cond delay="700"/>
                                  </p:stCondLst>
                                  <p:childTnLst>
                                    <p:set>
                                      <p:cBhvr>
                                        <p:cTn dur="1" fill="hold" id="24">
                                          <p:stCondLst>
                                            <p:cond delay="0"/>
                                          </p:stCondLst>
                                        </p:cTn>
                                        <p:tgtEl>
                                          <p:spTgt spid="6"/>
                                        </p:tgtEl>
                                        <p:attrNameLst>
                                          <p:attrName>style.visibility</p:attrName>
                                        </p:attrNameLst>
                                      </p:cBhvr>
                                      <p:to>
                                        <p:strVal val="visible"/>
                                      </p:to>
                                    </p:set>
                                    <p:anim calcmode="lin" valueType="num">
                                      <p:cBhvr>
                                        <p:cTn dur="1000" fill="hold" id="25"/>
                                        <p:tgtEl>
                                          <p:spTgt spid="6"/>
                                        </p:tgtEl>
                                        <p:attrNameLst>
                                          <p:attrName>ppt_w</p:attrName>
                                        </p:attrNameLst>
                                      </p:cBhvr>
                                      <p:tavLst>
                                        <p:tav tm="0">
                                          <p:val>
                                            <p:fltVal val="0"/>
                                          </p:val>
                                        </p:tav>
                                        <p:tav tm="100000">
                                          <p:val>
                                            <p:strVal val="#ppt_w"/>
                                          </p:val>
                                        </p:tav>
                                      </p:tavLst>
                                    </p:anim>
                                    <p:anim calcmode="lin" valueType="num">
                                      <p:cBhvr>
                                        <p:cTn dur="1000" fill="hold" id="26"/>
                                        <p:tgtEl>
                                          <p:spTgt spid="6"/>
                                        </p:tgtEl>
                                        <p:attrNameLst>
                                          <p:attrName>ppt_h</p:attrName>
                                        </p:attrNameLst>
                                      </p:cBhvr>
                                      <p:tavLst>
                                        <p:tav tm="0">
                                          <p:val>
                                            <p:fltVal val="0"/>
                                          </p:val>
                                        </p:tav>
                                        <p:tav tm="100000">
                                          <p:val>
                                            <p:strVal val="#ppt_h"/>
                                          </p:val>
                                        </p:tav>
                                      </p:tavLst>
                                    </p:anim>
                                    <p:anim calcmode="lin" valueType="num">
                                      <p:cBhvr>
                                        <p:cTn dur="1000" fill="hold" id="27"/>
                                        <p:tgtEl>
                                          <p:spTgt spid="6"/>
                                        </p:tgtEl>
                                        <p:attrNameLst>
                                          <p:attrName>style.rotation</p:attrName>
                                        </p:attrNameLst>
                                      </p:cBhvr>
                                      <p:tavLst>
                                        <p:tav tm="0">
                                          <p:val>
                                            <p:fltVal val="90"/>
                                          </p:val>
                                        </p:tav>
                                        <p:tav tm="100000">
                                          <p:val>
                                            <p:fltVal val="0"/>
                                          </p:val>
                                        </p:tav>
                                      </p:tavLst>
                                    </p:anim>
                                    <p:animEffect filter="fade" transition="in">
                                      <p:cBhvr>
                                        <p:cTn dur="1000" id="28"/>
                                        <p:tgtEl>
                                          <p:spTgt spid="6"/>
                                        </p:tgtEl>
                                      </p:cBhvr>
                                    </p:animEffect>
                                  </p:childTnLst>
                                </p:cTn>
                              </p:par>
                              <p:par>
                                <p:cTn fill="hold" grpId="0" id="29" nodeType="withEffect" presetClass="entr" presetID="42" presetSubtype="0">
                                  <p:stCondLst>
                                    <p:cond delay="700"/>
                                  </p:stCondLst>
                                  <p:iterate type="lt">
                                    <p:tmPct val="10000"/>
                                  </p:iterate>
                                  <p:childTnLst>
                                    <p:set>
                                      <p:cBhvr>
                                        <p:cTn dur="1" fill="hold" id="30">
                                          <p:stCondLst>
                                            <p:cond delay="0"/>
                                          </p:stCondLst>
                                        </p:cTn>
                                        <p:tgtEl>
                                          <p:spTgt spid="14"/>
                                        </p:tgtEl>
                                        <p:attrNameLst>
                                          <p:attrName>style.visibility</p:attrName>
                                        </p:attrNameLst>
                                      </p:cBhvr>
                                      <p:to>
                                        <p:strVal val="visible"/>
                                      </p:to>
                                    </p:set>
                                    <p:animEffect filter="fade" transition="in">
                                      <p:cBhvr>
                                        <p:cTn dur="1000" id="31"/>
                                        <p:tgtEl>
                                          <p:spTgt spid="14"/>
                                        </p:tgtEl>
                                      </p:cBhvr>
                                    </p:animEffect>
                                    <p:anim calcmode="lin" valueType="num">
                                      <p:cBhvr>
                                        <p:cTn dur="1000" fill="hold" id="32"/>
                                        <p:tgtEl>
                                          <p:spTgt spid="14"/>
                                        </p:tgtEl>
                                        <p:attrNameLst>
                                          <p:attrName>ppt_x</p:attrName>
                                        </p:attrNameLst>
                                      </p:cBhvr>
                                      <p:tavLst>
                                        <p:tav tm="0">
                                          <p:val>
                                            <p:strVal val="#ppt_x"/>
                                          </p:val>
                                        </p:tav>
                                        <p:tav tm="100000">
                                          <p:val>
                                            <p:strVal val="#ppt_x"/>
                                          </p:val>
                                        </p:tav>
                                      </p:tavLst>
                                    </p:anim>
                                    <p:anim calcmode="lin" valueType="num">
                                      <p:cBhvr>
                                        <p:cTn dur="1000" fill="hold" id="33"/>
                                        <p:tgtEl>
                                          <p:spTgt spid="14"/>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1700"/>
                            </p:stCondLst>
                            <p:childTnLst>
                              <p:par>
                                <p:cTn fill="hold" grpId="0" id="35" nodeType="afterEffect" presetClass="entr" presetID="2" presetSubtype="4">
                                  <p:stCondLst>
                                    <p:cond delay="0"/>
                                  </p:stCondLst>
                                  <p:iterate type="lt">
                                    <p:tmPct val="10000"/>
                                  </p:iterate>
                                  <p:childTnLst>
                                    <p:set>
                                      <p:cBhvr>
                                        <p:cTn dur="1" fill="hold" id="36">
                                          <p:stCondLst>
                                            <p:cond delay="0"/>
                                          </p:stCondLst>
                                        </p:cTn>
                                        <p:tgtEl>
                                          <p:spTgt spid="22"/>
                                        </p:tgtEl>
                                        <p:attrNameLst>
                                          <p:attrName>style.visibility</p:attrName>
                                        </p:attrNameLst>
                                      </p:cBhvr>
                                      <p:to>
                                        <p:strVal val="visible"/>
                                      </p:to>
                                    </p:set>
                                    <p:anim calcmode="lin" valueType="num">
                                      <p:cBhvr additive="base">
                                        <p:cTn dur="500" fill="hold" id="37"/>
                                        <p:tgtEl>
                                          <p:spTgt spid="22"/>
                                        </p:tgtEl>
                                        <p:attrNameLst>
                                          <p:attrName>ppt_x</p:attrName>
                                        </p:attrNameLst>
                                      </p:cBhvr>
                                      <p:tavLst>
                                        <p:tav tm="0">
                                          <p:val>
                                            <p:strVal val="#ppt_x"/>
                                          </p:val>
                                        </p:tav>
                                        <p:tav tm="100000">
                                          <p:val>
                                            <p:strVal val="#ppt_x"/>
                                          </p:val>
                                        </p:tav>
                                      </p:tavLst>
                                    </p:anim>
                                    <p:anim calcmode="lin" valueType="num">
                                      <p:cBhvr additive="base">
                                        <p:cTn dur="500" fill="hold" id="38"/>
                                        <p:tgtEl>
                                          <p:spTgt spid="22"/>
                                        </p:tgtEl>
                                        <p:attrNameLst>
                                          <p:attrName>ppt_y</p:attrName>
                                        </p:attrNameLst>
                                      </p:cBhvr>
                                      <p:tavLst>
                                        <p:tav tm="0">
                                          <p:val>
                                            <p:strVal val="1+#ppt_h/2"/>
                                          </p:val>
                                        </p:tav>
                                        <p:tav tm="100000">
                                          <p:val>
                                            <p:strVal val="#ppt_y"/>
                                          </p:val>
                                        </p:tav>
                                      </p:tavLst>
                                    </p:anim>
                                  </p:childTnLst>
                                </p:cTn>
                              </p:par>
                              <p:par>
                                <p:cTn fill="hold" grpId="1" id="39" nodeType="withEffect" presetClass="emph" presetID="26" presetSubtype="0">
                                  <p:stCondLst>
                                    <p:cond delay="1500"/>
                                  </p:stCondLst>
                                  <p:iterate type="lt">
                                    <p:tmPct val="10000"/>
                                  </p:iterate>
                                  <p:childTnLst>
                                    <p:animEffect filter="fade" transition="out">
                                      <p:cBhvr>
                                        <p:cTn dur="500" id="40" tmFilter="0, 0; .2, .5; .8, .5; 1, 0"/>
                                        <p:tgtEl>
                                          <p:spTgt spid="22"/>
                                        </p:tgtEl>
                                      </p:cBhvr>
                                    </p:animEffect>
                                    <p:animScale>
                                      <p:cBhvr>
                                        <p:cTn autoRev="1" dur="250" fill="hold" id="41"/>
                                        <p:tgtEl>
                                          <p:spTgt spid="22"/>
                                        </p:tgtEl>
                                      </p:cBhvr>
                                      <p:by x="105000" y="105000"/>
                                    </p:animScale>
                                  </p:childTnLst>
                                </p:cTn>
                              </p:par>
                            </p:childTnLst>
                          </p:cTn>
                        </p:par>
                        <p:par>
                          <p:cTn fill="hold" id="42" nodeType="afterGroup">
                            <p:stCondLst>
                              <p:cond delay="3700"/>
                            </p:stCondLst>
                            <p:childTnLst>
                              <p:par>
                                <p:cTn fill="hold" grpId="0" id="43" nodeType="afterEffect" presetClass="entr" presetID="14" presetSubtype="10">
                                  <p:stCondLst>
                                    <p:cond delay="0"/>
                                  </p:stCondLst>
                                  <p:childTnLst>
                                    <p:set>
                                      <p:cBhvr>
                                        <p:cTn dur="1" fill="hold" id="44">
                                          <p:stCondLst>
                                            <p:cond delay="0"/>
                                          </p:stCondLst>
                                        </p:cTn>
                                        <p:tgtEl>
                                          <p:spTgt spid="48"/>
                                        </p:tgtEl>
                                        <p:attrNameLst>
                                          <p:attrName>style.visibility</p:attrName>
                                        </p:attrNameLst>
                                      </p:cBhvr>
                                      <p:to>
                                        <p:strVal val="visible"/>
                                      </p:to>
                                    </p:set>
                                    <p:animEffect filter="randombar(horizontal)" transition="in">
                                      <p:cBhvr>
                                        <p:cTn dur="500" id="45"/>
                                        <p:tgtEl>
                                          <p:spTgt spid="48"/>
                                        </p:tgtEl>
                                      </p:cBhvr>
                                    </p:animEffect>
                                  </p:childTnLst>
                                </p:cTn>
                              </p:par>
                            </p:childTnLst>
                          </p:cTn>
                        </p:par>
                        <p:par>
                          <p:cTn fill="hold" id="46" nodeType="afterGroup">
                            <p:stCondLst>
                              <p:cond delay="4200"/>
                            </p:stCondLst>
                            <p:childTnLst>
                              <p:par>
                                <p:cTn fill="hold" id="47" nodeType="afterEffect" presetClass="entr" presetID="55" presetSubtype="0">
                                  <p:stCondLst>
                                    <p:cond delay="0"/>
                                  </p:stCondLst>
                                  <p:childTnLst>
                                    <p:set>
                                      <p:cBhvr>
                                        <p:cTn dur="1" fill="hold" id="48">
                                          <p:stCondLst>
                                            <p:cond delay="0"/>
                                          </p:stCondLst>
                                        </p:cTn>
                                        <p:tgtEl>
                                          <p:spTgt spid="50"/>
                                        </p:tgtEl>
                                        <p:attrNameLst>
                                          <p:attrName>style.visibility</p:attrName>
                                        </p:attrNameLst>
                                      </p:cBhvr>
                                      <p:to>
                                        <p:strVal val="visible"/>
                                      </p:to>
                                    </p:set>
                                    <p:anim calcmode="lin" valueType="num">
                                      <p:cBhvr>
                                        <p:cTn dur="1000" fill="hold" id="49"/>
                                        <p:tgtEl>
                                          <p:spTgt spid="50"/>
                                        </p:tgtEl>
                                        <p:attrNameLst>
                                          <p:attrName>ppt_w</p:attrName>
                                        </p:attrNameLst>
                                      </p:cBhvr>
                                      <p:tavLst>
                                        <p:tav tm="0">
                                          <p:val>
                                            <p:strVal val="#ppt_w*0.70"/>
                                          </p:val>
                                        </p:tav>
                                        <p:tav tm="100000">
                                          <p:val>
                                            <p:strVal val="#ppt_w"/>
                                          </p:val>
                                        </p:tav>
                                      </p:tavLst>
                                    </p:anim>
                                    <p:anim calcmode="lin" valueType="num">
                                      <p:cBhvr>
                                        <p:cTn dur="1000" fill="hold" id="50"/>
                                        <p:tgtEl>
                                          <p:spTgt spid="50"/>
                                        </p:tgtEl>
                                        <p:attrNameLst>
                                          <p:attrName>ppt_h</p:attrName>
                                        </p:attrNameLst>
                                      </p:cBhvr>
                                      <p:tavLst>
                                        <p:tav tm="0">
                                          <p:val>
                                            <p:strVal val="#ppt_h"/>
                                          </p:val>
                                        </p:tav>
                                        <p:tav tm="100000">
                                          <p:val>
                                            <p:strVal val="#ppt_h"/>
                                          </p:val>
                                        </p:tav>
                                      </p:tavLst>
                                    </p:anim>
                                    <p:animEffect filter="fade" transition="in">
                                      <p:cBhvr>
                                        <p:cTn dur="1000" id="51"/>
                                        <p:tgtEl>
                                          <p:spTgt spid="50"/>
                                        </p:tgtEl>
                                      </p:cBhvr>
                                    </p:animEffect>
                                  </p:childTnLst>
                                </p:cTn>
                              </p:par>
                              <p:par>
                                <p:cTn decel="100000" fill="hold" grpId="0" id="52" nodeType="withEffect" presetClass="entr" presetID="2" presetSubtype="4">
                                  <p:stCondLst>
                                    <p:cond delay="500"/>
                                  </p:stCondLst>
                                  <p:childTnLst>
                                    <p:set>
                                      <p:cBhvr>
                                        <p:cTn dur="1" fill="hold" id="53">
                                          <p:stCondLst>
                                            <p:cond delay="0"/>
                                          </p:stCondLst>
                                        </p:cTn>
                                        <p:tgtEl>
                                          <p:spTgt spid="12"/>
                                        </p:tgtEl>
                                        <p:attrNameLst>
                                          <p:attrName>style.visibility</p:attrName>
                                        </p:attrNameLst>
                                      </p:cBhvr>
                                      <p:to>
                                        <p:strVal val="visible"/>
                                      </p:to>
                                    </p:set>
                                    <p:anim calcmode="lin" valueType="num">
                                      <p:cBhvr additive="base">
                                        <p:cTn dur="1500" fill="hold" id="54"/>
                                        <p:tgtEl>
                                          <p:spTgt spid="12"/>
                                        </p:tgtEl>
                                        <p:attrNameLst>
                                          <p:attrName>ppt_x</p:attrName>
                                        </p:attrNameLst>
                                      </p:cBhvr>
                                      <p:tavLst>
                                        <p:tav tm="0">
                                          <p:val>
                                            <p:strVal val="#ppt_x"/>
                                          </p:val>
                                        </p:tav>
                                        <p:tav tm="100000">
                                          <p:val>
                                            <p:strVal val="#ppt_x"/>
                                          </p:val>
                                        </p:tav>
                                      </p:tavLst>
                                    </p:anim>
                                    <p:anim calcmode="lin" valueType="num">
                                      <p:cBhvr additive="base">
                                        <p:cTn dur="1500" fill="hold" id="55"/>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22"/>
      <p:bldP grpId="1" spid="22"/>
      <p:bldP grpId="0" spid="48"/>
      <p:bldP grpId="0" spid="14"/>
      <p:bldP grpId="0" spid="12"/>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a:extLst>
              <a:ext uri="{FF2B5EF4-FFF2-40B4-BE49-F238E27FC236}">
                <a16:creationId xmlns:a16="http://schemas.microsoft.com/office/drawing/2014/main" id="{BD28525C-F7F5-466A-A3DE-CB43BB8CE0E0}"/>
              </a:ext>
            </a:extLst>
          </p:cNvPr>
          <p:cNvSpPr/>
          <p:nvPr/>
        </p:nvSpPr>
        <p:spPr>
          <a:xfrm>
            <a:off x="468356" y="509067"/>
            <a:ext cx="446044" cy="446044"/>
          </a:xfrm>
          <a:prstGeom prst="ellipse">
            <a:avLst/>
          </a:prstGeom>
          <a:solidFill>
            <a:schemeClr val="accent1">
              <a:lumMod val="60000"/>
              <a:lumOff val="40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Ins="360000" rtlCol="0"/>
          <a:lstStyle/>
          <a:p>
            <a:pPr algn="r" defTabSz="914377"/>
            <a:endParaRPr altLang="en-US" b="1" lang="zh-CN" sz="1400">
              <a:solidFill>
                <a:schemeClr val="tx1"/>
              </a:solidFill>
              <a:latin charset="-122" panose="00000500000000000000" pitchFamily="2" typeface="三极准柔宋"/>
              <a:ea charset="-122" panose="00000500000000000000" pitchFamily="2" typeface="三极准柔宋"/>
              <a:cs charset="0" typeface="Open Sans"/>
            </a:endParaRPr>
          </a:p>
        </p:txBody>
      </p:sp>
      <p:sp>
        <p:nvSpPr>
          <p:cNvPr id="3" name="文本框 2">
            <a:extLst>
              <a:ext uri="{FF2B5EF4-FFF2-40B4-BE49-F238E27FC236}">
                <a16:creationId xmlns:a16="http://schemas.microsoft.com/office/drawing/2014/main" id="{02A867D6-C1D2-4B97-BB70-5AE2D35EF18A}"/>
              </a:ext>
            </a:extLst>
          </p:cNvPr>
          <p:cNvSpPr txBox="1"/>
          <p:nvPr/>
        </p:nvSpPr>
        <p:spPr>
          <a:xfrm>
            <a:off x="1168803" y="470479"/>
            <a:ext cx="3254366" cy="518160"/>
          </a:xfrm>
          <a:prstGeom prst="rect">
            <a:avLst/>
          </a:prstGeom>
          <a:noFill/>
        </p:spPr>
        <p:txBody>
          <a:bodyPr rtlCol="0" wrap="square">
            <a:spAutoFit/>
          </a:bodyPr>
          <a:lstStyle/>
          <a:p>
            <a:r>
              <a:rPr altLang="en-US" b="1" lang="zh-CN" sz="2800">
                <a:solidFill>
                  <a:schemeClr val="accent1">
                    <a:lumMod val="60000"/>
                    <a:lumOff val="40000"/>
                  </a:schemeClr>
                </a:solidFill>
                <a:latin charset="-122" panose="020b0503020204020204" pitchFamily="34" typeface="微软雅黑"/>
                <a:ea charset="-122" panose="020b0503020204020204" pitchFamily="34" typeface="微软雅黑"/>
              </a:rPr>
              <a:t>未来和发展前景</a:t>
            </a:r>
          </a:p>
        </p:txBody>
      </p:sp>
      <p:sp>
        <p:nvSpPr>
          <p:cNvPr id="50" name="ïṧļîdé">
            <a:extLst>
              <a:ext uri="{FF2B5EF4-FFF2-40B4-BE49-F238E27FC236}">
                <a16:creationId xmlns:a16="http://schemas.microsoft.com/office/drawing/2014/main" id="{9F60EFF4-A5EC-44D0-86C6-1F55DEABE7B7}"/>
              </a:ext>
            </a:extLst>
          </p:cNvPr>
          <p:cNvSpPr/>
          <p:nvPr/>
        </p:nvSpPr>
        <p:spPr>
          <a:xfrm>
            <a:off x="4483974" y="3889709"/>
            <a:ext cx="1449262" cy="1449261"/>
          </a:xfrm>
          <a:prstGeom prst="corner">
            <a:avLst>
              <a:gd fmla="val 16416" name="adj1"/>
              <a:gd fmla="val 16509" name="adj2"/>
            </a:avLst>
          </a:prstGeom>
          <a:solidFill>
            <a:schemeClr val="accent1">
              <a:lumMod val="60000"/>
              <a:lumOff val="40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p>
            <a:pPr algn="r" defTabSz="914377"/>
            <a:endParaRPr b="1" sz="1400">
              <a:latin charset="-122" panose="00000500000000000000" pitchFamily="2" typeface="三极准柔宋"/>
              <a:ea charset="-122" panose="00000500000000000000" pitchFamily="2" typeface="三极准柔宋"/>
              <a:cs charset="0" typeface="Open Sans"/>
            </a:endParaRPr>
          </a:p>
        </p:txBody>
      </p:sp>
      <p:sp>
        <p:nvSpPr>
          <p:cNvPr id="51" name="îṩľïḍè">
            <a:extLst>
              <a:ext uri="{FF2B5EF4-FFF2-40B4-BE49-F238E27FC236}">
                <a16:creationId xmlns:a16="http://schemas.microsoft.com/office/drawing/2014/main" id="{55E742DF-1E12-4C93-AE5D-16E2DA79296A}"/>
              </a:ext>
            </a:extLst>
          </p:cNvPr>
          <p:cNvSpPr/>
          <p:nvPr/>
        </p:nvSpPr>
        <p:spPr>
          <a:xfrm flipH="1">
            <a:off x="6270402" y="3889709"/>
            <a:ext cx="1449262" cy="1449261"/>
          </a:xfrm>
          <a:prstGeom prst="corner">
            <a:avLst>
              <a:gd fmla="val 16416" name="adj1"/>
              <a:gd fmla="val 16509" name="adj2"/>
            </a:avLst>
          </a:prstGeom>
          <a:solidFill>
            <a:schemeClr val="accent1">
              <a:lumMod val="60000"/>
              <a:lumOff val="40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p>
            <a:pPr algn="r" defTabSz="914377"/>
            <a:endParaRPr b="1" sz="1400">
              <a:latin charset="-122" panose="00000500000000000000" pitchFamily="2" typeface="三极准柔宋"/>
              <a:ea charset="-122" panose="00000500000000000000" pitchFamily="2" typeface="三极准柔宋"/>
              <a:cs charset="0" typeface="Open Sans"/>
            </a:endParaRPr>
          </a:p>
        </p:txBody>
      </p:sp>
      <p:sp>
        <p:nvSpPr>
          <p:cNvPr id="52" name="í$ḻîḓê">
            <a:extLst>
              <a:ext uri="{FF2B5EF4-FFF2-40B4-BE49-F238E27FC236}">
                <a16:creationId xmlns:a16="http://schemas.microsoft.com/office/drawing/2014/main" id="{39EC7B1F-F467-423A-8C93-C3CD4907EFA7}"/>
              </a:ext>
            </a:extLst>
          </p:cNvPr>
          <p:cNvSpPr/>
          <p:nvPr/>
        </p:nvSpPr>
        <p:spPr>
          <a:xfrm flipV="1">
            <a:off x="4483974" y="2136987"/>
            <a:ext cx="1449262" cy="1449261"/>
          </a:xfrm>
          <a:prstGeom prst="corner">
            <a:avLst>
              <a:gd fmla="val 16416" name="adj1"/>
              <a:gd fmla="val 16509" name="adj2"/>
            </a:avLst>
          </a:prstGeom>
          <a:solidFill>
            <a:schemeClr val="accent1">
              <a:lumMod val="60000"/>
              <a:lumOff val="40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p>
            <a:pPr algn="r" defTabSz="914377"/>
            <a:endParaRPr b="1" sz="1400">
              <a:latin charset="-122" panose="00000500000000000000" pitchFamily="2" typeface="三极准柔宋"/>
              <a:ea charset="-122" panose="00000500000000000000" pitchFamily="2" typeface="三极准柔宋"/>
              <a:cs charset="0" typeface="Open Sans"/>
            </a:endParaRPr>
          </a:p>
        </p:txBody>
      </p:sp>
      <p:sp>
        <p:nvSpPr>
          <p:cNvPr id="53" name="îṩ1íḋè">
            <a:extLst>
              <a:ext uri="{FF2B5EF4-FFF2-40B4-BE49-F238E27FC236}">
                <a16:creationId xmlns:a16="http://schemas.microsoft.com/office/drawing/2014/main" id="{6F5B240D-1494-4BD3-8D9E-3D1447C5DBCD}"/>
              </a:ext>
            </a:extLst>
          </p:cNvPr>
          <p:cNvSpPr/>
          <p:nvPr/>
        </p:nvSpPr>
        <p:spPr>
          <a:xfrm flipH="1" flipV="1">
            <a:off x="6270402" y="2136987"/>
            <a:ext cx="1449262" cy="1449261"/>
          </a:xfrm>
          <a:prstGeom prst="corner">
            <a:avLst>
              <a:gd fmla="val 16416" name="adj1"/>
              <a:gd fmla="val 16509" name="adj2"/>
            </a:avLst>
          </a:prstGeom>
          <a:solidFill>
            <a:schemeClr val="accent1">
              <a:lumMod val="60000"/>
              <a:lumOff val="40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p>
            <a:pPr algn="r" defTabSz="914377"/>
            <a:endParaRPr b="1" sz="1400">
              <a:latin charset="-122" panose="00000500000000000000" pitchFamily="2" typeface="三极准柔宋"/>
              <a:ea charset="-122" panose="00000500000000000000" pitchFamily="2" typeface="三极准柔宋"/>
              <a:cs charset="0" typeface="Open Sans"/>
            </a:endParaRPr>
          </a:p>
        </p:txBody>
      </p:sp>
      <p:sp>
        <p:nvSpPr>
          <p:cNvPr id="54" name="íṣļïḋê">
            <a:extLst>
              <a:ext uri="{FF2B5EF4-FFF2-40B4-BE49-F238E27FC236}">
                <a16:creationId xmlns:a16="http://schemas.microsoft.com/office/drawing/2014/main" id="{37FBD721-C746-4996-A31E-AC8D11CA1C46}"/>
              </a:ext>
            </a:extLst>
          </p:cNvPr>
          <p:cNvSpPr/>
          <p:nvPr/>
        </p:nvSpPr>
        <p:spPr>
          <a:xfrm>
            <a:off x="4625443" y="2261603"/>
            <a:ext cx="2952753" cy="2952750"/>
          </a:xfrm>
          <a:prstGeom prst="rect">
            <a:avLst/>
          </a:prstGeom>
          <a:blipFill dpi="0" rotWithShape="1">
            <a:blip r:embed="rId2">
              <a:extLst>
                <a:ext uri="{28A0092B-C50C-407E-A947-70E740481C1C}">
                  <a14:useLocalDpi val="0"/>
                </a:ext>
              </a:extLst>
            </a:blip>
            <a:stretch>
              <a:fillRect/>
            </a:stretch>
          </a:blipFill>
          <a:ln algn="ctr" cap="flat" cmpd="sng" w="76200">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latin charset="-122" panose="02020400000000000000" pitchFamily="18" typeface="仓耳青禾体-谷力 W05"/>
            </a:endParaRPr>
          </a:p>
        </p:txBody>
      </p:sp>
      <p:cxnSp>
        <p:nvCxnSpPr>
          <p:cNvPr id="55" name="直接连接符 54">
            <a:extLst>
              <a:ext uri="{FF2B5EF4-FFF2-40B4-BE49-F238E27FC236}">
                <a16:creationId xmlns:a16="http://schemas.microsoft.com/office/drawing/2014/main" id="{562870C0-5BA2-48B4-A4FA-4E14FC5877B8}"/>
              </a:ext>
            </a:extLst>
          </p:cNvPr>
          <p:cNvCxnSpPr/>
          <p:nvPr/>
        </p:nvCxnSpPr>
        <p:spPr>
          <a:xfrm flipV="1">
            <a:off x="1120253" y="3715890"/>
            <a:ext cx="3224051" cy="14363"/>
          </a:xfrm>
          <a:prstGeom prst="line">
            <a:avLst/>
          </a:prstGeom>
          <a:ln cap="rnd" w="3175">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B81B17D5-4D12-4A55-A055-6B4874EE4040}"/>
              </a:ext>
            </a:extLst>
          </p:cNvPr>
          <p:cNvCxnSpPr/>
          <p:nvPr/>
        </p:nvCxnSpPr>
        <p:spPr>
          <a:xfrm flipV="1">
            <a:off x="7847696" y="3715890"/>
            <a:ext cx="3224051" cy="14363"/>
          </a:xfrm>
          <a:prstGeom prst="line">
            <a:avLst/>
          </a:prstGeom>
          <a:ln cap="rnd" w="3175">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57" name="ïṣliḋè">
            <a:extLst>
              <a:ext uri="{FF2B5EF4-FFF2-40B4-BE49-F238E27FC236}">
                <a16:creationId xmlns:a16="http://schemas.microsoft.com/office/drawing/2014/main" id="{8B3FB62C-7F86-411E-9803-911EA552145C}"/>
              </a:ext>
            </a:extLst>
          </p:cNvPr>
          <p:cNvGrpSpPr/>
          <p:nvPr/>
        </p:nvGrpSpPr>
        <p:grpSpPr>
          <a:xfrm>
            <a:off x="4200825" y="4916515"/>
            <a:ext cx="702159" cy="702159"/>
            <a:chOff x="6362700" y="1171575"/>
            <a:chExt cx="571500" cy="571500"/>
          </a:xfrm>
          <a:solidFill>
            <a:schemeClr val="accent1">
              <a:lumMod val="60000"/>
              <a:lumOff val="40000"/>
            </a:schemeClr>
          </a:solidFill>
        </p:grpSpPr>
        <p:sp>
          <p:nvSpPr>
            <p:cNvPr id="58" name="îṩ1íďe">
              <a:extLst>
                <a:ext uri="{FF2B5EF4-FFF2-40B4-BE49-F238E27FC236}">
                  <a16:creationId xmlns:a16="http://schemas.microsoft.com/office/drawing/2014/main" id="{ACAB3120-3852-4012-83C6-EE9ECBD0754E}"/>
                </a:ext>
              </a:extLst>
            </p:cNvPr>
            <p:cNvSpPr/>
            <p:nvPr/>
          </p:nvSpPr>
          <p:spPr>
            <a:xfrm>
              <a:off x="6362700" y="1171575"/>
              <a:ext cx="571500" cy="571500"/>
            </a:xfrm>
            <a:prstGeom prst="ellipse">
              <a:avLst/>
            </a:prstGeom>
            <a:grp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p>
              <a:pPr algn="r" defTabSz="914377"/>
              <a:endParaRPr altLang="en-US" b="1" lang="zh-CN" sz="1400">
                <a:latin charset="-122" panose="00000500000000000000" pitchFamily="2" typeface="三极准柔宋"/>
                <a:ea charset="-122" panose="00000500000000000000" pitchFamily="2" typeface="三极准柔宋"/>
                <a:cs charset="0" typeface="Open Sans"/>
              </a:endParaRPr>
            </a:p>
          </p:txBody>
        </p:sp>
        <p:sp>
          <p:nvSpPr>
            <p:cNvPr id="59" name="ïšľiḓe">
              <a:extLst>
                <a:ext uri="{FF2B5EF4-FFF2-40B4-BE49-F238E27FC236}">
                  <a16:creationId xmlns:a16="http://schemas.microsoft.com/office/drawing/2014/main" id="{7312ED09-C1D5-4423-966B-A4AA2885F7E3}"/>
                </a:ext>
              </a:extLst>
            </p:cNvPr>
            <p:cNvSpPr/>
            <p:nvPr/>
          </p:nvSpPr>
          <p:spPr bwMode="auto">
            <a:xfrm>
              <a:off x="6523746" y="1329613"/>
              <a:ext cx="249408" cy="255423"/>
            </a:xfrm>
            <a:custGeom>
              <a:gdLst>
                <a:gd fmla="*/ 1547 w 10400" name="T0"/>
                <a:gd fmla="*/ 9330 h 10667" name="T1"/>
                <a:gd fmla="*/ 3077 w 10400" name="T2"/>
                <a:gd fmla="*/ 9013 h 10667" name="T3"/>
                <a:gd fmla="*/ 6114 w 10400" name="T4"/>
                <a:gd fmla="*/ 9700 h 10667" name="T5"/>
                <a:gd fmla="*/ 6806 w 10400" name="T6"/>
                <a:gd fmla="*/ 8539 h 10667" name="T7"/>
                <a:gd fmla="*/ 4079 w 10400" name="T8"/>
                <a:gd fmla="*/ 1127 h 10667" name="T9"/>
                <a:gd fmla="*/ 5193 w 10400" name="T10"/>
                <a:gd fmla="*/ 2254 h 10667" name="T11"/>
                <a:gd fmla="*/ 6352 w 10400" name="T12"/>
                <a:gd fmla="*/ 3340 h 10667" name="T13"/>
                <a:gd fmla="*/ 6296 w 10400" name="T14"/>
                <a:gd fmla="*/ 5841 h 10667" name="T15"/>
                <a:gd fmla="*/ 5318 w 10400" name="T16"/>
                <a:gd fmla="*/ 6578 h 10667" name="T17"/>
                <a:gd fmla="*/ 4851 w 10400" name="T18"/>
                <a:gd fmla="*/ 10126 h 10667" name="T19"/>
                <a:gd fmla="*/ 4154 w 10400" name="T20"/>
                <a:gd fmla="*/ 5500 h 10667" name="T21"/>
                <a:gd fmla="*/ 993 w 10400" name="T22"/>
                <a:gd fmla="*/ 1669 h 10667" name="T23"/>
                <a:gd fmla="*/ 4493 w 10400" name="T24"/>
                <a:gd fmla="*/ 2470 h 10667" name="T25"/>
                <a:gd fmla="*/ 5203 w 10400" name="T26"/>
                <a:gd fmla="*/ 5915 h 10667" name="T27"/>
                <a:gd fmla="*/ 5890 w 10400" name="T28"/>
                <a:gd fmla="*/ 2481 h 10667" name="T29"/>
                <a:gd fmla="*/ 9353 w 10400" name="T30"/>
                <a:gd fmla="*/ 1669 h 10667" name="T31"/>
                <a:gd fmla="*/ 8900 w 10400" name="T32"/>
                <a:gd fmla="*/ 5088 h 10667" name="T33"/>
                <a:gd fmla="*/ 8763 w 10400" name="T34"/>
                <a:gd fmla="*/ 4301 h 10667" name="T35"/>
                <a:gd fmla="*/ 7729 w 10400" name="T36"/>
                <a:gd fmla="*/ 3953 h 10667" name="T37"/>
                <a:gd fmla="*/ 8505 w 10400" name="T38"/>
                <a:gd fmla="*/ 5505 h 10667" name="T39"/>
                <a:gd fmla="*/ 8530 w 10400" name="T40"/>
                <a:gd fmla="*/ 6867 h 10667" name="T41"/>
                <a:gd fmla="*/ 9012 w 10400" name="T42"/>
                <a:gd fmla="*/ 6736 h 10667" name="T43"/>
                <a:gd fmla="*/ 9315 w 10400" name="T44"/>
                <a:gd fmla="*/ 6686 h 10667" name="T45"/>
                <a:gd fmla="*/ 9046 w 10400" name="T46"/>
                <a:gd fmla="*/ 4530 h 10667" name="T47"/>
                <a:gd fmla="*/ 9997 w 10400" name="T48"/>
                <a:gd fmla="*/ 3776 h 10667" name="T49"/>
                <a:gd fmla="*/ 8844 w 10400" name="T50"/>
                <a:gd fmla="*/ 4304 h 10667" name="T51"/>
                <a:gd fmla="*/ 8790 w 10400" name="T52"/>
                <a:gd fmla="*/ 3675 h 10667" name="T53"/>
                <a:gd fmla="*/ 9514 w 10400" name="T54"/>
                <a:gd fmla="*/ 6418 h 10667" name="T55"/>
                <a:gd fmla="*/ 9245 w 10400" name="T56"/>
                <a:gd fmla="*/ 6917 h 10667" name="T57"/>
                <a:gd fmla="*/ 7957 w 10400" name="T58"/>
                <a:gd fmla="*/ 6629 h 10667" name="T59"/>
                <a:gd fmla="*/ 7308 w 10400" name="T60"/>
                <a:gd fmla="*/ 6762 h 10667" name="T61"/>
                <a:gd fmla="*/ 9494 w 10400" name="T62"/>
                <a:gd fmla="*/ 6253 h 10667" name="T63"/>
                <a:gd fmla="*/ 577 w 10400" name="T64"/>
                <a:gd fmla="*/ 3770 h 10667" name="T65"/>
                <a:gd fmla="*/ 1355 w 10400" name="T66"/>
                <a:gd fmla="*/ 4518 h 10667" name="T67"/>
                <a:gd fmla="*/ 1282 w 10400" name="T68"/>
                <a:gd fmla="*/ 5462 h 10667" name="T69"/>
                <a:gd fmla="*/ 1236 w 10400" name="T70"/>
                <a:gd fmla="*/ 6867 h 10667" name="T71"/>
                <a:gd fmla="*/ 1718 w 10400" name="T72"/>
                <a:gd fmla="*/ 6728 h 10667" name="T73"/>
                <a:gd fmla="*/ 2022 w 10400" name="T74"/>
                <a:gd fmla="*/ 6694 h 10667" name="T75"/>
                <a:gd fmla="*/ 1843 w 10400" name="T76"/>
                <a:gd fmla="*/ 4519 h 10667" name="T77"/>
                <a:gd fmla="*/ 2505 w 10400" name="T78"/>
                <a:gd fmla="*/ 3770 h 10667" name="T79"/>
                <a:gd fmla="*/ 1608 w 10400" name="T80"/>
                <a:gd fmla="*/ 5217 h 10667" name="T81"/>
                <a:gd fmla="*/ 1557 w 10400" name="T82"/>
                <a:gd fmla="*/ 4304 h 10667" name="T83"/>
                <a:gd fmla="*/ 1610 w 10400" name="T84"/>
                <a:gd fmla="*/ 3675 h 10667" name="T85"/>
                <a:gd fmla="*/ 1898 w 10400" name="T86"/>
                <a:gd fmla="*/ 3969 h 10667" name="T87"/>
                <a:gd fmla="*/ 1547 w 10400" name="T88"/>
                <a:gd fmla="*/ 7324 h 10667" name="T89"/>
                <a:gd fmla="*/ 2189 w 10400" name="T90"/>
                <a:gd fmla="*/ 6405 h 10667" name="T91"/>
                <a:gd fmla="*/ 1172 w 10400" name="T92"/>
                <a:gd fmla="*/ 6918 h 10667" name="T93"/>
                <a:gd fmla="*/ 669 w 10400" name="T94"/>
                <a:gd fmla="*/ 6629 h 10667"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0667" w="10400">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grp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r" defTabSz="914377"/>
              <a:endParaRPr b="1" sz="1400">
                <a:solidFill>
                  <a:schemeClr val="lt1"/>
                </a:solidFill>
                <a:latin charset="-122" panose="00000500000000000000" pitchFamily="2" typeface="三极准柔宋"/>
                <a:ea charset="-122" panose="00000500000000000000" pitchFamily="2" typeface="三极准柔宋"/>
                <a:cs charset="0" typeface="Open Sans"/>
              </a:endParaRPr>
            </a:p>
          </p:txBody>
        </p:sp>
      </p:grpSp>
      <p:grpSp>
        <p:nvGrpSpPr>
          <p:cNvPr id="60" name="isľîḍê">
            <a:extLst>
              <a:ext uri="{FF2B5EF4-FFF2-40B4-BE49-F238E27FC236}">
                <a16:creationId xmlns:a16="http://schemas.microsoft.com/office/drawing/2014/main" id="{90D19F21-A394-4755-96C8-6A3CFB35D2A4}"/>
              </a:ext>
            </a:extLst>
          </p:cNvPr>
          <p:cNvGrpSpPr/>
          <p:nvPr/>
        </p:nvGrpSpPr>
        <p:grpSpPr>
          <a:xfrm>
            <a:off x="7227116" y="4916515"/>
            <a:ext cx="702159" cy="702159"/>
            <a:chOff x="6362700" y="1171575"/>
            <a:chExt cx="571500" cy="571500"/>
          </a:xfrm>
          <a:solidFill>
            <a:schemeClr val="accent1">
              <a:lumMod val="60000"/>
              <a:lumOff val="40000"/>
            </a:schemeClr>
          </a:solidFill>
        </p:grpSpPr>
        <p:sp>
          <p:nvSpPr>
            <p:cNvPr id="61" name="îSḷiḓê">
              <a:extLst>
                <a:ext uri="{FF2B5EF4-FFF2-40B4-BE49-F238E27FC236}">
                  <a16:creationId xmlns:a16="http://schemas.microsoft.com/office/drawing/2014/main" id="{B9EE4198-9A67-465A-9409-66C249E668D0}"/>
                </a:ext>
              </a:extLst>
            </p:cNvPr>
            <p:cNvSpPr/>
            <p:nvPr/>
          </p:nvSpPr>
          <p:spPr>
            <a:xfrm>
              <a:off x="6362700" y="1171575"/>
              <a:ext cx="571500" cy="571500"/>
            </a:xfrm>
            <a:prstGeom prst="ellipse">
              <a:avLst/>
            </a:prstGeom>
            <a:grp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p>
              <a:pPr algn="r" defTabSz="914377"/>
              <a:endParaRPr altLang="en-US" b="1" lang="zh-CN" sz="1400">
                <a:latin charset="-122" panose="00000500000000000000" pitchFamily="2" typeface="三极准柔宋"/>
                <a:ea charset="-122" panose="00000500000000000000" pitchFamily="2" typeface="三极准柔宋"/>
                <a:cs charset="0" typeface="Open Sans"/>
              </a:endParaRPr>
            </a:p>
          </p:txBody>
        </p:sp>
        <p:sp>
          <p:nvSpPr>
            <p:cNvPr id="62" name="ïSḷïḓè">
              <a:extLst>
                <a:ext uri="{FF2B5EF4-FFF2-40B4-BE49-F238E27FC236}">
                  <a16:creationId xmlns:a16="http://schemas.microsoft.com/office/drawing/2014/main" id="{4318BB2D-2D83-444B-9A67-F1ED858525E4}"/>
                </a:ext>
              </a:extLst>
            </p:cNvPr>
            <p:cNvSpPr/>
            <p:nvPr/>
          </p:nvSpPr>
          <p:spPr bwMode="auto">
            <a:xfrm>
              <a:off x="6523746" y="1329613"/>
              <a:ext cx="249408" cy="255423"/>
            </a:xfrm>
            <a:custGeom>
              <a:gdLst>
                <a:gd fmla="*/ 1547 w 10400" name="T0"/>
                <a:gd fmla="*/ 9330 h 10667" name="T1"/>
                <a:gd fmla="*/ 3077 w 10400" name="T2"/>
                <a:gd fmla="*/ 9013 h 10667" name="T3"/>
                <a:gd fmla="*/ 6114 w 10400" name="T4"/>
                <a:gd fmla="*/ 9700 h 10667" name="T5"/>
                <a:gd fmla="*/ 6806 w 10400" name="T6"/>
                <a:gd fmla="*/ 8539 h 10667" name="T7"/>
                <a:gd fmla="*/ 4079 w 10400" name="T8"/>
                <a:gd fmla="*/ 1127 h 10667" name="T9"/>
                <a:gd fmla="*/ 5193 w 10400" name="T10"/>
                <a:gd fmla="*/ 2254 h 10667" name="T11"/>
                <a:gd fmla="*/ 6352 w 10400" name="T12"/>
                <a:gd fmla="*/ 3340 h 10667" name="T13"/>
                <a:gd fmla="*/ 6296 w 10400" name="T14"/>
                <a:gd fmla="*/ 5841 h 10667" name="T15"/>
                <a:gd fmla="*/ 5318 w 10400" name="T16"/>
                <a:gd fmla="*/ 6578 h 10667" name="T17"/>
                <a:gd fmla="*/ 4851 w 10400" name="T18"/>
                <a:gd fmla="*/ 10126 h 10667" name="T19"/>
                <a:gd fmla="*/ 4154 w 10400" name="T20"/>
                <a:gd fmla="*/ 5500 h 10667" name="T21"/>
                <a:gd fmla="*/ 993 w 10400" name="T22"/>
                <a:gd fmla="*/ 1669 h 10667" name="T23"/>
                <a:gd fmla="*/ 4493 w 10400" name="T24"/>
                <a:gd fmla="*/ 2470 h 10667" name="T25"/>
                <a:gd fmla="*/ 5203 w 10400" name="T26"/>
                <a:gd fmla="*/ 5915 h 10667" name="T27"/>
                <a:gd fmla="*/ 5890 w 10400" name="T28"/>
                <a:gd fmla="*/ 2481 h 10667" name="T29"/>
                <a:gd fmla="*/ 9353 w 10400" name="T30"/>
                <a:gd fmla="*/ 1669 h 10667" name="T31"/>
                <a:gd fmla="*/ 8900 w 10400" name="T32"/>
                <a:gd fmla="*/ 5088 h 10667" name="T33"/>
                <a:gd fmla="*/ 8763 w 10400" name="T34"/>
                <a:gd fmla="*/ 4301 h 10667" name="T35"/>
                <a:gd fmla="*/ 7729 w 10400" name="T36"/>
                <a:gd fmla="*/ 3953 h 10667" name="T37"/>
                <a:gd fmla="*/ 8505 w 10400" name="T38"/>
                <a:gd fmla="*/ 5505 h 10667" name="T39"/>
                <a:gd fmla="*/ 8530 w 10400" name="T40"/>
                <a:gd fmla="*/ 6867 h 10667" name="T41"/>
                <a:gd fmla="*/ 9012 w 10400" name="T42"/>
                <a:gd fmla="*/ 6736 h 10667" name="T43"/>
                <a:gd fmla="*/ 9315 w 10400" name="T44"/>
                <a:gd fmla="*/ 6686 h 10667" name="T45"/>
                <a:gd fmla="*/ 9046 w 10400" name="T46"/>
                <a:gd fmla="*/ 4530 h 10667" name="T47"/>
                <a:gd fmla="*/ 9997 w 10400" name="T48"/>
                <a:gd fmla="*/ 3776 h 10667" name="T49"/>
                <a:gd fmla="*/ 8844 w 10400" name="T50"/>
                <a:gd fmla="*/ 4304 h 10667" name="T51"/>
                <a:gd fmla="*/ 8790 w 10400" name="T52"/>
                <a:gd fmla="*/ 3675 h 10667" name="T53"/>
                <a:gd fmla="*/ 9514 w 10400" name="T54"/>
                <a:gd fmla="*/ 6418 h 10667" name="T55"/>
                <a:gd fmla="*/ 9245 w 10400" name="T56"/>
                <a:gd fmla="*/ 6917 h 10667" name="T57"/>
                <a:gd fmla="*/ 7957 w 10400" name="T58"/>
                <a:gd fmla="*/ 6629 h 10667" name="T59"/>
                <a:gd fmla="*/ 7308 w 10400" name="T60"/>
                <a:gd fmla="*/ 6762 h 10667" name="T61"/>
                <a:gd fmla="*/ 9494 w 10400" name="T62"/>
                <a:gd fmla="*/ 6253 h 10667" name="T63"/>
                <a:gd fmla="*/ 577 w 10400" name="T64"/>
                <a:gd fmla="*/ 3770 h 10667" name="T65"/>
                <a:gd fmla="*/ 1355 w 10400" name="T66"/>
                <a:gd fmla="*/ 4518 h 10667" name="T67"/>
                <a:gd fmla="*/ 1282 w 10400" name="T68"/>
                <a:gd fmla="*/ 5462 h 10667" name="T69"/>
                <a:gd fmla="*/ 1236 w 10400" name="T70"/>
                <a:gd fmla="*/ 6867 h 10667" name="T71"/>
                <a:gd fmla="*/ 1718 w 10400" name="T72"/>
                <a:gd fmla="*/ 6728 h 10667" name="T73"/>
                <a:gd fmla="*/ 2022 w 10400" name="T74"/>
                <a:gd fmla="*/ 6694 h 10667" name="T75"/>
                <a:gd fmla="*/ 1843 w 10400" name="T76"/>
                <a:gd fmla="*/ 4519 h 10667" name="T77"/>
                <a:gd fmla="*/ 2505 w 10400" name="T78"/>
                <a:gd fmla="*/ 3770 h 10667" name="T79"/>
                <a:gd fmla="*/ 1608 w 10400" name="T80"/>
                <a:gd fmla="*/ 5217 h 10667" name="T81"/>
                <a:gd fmla="*/ 1557 w 10400" name="T82"/>
                <a:gd fmla="*/ 4304 h 10667" name="T83"/>
                <a:gd fmla="*/ 1610 w 10400" name="T84"/>
                <a:gd fmla="*/ 3675 h 10667" name="T85"/>
                <a:gd fmla="*/ 1898 w 10400" name="T86"/>
                <a:gd fmla="*/ 3969 h 10667" name="T87"/>
                <a:gd fmla="*/ 1547 w 10400" name="T88"/>
                <a:gd fmla="*/ 7324 h 10667" name="T89"/>
                <a:gd fmla="*/ 2189 w 10400" name="T90"/>
                <a:gd fmla="*/ 6405 h 10667" name="T91"/>
                <a:gd fmla="*/ 1172 w 10400" name="T92"/>
                <a:gd fmla="*/ 6918 h 10667" name="T93"/>
                <a:gd fmla="*/ 669 w 10400" name="T94"/>
                <a:gd fmla="*/ 6629 h 10667"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0667" w="10400">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grp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r" defTabSz="914377"/>
              <a:endParaRPr b="1" sz="1400">
                <a:solidFill>
                  <a:schemeClr val="lt1"/>
                </a:solidFill>
                <a:latin charset="-122" panose="00000500000000000000" pitchFamily="2" typeface="三极准柔宋"/>
                <a:ea charset="-122" panose="00000500000000000000" pitchFamily="2" typeface="三极准柔宋"/>
                <a:cs charset="0" typeface="Open Sans"/>
              </a:endParaRPr>
            </a:p>
          </p:txBody>
        </p:sp>
      </p:grpSp>
      <p:grpSp>
        <p:nvGrpSpPr>
          <p:cNvPr id="63" name="iŝļíḋê">
            <a:extLst>
              <a:ext uri="{FF2B5EF4-FFF2-40B4-BE49-F238E27FC236}">
                <a16:creationId xmlns:a16="http://schemas.microsoft.com/office/drawing/2014/main" id="{BB64AB5F-59EC-4996-BD41-83C3AC8F693E}"/>
              </a:ext>
            </a:extLst>
          </p:cNvPr>
          <p:cNvGrpSpPr/>
          <p:nvPr/>
        </p:nvGrpSpPr>
        <p:grpSpPr>
          <a:xfrm>
            <a:off x="4200825" y="1943104"/>
            <a:ext cx="702159" cy="702159"/>
            <a:chOff x="6362700" y="1171575"/>
            <a:chExt cx="571500" cy="571500"/>
          </a:xfrm>
          <a:solidFill>
            <a:schemeClr val="accent1">
              <a:lumMod val="60000"/>
              <a:lumOff val="40000"/>
            </a:schemeClr>
          </a:solidFill>
        </p:grpSpPr>
        <p:sp>
          <p:nvSpPr>
            <p:cNvPr id="64" name="íśļiḑè">
              <a:extLst>
                <a:ext uri="{FF2B5EF4-FFF2-40B4-BE49-F238E27FC236}">
                  <a16:creationId xmlns:a16="http://schemas.microsoft.com/office/drawing/2014/main" id="{50E2AF67-AF24-4DBD-80F5-DD2C38B61434}"/>
                </a:ext>
              </a:extLst>
            </p:cNvPr>
            <p:cNvSpPr/>
            <p:nvPr/>
          </p:nvSpPr>
          <p:spPr>
            <a:xfrm>
              <a:off x="6362700" y="1171575"/>
              <a:ext cx="571500" cy="571500"/>
            </a:xfrm>
            <a:prstGeom prst="ellipse">
              <a:avLst/>
            </a:prstGeom>
            <a:grp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p>
              <a:pPr algn="r" defTabSz="914377"/>
              <a:endParaRPr altLang="en-US" b="1" lang="zh-CN" sz="1400">
                <a:latin charset="-122" panose="00000500000000000000" pitchFamily="2" typeface="三极准柔宋"/>
                <a:ea charset="-122" panose="00000500000000000000" pitchFamily="2" typeface="三极准柔宋"/>
                <a:cs charset="0" typeface="Open Sans"/>
              </a:endParaRPr>
            </a:p>
          </p:txBody>
        </p:sp>
        <p:sp>
          <p:nvSpPr>
            <p:cNvPr id="65" name="iṩļiḑê">
              <a:extLst>
                <a:ext uri="{FF2B5EF4-FFF2-40B4-BE49-F238E27FC236}">
                  <a16:creationId xmlns:a16="http://schemas.microsoft.com/office/drawing/2014/main" id="{CEE5558F-6D0A-4184-8F3C-8EC0C4228079}"/>
                </a:ext>
              </a:extLst>
            </p:cNvPr>
            <p:cNvSpPr/>
            <p:nvPr/>
          </p:nvSpPr>
          <p:spPr bwMode="auto">
            <a:xfrm>
              <a:off x="6523746" y="1329613"/>
              <a:ext cx="249408" cy="255423"/>
            </a:xfrm>
            <a:custGeom>
              <a:gdLst>
                <a:gd fmla="*/ 1547 w 10400" name="T0"/>
                <a:gd fmla="*/ 9330 h 10667" name="T1"/>
                <a:gd fmla="*/ 3077 w 10400" name="T2"/>
                <a:gd fmla="*/ 9013 h 10667" name="T3"/>
                <a:gd fmla="*/ 6114 w 10400" name="T4"/>
                <a:gd fmla="*/ 9700 h 10667" name="T5"/>
                <a:gd fmla="*/ 6806 w 10400" name="T6"/>
                <a:gd fmla="*/ 8539 h 10667" name="T7"/>
                <a:gd fmla="*/ 4079 w 10400" name="T8"/>
                <a:gd fmla="*/ 1127 h 10667" name="T9"/>
                <a:gd fmla="*/ 5193 w 10400" name="T10"/>
                <a:gd fmla="*/ 2254 h 10667" name="T11"/>
                <a:gd fmla="*/ 6352 w 10400" name="T12"/>
                <a:gd fmla="*/ 3340 h 10667" name="T13"/>
                <a:gd fmla="*/ 6296 w 10400" name="T14"/>
                <a:gd fmla="*/ 5841 h 10667" name="T15"/>
                <a:gd fmla="*/ 5318 w 10400" name="T16"/>
                <a:gd fmla="*/ 6578 h 10667" name="T17"/>
                <a:gd fmla="*/ 4851 w 10400" name="T18"/>
                <a:gd fmla="*/ 10126 h 10667" name="T19"/>
                <a:gd fmla="*/ 4154 w 10400" name="T20"/>
                <a:gd fmla="*/ 5500 h 10667" name="T21"/>
                <a:gd fmla="*/ 993 w 10400" name="T22"/>
                <a:gd fmla="*/ 1669 h 10667" name="T23"/>
                <a:gd fmla="*/ 4493 w 10400" name="T24"/>
                <a:gd fmla="*/ 2470 h 10667" name="T25"/>
                <a:gd fmla="*/ 5203 w 10400" name="T26"/>
                <a:gd fmla="*/ 5915 h 10667" name="T27"/>
                <a:gd fmla="*/ 5890 w 10400" name="T28"/>
                <a:gd fmla="*/ 2481 h 10667" name="T29"/>
                <a:gd fmla="*/ 9353 w 10400" name="T30"/>
                <a:gd fmla="*/ 1669 h 10667" name="T31"/>
                <a:gd fmla="*/ 8900 w 10400" name="T32"/>
                <a:gd fmla="*/ 5088 h 10667" name="T33"/>
                <a:gd fmla="*/ 8763 w 10400" name="T34"/>
                <a:gd fmla="*/ 4301 h 10667" name="T35"/>
                <a:gd fmla="*/ 7729 w 10400" name="T36"/>
                <a:gd fmla="*/ 3953 h 10667" name="T37"/>
                <a:gd fmla="*/ 8505 w 10400" name="T38"/>
                <a:gd fmla="*/ 5505 h 10667" name="T39"/>
                <a:gd fmla="*/ 8530 w 10400" name="T40"/>
                <a:gd fmla="*/ 6867 h 10667" name="T41"/>
                <a:gd fmla="*/ 9012 w 10400" name="T42"/>
                <a:gd fmla="*/ 6736 h 10667" name="T43"/>
                <a:gd fmla="*/ 9315 w 10400" name="T44"/>
                <a:gd fmla="*/ 6686 h 10667" name="T45"/>
                <a:gd fmla="*/ 9046 w 10400" name="T46"/>
                <a:gd fmla="*/ 4530 h 10667" name="T47"/>
                <a:gd fmla="*/ 9997 w 10400" name="T48"/>
                <a:gd fmla="*/ 3776 h 10667" name="T49"/>
                <a:gd fmla="*/ 8844 w 10400" name="T50"/>
                <a:gd fmla="*/ 4304 h 10667" name="T51"/>
                <a:gd fmla="*/ 8790 w 10400" name="T52"/>
                <a:gd fmla="*/ 3675 h 10667" name="T53"/>
                <a:gd fmla="*/ 9514 w 10400" name="T54"/>
                <a:gd fmla="*/ 6418 h 10667" name="T55"/>
                <a:gd fmla="*/ 9245 w 10400" name="T56"/>
                <a:gd fmla="*/ 6917 h 10667" name="T57"/>
                <a:gd fmla="*/ 7957 w 10400" name="T58"/>
                <a:gd fmla="*/ 6629 h 10667" name="T59"/>
                <a:gd fmla="*/ 7308 w 10400" name="T60"/>
                <a:gd fmla="*/ 6762 h 10667" name="T61"/>
                <a:gd fmla="*/ 9494 w 10400" name="T62"/>
                <a:gd fmla="*/ 6253 h 10667" name="T63"/>
                <a:gd fmla="*/ 577 w 10400" name="T64"/>
                <a:gd fmla="*/ 3770 h 10667" name="T65"/>
                <a:gd fmla="*/ 1355 w 10400" name="T66"/>
                <a:gd fmla="*/ 4518 h 10667" name="T67"/>
                <a:gd fmla="*/ 1282 w 10400" name="T68"/>
                <a:gd fmla="*/ 5462 h 10667" name="T69"/>
                <a:gd fmla="*/ 1236 w 10400" name="T70"/>
                <a:gd fmla="*/ 6867 h 10667" name="T71"/>
                <a:gd fmla="*/ 1718 w 10400" name="T72"/>
                <a:gd fmla="*/ 6728 h 10667" name="T73"/>
                <a:gd fmla="*/ 2022 w 10400" name="T74"/>
                <a:gd fmla="*/ 6694 h 10667" name="T75"/>
                <a:gd fmla="*/ 1843 w 10400" name="T76"/>
                <a:gd fmla="*/ 4519 h 10667" name="T77"/>
                <a:gd fmla="*/ 2505 w 10400" name="T78"/>
                <a:gd fmla="*/ 3770 h 10667" name="T79"/>
                <a:gd fmla="*/ 1608 w 10400" name="T80"/>
                <a:gd fmla="*/ 5217 h 10667" name="T81"/>
                <a:gd fmla="*/ 1557 w 10400" name="T82"/>
                <a:gd fmla="*/ 4304 h 10667" name="T83"/>
                <a:gd fmla="*/ 1610 w 10400" name="T84"/>
                <a:gd fmla="*/ 3675 h 10667" name="T85"/>
                <a:gd fmla="*/ 1898 w 10400" name="T86"/>
                <a:gd fmla="*/ 3969 h 10667" name="T87"/>
                <a:gd fmla="*/ 1547 w 10400" name="T88"/>
                <a:gd fmla="*/ 7324 h 10667" name="T89"/>
                <a:gd fmla="*/ 2189 w 10400" name="T90"/>
                <a:gd fmla="*/ 6405 h 10667" name="T91"/>
                <a:gd fmla="*/ 1172 w 10400" name="T92"/>
                <a:gd fmla="*/ 6918 h 10667" name="T93"/>
                <a:gd fmla="*/ 669 w 10400" name="T94"/>
                <a:gd fmla="*/ 6629 h 10667"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0667" w="10400">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grp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r" defTabSz="914377"/>
              <a:endParaRPr b="1" sz="1400">
                <a:solidFill>
                  <a:schemeClr val="lt1"/>
                </a:solidFill>
                <a:latin charset="-122" panose="00000500000000000000" pitchFamily="2" typeface="三极准柔宋"/>
                <a:ea charset="-122" panose="00000500000000000000" pitchFamily="2" typeface="三极准柔宋"/>
                <a:cs charset="0" typeface="Open Sans"/>
              </a:endParaRPr>
            </a:p>
          </p:txBody>
        </p:sp>
      </p:grpSp>
      <p:grpSp>
        <p:nvGrpSpPr>
          <p:cNvPr id="66" name="iṡḻiḋé">
            <a:extLst>
              <a:ext uri="{FF2B5EF4-FFF2-40B4-BE49-F238E27FC236}">
                <a16:creationId xmlns:a16="http://schemas.microsoft.com/office/drawing/2014/main" id="{D7495344-ACA5-494C-B761-A57168EC646E}"/>
              </a:ext>
            </a:extLst>
          </p:cNvPr>
          <p:cNvGrpSpPr/>
          <p:nvPr/>
        </p:nvGrpSpPr>
        <p:grpSpPr>
          <a:xfrm>
            <a:off x="7227116" y="1943104"/>
            <a:ext cx="702159" cy="702159"/>
            <a:chOff x="6362700" y="1171575"/>
            <a:chExt cx="571500" cy="571500"/>
          </a:xfrm>
          <a:solidFill>
            <a:schemeClr val="accent1">
              <a:lumMod val="60000"/>
              <a:lumOff val="40000"/>
            </a:schemeClr>
          </a:solidFill>
        </p:grpSpPr>
        <p:sp>
          <p:nvSpPr>
            <p:cNvPr id="67" name="íṣ1ïḑè">
              <a:extLst>
                <a:ext uri="{FF2B5EF4-FFF2-40B4-BE49-F238E27FC236}">
                  <a16:creationId xmlns:a16="http://schemas.microsoft.com/office/drawing/2014/main" id="{349B65CE-36FC-43B8-8BDE-33B88267BFB3}"/>
                </a:ext>
              </a:extLst>
            </p:cNvPr>
            <p:cNvSpPr/>
            <p:nvPr/>
          </p:nvSpPr>
          <p:spPr>
            <a:xfrm>
              <a:off x="6362700" y="1171575"/>
              <a:ext cx="571500" cy="571500"/>
            </a:xfrm>
            <a:prstGeom prst="ellipse">
              <a:avLst/>
            </a:prstGeom>
            <a:grp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p>
              <a:pPr algn="r" defTabSz="914377"/>
              <a:endParaRPr altLang="en-US" b="1" lang="zh-CN" sz="1400">
                <a:latin charset="-122" panose="00000500000000000000" pitchFamily="2" typeface="三极准柔宋"/>
                <a:ea charset="-122" panose="00000500000000000000" pitchFamily="2" typeface="三极准柔宋"/>
                <a:cs charset="0" typeface="Open Sans"/>
              </a:endParaRPr>
            </a:p>
          </p:txBody>
        </p:sp>
        <p:sp>
          <p:nvSpPr>
            <p:cNvPr id="68" name="îSľïdè">
              <a:extLst>
                <a:ext uri="{FF2B5EF4-FFF2-40B4-BE49-F238E27FC236}">
                  <a16:creationId xmlns:a16="http://schemas.microsoft.com/office/drawing/2014/main" id="{9A542C83-B539-4A77-96FF-96965E476011}"/>
                </a:ext>
              </a:extLst>
            </p:cNvPr>
            <p:cNvSpPr/>
            <p:nvPr/>
          </p:nvSpPr>
          <p:spPr bwMode="auto">
            <a:xfrm>
              <a:off x="6523746" y="1329613"/>
              <a:ext cx="249408" cy="255423"/>
            </a:xfrm>
            <a:custGeom>
              <a:gdLst>
                <a:gd fmla="*/ 1547 w 10400" name="T0"/>
                <a:gd fmla="*/ 9330 h 10667" name="T1"/>
                <a:gd fmla="*/ 3077 w 10400" name="T2"/>
                <a:gd fmla="*/ 9013 h 10667" name="T3"/>
                <a:gd fmla="*/ 6114 w 10400" name="T4"/>
                <a:gd fmla="*/ 9700 h 10667" name="T5"/>
                <a:gd fmla="*/ 6806 w 10400" name="T6"/>
                <a:gd fmla="*/ 8539 h 10667" name="T7"/>
                <a:gd fmla="*/ 4079 w 10400" name="T8"/>
                <a:gd fmla="*/ 1127 h 10667" name="T9"/>
                <a:gd fmla="*/ 5193 w 10400" name="T10"/>
                <a:gd fmla="*/ 2254 h 10667" name="T11"/>
                <a:gd fmla="*/ 6352 w 10400" name="T12"/>
                <a:gd fmla="*/ 3340 h 10667" name="T13"/>
                <a:gd fmla="*/ 6296 w 10400" name="T14"/>
                <a:gd fmla="*/ 5841 h 10667" name="T15"/>
                <a:gd fmla="*/ 5318 w 10400" name="T16"/>
                <a:gd fmla="*/ 6578 h 10667" name="T17"/>
                <a:gd fmla="*/ 4851 w 10400" name="T18"/>
                <a:gd fmla="*/ 10126 h 10667" name="T19"/>
                <a:gd fmla="*/ 4154 w 10400" name="T20"/>
                <a:gd fmla="*/ 5500 h 10667" name="T21"/>
                <a:gd fmla="*/ 993 w 10400" name="T22"/>
                <a:gd fmla="*/ 1669 h 10667" name="T23"/>
                <a:gd fmla="*/ 4493 w 10400" name="T24"/>
                <a:gd fmla="*/ 2470 h 10667" name="T25"/>
                <a:gd fmla="*/ 5203 w 10400" name="T26"/>
                <a:gd fmla="*/ 5915 h 10667" name="T27"/>
                <a:gd fmla="*/ 5890 w 10400" name="T28"/>
                <a:gd fmla="*/ 2481 h 10667" name="T29"/>
                <a:gd fmla="*/ 9353 w 10400" name="T30"/>
                <a:gd fmla="*/ 1669 h 10667" name="T31"/>
                <a:gd fmla="*/ 8900 w 10400" name="T32"/>
                <a:gd fmla="*/ 5088 h 10667" name="T33"/>
                <a:gd fmla="*/ 8763 w 10400" name="T34"/>
                <a:gd fmla="*/ 4301 h 10667" name="T35"/>
                <a:gd fmla="*/ 7729 w 10400" name="T36"/>
                <a:gd fmla="*/ 3953 h 10667" name="T37"/>
                <a:gd fmla="*/ 8505 w 10400" name="T38"/>
                <a:gd fmla="*/ 5505 h 10667" name="T39"/>
                <a:gd fmla="*/ 8530 w 10400" name="T40"/>
                <a:gd fmla="*/ 6867 h 10667" name="T41"/>
                <a:gd fmla="*/ 9012 w 10400" name="T42"/>
                <a:gd fmla="*/ 6736 h 10667" name="T43"/>
                <a:gd fmla="*/ 9315 w 10400" name="T44"/>
                <a:gd fmla="*/ 6686 h 10667" name="T45"/>
                <a:gd fmla="*/ 9046 w 10400" name="T46"/>
                <a:gd fmla="*/ 4530 h 10667" name="T47"/>
                <a:gd fmla="*/ 9997 w 10400" name="T48"/>
                <a:gd fmla="*/ 3776 h 10667" name="T49"/>
                <a:gd fmla="*/ 8844 w 10400" name="T50"/>
                <a:gd fmla="*/ 4304 h 10667" name="T51"/>
                <a:gd fmla="*/ 8790 w 10400" name="T52"/>
                <a:gd fmla="*/ 3675 h 10667" name="T53"/>
                <a:gd fmla="*/ 9514 w 10400" name="T54"/>
                <a:gd fmla="*/ 6418 h 10667" name="T55"/>
                <a:gd fmla="*/ 9245 w 10400" name="T56"/>
                <a:gd fmla="*/ 6917 h 10667" name="T57"/>
                <a:gd fmla="*/ 7957 w 10400" name="T58"/>
                <a:gd fmla="*/ 6629 h 10667" name="T59"/>
                <a:gd fmla="*/ 7308 w 10400" name="T60"/>
                <a:gd fmla="*/ 6762 h 10667" name="T61"/>
                <a:gd fmla="*/ 9494 w 10400" name="T62"/>
                <a:gd fmla="*/ 6253 h 10667" name="T63"/>
                <a:gd fmla="*/ 577 w 10400" name="T64"/>
                <a:gd fmla="*/ 3770 h 10667" name="T65"/>
                <a:gd fmla="*/ 1355 w 10400" name="T66"/>
                <a:gd fmla="*/ 4518 h 10667" name="T67"/>
                <a:gd fmla="*/ 1282 w 10400" name="T68"/>
                <a:gd fmla="*/ 5462 h 10667" name="T69"/>
                <a:gd fmla="*/ 1236 w 10400" name="T70"/>
                <a:gd fmla="*/ 6867 h 10667" name="T71"/>
                <a:gd fmla="*/ 1718 w 10400" name="T72"/>
                <a:gd fmla="*/ 6728 h 10667" name="T73"/>
                <a:gd fmla="*/ 2022 w 10400" name="T74"/>
                <a:gd fmla="*/ 6694 h 10667" name="T75"/>
                <a:gd fmla="*/ 1843 w 10400" name="T76"/>
                <a:gd fmla="*/ 4519 h 10667" name="T77"/>
                <a:gd fmla="*/ 2505 w 10400" name="T78"/>
                <a:gd fmla="*/ 3770 h 10667" name="T79"/>
                <a:gd fmla="*/ 1608 w 10400" name="T80"/>
                <a:gd fmla="*/ 5217 h 10667" name="T81"/>
                <a:gd fmla="*/ 1557 w 10400" name="T82"/>
                <a:gd fmla="*/ 4304 h 10667" name="T83"/>
                <a:gd fmla="*/ 1610 w 10400" name="T84"/>
                <a:gd fmla="*/ 3675 h 10667" name="T85"/>
                <a:gd fmla="*/ 1898 w 10400" name="T86"/>
                <a:gd fmla="*/ 3969 h 10667" name="T87"/>
                <a:gd fmla="*/ 1547 w 10400" name="T88"/>
                <a:gd fmla="*/ 7324 h 10667" name="T89"/>
                <a:gd fmla="*/ 2189 w 10400" name="T90"/>
                <a:gd fmla="*/ 6405 h 10667" name="T91"/>
                <a:gd fmla="*/ 1172 w 10400" name="T92"/>
                <a:gd fmla="*/ 6918 h 10667" name="T93"/>
                <a:gd fmla="*/ 669 w 10400" name="T94"/>
                <a:gd fmla="*/ 6629 h 10667"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0667" w="10400">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grp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r" defTabSz="914377"/>
              <a:endParaRPr b="1" sz="1400">
                <a:solidFill>
                  <a:schemeClr val="lt1"/>
                </a:solidFill>
                <a:latin charset="-122" panose="00000500000000000000" pitchFamily="2" typeface="三极准柔宋"/>
                <a:ea charset="-122" panose="00000500000000000000" pitchFamily="2" typeface="三极准柔宋"/>
                <a:cs charset="0" typeface="Open Sans"/>
              </a:endParaRPr>
            </a:p>
          </p:txBody>
        </p:sp>
      </p:grpSp>
      <p:sp>
        <p:nvSpPr>
          <p:cNvPr id="69" name="Text Placeholder 32">
            <a:extLst>
              <a:ext uri="{FF2B5EF4-FFF2-40B4-BE49-F238E27FC236}">
                <a16:creationId xmlns:a16="http://schemas.microsoft.com/office/drawing/2014/main" id="{A953D883-7D3F-41A1-BC91-506232A99501}"/>
              </a:ext>
            </a:extLst>
          </p:cNvPr>
          <p:cNvSpPr txBox="1"/>
          <p:nvPr/>
        </p:nvSpPr>
        <p:spPr>
          <a:xfrm>
            <a:off x="1168803" y="2142229"/>
            <a:ext cx="2434913" cy="91440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just" indent="0" marL="0">
              <a:lnSpc>
                <a:spcPct val="150000"/>
              </a:lnSpc>
              <a:buNone/>
            </a:pPr>
            <a:r>
              <a:rPr altLang="en-US" lang="zh-CN" sz="1000">
                <a:solidFill>
                  <a:schemeClr val="bg1">
                    <a:lumMod val="50000"/>
                  </a:schemeClr>
                </a:solidFill>
                <a:latin charset="-122" panose="020b0503020204020204" pitchFamily="34" typeface="微软雅黑"/>
                <a:ea charset="-122" panose="020b0503020204020204" pitchFamily="34" typeface="微软雅黑"/>
                <a:sym charset="0" panose="020b0604020202020204" pitchFamily="34" typeface="Arial"/>
              </a:rPr>
              <a:t>请替换文字内容，修改文字内容，也可以直接复制你的内容到此。请替换文字内容，修改文字内容，也可以直接复制你的内容到此。请替换文字内容，修改文字内容</a:t>
            </a:r>
          </a:p>
        </p:txBody>
      </p:sp>
      <p:sp>
        <p:nvSpPr>
          <p:cNvPr id="70" name="Text Placeholder 33">
            <a:extLst>
              <a:ext uri="{FF2B5EF4-FFF2-40B4-BE49-F238E27FC236}">
                <a16:creationId xmlns:a16="http://schemas.microsoft.com/office/drawing/2014/main" id="{D6BA1AB3-B4FD-46C8-82BE-872684124F3F}"/>
              </a:ext>
            </a:extLst>
          </p:cNvPr>
          <p:cNvSpPr txBox="1"/>
          <p:nvPr/>
        </p:nvSpPr>
        <p:spPr>
          <a:xfrm>
            <a:off x="1168803" y="1841480"/>
            <a:ext cx="1704690" cy="24384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just" indent="0" marL="0">
              <a:lnSpc>
                <a:spcPct val="100000"/>
              </a:lnSpc>
              <a:buNone/>
            </a:pPr>
            <a:r>
              <a:rPr altLang="en-US" b="1" lang="zh-CN" sz="1600">
                <a:latin charset="-122" panose="020b0503020204020204" pitchFamily="34" typeface="微软雅黑"/>
                <a:ea charset="-122" panose="020b0503020204020204" pitchFamily="34" typeface="微软雅黑"/>
                <a:sym charset="0" panose="020b0604020202020204" pitchFamily="34" typeface="Arial"/>
              </a:rPr>
              <a:t>请替换文字内容</a:t>
            </a:r>
          </a:p>
        </p:txBody>
      </p:sp>
      <p:sp>
        <p:nvSpPr>
          <p:cNvPr id="71" name="Text Placeholder 32">
            <a:extLst>
              <a:ext uri="{FF2B5EF4-FFF2-40B4-BE49-F238E27FC236}">
                <a16:creationId xmlns:a16="http://schemas.microsoft.com/office/drawing/2014/main" id="{8DDDEB43-3C0F-44A2-80E5-402A453E1BE3}"/>
              </a:ext>
            </a:extLst>
          </p:cNvPr>
          <p:cNvSpPr txBox="1"/>
          <p:nvPr/>
        </p:nvSpPr>
        <p:spPr>
          <a:xfrm>
            <a:off x="8626541" y="2142229"/>
            <a:ext cx="2445206" cy="91440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lnSpc>
                <a:spcPct val="150000"/>
              </a:lnSpc>
              <a:buNone/>
            </a:pPr>
            <a:r>
              <a:rPr altLang="en-US" lang="zh-CN" sz="1000">
                <a:solidFill>
                  <a:schemeClr val="bg1">
                    <a:lumMod val="50000"/>
                  </a:schemeClr>
                </a:solidFill>
                <a:latin charset="-122" panose="020b0503020204020204" pitchFamily="34" typeface="微软雅黑"/>
                <a:ea charset="-122" panose="020b0503020204020204" pitchFamily="34" typeface="微软雅黑"/>
                <a:sym charset="0" panose="020b0604020202020204" pitchFamily="34" typeface="Arial"/>
              </a:rPr>
              <a:t>请替换文字内容，修改文字内容，也可以直接复制你的内容到此。请替换文字内容，修改文字内容，也可以直接复制你的内容到此。请替换文字内容，修改文字内容</a:t>
            </a:r>
          </a:p>
        </p:txBody>
      </p:sp>
      <p:sp>
        <p:nvSpPr>
          <p:cNvPr id="72" name="Text Placeholder 33">
            <a:extLst>
              <a:ext uri="{FF2B5EF4-FFF2-40B4-BE49-F238E27FC236}">
                <a16:creationId xmlns:a16="http://schemas.microsoft.com/office/drawing/2014/main" id="{418AA8F0-F80F-4B4A-BD1A-6A11532B4A5F}"/>
              </a:ext>
            </a:extLst>
          </p:cNvPr>
          <p:cNvSpPr txBox="1"/>
          <p:nvPr/>
        </p:nvSpPr>
        <p:spPr>
          <a:xfrm>
            <a:off x="9367057" y="1841480"/>
            <a:ext cx="1704690" cy="24384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lnSpc>
                <a:spcPct val="100000"/>
              </a:lnSpc>
              <a:buNone/>
            </a:pPr>
            <a:r>
              <a:rPr altLang="en-US" b="1" lang="zh-CN" sz="1600">
                <a:latin charset="-122" panose="020b0503020204020204" pitchFamily="34" typeface="微软雅黑"/>
                <a:ea charset="-122" panose="020b0503020204020204" pitchFamily="34" typeface="微软雅黑"/>
                <a:sym charset="0" panose="020b0604020202020204" pitchFamily="34" typeface="Arial"/>
              </a:rPr>
              <a:t>请替换文字内容</a:t>
            </a:r>
          </a:p>
        </p:txBody>
      </p:sp>
      <p:sp>
        <p:nvSpPr>
          <p:cNvPr id="73" name="Text Placeholder 32">
            <a:extLst>
              <a:ext uri="{FF2B5EF4-FFF2-40B4-BE49-F238E27FC236}">
                <a16:creationId xmlns:a16="http://schemas.microsoft.com/office/drawing/2014/main" id="{7FA5D218-A11B-4E3C-8FA5-197103C439F2}"/>
              </a:ext>
            </a:extLst>
          </p:cNvPr>
          <p:cNvSpPr txBox="1"/>
          <p:nvPr/>
        </p:nvSpPr>
        <p:spPr>
          <a:xfrm>
            <a:off x="1168803" y="4763386"/>
            <a:ext cx="2434913" cy="91440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just" indent="0" marL="0">
              <a:lnSpc>
                <a:spcPct val="150000"/>
              </a:lnSpc>
              <a:buNone/>
            </a:pPr>
            <a:r>
              <a:rPr altLang="en-US" lang="zh-CN" sz="1000">
                <a:solidFill>
                  <a:schemeClr val="bg1">
                    <a:lumMod val="50000"/>
                  </a:schemeClr>
                </a:solidFill>
                <a:latin charset="-122" panose="020b0503020204020204" pitchFamily="34" typeface="微软雅黑"/>
                <a:ea charset="-122" panose="020b0503020204020204" pitchFamily="34" typeface="微软雅黑"/>
                <a:sym charset="0" panose="020b0604020202020204" pitchFamily="34" typeface="Arial"/>
              </a:rPr>
              <a:t>请替换文字内容，修改文字内容，也可以直接复制你的内容到此。请替换文字内容，修改文字内容，也可以直接复制你的内容到此。请替换文字内容，修改文字内容</a:t>
            </a:r>
          </a:p>
        </p:txBody>
      </p:sp>
      <p:sp>
        <p:nvSpPr>
          <p:cNvPr id="74" name="Text Placeholder 33">
            <a:extLst>
              <a:ext uri="{FF2B5EF4-FFF2-40B4-BE49-F238E27FC236}">
                <a16:creationId xmlns:a16="http://schemas.microsoft.com/office/drawing/2014/main" id="{164C290F-FE0F-4EDC-9C97-438B9E930F2B}"/>
              </a:ext>
            </a:extLst>
          </p:cNvPr>
          <p:cNvSpPr txBox="1"/>
          <p:nvPr/>
        </p:nvSpPr>
        <p:spPr>
          <a:xfrm>
            <a:off x="1168803" y="4450078"/>
            <a:ext cx="1704690" cy="24384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just" indent="0" marL="0">
              <a:lnSpc>
                <a:spcPct val="100000"/>
              </a:lnSpc>
              <a:buNone/>
            </a:pPr>
            <a:r>
              <a:rPr altLang="en-US" b="1" lang="zh-CN" sz="1600">
                <a:latin charset="-122" panose="020b0503020204020204" pitchFamily="34" typeface="微软雅黑"/>
                <a:ea charset="-122" panose="020b0503020204020204" pitchFamily="34" typeface="微软雅黑"/>
                <a:sym charset="0" panose="020b0604020202020204" pitchFamily="34" typeface="Arial"/>
              </a:rPr>
              <a:t>请替换文字内容</a:t>
            </a:r>
          </a:p>
        </p:txBody>
      </p:sp>
      <p:sp>
        <p:nvSpPr>
          <p:cNvPr id="75" name="Text Placeholder 32">
            <a:extLst>
              <a:ext uri="{FF2B5EF4-FFF2-40B4-BE49-F238E27FC236}">
                <a16:creationId xmlns:a16="http://schemas.microsoft.com/office/drawing/2014/main" id="{D8528283-86FB-4D8C-8AA9-8B7397323933}"/>
              </a:ext>
            </a:extLst>
          </p:cNvPr>
          <p:cNvSpPr txBox="1"/>
          <p:nvPr/>
        </p:nvSpPr>
        <p:spPr>
          <a:xfrm>
            <a:off x="8626541" y="4763386"/>
            <a:ext cx="2445206" cy="91440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lnSpc>
                <a:spcPct val="150000"/>
              </a:lnSpc>
              <a:buNone/>
            </a:pPr>
            <a:r>
              <a:rPr altLang="en-US" lang="zh-CN" sz="1000">
                <a:solidFill>
                  <a:schemeClr val="bg1">
                    <a:lumMod val="50000"/>
                  </a:schemeClr>
                </a:solidFill>
                <a:latin charset="-122" panose="020b0503020204020204" pitchFamily="34" typeface="微软雅黑"/>
                <a:ea charset="-122" panose="020b0503020204020204" pitchFamily="34" typeface="微软雅黑"/>
                <a:sym charset="0" panose="020b0604020202020204" pitchFamily="34" typeface="Arial"/>
              </a:rPr>
              <a:t>请替换文字内容，修改文字内容，也可以直接复制你的内容到此。请替换文字内容，修改文字内容，也可以直接复制你的内容到此。请替换文字内容，修改文字内容。</a:t>
            </a:r>
          </a:p>
        </p:txBody>
      </p:sp>
      <p:sp>
        <p:nvSpPr>
          <p:cNvPr id="76" name="Text Placeholder 33">
            <a:extLst>
              <a:ext uri="{FF2B5EF4-FFF2-40B4-BE49-F238E27FC236}">
                <a16:creationId xmlns:a16="http://schemas.microsoft.com/office/drawing/2014/main" id="{7CD674EB-4557-414D-B06C-C228053A869A}"/>
              </a:ext>
            </a:extLst>
          </p:cNvPr>
          <p:cNvSpPr txBox="1"/>
          <p:nvPr/>
        </p:nvSpPr>
        <p:spPr>
          <a:xfrm>
            <a:off x="9164607" y="4450078"/>
            <a:ext cx="1704690" cy="24384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lnSpc>
                <a:spcPct val="100000"/>
              </a:lnSpc>
              <a:buNone/>
            </a:pPr>
            <a:r>
              <a:rPr altLang="en-US" b="1" lang="zh-CN" sz="1600">
                <a:latin charset="-122" panose="020b0503020204020204" pitchFamily="34" typeface="微软雅黑"/>
                <a:ea charset="-122" panose="020b0503020204020204" pitchFamily="34" typeface="微软雅黑"/>
                <a:sym charset="0" panose="020b0604020202020204" pitchFamily="34" typeface="Arial"/>
              </a:rPr>
              <a:t>请替换文字内容</a:t>
            </a:r>
          </a:p>
        </p:txBody>
      </p:sp>
    </p:spTree>
    <p:extLst>
      <p:ext uri="{BB962C8B-B14F-4D97-AF65-F5344CB8AC3E}">
        <p14:creationId val="396959917"/>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0-#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0-#ppt_w/2"/>
                                          </p:val>
                                        </p:tav>
                                        <p:tav tm="100000">
                                          <p:val>
                                            <p:strVal val="#ppt_x"/>
                                          </p:val>
                                        </p:tav>
                                      </p:tavLst>
                                    </p:anim>
                                    <p:anim calcmode="lin" valueType="num">
                                      <p:cBhvr additive="base">
                                        <p:cTn dur="1500" fill="hold" id="12"/>
                                        <p:tgtEl>
                                          <p:spTgt spid="3"/>
                                        </p:tgtEl>
                                        <p:attrNameLst>
                                          <p:attrName>ppt_y</p:attrName>
                                        </p:attrNameLst>
                                      </p:cBhvr>
                                      <p:tavLst>
                                        <p:tav tm="0">
                                          <p:val>
                                            <p:strVal val="#ppt_y"/>
                                          </p:val>
                                        </p:tav>
                                        <p:tav tm="100000">
                                          <p:val>
                                            <p:strVal val="#ppt_y"/>
                                          </p:val>
                                        </p:tav>
                                      </p:tavLst>
                                    </p:anim>
                                  </p:childTnLst>
                                </p:cTn>
                              </p:par>
                              <p:par>
                                <p:cTn fill="hold" grpId="0" id="13" nodeType="withEffect" presetClass="entr" presetID="10" presetSubtype="0">
                                  <p:stCondLst>
                                    <p:cond delay="500"/>
                                  </p:stCondLst>
                                  <p:childTnLst>
                                    <p:set>
                                      <p:cBhvr>
                                        <p:cTn dur="1" fill="hold" id="14">
                                          <p:stCondLst>
                                            <p:cond delay="0"/>
                                          </p:stCondLst>
                                        </p:cTn>
                                        <p:tgtEl>
                                          <p:spTgt spid="54"/>
                                        </p:tgtEl>
                                        <p:attrNameLst>
                                          <p:attrName>style.visibility</p:attrName>
                                        </p:attrNameLst>
                                      </p:cBhvr>
                                      <p:to>
                                        <p:strVal val="visible"/>
                                      </p:to>
                                    </p:set>
                                    <p:animEffect filter="fade" transition="in">
                                      <p:cBhvr>
                                        <p:cTn dur="1000" id="15"/>
                                        <p:tgtEl>
                                          <p:spTgt spid="54"/>
                                        </p:tgtEl>
                                      </p:cBhvr>
                                    </p:animEffect>
                                  </p:childTnLst>
                                </p:cTn>
                              </p:par>
                            </p:childTnLst>
                          </p:cTn>
                        </p:par>
                        <p:par>
                          <p:cTn fill="hold" id="16" nodeType="afterGroup">
                            <p:stCondLst>
                              <p:cond delay="1500"/>
                            </p:stCondLst>
                            <p:childTnLst>
                              <p:par>
                                <p:cTn fill="hold" id="17" nodeType="afterEffect" presetClass="entr" presetID="14" presetSubtype="10">
                                  <p:stCondLst>
                                    <p:cond delay="0"/>
                                  </p:stCondLst>
                                  <p:childTnLst>
                                    <p:set>
                                      <p:cBhvr>
                                        <p:cTn dur="1" fill="hold" id="18">
                                          <p:stCondLst>
                                            <p:cond delay="0"/>
                                          </p:stCondLst>
                                        </p:cTn>
                                        <p:tgtEl>
                                          <p:spTgt spid="63"/>
                                        </p:tgtEl>
                                        <p:attrNameLst>
                                          <p:attrName>style.visibility</p:attrName>
                                        </p:attrNameLst>
                                      </p:cBhvr>
                                      <p:to>
                                        <p:strVal val="visible"/>
                                      </p:to>
                                    </p:set>
                                    <p:animEffect filter="randombar(horizontal)" transition="in">
                                      <p:cBhvr>
                                        <p:cTn dur="500" id="19"/>
                                        <p:tgtEl>
                                          <p:spTgt spid="63"/>
                                        </p:tgtEl>
                                      </p:cBhvr>
                                    </p:animEffect>
                                  </p:childTnLst>
                                </p:cTn>
                              </p:par>
                            </p:childTnLst>
                          </p:cTn>
                        </p:par>
                        <p:par>
                          <p:cTn fill="hold" id="20" nodeType="afterGroup">
                            <p:stCondLst>
                              <p:cond delay="2000"/>
                            </p:stCondLst>
                            <p:childTnLst>
                              <p:par>
                                <p:cTn fill="hold" grpId="0" id="21" nodeType="afterEffect" presetClass="entr" presetID="14" presetSubtype="10">
                                  <p:stCondLst>
                                    <p:cond delay="0"/>
                                  </p:stCondLst>
                                  <p:childTnLst>
                                    <p:set>
                                      <p:cBhvr>
                                        <p:cTn dur="1" fill="hold" id="22">
                                          <p:stCondLst>
                                            <p:cond delay="0"/>
                                          </p:stCondLst>
                                        </p:cTn>
                                        <p:tgtEl>
                                          <p:spTgt spid="52"/>
                                        </p:tgtEl>
                                        <p:attrNameLst>
                                          <p:attrName>style.visibility</p:attrName>
                                        </p:attrNameLst>
                                      </p:cBhvr>
                                      <p:to>
                                        <p:strVal val="visible"/>
                                      </p:to>
                                    </p:set>
                                    <p:animEffect filter="randombar(horizontal)" transition="in">
                                      <p:cBhvr>
                                        <p:cTn dur="500" id="23"/>
                                        <p:tgtEl>
                                          <p:spTgt spid="52"/>
                                        </p:tgtEl>
                                      </p:cBhvr>
                                    </p:animEffect>
                                  </p:childTnLst>
                                </p:cTn>
                              </p:par>
                            </p:childTnLst>
                          </p:cTn>
                        </p:par>
                        <p:par>
                          <p:cTn fill="hold" id="24" nodeType="afterGroup">
                            <p:stCondLst>
                              <p:cond delay="2500"/>
                            </p:stCondLst>
                            <p:childTnLst>
                              <p:par>
                                <p:cTn fill="hold" grpId="0" id="25" nodeType="afterEffect" presetClass="entr" presetID="14" presetSubtype="10">
                                  <p:stCondLst>
                                    <p:cond delay="0"/>
                                  </p:stCondLst>
                                  <p:childTnLst>
                                    <p:set>
                                      <p:cBhvr>
                                        <p:cTn dur="1" fill="hold" id="26">
                                          <p:stCondLst>
                                            <p:cond delay="0"/>
                                          </p:stCondLst>
                                        </p:cTn>
                                        <p:tgtEl>
                                          <p:spTgt spid="53"/>
                                        </p:tgtEl>
                                        <p:attrNameLst>
                                          <p:attrName>style.visibility</p:attrName>
                                        </p:attrNameLst>
                                      </p:cBhvr>
                                      <p:to>
                                        <p:strVal val="visible"/>
                                      </p:to>
                                    </p:set>
                                    <p:animEffect filter="randombar(horizontal)" transition="in">
                                      <p:cBhvr>
                                        <p:cTn dur="500" id="27"/>
                                        <p:tgtEl>
                                          <p:spTgt spid="53"/>
                                        </p:tgtEl>
                                      </p:cBhvr>
                                    </p:animEffect>
                                  </p:childTnLst>
                                </p:cTn>
                              </p:par>
                            </p:childTnLst>
                          </p:cTn>
                        </p:par>
                        <p:par>
                          <p:cTn fill="hold" id="28" nodeType="afterGroup">
                            <p:stCondLst>
                              <p:cond delay="3000"/>
                            </p:stCondLst>
                            <p:childTnLst>
                              <p:par>
                                <p:cTn fill="hold" id="29" nodeType="afterEffect" presetClass="entr" presetID="14" presetSubtype="10">
                                  <p:stCondLst>
                                    <p:cond delay="0"/>
                                  </p:stCondLst>
                                  <p:childTnLst>
                                    <p:set>
                                      <p:cBhvr>
                                        <p:cTn dur="1" fill="hold" id="30">
                                          <p:stCondLst>
                                            <p:cond delay="0"/>
                                          </p:stCondLst>
                                        </p:cTn>
                                        <p:tgtEl>
                                          <p:spTgt spid="66"/>
                                        </p:tgtEl>
                                        <p:attrNameLst>
                                          <p:attrName>style.visibility</p:attrName>
                                        </p:attrNameLst>
                                      </p:cBhvr>
                                      <p:to>
                                        <p:strVal val="visible"/>
                                      </p:to>
                                    </p:set>
                                    <p:animEffect filter="randombar(horizontal)" transition="in">
                                      <p:cBhvr>
                                        <p:cTn dur="500" id="31"/>
                                        <p:tgtEl>
                                          <p:spTgt spid="66"/>
                                        </p:tgtEl>
                                      </p:cBhvr>
                                    </p:animEffect>
                                  </p:childTnLst>
                                </p:cTn>
                              </p:par>
                            </p:childTnLst>
                          </p:cTn>
                        </p:par>
                        <p:par>
                          <p:cTn fill="hold" id="32" nodeType="afterGroup">
                            <p:stCondLst>
                              <p:cond delay="3500"/>
                            </p:stCondLst>
                            <p:childTnLst>
                              <p:par>
                                <p:cTn fill="hold" grpId="0" id="33" nodeType="afterEffect" presetClass="entr" presetID="14" presetSubtype="10">
                                  <p:stCondLst>
                                    <p:cond delay="0"/>
                                  </p:stCondLst>
                                  <p:childTnLst>
                                    <p:set>
                                      <p:cBhvr>
                                        <p:cTn dur="1" fill="hold" id="34">
                                          <p:stCondLst>
                                            <p:cond delay="0"/>
                                          </p:stCondLst>
                                        </p:cTn>
                                        <p:tgtEl>
                                          <p:spTgt spid="51"/>
                                        </p:tgtEl>
                                        <p:attrNameLst>
                                          <p:attrName>style.visibility</p:attrName>
                                        </p:attrNameLst>
                                      </p:cBhvr>
                                      <p:to>
                                        <p:strVal val="visible"/>
                                      </p:to>
                                    </p:set>
                                    <p:animEffect filter="randombar(horizontal)" transition="in">
                                      <p:cBhvr>
                                        <p:cTn dur="500" id="35"/>
                                        <p:tgtEl>
                                          <p:spTgt spid="51"/>
                                        </p:tgtEl>
                                      </p:cBhvr>
                                    </p:animEffect>
                                  </p:childTnLst>
                                </p:cTn>
                              </p:par>
                            </p:childTnLst>
                          </p:cTn>
                        </p:par>
                        <p:par>
                          <p:cTn fill="hold" id="36" nodeType="afterGroup">
                            <p:stCondLst>
                              <p:cond delay="4000"/>
                            </p:stCondLst>
                            <p:childTnLst>
                              <p:par>
                                <p:cTn fill="hold" id="37" nodeType="afterEffect" presetClass="entr" presetID="14" presetSubtype="10">
                                  <p:stCondLst>
                                    <p:cond delay="0"/>
                                  </p:stCondLst>
                                  <p:childTnLst>
                                    <p:set>
                                      <p:cBhvr>
                                        <p:cTn dur="1" fill="hold" id="38">
                                          <p:stCondLst>
                                            <p:cond delay="0"/>
                                          </p:stCondLst>
                                        </p:cTn>
                                        <p:tgtEl>
                                          <p:spTgt spid="60"/>
                                        </p:tgtEl>
                                        <p:attrNameLst>
                                          <p:attrName>style.visibility</p:attrName>
                                        </p:attrNameLst>
                                      </p:cBhvr>
                                      <p:to>
                                        <p:strVal val="visible"/>
                                      </p:to>
                                    </p:set>
                                    <p:animEffect filter="randombar(horizontal)" transition="in">
                                      <p:cBhvr>
                                        <p:cTn dur="500" id="39"/>
                                        <p:tgtEl>
                                          <p:spTgt spid="60"/>
                                        </p:tgtEl>
                                      </p:cBhvr>
                                    </p:animEffect>
                                  </p:childTnLst>
                                </p:cTn>
                              </p:par>
                            </p:childTnLst>
                          </p:cTn>
                        </p:par>
                        <p:par>
                          <p:cTn fill="hold" id="40" nodeType="afterGroup">
                            <p:stCondLst>
                              <p:cond delay="4500"/>
                            </p:stCondLst>
                            <p:childTnLst>
                              <p:par>
                                <p:cTn fill="hold" grpId="0" id="41" nodeType="afterEffect" presetClass="entr" presetID="14" presetSubtype="10">
                                  <p:stCondLst>
                                    <p:cond delay="0"/>
                                  </p:stCondLst>
                                  <p:childTnLst>
                                    <p:set>
                                      <p:cBhvr>
                                        <p:cTn dur="1" fill="hold" id="42">
                                          <p:stCondLst>
                                            <p:cond delay="0"/>
                                          </p:stCondLst>
                                        </p:cTn>
                                        <p:tgtEl>
                                          <p:spTgt spid="50"/>
                                        </p:tgtEl>
                                        <p:attrNameLst>
                                          <p:attrName>style.visibility</p:attrName>
                                        </p:attrNameLst>
                                      </p:cBhvr>
                                      <p:to>
                                        <p:strVal val="visible"/>
                                      </p:to>
                                    </p:set>
                                    <p:animEffect filter="randombar(horizontal)" transition="in">
                                      <p:cBhvr>
                                        <p:cTn dur="500" id="43"/>
                                        <p:tgtEl>
                                          <p:spTgt spid="50"/>
                                        </p:tgtEl>
                                      </p:cBhvr>
                                    </p:animEffect>
                                  </p:childTnLst>
                                </p:cTn>
                              </p:par>
                            </p:childTnLst>
                          </p:cTn>
                        </p:par>
                        <p:par>
                          <p:cTn fill="hold" id="44" nodeType="afterGroup">
                            <p:stCondLst>
                              <p:cond delay="5000"/>
                            </p:stCondLst>
                            <p:childTnLst>
                              <p:par>
                                <p:cTn fill="hold" id="45" nodeType="afterEffect" presetClass="entr" presetID="14" presetSubtype="10">
                                  <p:stCondLst>
                                    <p:cond delay="0"/>
                                  </p:stCondLst>
                                  <p:childTnLst>
                                    <p:set>
                                      <p:cBhvr>
                                        <p:cTn dur="1" fill="hold" id="46">
                                          <p:stCondLst>
                                            <p:cond delay="0"/>
                                          </p:stCondLst>
                                        </p:cTn>
                                        <p:tgtEl>
                                          <p:spTgt spid="57"/>
                                        </p:tgtEl>
                                        <p:attrNameLst>
                                          <p:attrName>style.visibility</p:attrName>
                                        </p:attrNameLst>
                                      </p:cBhvr>
                                      <p:to>
                                        <p:strVal val="visible"/>
                                      </p:to>
                                    </p:set>
                                    <p:animEffect filter="randombar(horizontal)" transition="in">
                                      <p:cBhvr>
                                        <p:cTn dur="500" id="47"/>
                                        <p:tgtEl>
                                          <p:spTgt spid="57"/>
                                        </p:tgtEl>
                                      </p:cBhvr>
                                    </p:animEffect>
                                  </p:childTnLst>
                                </p:cTn>
                              </p:par>
                            </p:childTnLst>
                          </p:cTn>
                        </p:par>
                        <p:par>
                          <p:cTn fill="hold" id="48" nodeType="afterGroup">
                            <p:stCondLst>
                              <p:cond delay="5500"/>
                            </p:stCondLst>
                            <p:childTnLst>
                              <p:par>
                                <p:cTn fill="hold" id="49" nodeType="afterEffect" presetClass="entr" presetID="22" presetSubtype="2">
                                  <p:stCondLst>
                                    <p:cond delay="0"/>
                                  </p:stCondLst>
                                  <p:childTnLst>
                                    <p:set>
                                      <p:cBhvr>
                                        <p:cTn dur="1" fill="hold" id="50">
                                          <p:stCondLst>
                                            <p:cond delay="0"/>
                                          </p:stCondLst>
                                        </p:cTn>
                                        <p:tgtEl>
                                          <p:spTgt spid="55"/>
                                        </p:tgtEl>
                                        <p:attrNameLst>
                                          <p:attrName>style.visibility</p:attrName>
                                        </p:attrNameLst>
                                      </p:cBhvr>
                                      <p:to>
                                        <p:strVal val="visible"/>
                                      </p:to>
                                    </p:set>
                                    <p:animEffect filter="wipe(right)" transition="in">
                                      <p:cBhvr>
                                        <p:cTn dur="500" id="51"/>
                                        <p:tgtEl>
                                          <p:spTgt spid="55"/>
                                        </p:tgtEl>
                                      </p:cBhvr>
                                    </p:animEffect>
                                  </p:childTnLst>
                                </p:cTn>
                              </p:par>
                            </p:childTnLst>
                          </p:cTn>
                        </p:par>
                        <p:par>
                          <p:cTn fill="hold" id="52" nodeType="afterGroup">
                            <p:stCondLst>
                              <p:cond delay="6000"/>
                            </p:stCondLst>
                            <p:childTnLst>
                              <p:par>
                                <p:cTn fill="hold" id="53" nodeType="afterEffect" presetClass="entr" presetID="22" presetSubtype="8">
                                  <p:stCondLst>
                                    <p:cond delay="0"/>
                                  </p:stCondLst>
                                  <p:childTnLst>
                                    <p:set>
                                      <p:cBhvr>
                                        <p:cTn dur="1" fill="hold" id="54">
                                          <p:stCondLst>
                                            <p:cond delay="0"/>
                                          </p:stCondLst>
                                        </p:cTn>
                                        <p:tgtEl>
                                          <p:spTgt spid="56"/>
                                        </p:tgtEl>
                                        <p:attrNameLst>
                                          <p:attrName>style.visibility</p:attrName>
                                        </p:attrNameLst>
                                      </p:cBhvr>
                                      <p:to>
                                        <p:strVal val="visible"/>
                                      </p:to>
                                    </p:set>
                                    <p:animEffect filter="wipe(left)" transition="in">
                                      <p:cBhvr>
                                        <p:cTn dur="500" id="55"/>
                                        <p:tgtEl>
                                          <p:spTgt spid="56"/>
                                        </p:tgtEl>
                                      </p:cBhvr>
                                    </p:animEffect>
                                  </p:childTnLst>
                                </p:cTn>
                              </p:par>
                            </p:childTnLst>
                          </p:cTn>
                        </p:par>
                        <p:par>
                          <p:cTn fill="hold" id="56" nodeType="afterGroup">
                            <p:stCondLst>
                              <p:cond delay="6500"/>
                            </p:stCondLst>
                            <p:childTnLst>
                              <p:par>
                                <p:cTn fill="hold" grpId="0" id="57" nodeType="afterEffect" presetClass="entr" presetID="18" presetSubtype="12">
                                  <p:stCondLst>
                                    <p:cond delay="0"/>
                                  </p:stCondLst>
                                  <p:childTnLst>
                                    <p:set>
                                      <p:cBhvr>
                                        <p:cTn dur="1" fill="hold" id="58">
                                          <p:stCondLst>
                                            <p:cond delay="0"/>
                                          </p:stCondLst>
                                        </p:cTn>
                                        <p:tgtEl>
                                          <p:spTgt spid="69"/>
                                        </p:tgtEl>
                                        <p:attrNameLst>
                                          <p:attrName>style.visibility</p:attrName>
                                        </p:attrNameLst>
                                      </p:cBhvr>
                                      <p:to>
                                        <p:strVal val="visible"/>
                                      </p:to>
                                    </p:set>
                                    <p:animEffect filter="strips(downLeft)" transition="in">
                                      <p:cBhvr>
                                        <p:cTn dur="500" id="59"/>
                                        <p:tgtEl>
                                          <p:spTgt spid="69"/>
                                        </p:tgtEl>
                                      </p:cBhvr>
                                    </p:animEffect>
                                  </p:childTnLst>
                                </p:cTn>
                              </p:par>
                              <p:par>
                                <p:cTn fill="hold" grpId="0" id="60" nodeType="withEffect" presetClass="entr" presetID="55" presetSubtype="0">
                                  <p:stCondLst>
                                    <p:cond delay="0"/>
                                  </p:stCondLst>
                                  <p:childTnLst>
                                    <p:set>
                                      <p:cBhvr>
                                        <p:cTn dur="1" fill="hold" id="61">
                                          <p:stCondLst>
                                            <p:cond delay="0"/>
                                          </p:stCondLst>
                                        </p:cTn>
                                        <p:tgtEl>
                                          <p:spTgt spid="70"/>
                                        </p:tgtEl>
                                        <p:attrNameLst>
                                          <p:attrName>style.visibility</p:attrName>
                                        </p:attrNameLst>
                                      </p:cBhvr>
                                      <p:to>
                                        <p:strVal val="visible"/>
                                      </p:to>
                                    </p:set>
                                    <p:anim calcmode="lin" valueType="num">
                                      <p:cBhvr>
                                        <p:cTn dur="1000" fill="hold" id="62"/>
                                        <p:tgtEl>
                                          <p:spTgt spid="70"/>
                                        </p:tgtEl>
                                        <p:attrNameLst>
                                          <p:attrName>ppt_w</p:attrName>
                                        </p:attrNameLst>
                                      </p:cBhvr>
                                      <p:tavLst>
                                        <p:tav tm="0">
                                          <p:val>
                                            <p:strVal val="#ppt_w*0.70"/>
                                          </p:val>
                                        </p:tav>
                                        <p:tav tm="100000">
                                          <p:val>
                                            <p:strVal val="#ppt_w"/>
                                          </p:val>
                                        </p:tav>
                                      </p:tavLst>
                                    </p:anim>
                                    <p:anim calcmode="lin" valueType="num">
                                      <p:cBhvr>
                                        <p:cTn dur="1000" fill="hold" id="63"/>
                                        <p:tgtEl>
                                          <p:spTgt spid="70"/>
                                        </p:tgtEl>
                                        <p:attrNameLst>
                                          <p:attrName>ppt_h</p:attrName>
                                        </p:attrNameLst>
                                      </p:cBhvr>
                                      <p:tavLst>
                                        <p:tav tm="0">
                                          <p:val>
                                            <p:strVal val="#ppt_h"/>
                                          </p:val>
                                        </p:tav>
                                        <p:tav tm="100000">
                                          <p:val>
                                            <p:strVal val="#ppt_h"/>
                                          </p:val>
                                        </p:tav>
                                      </p:tavLst>
                                    </p:anim>
                                    <p:animEffect filter="fade" transition="in">
                                      <p:cBhvr>
                                        <p:cTn dur="1000" id="64"/>
                                        <p:tgtEl>
                                          <p:spTgt spid="70"/>
                                        </p:tgtEl>
                                      </p:cBhvr>
                                    </p:animEffect>
                                  </p:childTnLst>
                                </p:cTn>
                              </p:par>
                            </p:childTnLst>
                          </p:cTn>
                        </p:par>
                        <p:par>
                          <p:cTn fill="hold" id="65" nodeType="afterGroup">
                            <p:stCondLst>
                              <p:cond delay="7500"/>
                            </p:stCondLst>
                            <p:childTnLst>
                              <p:par>
                                <p:cTn fill="hold" grpId="0" id="66" nodeType="afterEffect" presetClass="entr" presetID="18" presetSubtype="12">
                                  <p:stCondLst>
                                    <p:cond delay="0"/>
                                  </p:stCondLst>
                                  <p:childTnLst>
                                    <p:set>
                                      <p:cBhvr>
                                        <p:cTn dur="1" fill="hold" id="67">
                                          <p:stCondLst>
                                            <p:cond delay="0"/>
                                          </p:stCondLst>
                                        </p:cTn>
                                        <p:tgtEl>
                                          <p:spTgt spid="71"/>
                                        </p:tgtEl>
                                        <p:attrNameLst>
                                          <p:attrName>style.visibility</p:attrName>
                                        </p:attrNameLst>
                                      </p:cBhvr>
                                      <p:to>
                                        <p:strVal val="visible"/>
                                      </p:to>
                                    </p:set>
                                    <p:animEffect filter="strips(downLeft)" transition="in">
                                      <p:cBhvr>
                                        <p:cTn dur="500" id="68"/>
                                        <p:tgtEl>
                                          <p:spTgt spid="71"/>
                                        </p:tgtEl>
                                      </p:cBhvr>
                                    </p:animEffect>
                                  </p:childTnLst>
                                </p:cTn>
                              </p:par>
                              <p:par>
                                <p:cTn fill="hold" grpId="0" id="69" nodeType="withEffect" presetClass="entr" presetID="55" presetSubtype="0">
                                  <p:stCondLst>
                                    <p:cond delay="0"/>
                                  </p:stCondLst>
                                  <p:childTnLst>
                                    <p:set>
                                      <p:cBhvr>
                                        <p:cTn dur="1" fill="hold" id="70">
                                          <p:stCondLst>
                                            <p:cond delay="0"/>
                                          </p:stCondLst>
                                        </p:cTn>
                                        <p:tgtEl>
                                          <p:spTgt spid="72"/>
                                        </p:tgtEl>
                                        <p:attrNameLst>
                                          <p:attrName>style.visibility</p:attrName>
                                        </p:attrNameLst>
                                      </p:cBhvr>
                                      <p:to>
                                        <p:strVal val="visible"/>
                                      </p:to>
                                    </p:set>
                                    <p:anim calcmode="lin" valueType="num">
                                      <p:cBhvr>
                                        <p:cTn dur="1000" fill="hold" id="71"/>
                                        <p:tgtEl>
                                          <p:spTgt spid="72"/>
                                        </p:tgtEl>
                                        <p:attrNameLst>
                                          <p:attrName>ppt_w</p:attrName>
                                        </p:attrNameLst>
                                      </p:cBhvr>
                                      <p:tavLst>
                                        <p:tav tm="0">
                                          <p:val>
                                            <p:strVal val="#ppt_w*0.70"/>
                                          </p:val>
                                        </p:tav>
                                        <p:tav tm="100000">
                                          <p:val>
                                            <p:strVal val="#ppt_w"/>
                                          </p:val>
                                        </p:tav>
                                      </p:tavLst>
                                    </p:anim>
                                    <p:anim calcmode="lin" valueType="num">
                                      <p:cBhvr>
                                        <p:cTn dur="1000" fill="hold" id="72"/>
                                        <p:tgtEl>
                                          <p:spTgt spid="72"/>
                                        </p:tgtEl>
                                        <p:attrNameLst>
                                          <p:attrName>ppt_h</p:attrName>
                                        </p:attrNameLst>
                                      </p:cBhvr>
                                      <p:tavLst>
                                        <p:tav tm="0">
                                          <p:val>
                                            <p:strVal val="#ppt_h"/>
                                          </p:val>
                                        </p:tav>
                                        <p:tav tm="100000">
                                          <p:val>
                                            <p:strVal val="#ppt_h"/>
                                          </p:val>
                                        </p:tav>
                                      </p:tavLst>
                                    </p:anim>
                                    <p:animEffect filter="fade" transition="in">
                                      <p:cBhvr>
                                        <p:cTn dur="1000" id="73"/>
                                        <p:tgtEl>
                                          <p:spTgt spid="72"/>
                                        </p:tgtEl>
                                      </p:cBhvr>
                                    </p:animEffect>
                                  </p:childTnLst>
                                </p:cTn>
                              </p:par>
                            </p:childTnLst>
                          </p:cTn>
                        </p:par>
                        <p:par>
                          <p:cTn fill="hold" id="74" nodeType="afterGroup">
                            <p:stCondLst>
                              <p:cond delay="8500"/>
                            </p:stCondLst>
                            <p:childTnLst>
                              <p:par>
                                <p:cTn fill="hold" grpId="0" id="75" nodeType="afterEffect" presetClass="entr" presetID="18" presetSubtype="12">
                                  <p:stCondLst>
                                    <p:cond delay="0"/>
                                  </p:stCondLst>
                                  <p:childTnLst>
                                    <p:set>
                                      <p:cBhvr>
                                        <p:cTn dur="1" fill="hold" id="76">
                                          <p:stCondLst>
                                            <p:cond delay="0"/>
                                          </p:stCondLst>
                                        </p:cTn>
                                        <p:tgtEl>
                                          <p:spTgt spid="73"/>
                                        </p:tgtEl>
                                        <p:attrNameLst>
                                          <p:attrName>style.visibility</p:attrName>
                                        </p:attrNameLst>
                                      </p:cBhvr>
                                      <p:to>
                                        <p:strVal val="visible"/>
                                      </p:to>
                                    </p:set>
                                    <p:animEffect filter="strips(downLeft)" transition="in">
                                      <p:cBhvr>
                                        <p:cTn dur="500" id="77"/>
                                        <p:tgtEl>
                                          <p:spTgt spid="73"/>
                                        </p:tgtEl>
                                      </p:cBhvr>
                                    </p:animEffect>
                                  </p:childTnLst>
                                </p:cTn>
                              </p:par>
                              <p:par>
                                <p:cTn fill="hold" grpId="0" id="78" nodeType="withEffect" presetClass="entr" presetID="55" presetSubtype="0">
                                  <p:stCondLst>
                                    <p:cond delay="0"/>
                                  </p:stCondLst>
                                  <p:childTnLst>
                                    <p:set>
                                      <p:cBhvr>
                                        <p:cTn dur="1" fill="hold" id="79">
                                          <p:stCondLst>
                                            <p:cond delay="0"/>
                                          </p:stCondLst>
                                        </p:cTn>
                                        <p:tgtEl>
                                          <p:spTgt spid="74"/>
                                        </p:tgtEl>
                                        <p:attrNameLst>
                                          <p:attrName>style.visibility</p:attrName>
                                        </p:attrNameLst>
                                      </p:cBhvr>
                                      <p:to>
                                        <p:strVal val="visible"/>
                                      </p:to>
                                    </p:set>
                                    <p:anim calcmode="lin" valueType="num">
                                      <p:cBhvr>
                                        <p:cTn dur="1000" fill="hold" id="80"/>
                                        <p:tgtEl>
                                          <p:spTgt spid="74"/>
                                        </p:tgtEl>
                                        <p:attrNameLst>
                                          <p:attrName>ppt_w</p:attrName>
                                        </p:attrNameLst>
                                      </p:cBhvr>
                                      <p:tavLst>
                                        <p:tav tm="0">
                                          <p:val>
                                            <p:strVal val="#ppt_w*0.70"/>
                                          </p:val>
                                        </p:tav>
                                        <p:tav tm="100000">
                                          <p:val>
                                            <p:strVal val="#ppt_w"/>
                                          </p:val>
                                        </p:tav>
                                      </p:tavLst>
                                    </p:anim>
                                    <p:anim calcmode="lin" valueType="num">
                                      <p:cBhvr>
                                        <p:cTn dur="1000" fill="hold" id="81"/>
                                        <p:tgtEl>
                                          <p:spTgt spid="74"/>
                                        </p:tgtEl>
                                        <p:attrNameLst>
                                          <p:attrName>ppt_h</p:attrName>
                                        </p:attrNameLst>
                                      </p:cBhvr>
                                      <p:tavLst>
                                        <p:tav tm="0">
                                          <p:val>
                                            <p:strVal val="#ppt_h"/>
                                          </p:val>
                                        </p:tav>
                                        <p:tav tm="100000">
                                          <p:val>
                                            <p:strVal val="#ppt_h"/>
                                          </p:val>
                                        </p:tav>
                                      </p:tavLst>
                                    </p:anim>
                                    <p:animEffect filter="fade" transition="in">
                                      <p:cBhvr>
                                        <p:cTn dur="1000" id="82"/>
                                        <p:tgtEl>
                                          <p:spTgt spid="74"/>
                                        </p:tgtEl>
                                      </p:cBhvr>
                                    </p:animEffect>
                                  </p:childTnLst>
                                </p:cTn>
                              </p:par>
                            </p:childTnLst>
                          </p:cTn>
                        </p:par>
                        <p:par>
                          <p:cTn fill="hold" id="83" nodeType="afterGroup">
                            <p:stCondLst>
                              <p:cond delay="9500"/>
                            </p:stCondLst>
                            <p:childTnLst>
                              <p:par>
                                <p:cTn fill="hold" grpId="0" id="84" nodeType="afterEffect" presetClass="entr" presetID="18" presetSubtype="12">
                                  <p:stCondLst>
                                    <p:cond delay="0"/>
                                  </p:stCondLst>
                                  <p:childTnLst>
                                    <p:set>
                                      <p:cBhvr>
                                        <p:cTn dur="1" fill="hold" id="85">
                                          <p:stCondLst>
                                            <p:cond delay="0"/>
                                          </p:stCondLst>
                                        </p:cTn>
                                        <p:tgtEl>
                                          <p:spTgt spid="75"/>
                                        </p:tgtEl>
                                        <p:attrNameLst>
                                          <p:attrName>style.visibility</p:attrName>
                                        </p:attrNameLst>
                                      </p:cBhvr>
                                      <p:to>
                                        <p:strVal val="visible"/>
                                      </p:to>
                                    </p:set>
                                    <p:animEffect filter="strips(downLeft)" transition="in">
                                      <p:cBhvr>
                                        <p:cTn dur="500" id="86"/>
                                        <p:tgtEl>
                                          <p:spTgt spid="75"/>
                                        </p:tgtEl>
                                      </p:cBhvr>
                                    </p:animEffect>
                                  </p:childTnLst>
                                </p:cTn>
                              </p:par>
                              <p:par>
                                <p:cTn fill="hold" grpId="0" id="87" nodeType="withEffect" presetClass="entr" presetID="55" presetSubtype="0">
                                  <p:stCondLst>
                                    <p:cond delay="0"/>
                                  </p:stCondLst>
                                  <p:childTnLst>
                                    <p:set>
                                      <p:cBhvr>
                                        <p:cTn dur="1" fill="hold" id="88">
                                          <p:stCondLst>
                                            <p:cond delay="0"/>
                                          </p:stCondLst>
                                        </p:cTn>
                                        <p:tgtEl>
                                          <p:spTgt spid="76"/>
                                        </p:tgtEl>
                                        <p:attrNameLst>
                                          <p:attrName>style.visibility</p:attrName>
                                        </p:attrNameLst>
                                      </p:cBhvr>
                                      <p:to>
                                        <p:strVal val="visible"/>
                                      </p:to>
                                    </p:set>
                                    <p:anim calcmode="lin" valueType="num">
                                      <p:cBhvr>
                                        <p:cTn dur="1000" fill="hold" id="89"/>
                                        <p:tgtEl>
                                          <p:spTgt spid="76"/>
                                        </p:tgtEl>
                                        <p:attrNameLst>
                                          <p:attrName>ppt_w</p:attrName>
                                        </p:attrNameLst>
                                      </p:cBhvr>
                                      <p:tavLst>
                                        <p:tav tm="0">
                                          <p:val>
                                            <p:strVal val="#ppt_w*0.70"/>
                                          </p:val>
                                        </p:tav>
                                        <p:tav tm="100000">
                                          <p:val>
                                            <p:strVal val="#ppt_w"/>
                                          </p:val>
                                        </p:tav>
                                      </p:tavLst>
                                    </p:anim>
                                    <p:anim calcmode="lin" valueType="num">
                                      <p:cBhvr>
                                        <p:cTn dur="1000" fill="hold" id="90"/>
                                        <p:tgtEl>
                                          <p:spTgt spid="76"/>
                                        </p:tgtEl>
                                        <p:attrNameLst>
                                          <p:attrName>ppt_h</p:attrName>
                                        </p:attrNameLst>
                                      </p:cBhvr>
                                      <p:tavLst>
                                        <p:tav tm="0">
                                          <p:val>
                                            <p:strVal val="#ppt_h"/>
                                          </p:val>
                                        </p:tav>
                                        <p:tav tm="100000">
                                          <p:val>
                                            <p:strVal val="#ppt_h"/>
                                          </p:val>
                                        </p:tav>
                                      </p:tavLst>
                                    </p:anim>
                                    <p:animEffect filter="fade" transition="in">
                                      <p:cBhvr>
                                        <p:cTn dur="1000" id="91"/>
                                        <p:tgtEl>
                                          <p:spTgt spid="7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50"/>
      <p:bldP grpId="0" spid="51"/>
      <p:bldP grpId="0" spid="52"/>
      <p:bldP grpId="0" spid="53"/>
      <p:bldP grpId="0" spid="54"/>
      <p:bldP grpId="0" spid="69"/>
      <p:bldP grpId="0" spid="70"/>
      <p:bldP grpId="0" spid="71"/>
      <p:bldP grpId="0" spid="72"/>
      <p:bldP grpId="0" spid="73"/>
      <p:bldP grpId="0" spid="74"/>
      <p:bldP grpId="0" spid="75"/>
      <p:bldP grpId="0" spid="76"/>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a:extLst>
              <a:ext uri="{FF2B5EF4-FFF2-40B4-BE49-F238E27FC236}">
                <a16:creationId xmlns:a16="http://schemas.microsoft.com/office/drawing/2014/main" id="{BD28525C-F7F5-466A-A3DE-CB43BB8CE0E0}"/>
              </a:ext>
            </a:extLst>
          </p:cNvPr>
          <p:cNvSpPr/>
          <p:nvPr/>
        </p:nvSpPr>
        <p:spPr>
          <a:xfrm>
            <a:off x="468356" y="509067"/>
            <a:ext cx="446044" cy="446044"/>
          </a:xfrm>
          <a:prstGeom prst="ellipse">
            <a:avLst/>
          </a:prstGeom>
          <a:solidFill>
            <a:schemeClr val="accent1">
              <a:lumMod val="60000"/>
              <a:lumOff val="40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Ins="360000" rtlCol="0"/>
          <a:lstStyle/>
          <a:p>
            <a:pPr algn="r" defTabSz="914377"/>
            <a:endParaRPr altLang="en-US" b="1" lang="zh-CN" sz="1400">
              <a:solidFill>
                <a:schemeClr val="tx1"/>
              </a:solidFill>
              <a:latin charset="-122" panose="00000500000000000000" pitchFamily="2" typeface="三极准柔宋"/>
              <a:ea charset="-122" panose="00000500000000000000" pitchFamily="2" typeface="三极准柔宋"/>
              <a:cs charset="0" typeface="Open Sans"/>
            </a:endParaRPr>
          </a:p>
        </p:txBody>
      </p:sp>
      <p:sp>
        <p:nvSpPr>
          <p:cNvPr id="3" name="文本框 2">
            <a:extLst>
              <a:ext uri="{FF2B5EF4-FFF2-40B4-BE49-F238E27FC236}">
                <a16:creationId xmlns:a16="http://schemas.microsoft.com/office/drawing/2014/main" id="{02A867D6-C1D2-4B97-BB70-5AE2D35EF18A}"/>
              </a:ext>
            </a:extLst>
          </p:cNvPr>
          <p:cNvSpPr txBox="1"/>
          <p:nvPr/>
        </p:nvSpPr>
        <p:spPr>
          <a:xfrm>
            <a:off x="1168803" y="470479"/>
            <a:ext cx="3254366" cy="518160"/>
          </a:xfrm>
          <a:prstGeom prst="rect">
            <a:avLst/>
          </a:prstGeom>
          <a:noFill/>
        </p:spPr>
        <p:txBody>
          <a:bodyPr rtlCol="0" wrap="square">
            <a:spAutoFit/>
          </a:bodyPr>
          <a:lstStyle/>
          <a:p>
            <a:r>
              <a:rPr altLang="en-US" b="1" lang="zh-CN" sz="2800">
                <a:solidFill>
                  <a:schemeClr val="accent1">
                    <a:lumMod val="60000"/>
                    <a:lumOff val="40000"/>
                  </a:schemeClr>
                </a:solidFill>
                <a:latin charset="-122" panose="020b0503020204020204" pitchFamily="34" typeface="微软雅黑"/>
                <a:ea charset="-122" panose="020b0503020204020204" pitchFamily="34" typeface="微软雅黑"/>
              </a:rPr>
              <a:t>未来和发展前景</a:t>
            </a:r>
          </a:p>
        </p:txBody>
      </p:sp>
      <p:sp>
        <p:nvSpPr>
          <p:cNvPr id="4" name="矩形 3">
            <a:extLst>
              <a:ext uri="{FF2B5EF4-FFF2-40B4-BE49-F238E27FC236}">
                <a16:creationId xmlns:a16="http://schemas.microsoft.com/office/drawing/2014/main" id="{574159C3-DB52-4714-B662-E4FC585F5B12}"/>
              </a:ext>
            </a:extLst>
          </p:cNvPr>
          <p:cNvSpPr/>
          <p:nvPr/>
        </p:nvSpPr>
        <p:spPr>
          <a:xfrm>
            <a:off x="783770" y="1386965"/>
            <a:ext cx="10551887" cy="3605949"/>
          </a:xfrm>
          <a:prstGeom prst="rect">
            <a:avLst/>
          </a:prstGeom>
          <a:solidFill>
            <a:schemeClr val="bg1"/>
          </a:solidFill>
          <a:ln>
            <a:noFill/>
          </a:ln>
          <a:effectLst>
            <a:outerShdw algn="tl" blurRad="444500" dir="2700000" dist="76200"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1" lang="zh-CN" noProof="0" normalizeH="0" spc="0" strike="noStrike" sz="1800" u="none">
              <a:ln>
                <a:noFill/>
              </a:ln>
              <a:solidFill>
                <a:prstClr val="white"/>
              </a:solidFill>
              <a:effectLst/>
              <a:uLnTx/>
              <a:uFillTx/>
              <a:latin typeface="Arial"/>
              <a:cs typeface="+mn-cs"/>
            </a:endParaRPr>
          </a:p>
        </p:txBody>
      </p:sp>
      <p:sp>
        <p:nvSpPr>
          <p:cNvPr id="5" name="矩形 4">
            <a:extLst>
              <a:ext uri="{FF2B5EF4-FFF2-40B4-BE49-F238E27FC236}">
                <a16:creationId xmlns:a16="http://schemas.microsoft.com/office/drawing/2014/main" id="{D027F716-3153-4735-B7E8-CFADEC77AF4A}"/>
              </a:ext>
            </a:extLst>
          </p:cNvPr>
          <p:cNvSpPr/>
          <p:nvPr/>
        </p:nvSpPr>
        <p:spPr>
          <a:xfrm>
            <a:off x="1698171" y="2148113"/>
            <a:ext cx="3164115" cy="3831771"/>
          </a:xfrm>
          <a:prstGeom prst="rect">
            <a:avLst/>
          </a:prstGeom>
          <a:blipFill>
            <a:blip r:embed="rId2">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1" lang="zh-CN" noProof="0" normalizeH="0" spc="0" strike="noStrike" sz="1800" u="none">
              <a:ln>
                <a:noFill/>
              </a:ln>
              <a:solidFill>
                <a:prstClr val="white"/>
              </a:solidFill>
              <a:effectLst/>
              <a:uLnTx/>
              <a:uFillTx/>
              <a:latin typeface="Arial"/>
              <a:cs typeface="+mn-cs"/>
            </a:endParaRPr>
          </a:p>
        </p:txBody>
      </p:sp>
      <p:sp>
        <p:nvSpPr>
          <p:cNvPr id="12" name="Freeform 5">
            <a:extLst>
              <a:ext uri="{FF2B5EF4-FFF2-40B4-BE49-F238E27FC236}">
                <a16:creationId xmlns:a16="http://schemas.microsoft.com/office/drawing/2014/main" id="{FE3C73BC-4D8E-420B-B8AF-CA5A02FD5AC1}"/>
              </a:ext>
            </a:extLst>
          </p:cNvPr>
          <p:cNvSpPr>
            <a:spLocks noEditPoints="1"/>
          </p:cNvSpPr>
          <p:nvPr/>
        </p:nvSpPr>
        <p:spPr bwMode="auto">
          <a:xfrm>
            <a:off x="5910979" y="2148113"/>
            <a:ext cx="601867" cy="574150"/>
          </a:xfrm>
          <a:custGeom>
            <a:gdLst>
              <a:gd fmla="*/ 488 w 501" name="T0"/>
              <a:gd fmla="*/ 12 h 434" name="T1"/>
              <a:gd fmla="*/ 459 w 501" name="T2"/>
              <a:gd fmla="*/ 0 h 434" name="T3"/>
              <a:gd fmla="*/ 42 w 501" name="T4"/>
              <a:gd fmla="*/ 0 h 434" name="T5"/>
              <a:gd fmla="*/ 12 w 501" name="T6"/>
              <a:gd fmla="*/ 12 h 434" name="T7"/>
              <a:gd fmla="*/ 0 w 501" name="T8"/>
              <a:gd fmla="*/ 42 h 434" name="T9"/>
              <a:gd fmla="*/ 0 w 501" name="T10"/>
              <a:gd fmla="*/ 325 h 434" name="T11"/>
              <a:gd fmla="*/ 12 w 501" name="T12"/>
              <a:gd fmla="*/ 355 h 434" name="T13"/>
              <a:gd fmla="*/ 42 w 501" name="T14"/>
              <a:gd fmla="*/ 367 h 434" name="T15"/>
              <a:gd fmla="*/ 184 w 501" name="T16"/>
              <a:gd fmla="*/ 367 h 434" name="T17"/>
              <a:gd fmla="*/ 179 w 501" name="T18"/>
              <a:gd fmla="*/ 387 h 434" name="T19"/>
              <a:gd fmla="*/ 171 w 501" name="T20"/>
              <a:gd fmla="*/ 406 h 434" name="T21"/>
              <a:gd fmla="*/ 167 w 501" name="T22"/>
              <a:gd fmla="*/ 417 h 434" name="T23"/>
              <a:gd fmla="*/ 172 w 501" name="T24"/>
              <a:gd fmla="*/ 429 h 434" name="T25"/>
              <a:gd fmla="*/ 184 w 501" name="T26"/>
              <a:gd fmla="*/ 434 h 434" name="T27"/>
              <a:gd fmla="*/ 317 w 501" name="T28"/>
              <a:gd fmla="*/ 434 h 434" name="T29"/>
              <a:gd fmla="*/ 329 w 501" name="T30"/>
              <a:gd fmla="*/ 429 h 434" name="T31"/>
              <a:gd fmla="*/ 334 w 501" name="T32"/>
              <a:gd fmla="*/ 417 h 434" name="T33"/>
              <a:gd fmla="*/ 330 w 501" name="T34"/>
              <a:gd fmla="*/ 406 h 434" name="T35"/>
              <a:gd fmla="*/ 321 w 501" name="T36"/>
              <a:gd fmla="*/ 387 h 434" name="T37"/>
              <a:gd fmla="*/ 317 w 501" name="T38"/>
              <a:gd fmla="*/ 367 h 434" name="T39"/>
              <a:gd fmla="*/ 459 w 501" name="T40"/>
              <a:gd fmla="*/ 367 h 434" name="T41"/>
              <a:gd fmla="*/ 488 w 501" name="T42"/>
              <a:gd fmla="*/ 355 h 434" name="T43"/>
              <a:gd fmla="*/ 501 w 501" name="T44"/>
              <a:gd fmla="*/ 325 h 434" name="T45"/>
              <a:gd fmla="*/ 501 w 501" name="T46"/>
              <a:gd fmla="*/ 42 h 434" name="T47"/>
              <a:gd fmla="*/ 488 w 501" name="T48"/>
              <a:gd fmla="*/ 12 h 434" name="T49"/>
              <a:gd fmla="*/ 467 w 501" name="T50"/>
              <a:gd fmla="*/ 259 h 434" name="T51"/>
              <a:gd fmla="*/ 465 w 501" name="T52"/>
              <a:gd fmla="*/ 264 h 434" name="T53"/>
              <a:gd fmla="*/ 459 w 501" name="T54"/>
              <a:gd fmla="*/ 267 h 434" name="T55"/>
              <a:gd fmla="*/ 42 w 501" name="T56"/>
              <a:gd fmla="*/ 267 h 434" name="T57"/>
              <a:gd fmla="*/ 36 w 501" name="T58"/>
              <a:gd fmla="*/ 264 h 434" name="T59"/>
              <a:gd fmla="*/ 33 w 501" name="T60"/>
              <a:gd fmla="*/ 259 h 434" name="T61"/>
              <a:gd fmla="*/ 33 w 501" name="T62"/>
              <a:gd fmla="*/ 42 h 434" name="T63"/>
              <a:gd fmla="*/ 36 w 501" name="T64"/>
              <a:gd fmla="*/ 36 h 434" name="T65"/>
              <a:gd fmla="*/ 42 w 501" name="T66"/>
              <a:gd fmla="*/ 33 h 434" name="T67"/>
              <a:gd fmla="*/ 459 w 501" name="T68"/>
              <a:gd fmla="*/ 33 h 434" name="T69"/>
              <a:gd fmla="*/ 465 w 501" name="T70"/>
              <a:gd fmla="*/ 36 h 434" name="T71"/>
              <a:gd fmla="*/ 467 w 501" name="T72"/>
              <a:gd fmla="*/ 42 h 434" name="T73"/>
              <a:gd fmla="*/ 467 w 501" name="T74"/>
              <a:gd fmla="*/ 259 h 434" name="T75"/>
              <a:gd fmla="*/ 467 w 501" name="T76"/>
              <a:gd fmla="*/ 259 h 434" name="T77"/>
              <a:gd fmla="*/ 467 w 501" name="T78"/>
              <a:gd fmla="*/ 259 h 434"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433" w="501">
                <a:moveTo>
                  <a:pt x="488" y="12"/>
                </a:moveTo>
                <a:cubicBezTo>
                  <a:pt x="480" y="4"/>
                  <a:pt x="470" y="0"/>
                  <a:pt x="459" y="0"/>
                </a:cubicBezTo>
                <a:cubicBezTo>
                  <a:pt x="42" y="0"/>
                  <a:pt x="42" y="0"/>
                  <a:pt x="42" y="0"/>
                </a:cubicBezTo>
                <a:cubicBezTo>
                  <a:pt x="30" y="0"/>
                  <a:pt x="20" y="4"/>
                  <a:pt x="12" y="12"/>
                </a:cubicBezTo>
                <a:cubicBezTo>
                  <a:pt x="4" y="20"/>
                  <a:pt x="0" y="30"/>
                  <a:pt x="0" y="42"/>
                </a:cubicBezTo>
                <a:cubicBezTo>
                  <a:pt x="0" y="325"/>
                  <a:pt x="0" y="325"/>
                  <a:pt x="0" y="325"/>
                </a:cubicBezTo>
                <a:cubicBezTo>
                  <a:pt x="0" y="337"/>
                  <a:pt x="4" y="347"/>
                  <a:pt x="12" y="355"/>
                </a:cubicBezTo>
                <a:cubicBezTo>
                  <a:pt x="20" y="363"/>
                  <a:pt x="30" y="367"/>
                  <a:pt x="42" y="367"/>
                </a:cubicBezTo>
                <a:cubicBezTo>
                  <a:pt x="184" y="367"/>
                  <a:pt x="184" y="367"/>
                  <a:pt x="184" y="367"/>
                </a:cubicBezTo>
                <a:cubicBezTo>
                  <a:pt x="184" y="374"/>
                  <a:pt x="182" y="380"/>
                  <a:pt x="179" y="387"/>
                </a:cubicBezTo>
                <a:cubicBezTo>
                  <a:pt x="177" y="394"/>
                  <a:pt x="174" y="400"/>
                  <a:pt x="171" y="406"/>
                </a:cubicBezTo>
                <a:cubicBezTo>
                  <a:pt x="168" y="411"/>
                  <a:pt x="167" y="415"/>
                  <a:pt x="167" y="417"/>
                </a:cubicBezTo>
                <a:cubicBezTo>
                  <a:pt x="167" y="422"/>
                  <a:pt x="169" y="426"/>
                  <a:pt x="172" y="429"/>
                </a:cubicBezTo>
                <a:cubicBezTo>
                  <a:pt x="175" y="432"/>
                  <a:pt x="179" y="434"/>
                  <a:pt x="184" y="434"/>
                </a:cubicBezTo>
                <a:cubicBezTo>
                  <a:pt x="317" y="434"/>
                  <a:pt x="317" y="434"/>
                  <a:pt x="317" y="434"/>
                </a:cubicBezTo>
                <a:cubicBezTo>
                  <a:pt x="322" y="434"/>
                  <a:pt x="325" y="432"/>
                  <a:pt x="329" y="429"/>
                </a:cubicBezTo>
                <a:cubicBezTo>
                  <a:pt x="332" y="426"/>
                  <a:pt x="334" y="422"/>
                  <a:pt x="334" y="417"/>
                </a:cubicBezTo>
                <a:cubicBezTo>
                  <a:pt x="334" y="415"/>
                  <a:pt x="332" y="411"/>
                  <a:pt x="330" y="406"/>
                </a:cubicBezTo>
                <a:cubicBezTo>
                  <a:pt x="327" y="400"/>
                  <a:pt x="324" y="394"/>
                  <a:pt x="321" y="387"/>
                </a:cubicBezTo>
                <a:cubicBezTo>
                  <a:pt x="318" y="380"/>
                  <a:pt x="317" y="374"/>
                  <a:pt x="317" y="367"/>
                </a:cubicBezTo>
                <a:cubicBezTo>
                  <a:pt x="459" y="367"/>
                  <a:pt x="459" y="367"/>
                  <a:pt x="459" y="367"/>
                </a:cubicBezTo>
                <a:cubicBezTo>
                  <a:pt x="470" y="367"/>
                  <a:pt x="480" y="363"/>
                  <a:pt x="488" y="355"/>
                </a:cubicBezTo>
                <a:cubicBezTo>
                  <a:pt x="496" y="347"/>
                  <a:pt x="501" y="337"/>
                  <a:pt x="501" y="325"/>
                </a:cubicBezTo>
                <a:cubicBezTo>
                  <a:pt x="501" y="42"/>
                  <a:pt x="501" y="42"/>
                  <a:pt x="501" y="42"/>
                </a:cubicBezTo>
                <a:cubicBezTo>
                  <a:pt x="501" y="30"/>
                  <a:pt x="496" y="20"/>
                  <a:pt x="488" y="12"/>
                </a:cubicBezTo>
                <a:close/>
                <a:moveTo>
                  <a:pt x="467" y="259"/>
                </a:moveTo>
                <a:cubicBezTo>
                  <a:pt x="467" y="261"/>
                  <a:pt x="466" y="263"/>
                  <a:pt x="465" y="264"/>
                </a:cubicBezTo>
                <a:cubicBezTo>
                  <a:pt x="463" y="266"/>
                  <a:pt x="461" y="267"/>
                  <a:pt x="459" y="267"/>
                </a:cubicBezTo>
                <a:cubicBezTo>
                  <a:pt x="42" y="267"/>
                  <a:pt x="42" y="267"/>
                  <a:pt x="42" y="267"/>
                </a:cubicBezTo>
                <a:cubicBezTo>
                  <a:pt x="39" y="267"/>
                  <a:pt x="38" y="266"/>
                  <a:pt x="36" y="264"/>
                </a:cubicBezTo>
                <a:cubicBezTo>
                  <a:pt x="34" y="263"/>
                  <a:pt x="33" y="261"/>
                  <a:pt x="33" y="259"/>
                </a:cubicBezTo>
                <a:cubicBezTo>
                  <a:pt x="33" y="42"/>
                  <a:pt x="33" y="42"/>
                  <a:pt x="33" y="42"/>
                </a:cubicBezTo>
                <a:cubicBezTo>
                  <a:pt x="33" y="39"/>
                  <a:pt x="34" y="37"/>
                  <a:pt x="36" y="36"/>
                </a:cubicBezTo>
                <a:cubicBezTo>
                  <a:pt x="38" y="34"/>
                  <a:pt x="39" y="33"/>
                  <a:pt x="42" y="33"/>
                </a:cubicBezTo>
                <a:cubicBezTo>
                  <a:pt x="459" y="33"/>
                  <a:pt x="459" y="33"/>
                  <a:pt x="459" y="33"/>
                </a:cubicBezTo>
                <a:cubicBezTo>
                  <a:pt x="461" y="33"/>
                  <a:pt x="463" y="34"/>
                  <a:pt x="465" y="36"/>
                </a:cubicBezTo>
                <a:cubicBezTo>
                  <a:pt x="466" y="37"/>
                  <a:pt x="467" y="39"/>
                  <a:pt x="467" y="42"/>
                </a:cubicBezTo>
                <a:lnTo>
                  <a:pt x="467" y="259"/>
                </a:lnTo>
                <a:close/>
                <a:moveTo>
                  <a:pt x="467" y="259"/>
                </a:moveTo>
                <a:cubicBezTo>
                  <a:pt x="467" y="259"/>
                  <a:pt x="467" y="259"/>
                  <a:pt x="467" y="259"/>
                </a:cubicBezTo>
              </a:path>
            </a:pathLst>
          </a:custGeom>
          <a:solidFill>
            <a:schemeClr val="accent1">
              <a:lumMod val="60000"/>
              <a:lumOff val="40000"/>
            </a:schemeClr>
          </a:solidFill>
          <a:ln>
            <a:noFill/>
          </a:ln>
        </p:spPr>
        <p:txBody>
          <a:bodyPr anchor="t" anchorCtr="0" bIns="45716" compatLnSpc="1" lIns="91430" numCol="1" rIns="91430" tIns="45716" vert="horz" wrap="square">
            <a:prstTxWarp prst="textNoShape">
              <a:avLst/>
            </a:prstTxWarp>
          </a:bodyPr>
          <a:lstStyle/>
          <a:p>
            <a:pPr algn="just" defTabSz="866943" fontAlgn="base">
              <a:lnSpc>
                <a:spcPct val="120000"/>
              </a:lnSpc>
              <a:spcBef>
                <a:spcPct val="0"/>
              </a:spcBef>
              <a:spcAft>
                <a:spcPct val="0"/>
              </a:spcAft>
            </a:pPr>
            <a:endParaRPr lang="en-GB" sz="900">
              <a:solidFill>
                <a:srgbClr val="3156A3"/>
              </a:solidFill>
              <a:latin charset="-122" panose="020b0503020204020204" pitchFamily="34" typeface="微软雅黑"/>
              <a:ea charset="-122" panose="020b0503020204020204" pitchFamily="34" typeface="微软雅黑"/>
              <a:sym charset="0" panose="020b0604020202020204" pitchFamily="34" typeface="Arial"/>
            </a:endParaRPr>
          </a:p>
        </p:txBody>
      </p:sp>
      <p:sp>
        <p:nvSpPr>
          <p:cNvPr id="13" name="Freeform 13">
            <a:extLst>
              <a:ext uri="{FF2B5EF4-FFF2-40B4-BE49-F238E27FC236}">
                <a16:creationId xmlns:a16="http://schemas.microsoft.com/office/drawing/2014/main" id="{0D29217A-1E2F-4675-97F6-AF0094DFE7DA}"/>
              </a:ext>
            </a:extLst>
          </p:cNvPr>
          <p:cNvSpPr>
            <a:spLocks noEditPoints="1"/>
          </p:cNvSpPr>
          <p:nvPr/>
        </p:nvSpPr>
        <p:spPr bwMode="auto">
          <a:xfrm>
            <a:off x="8696945" y="2148850"/>
            <a:ext cx="393792" cy="597370"/>
          </a:xfrm>
          <a:custGeom>
            <a:gdLst>
              <a:gd fmla="*/ 615 w 704" name="T0"/>
              <a:gd fmla="*/ 0 h 1176" name="T1"/>
              <a:gd fmla="*/ 89 w 704" name="T2"/>
              <a:gd fmla="*/ 0 h 1176" name="T3"/>
              <a:gd fmla="*/ 0 w 704" name="T4"/>
              <a:gd fmla="*/ 89 h 1176" name="T5"/>
              <a:gd fmla="*/ 0 w 704" name="T6"/>
              <a:gd fmla="*/ 1087 h 1176" name="T7"/>
              <a:gd fmla="*/ 89 w 704" name="T8"/>
              <a:gd fmla="*/ 1176 h 1176" name="T9"/>
              <a:gd fmla="*/ 615 w 704" name="T10"/>
              <a:gd fmla="*/ 1176 h 1176" name="T11"/>
              <a:gd fmla="*/ 704 w 704" name="T12"/>
              <a:gd fmla="*/ 1087 h 1176" name="T13"/>
              <a:gd fmla="*/ 704 w 704" name="T14"/>
              <a:gd fmla="*/ 89 h 1176" name="T15"/>
              <a:gd fmla="*/ 615 w 704" name="T16"/>
              <a:gd fmla="*/ 0 h 1176" name="T17"/>
              <a:gd fmla="*/ 387 w 704" name="T18"/>
              <a:gd fmla="*/ 1084 h 1176" name="T19"/>
              <a:gd fmla="*/ 375 w 704" name="T20"/>
              <a:gd fmla="*/ 1097 h 1176" name="T21"/>
              <a:gd fmla="*/ 329 w 704" name="T22"/>
              <a:gd fmla="*/ 1097 h 1176" name="T23"/>
              <a:gd fmla="*/ 317 w 704" name="T24"/>
              <a:gd fmla="*/ 1084 h 1176" name="T25"/>
              <a:gd fmla="*/ 317 w 704" name="T26"/>
              <a:gd fmla="*/ 1044 h 1176" name="T27"/>
              <a:gd fmla="*/ 322 w 704" name="T28"/>
              <a:gd fmla="*/ 1033 h 1176" name="T29"/>
              <a:gd fmla="*/ 345 w 704" name="T30"/>
              <a:gd fmla="*/ 1017 h 1176" name="T31"/>
              <a:gd fmla="*/ 359 w 704" name="T32"/>
              <a:gd fmla="*/ 1017 h 1176" name="T33"/>
              <a:gd fmla="*/ 382 w 704" name="T34"/>
              <a:gd fmla="*/ 1033 h 1176" name="T35"/>
              <a:gd fmla="*/ 387 w 704" name="T36"/>
              <a:gd fmla="*/ 1044 h 1176" name="T37"/>
              <a:gd fmla="*/ 387 w 704" name="T38"/>
              <a:gd fmla="*/ 1084 h 1176" name="T39"/>
              <a:gd fmla="*/ 598 w 704" name="T40"/>
              <a:gd fmla="*/ 962 h 1176" name="T41"/>
              <a:gd fmla="*/ 106 w 704" name="T42"/>
              <a:gd fmla="*/ 962 h 1176" name="T43"/>
              <a:gd fmla="*/ 106 w 704" name="T44"/>
              <a:gd fmla="*/ 135 h 1176" name="T45"/>
              <a:gd fmla="*/ 598 w 704" name="T46"/>
              <a:gd fmla="*/ 135 h 1176" name="T47"/>
              <a:gd fmla="*/ 598 w 704" name="T48"/>
              <a:gd fmla="*/ 962 h 1176" name="T49"/>
              <a:gd fmla="*/ 598 w 704" name="T50"/>
              <a:gd fmla="*/ 962 h 1176" name="T51"/>
              <a:gd fmla="*/ 598 w 704" name="T52"/>
              <a:gd fmla="*/ 962 h 1176"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176" w="704">
                <a:moveTo>
                  <a:pt x="615" y="0"/>
                </a:moveTo>
                <a:cubicBezTo>
                  <a:pt x="89" y="0"/>
                  <a:pt x="89" y="0"/>
                  <a:pt x="89" y="0"/>
                </a:cubicBezTo>
                <a:cubicBezTo>
                  <a:pt x="40" y="0"/>
                  <a:pt x="0" y="40"/>
                  <a:pt x="0" y="89"/>
                </a:cubicBezTo>
                <a:cubicBezTo>
                  <a:pt x="0" y="1087"/>
                  <a:pt x="0" y="1087"/>
                  <a:pt x="0" y="1087"/>
                </a:cubicBezTo>
                <a:cubicBezTo>
                  <a:pt x="0" y="1136"/>
                  <a:pt x="40" y="1176"/>
                  <a:pt x="89" y="1176"/>
                </a:cubicBezTo>
                <a:cubicBezTo>
                  <a:pt x="615" y="1176"/>
                  <a:pt x="615" y="1176"/>
                  <a:pt x="615" y="1176"/>
                </a:cubicBezTo>
                <a:cubicBezTo>
                  <a:pt x="664" y="1176"/>
                  <a:pt x="704" y="1136"/>
                  <a:pt x="704" y="1087"/>
                </a:cubicBezTo>
                <a:cubicBezTo>
                  <a:pt x="704" y="89"/>
                  <a:pt x="704" y="89"/>
                  <a:pt x="704" y="89"/>
                </a:cubicBezTo>
                <a:cubicBezTo>
                  <a:pt x="704" y="40"/>
                  <a:pt x="664" y="0"/>
                  <a:pt x="615" y="0"/>
                </a:cubicBezTo>
                <a:close/>
                <a:moveTo>
                  <a:pt x="387" y="1084"/>
                </a:moveTo>
                <a:cubicBezTo>
                  <a:pt x="387" y="1091"/>
                  <a:pt x="382" y="1097"/>
                  <a:pt x="375" y="1097"/>
                </a:cubicBezTo>
                <a:cubicBezTo>
                  <a:pt x="329" y="1097"/>
                  <a:pt x="329" y="1097"/>
                  <a:pt x="329" y="1097"/>
                </a:cubicBezTo>
                <a:cubicBezTo>
                  <a:pt x="322" y="1097"/>
                  <a:pt x="317" y="1091"/>
                  <a:pt x="317" y="1084"/>
                </a:cubicBezTo>
                <a:cubicBezTo>
                  <a:pt x="317" y="1044"/>
                  <a:pt x="317" y="1044"/>
                  <a:pt x="317" y="1044"/>
                </a:cubicBezTo>
                <a:cubicBezTo>
                  <a:pt x="317" y="1040"/>
                  <a:pt x="319" y="1036"/>
                  <a:pt x="322" y="1033"/>
                </a:cubicBezTo>
                <a:cubicBezTo>
                  <a:pt x="345" y="1017"/>
                  <a:pt x="345" y="1017"/>
                  <a:pt x="345" y="1017"/>
                </a:cubicBezTo>
                <a:cubicBezTo>
                  <a:pt x="349" y="1014"/>
                  <a:pt x="355" y="1014"/>
                  <a:pt x="359" y="1017"/>
                </a:cubicBezTo>
                <a:cubicBezTo>
                  <a:pt x="382" y="1033"/>
                  <a:pt x="382" y="1033"/>
                  <a:pt x="382" y="1033"/>
                </a:cubicBezTo>
                <a:cubicBezTo>
                  <a:pt x="385" y="1036"/>
                  <a:pt x="387" y="1040"/>
                  <a:pt x="387" y="1044"/>
                </a:cubicBezTo>
                <a:cubicBezTo>
                  <a:pt x="387" y="1084"/>
                  <a:pt x="387" y="1084"/>
                  <a:pt x="387" y="1084"/>
                </a:cubicBezTo>
                <a:close/>
                <a:moveTo>
                  <a:pt x="598" y="962"/>
                </a:moveTo>
                <a:cubicBezTo>
                  <a:pt x="106" y="962"/>
                  <a:pt x="106" y="962"/>
                  <a:pt x="106" y="962"/>
                </a:cubicBezTo>
                <a:cubicBezTo>
                  <a:pt x="106" y="135"/>
                  <a:pt x="106" y="135"/>
                  <a:pt x="106" y="135"/>
                </a:cubicBezTo>
                <a:cubicBezTo>
                  <a:pt x="598" y="135"/>
                  <a:pt x="598" y="135"/>
                  <a:pt x="598" y="135"/>
                </a:cubicBezTo>
                <a:lnTo>
                  <a:pt x="598" y="962"/>
                </a:lnTo>
                <a:close/>
                <a:moveTo>
                  <a:pt x="598" y="962"/>
                </a:moveTo>
                <a:cubicBezTo>
                  <a:pt x="598" y="962"/>
                  <a:pt x="598" y="962"/>
                  <a:pt x="598" y="962"/>
                </a:cubicBezTo>
              </a:path>
            </a:pathLst>
          </a:custGeom>
          <a:solidFill>
            <a:schemeClr val="accent1">
              <a:lumMod val="60000"/>
              <a:lumOff val="40000"/>
            </a:schemeClr>
          </a:solidFill>
          <a:ln>
            <a:noFill/>
          </a:ln>
        </p:spPr>
        <p:txBody>
          <a:bodyPr anchor="t" anchorCtr="0" bIns="45716" compatLnSpc="1" lIns="91430" numCol="1" rIns="91430" tIns="45716" vert="horz" wrap="square">
            <a:prstTxWarp prst="textNoShape">
              <a:avLst/>
            </a:prstTxWarp>
          </a:bodyPr>
          <a:lstStyle/>
          <a:p>
            <a:pPr algn="just" defTabSz="866943" fontAlgn="base">
              <a:lnSpc>
                <a:spcPct val="120000"/>
              </a:lnSpc>
              <a:spcBef>
                <a:spcPct val="0"/>
              </a:spcBef>
              <a:spcAft>
                <a:spcPct val="0"/>
              </a:spcAft>
            </a:pPr>
            <a:endParaRPr lang="en-GB" sz="900">
              <a:solidFill>
                <a:srgbClr val="3156A3"/>
              </a:solidFill>
              <a:latin charset="-122" panose="020b0503020204020204" pitchFamily="34" typeface="微软雅黑"/>
              <a:ea charset="-122" panose="020b0503020204020204" pitchFamily="34" typeface="微软雅黑"/>
              <a:sym charset="0" panose="020b0604020202020204" pitchFamily="34" typeface="Arial"/>
            </a:endParaRPr>
          </a:p>
        </p:txBody>
      </p:sp>
      <p:sp>
        <p:nvSpPr>
          <p:cNvPr id="14" name="TextBox 40">
            <a:extLst>
              <a:ext uri="{FF2B5EF4-FFF2-40B4-BE49-F238E27FC236}">
                <a16:creationId xmlns:a16="http://schemas.microsoft.com/office/drawing/2014/main" id="{CB614F64-F49F-42FD-99D6-06768CC31D13}"/>
              </a:ext>
            </a:extLst>
          </p:cNvPr>
          <p:cNvSpPr txBox="1"/>
          <p:nvPr/>
        </p:nvSpPr>
        <p:spPr>
          <a:xfrm>
            <a:off x="6733668" y="2312624"/>
            <a:ext cx="550862" cy="365760"/>
          </a:xfrm>
          <a:prstGeom prst="rect">
            <a:avLst/>
          </a:prstGeom>
          <a:noFill/>
        </p:spPr>
        <p:txBody>
          <a:bodyPr bIns="0" lIns="0" rIns="0" rtlCol="0" tIns="0" wrap="none">
            <a:spAutoFit/>
          </a:bodyPr>
          <a:lstStyle/>
          <a:p>
            <a:pPr defTabSz="866943" fontAlgn="base">
              <a:lnSpc>
                <a:spcPct val="120000"/>
              </a:lnSpc>
              <a:spcBef>
                <a:spcPct val="0"/>
              </a:spcBef>
              <a:spcAft>
                <a:spcPct val="0"/>
              </a:spcAft>
            </a:pPr>
            <a:r>
              <a:rPr b="1" lang="en-US" sz="2000">
                <a:solidFill>
                  <a:schemeClr val="accent1">
                    <a:lumMod val="60000"/>
                    <a:lumOff val="40000"/>
                  </a:schemeClr>
                </a:solidFill>
                <a:latin charset="-122" panose="020b0503020204020204" pitchFamily="34" typeface="微软雅黑"/>
                <a:ea charset="-122" panose="020b0503020204020204" pitchFamily="34" typeface="微软雅黑"/>
                <a:sym charset="0" panose="020b0604020202020204" pitchFamily="34" typeface="Arial"/>
              </a:rPr>
              <a:t>42%</a:t>
            </a:r>
          </a:p>
        </p:txBody>
      </p:sp>
      <p:sp>
        <p:nvSpPr>
          <p:cNvPr id="15" name="TextBox 41">
            <a:extLst>
              <a:ext uri="{FF2B5EF4-FFF2-40B4-BE49-F238E27FC236}">
                <a16:creationId xmlns:a16="http://schemas.microsoft.com/office/drawing/2014/main" id="{88203FDD-D91D-40A4-BA58-E97945152AA9}"/>
              </a:ext>
            </a:extLst>
          </p:cNvPr>
          <p:cNvSpPr txBox="1"/>
          <p:nvPr/>
        </p:nvSpPr>
        <p:spPr>
          <a:xfrm>
            <a:off x="9263391" y="2312624"/>
            <a:ext cx="550862" cy="365760"/>
          </a:xfrm>
          <a:prstGeom prst="rect">
            <a:avLst/>
          </a:prstGeom>
          <a:noFill/>
        </p:spPr>
        <p:txBody>
          <a:bodyPr bIns="0" lIns="0" rIns="0" rtlCol="0" tIns="0" wrap="none">
            <a:spAutoFit/>
          </a:bodyPr>
          <a:lstStyle/>
          <a:p>
            <a:pPr defTabSz="866943" fontAlgn="base">
              <a:lnSpc>
                <a:spcPct val="120000"/>
              </a:lnSpc>
              <a:spcBef>
                <a:spcPct val="0"/>
              </a:spcBef>
              <a:spcAft>
                <a:spcPct val="0"/>
              </a:spcAft>
            </a:pPr>
            <a:r>
              <a:rPr b="1" lang="en-US" sz="2000">
                <a:solidFill>
                  <a:schemeClr val="accent1">
                    <a:lumMod val="60000"/>
                    <a:lumOff val="40000"/>
                  </a:schemeClr>
                </a:solidFill>
                <a:latin charset="-122" panose="020b0503020204020204" pitchFamily="34" typeface="微软雅黑"/>
                <a:ea charset="-122" panose="020b0503020204020204" pitchFamily="34" typeface="微软雅黑"/>
                <a:sym charset="0" panose="020b0604020202020204" pitchFamily="34" typeface="Arial"/>
              </a:rPr>
              <a:t>58%</a:t>
            </a:r>
          </a:p>
        </p:txBody>
      </p:sp>
      <p:sp>
        <p:nvSpPr>
          <p:cNvPr id="16" name="Rectangle 42">
            <a:extLst>
              <a:ext uri="{FF2B5EF4-FFF2-40B4-BE49-F238E27FC236}">
                <a16:creationId xmlns:a16="http://schemas.microsoft.com/office/drawing/2014/main" id="{692CD629-C9FA-4896-A023-D80DD052E522}"/>
              </a:ext>
            </a:extLst>
          </p:cNvPr>
          <p:cNvSpPr/>
          <p:nvPr/>
        </p:nvSpPr>
        <p:spPr>
          <a:xfrm>
            <a:off x="5910980" y="3335978"/>
            <a:ext cx="1822964" cy="493776"/>
          </a:xfrm>
          <a:prstGeom prst="rect">
            <a:avLst/>
          </a:prstGeom>
        </p:spPr>
        <p:txBody>
          <a:bodyPr bIns="0" lIns="0" rIns="0" tIns="0" wrap="square">
            <a:spAutoFit/>
          </a:bodyPr>
          <a:lstStyle/>
          <a:p>
            <a:pPr defTabSz="866943" fontAlgn="base">
              <a:lnSpc>
                <a:spcPct val="120000"/>
              </a:lnSpc>
              <a:spcBef>
                <a:spcPct val="0"/>
              </a:spcBef>
              <a:spcAft>
                <a:spcPct val="0"/>
              </a:spcAft>
            </a:pPr>
            <a:r>
              <a:rPr altLang="en-US" lang="zh-CN" sz="900">
                <a:solidFill>
                  <a:schemeClr val="bg1">
                    <a:lumMod val="50000"/>
                  </a:schemeClr>
                </a:solidFill>
                <a:latin charset="-122" panose="020b0503020204020204" pitchFamily="34" typeface="微软雅黑"/>
                <a:ea charset="-122" panose="020b0503020204020204" pitchFamily="34" typeface="微软雅黑"/>
                <a:cs typeface="+mn-ea"/>
                <a:sym charset="0" panose="020b0604020202020204" pitchFamily="34" typeface="Arial"/>
              </a:rPr>
              <a:t>单击添加详细文字说明，或复制文本黏贴自此右键只保留文字单击添加详细文字说明</a:t>
            </a:r>
          </a:p>
        </p:txBody>
      </p:sp>
      <p:sp>
        <p:nvSpPr>
          <p:cNvPr id="17" name="TextBox 43">
            <a:extLst>
              <a:ext uri="{FF2B5EF4-FFF2-40B4-BE49-F238E27FC236}">
                <a16:creationId xmlns:a16="http://schemas.microsoft.com/office/drawing/2014/main" id="{FC1A6D41-1298-487E-8D6C-9BD7DD696834}"/>
              </a:ext>
            </a:extLst>
          </p:cNvPr>
          <p:cNvSpPr txBox="1"/>
          <p:nvPr/>
        </p:nvSpPr>
        <p:spPr>
          <a:xfrm>
            <a:off x="5910980" y="3032048"/>
            <a:ext cx="1436291" cy="256032"/>
          </a:xfrm>
          <a:prstGeom prst="rect">
            <a:avLst/>
          </a:prstGeom>
          <a:noFill/>
        </p:spPr>
        <p:txBody>
          <a:bodyPr bIns="0" lIns="0" rIns="0" rtlCol="0" tIns="0" wrap="square">
            <a:spAutoFit/>
          </a:bodyPr>
          <a:lstStyle/>
          <a:p>
            <a:pPr defTabSz="866943" fontAlgn="base">
              <a:lnSpc>
                <a:spcPct val="120000"/>
              </a:lnSpc>
              <a:spcBef>
                <a:spcPct val="0"/>
              </a:spcBef>
              <a:spcAft>
                <a:spcPct val="0"/>
              </a:spcAft>
            </a:pPr>
            <a:r>
              <a:rPr altLang="en-US" b="1" lang="zh-CN" sz="1400">
                <a:solidFill>
                  <a:schemeClr val="tx1">
                    <a:lumMod val="85000"/>
                    <a:lumOff val="15000"/>
                  </a:schemeClr>
                </a:solidFill>
                <a:latin charset="-122" panose="020b0503020204020204" pitchFamily="34" typeface="微软雅黑"/>
                <a:ea charset="-122" panose="020b0503020204020204" pitchFamily="34" typeface="微软雅黑"/>
                <a:cs typeface="+mn-ea"/>
                <a:sym charset="0" panose="020b0604020202020204" pitchFamily="34" typeface="Arial"/>
              </a:rPr>
              <a:t>请替换文字内容</a:t>
            </a:r>
          </a:p>
        </p:txBody>
      </p:sp>
      <p:sp>
        <p:nvSpPr>
          <p:cNvPr id="18" name="TextBox 44">
            <a:extLst>
              <a:ext uri="{FF2B5EF4-FFF2-40B4-BE49-F238E27FC236}">
                <a16:creationId xmlns:a16="http://schemas.microsoft.com/office/drawing/2014/main" id="{6D7CDC3A-42D3-4724-ADCD-6B0784F6645A}"/>
              </a:ext>
            </a:extLst>
          </p:cNvPr>
          <p:cNvSpPr txBox="1"/>
          <p:nvPr/>
        </p:nvSpPr>
        <p:spPr>
          <a:xfrm>
            <a:off x="8696945" y="3032048"/>
            <a:ext cx="1244600" cy="256032"/>
          </a:xfrm>
          <a:prstGeom prst="rect">
            <a:avLst/>
          </a:prstGeom>
          <a:noFill/>
        </p:spPr>
        <p:txBody>
          <a:bodyPr bIns="0" lIns="0" rIns="0" rtlCol="0" tIns="0" wrap="none">
            <a:spAutoFit/>
          </a:bodyPr>
          <a:lstStyle/>
          <a:p>
            <a:pPr defTabSz="866943" fontAlgn="base">
              <a:lnSpc>
                <a:spcPct val="120000"/>
              </a:lnSpc>
              <a:spcBef>
                <a:spcPct val="0"/>
              </a:spcBef>
              <a:spcAft>
                <a:spcPct val="0"/>
              </a:spcAft>
            </a:pPr>
            <a:r>
              <a:rPr altLang="en-US" b="1" lang="zh-CN" sz="1400">
                <a:solidFill>
                  <a:schemeClr val="tx1">
                    <a:lumMod val="85000"/>
                    <a:lumOff val="15000"/>
                  </a:schemeClr>
                </a:solidFill>
                <a:latin charset="-122" panose="020b0503020204020204" pitchFamily="34" typeface="微软雅黑"/>
                <a:ea charset="-122" panose="020b0503020204020204" pitchFamily="34" typeface="微软雅黑"/>
                <a:cs typeface="+mn-ea"/>
                <a:sym charset="0" panose="020b0604020202020204" pitchFamily="34" typeface="Arial"/>
              </a:rPr>
              <a:t>请替换文字内容</a:t>
            </a:r>
          </a:p>
        </p:txBody>
      </p:sp>
      <p:sp>
        <p:nvSpPr>
          <p:cNvPr id="19" name="Rectangle 45">
            <a:extLst>
              <a:ext uri="{FF2B5EF4-FFF2-40B4-BE49-F238E27FC236}">
                <a16:creationId xmlns:a16="http://schemas.microsoft.com/office/drawing/2014/main" id="{B9EEC34E-2013-4578-BCD5-17A888C7CF36}"/>
              </a:ext>
            </a:extLst>
          </p:cNvPr>
          <p:cNvSpPr/>
          <p:nvPr/>
        </p:nvSpPr>
        <p:spPr>
          <a:xfrm>
            <a:off x="8696945" y="3335978"/>
            <a:ext cx="1858178" cy="493776"/>
          </a:xfrm>
          <a:prstGeom prst="rect">
            <a:avLst/>
          </a:prstGeom>
        </p:spPr>
        <p:txBody>
          <a:bodyPr bIns="0" lIns="0" rIns="0" tIns="0" wrap="square">
            <a:spAutoFit/>
          </a:bodyPr>
          <a:lstStyle/>
          <a:p>
            <a:pPr defTabSz="866943" fontAlgn="base">
              <a:lnSpc>
                <a:spcPct val="120000"/>
              </a:lnSpc>
              <a:spcBef>
                <a:spcPct val="0"/>
              </a:spcBef>
              <a:spcAft>
                <a:spcPct val="0"/>
              </a:spcAft>
            </a:pPr>
            <a:r>
              <a:rPr altLang="en-US" lang="zh-CN" sz="900">
                <a:solidFill>
                  <a:schemeClr val="bg1">
                    <a:lumMod val="50000"/>
                  </a:schemeClr>
                </a:solidFill>
                <a:latin charset="-122" panose="020b0503020204020204" pitchFamily="34" typeface="微软雅黑"/>
                <a:ea charset="-122" panose="020b0503020204020204" pitchFamily="34" typeface="微软雅黑"/>
                <a:cs typeface="+mn-ea"/>
                <a:sym charset="0" panose="020b0604020202020204" pitchFamily="34" typeface="Arial"/>
              </a:rPr>
              <a:t>单击添加详细文字说明，或复制文本黏贴自此右键只保留文字单击添加详细文字说明</a:t>
            </a:r>
          </a:p>
        </p:txBody>
      </p:sp>
      <p:grpSp>
        <p:nvGrpSpPr>
          <p:cNvPr id="33" name="组 5">
            <a:extLst>
              <a:ext uri="{FF2B5EF4-FFF2-40B4-BE49-F238E27FC236}">
                <a16:creationId xmlns:a16="http://schemas.microsoft.com/office/drawing/2014/main" id="{C18803F6-13C3-436C-B421-1BB8E71EDD6A}"/>
              </a:ext>
            </a:extLst>
          </p:cNvPr>
          <p:cNvGrpSpPr/>
          <p:nvPr/>
        </p:nvGrpSpPr>
        <p:grpSpPr>
          <a:xfrm>
            <a:off x="5839258" y="4063998"/>
            <a:ext cx="1825703" cy="267620"/>
            <a:chOff x="1506361" y="5550641"/>
            <a:chExt cx="2076628" cy="304402"/>
          </a:xfrm>
        </p:grpSpPr>
        <p:sp>
          <p:nvSpPr>
            <p:cNvPr id="34" name="Shape 2637">
              <a:extLst>
                <a:ext uri="{FF2B5EF4-FFF2-40B4-BE49-F238E27FC236}">
                  <a16:creationId xmlns:a16="http://schemas.microsoft.com/office/drawing/2014/main" id="{6D6F6249-453E-4CDE-8DCC-19E2346AD108}"/>
                </a:ext>
              </a:extLst>
            </p:cNvPr>
            <p:cNvSpPr/>
            <p:nvPr/>
          </p:nvSpPr>
          <p:spPr>
            <a:xfrm>
              <a:off x="1506361" y="5550641"/>
              <a:ext cx="166039" cy="304402"/>
            </a:xfrm>
            <a:custGeom>
              <a:cxnLst>
                <a:cxn ang="0">
                  <a:pos x="wd2" y="hd2"/>
                </a:cxn>
                <a:cxn ang="5400000">
                  <a:pos x="wd2" y="hd2"/>
                </a:cxn>
                <a:cxn ang="10800000">
                  <a:pos x="wd2" y="hd2"/>
                </a:cxn>
                <a:cxn ang="16200000">
                  <a:pos x="wd2" y="hd2"/>
                </a:cxn>
              </a:cxnLst>
              <a:rect b="b" l="0" r="r" t="0"/>
              <a:pathLst>
                <a:path extrusionOk="0" h="21600" w="21600">
                  <a:moveTo>
                    <a:pt x="5400" y="8836"/>
                  </a:moveTo>
                  <a:lnTo>
                    <a:pt x="16200" y="8836"/>
                  </a:lnTo>
                  <a:lnTo>
                    <a:pt x="16200" y="11782"/>
                  </a:lnTo>
                  <a:cubicBezTo>
                    <a:pt x="16200" y="13409"/>
                    <a:pt x="13783" y="14727"/>
                    <a:pt x="10800" y="14727"/>
                  </a:cubicBezTo>
                  <a:cubicBezTo>
                    <a:pt x="7817" y="14727"/>
                    <a:pt x="5400" y="13409"/>
                    <a:pt x="5400" y="11782"/>
                  </a:cubicBezTo>
                  <a:cubicBezTo>
                    <a:pt x="5400" y="11782"/>
                    <a:pt x="5400" y="8836"/>
                    <a:pt x="5400" y="8836"/>
                  </a:cubicBezTo>
                  <a:close/>
                  <a:moveTo>
                    <a:pt x="5400" y="3927"/>
                  </a:moveTo>
                  <a:cubicBezTo>
                    <a:pt x="5400" y="2301"/>
                    <a:pt x="7817" y="982"/>
                    <a:pt x="10800" y="982"/>
                  </a:cubicBezTo>
                  <a:cubicBezTo>
                    <a:pt x="13783" y="982"/>
                    <a:pt x="16200" y="2301"/>
                    <a:pt x="16200" y="3927"/>
                  </a:cubicBezTo>
                  <a:lnTo>
                    <a:pt x="16200" y="7855"/>
                  </a:lnTo>
                  <a:lnTo>
                    <a:pt x="5400" y="7855"/>
                  </a:lnTo>
                  <a:cubicBezTo>
                    <a:pt x="5400" y="7855"/>
                    <a:pt x="5400" y="3927"/>
                    <a:pt x="5400" y="3927"/>
                  </a:cubicBezTo>
                  <a:close/>
                  <a:moveTo>
                    <a:pt x="10800" y="15709"/>
                  </a:moveTo>
                  <a:cubicBezTo>
                    <a:pt x="14777" y="15709"/>
                    <a:pt x="18000" y="13951"/>
                    <a:pt x="18000" y="11782"/>
                  </a:cubicBezTo>
                  <a:lnTo>
                    <a:pt x="18000" y="3927"/>
                  </a:lnTo>
                  <a:cubicBezTo>
                    <a:pt x="18000" y="1758"/>
                    <a:pt x="14777" y="0"/>
                    <a:pt x="10800" y="0"/>
                  </a:cubicBezTo>
                  <a:cubicBezTo>
                    <a:pt x="6823" y="0"/>
                    <a:pt x="3600" y="1758"/>
                    <a:pt x="3600" y="3927"/>
                  </a:cubicBezTo>
                  <a:lnTo>
                    <a:pt x="3600" y="11782"/>
                  </a:lnTo>
                  <a:cubicBezTo>
                    <a:pt x="3600" y="13951"/>
                    <a:pt x="6823" y="15709"/>
                    <a:pt x="10800" y="15709"/>
                  </a:cubicBezTo>
                  <a:moveTo>
                    <a:pt x="21600" y="11782"/>
                  </a:moveTo>
                  <a:lnTo>
                    <a:pt x="21600" y="10309"/>
                  </a:lnTo>
                  <a:cubicBezTo>
                    <a:pt x="21600" y="10038"/>
                    <a:pt x="21197" y="9818"/>
                    <a:pt x="20700" y="9818"/>
                  </a:cubicBezTo>
                  <a:cubicBezTo>
                    <a:pt x="20203" y="9818"/>
                    <a:pt x="19800" y="10038"/>
                    <a:pt x="19800" y="10309"/>
                  </a:cubicBezTo>
                  <a:lnTo>
                    <a:pt x="19800" y="11782"/>
                  </a:lnTo>
                  <a:cubicBezTo>
                    <a:pt x="19800" y="14493"/>
                    <a:pt x="15771" y="16691"/>
                    <a:pt x="10800" y="16691"/>
                  </a:cubicBezTo>
                  <a:cubicBezTo>
                    <a:pt x="5829" y="16691"/>
                    <a:pt x="1800" y="14493"/>
                    <a:pt x="1800" y="11782"/>
                  </a:cubicBezTo>
                  <a:lnTo>
                    <a:pt x="1800" y="10309"/>
                  </a:lnTo>
                  <a:cubicBezTo>
                    <a:pt x="1800" y="10038"/>
                    <a:pt x="1397" y="9818"/>
                    <a:pt x="900" y="9818"/>
                  </a:cubicBezTo>
                  <a:cubicBezTo>
                    <a:pt x="403" y="9818"/>
                    <a:pt x="0" y="10038"/>
                    <a:pt x="0" y="10309"/>
                  </a:cubicBezTo>
                  <a:lnTo>
                    <a:pt x="0" y="11782"/>
                  </a:lnTo>
                  <a:cubicBezTo>
                    <a:pt x="0" y="14870"/>
                    <a:pt x="4358" y="17398"/>
                    <a:pt x="9900" y="17648"/>
                  </a:cubicBezTo>
                  <a:lnTo>
                    <a:pt x="9900" y="20618"/>
                  </a:lnTo>
                  <a:lnTo>
                    <a:pt x="3600" y="20618"/>
                  </a:lnTo>
                  <a:cubicBezTo>
                    <a:pt x="3103" y="20618"/>
                    <a:pt x="2700" y="20838"/>
                    <a:pt x="2700" y="21110"/>
                  </a:cubicBezTo>
                  <a:cubicBezTo>
                    <a:pt x="2700" y="21381"/>
                    <a:pt x="3103" y="21600"/>
                    <a:pt x="3600" y="21600"/>
                  </a:cubicBezTo>
                  <a:lnTo>
                    <a:pt x="18000" y="21600"/>
                  </a:lnTo>
                  <a:cubicBezTo>
                    <a:pt x="18497" y="21600"/>
                    <a:pt x="18900" y="21381"/>
                    <a:pt x="18900" y="21110"/>
                  </a:cubicBezTo>
                  <a:cubicBezTo>
                    <a:pt x="18900" y="20838"/>
                    <a:pt x="18497" y="20618"/>
                    <a:pt x="18000" y="20618"/>
                  </a:cubicBezTo>
                  <a:lnTo>
                    <a:pt x="11700" y="20618"/>
                  </a:lnTo>
                  <a:lnTo>
                    <a:pt x="11700" y="17648"/>
                  </a:lnTo>
                  <a:cubicBezTo>
                    <a:pt x="17243" y="17398"/>
                    <a:pt x="21600" y="14870"/>
                    <a:pt x="21600" y="11782"/>
                  </a:cubicBezTo>
                </a:path>
              </a:pathLst>
            </a:custGeom>
            <a:solidFill>
              <a:schemeClr val="tx1">
                <a:lumMod val="50000"/>
                <a:lumOff val="50000"/>
              </a:schemeClr>
            </a:solidFill>
            <a:ln w="12700">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p>
          </p:txBody>
        </p:sp>
        <p:sp>
          <p:nvSpPr>
            <p:cNvPr id="35" name="Shape 2639">
              <a:extLst>
                <a:ext uri="{FF2B5EF4-FFF2-40B4-BE49-F238E27FC236}">
                  <a16:creationId xmlns:a16="http://schemas.microsoft.com/office/drawing/2014/main" id="{C923D77A-3197-4FD5-B1AB-75ABFE8D9CBB}"/>
                </a:ext>
              </a:extLst>
            </p:cNvPr>
            <p:cNvSpPr/>
            <p:nvPr/>
          </p:nvSpPr>
          <p:spPr>
            <a:xfrm>
              <a:off x="2336984" y="5650189"/>
              <a:ext cx="292567" cy="186179"/>
            </a:xfrm>
            <a:custGeom>
              <a:cxnLst>
                <a:cxn ang="0">
                  <a:pos x="wd2" y="hd2"/>
                </a:cxn>
                <a:cxn ang="5400000">
                  <a:pos x="wd2" y="hd2"/>
                </a:cxn>
                <a:cxn ang="10800000">
                  <a:pos x="wd2" y="hd2"/>
                </a:cxn>
                <a:cxn ang="16200000">
                  <a:pos x="wd2" y="hd2"/>
                </a:cxn>
              </a:cxnLst>
              <a:rect b="b" l="0" r="r" t="0"/>
              <a:pathLst>
                <a:path extrusionOk="0" h="21600" w="21600">
                  <a:moveTo>
                    <a:pt x="13255" y="3086"/>
                  </a:moveTo>
                  <a:cubicBezTo>
                    <a:pt x="12984" y="3086"/>
                    <a:pt x="12764" y="3432"/>
                    <a:pt x="12764" y="3857"/>
                  </a:cubicBezTo>
                  <a:cubicBezTo>
                    <a:pt x="12764" y="4284"/>
                    <a:pt x="12984" y="4629"/>
                    <a:pt x="13255" y="4629"/>
                  </a:cubicBezTo>
                  <a:cubicBezTo>
                    <a:pt x="13525" y="4629"/>
                    <a:pt x="13745" y="4284"/>
                    <a:pt x="13745" y="3857"/>
                  </a:cubicBezTo>
                  <a:cubicBezTo>
                    <a:pt x="13745" y="3432"/>
                    <a:pt x="13525" y="3086"/>
                    <a:pt x="13255" y="3086"/>
                  </a:cubicBezTo>
                  <a:moveTo>
                    <a:pt x="20618" y="16495"/>
                  </a:moveTo>
                  <a:lnTo>
                    <a:pt x="15709" y="12638"/>
                  </a:lnTo>
                  <a:lnTo>
                    <a:pt x="15709" y="8963"/>
                  </a:lnTo>
                  <a:lnTo>
                    <a:pt x="20618" y="5105"/>
                  </a:lnTo>
                  <a:cubicBezTo>
                    <a:pt x="20618" y="5105"/>
                    <a:pt x="20618" y="16495"/>
                    <a:pt x="20618" y="16495"/>
                  </a:cubicBezTo>
                  <a:close/>
                  <a:moveTo>
                    <a:pt x="14727" y="16971"/>
                  </a:moveTo>
                  <a:lnTo>
                    <a:pt x="982" y="16971"/>
                  </a:lnTo>
                  <a:lnTo>
                    <a:pt x="982" y="3086"/>
                  </a:lnTo>
                  <a:cubicBezTo>
                    <a:pt x="982" y="2234"/>
                    <a:pt x="1422" y="1543"/>
                    <a:pt x="1964" y="1543"/>
                  </a:cubicBezTo>
                  <a:lnTo>
                    <a:pt x="13745" y="1543"/>
                  </a:lnTo>
                  <a:cubicBezTo>
                    <a:pt x="14287" y="1543"/>
                    <a:pt x="14727" y="2234"/>
                    <a:pt x="14727" y="3086"/>
                  </a:cubicBezTo>
                  <a:cubicBezTo>
                    <a:pt x="14727" y="3086"/>
                    <a:pt x="14727" y="16971"/>
                    <a:pt x="14727" y="16971"/>
                  </a:cubicBezTo>
                  <a:close/>
                  <a:moveTo>
                    <a:pt x="13745" y="20057"/>
                  </a:moveTo>
                  <a:lnTo>
                    <a:pt x="1964" y="20057"/>
                  </a:lnTo>
                  <a:cubicBezTo>
                    <a:pt x="1422" y="20057"/>
                    <a:pt x="982" y="19367"/>
                    <a:pt x="982" y="18514"/>
                  </a:cubicBezTo>
                  <a:lnTo>
                    <a:pt x="14727" y="18514"/>
                  </a:lnTo>
                  <a:cubicBezTo>
                    <a:pt x="14727" y="19367"/>
                    <a:pt x="14287" y="20057"/>
                    <a:pt x="13745" y="20057"/>
                  </a:cubicBezTo>
                  <a:moveTo>
                    <a:pt x="21109" y="3086"/>
                  </a:moveTo>
                  <a:cubicBezTo>
                    <a:pt x="21030" y="3086"/>
                    <a:pt x="20958" y="3122"/>
                    <a:pt x="20892" y="3175"/>
                  </a:cubicBezTo>
                  <a:lnTo>
                    <a:pt x="20890" y="3167"/>
                  </a:lnTo>
                  <a:lnTo>
                    <a:pt x="15709" y="7237"/>
                  </a:lnTo>
                  <a:lnTo>
                    <a:pt x="15709" y="3086"/>
                  </a:lnTo>
                  <a:cubicBezTo>
                    <a:pt x="15709" y="1382"/>
                    <a:pt x="14830" y="0"/>
                    <a:pt x="13745" y="0"/>
                  </a:cubicBezTo>
                  <a:lnTo>
                    <a:pt x="1964" y="0"/>
                  </a:lnTo>
                  <a:cubicBezTo>
                    <a:pt x="879" y="0"/>
                    <a:pt x="0" y="1382"/>
                    <a:pt x="0" y="3086"/>
                  </a:cubicBezTo>
                  <a:lnTo>
                    <a:pt x="0" y="18514"/>
                  </a:lnTo>
                  <a:cubicBezTo>
                    <a:pt x="0" y="20219"/>
                    <a:pt x="879" y="21600"/>
                    <a:pt x="1964" y="21600"/>
                  </a:cubicBezTo>
                  <a:lnTo>
                    <a:pt x="13745" y="21600"/>
                  </a:lnTo>
                  <a:cubicBezTo>
                    <a:pt x="14830" y="21600"/>
                    <a:pt x="15709" y="20219"/>
                    <a:pt x="15709" y="18514"/>
                  </a:cubicBezTo>
                  <a:lnTo>
                    <a:pt x="15709" y="14363"/>
                  </a:lnTo>
                  <a:lnTo>
                    <a:pt x="20890" y="18433"/>
                  </a:lnTo>
                  <a:lnTo>
                    <a:pt x="20892" y="18427"/>
                  </a:lnTo>
                  <a:cubicBezTo>
                    <a:pt x="20958" y="18478"/>
                    <a:pt x="21030" y="18514"/>
                    <a:pt x="21109" y="18514"/>
                  </a:cubicBezTo>
                  <a:cubicBezTo>
                    <a:pt x="21380" y="18514"/>
                    <a:pt x="21600" y="18170"/>
                    <a:pt x="21600" y="17743"/>
                  </a:cubicBezTo>
                  <a:lnTo>
                    <a:pt x="21600" y="3857"/>
                  </a:lnTo>
                  <a:cubicBezTo>
                    <a:pt x="21600" y="3432"/>
                    <a:pt x="21380" y="3086"/>
                    <a:pt x="21109" y="3086"/>
                  </a:cubicBezTo>
                  <a:moveTo>
                    <a:pt x="10309" y="6171"/>
                  </a:moveTo>
                  <a:cubicBezTo>
                    <a:pt x="10038" y="6171"/>
                    <a:pt x="9818" y="5827"/>
                    <a:pt x="9818" y="5400"/>
                  </a:cubicBezTo>
                  <a:cubicBezTo>
                    <a:pt x="9818" y="4974"/>
                    <a:pt x="10038" y="4629"/>
                    <a:pt x="10309" y="4629"/>
                  </a:cubicBezTo>
                  <a:cubicBezTo>
                    <a:pt x="10580" y="4629"/>
                    <a:pt x="10800" y="4974"/>
                    <a:pt x="10800" y="5400"/>
                  </a:cubicBezTo>
                  <a:cubicBezTo>
                    <a:pt x="10800" y="5827"/>
                    <a:pt x="10580" y="6171"/>
                    <a:pt x="10309" y="6171"/>
                  </a:cubicBezTo>
                  <a:moveTo>
                    <a:pt x="10309" y="3086"/>
                  </a:moveTo>
                  <a:cubicBezTo>
                    <a:pt x="9496" y="3086"/>
                    <a:pt x="8836" y="4123"/>
                    <a:pt x="8836" y="5400"/>
                  </a:cubicBezTo>
                  <a:cubicBezTo>
                    <a:pt x="8836" y="6678"/>
                    <a:pt x="9496" y="7714"/>
                    <a:pt x="10309" y="7714"/>
                  </a:cubicBezTo>
                  <a:cubicBezTo>
                    <a:pt x="11123" y="7714"/>
                    <a:pt x="11782" y="6678"/>
                    <a:pt x="11782" y="5400"/>
                  </a:cubicBezTo>
                  <a:cubicBezTo>
                    <a:pt x="11782" y="4123"/>
                    <a:pt x="11123" y="3086"/>
                    <a:pt x="10309" y="3086"/>
                  </a:cubicBezTo>
                </a:path>
              </a:pathLst>
            </a:custGeom>
            <a:solidFill>
              <a:schemeClr val="tx1">
                <a:lumMod val="50000"/>
                <a:lumOff val="50000"/>
              </a:schemeClr>
            </a:solidFill>
            <a:ln w="12700">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p>
          </p:txBody>
        </p:sp>
        <p:sp>
          <p:nvSpPr>
            <p:cNvPr id="36" name="Shape 2645">
              <a:extLst>
                <a:ext uri="{FF2B5EF4-FFF2-40B4-BE49-F238E27FC236}">
                  <a16:creationId xmlns:a16="http://schemas.microsoft.com/office/drawing/2014/main" id="{9E7BC989-68EF-4FCF-B19A-A84D979D5409}"/>
                </a:ext>
              </a:extLst>
            </p:cNvPr>
            <p:cNvSpPr/>
            <p:nvPr/>
          </p:nvSpPr>
          <p:spPr>
            <a:xfrm>
              <a:off x="3294135" y="5632781"/>
              <a:ext cx="288854" cy="210076"/>
            </a:xfrm>
            <a:custGeom>
              <a:cxnLst>
                <a:cxn ang="0">
                  <a:pos x="wd2" y="hd2"/>
                </a:cxn>
                <a:cxn ang="5400000">
                  <a:pos x="wd2" y="hd2"/>
                </a:cxn>
                <a:cxn ang="10800000">
                  <a:pos x="wd2" y="hd2"/>
                </a:cxn>
                <a:cxn ang="16200000">
                  <a:pos x="wd2" y="hd2"/>
                </a:cxn>
              </a:cxnLst>
              <a:rect b="b" l="0" r="r" t="0"/>
              <a:pathLst>
                <a:path extrusionOk="0" h="21600" w="2160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tx1">
                <a:lumMod val="50000"/>
                <a:lumOff val="50000"/>
              </a:schemeClr>
            </a:solidFill>
            <a:ln w="12700">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p>
          </p:txBody>
        </p:sp>
      </p:grpSp>
      <p:grpSp>
        <p:nvGrpSpPr>
          <p:cNvPr id="37" name="组 5">
            <a:extLst>
              <a:ext uri="{FF2B5EF4-FFF2-40B4-BE49-F238E27FC236}">
                <a16:creationId xmlns:a16="http://schemas.microsoft.com/office/drawing/2014/main" id="{91C22FCB-6BAF-49BD-BBA8-BC61ACD12F63}"/>
              </a:ext>
            </a:extLst>
          </p:cNvPr>
          <p:cNvGrpSpPr/>
          <p:nvPr/>
        </p:nvGrpSpPr>
        <p:grpSpPr>
          <a:xfrm>
            <a:off x="8696945" y="4063998"/>
            <a:ext cx="1825703" cy="267620"/>
            <a:chOff x="1506361" y="5550641"/>
            <a:chExt cx="2076628" cy="304402"/>
          </a:xfrm>
        </p:grpSpPr>
        <p:sp>
          <p:nvSpPr>
            <p:cNvPr id="38" name="Shape 2637">
              <a:extLst>
                <a:ext uri="{FF2B5EF4-FFF2-40B4-BE49-F238E27FC236}">
                  <a16:creationId xmlns:a16="http://schemas.microsoft.com/office/drawing/2014/main" id="{FB39B01B-786D-4F26-89CA-B46B8430E50D}"/>
                </a:ext>
              </a:extLst>
            </p:cNvPr>
            <p:cNvSpPr/>
            <p:nvPr/>
          </p:nvSpPr>
          <p:spPr>
            <a:xfrm>
              <a:off x="1506361" y="5550641"/>
              <a:ext cx="166039" cy="304402"/>
            </a:xfrm>
            <a:custGeom>
              <a:cxnLst>
                <a:cxn ang="0">
                  <a:pos x="wd2" y="hd2"/>
                </a:cxn>
                <a:cxn ang="5400000">
                  <a:pos x="wd2" y="hd2"/>
                </a:cxn>
                <a:cxn ang="10800000">
                  <a:pos x="wd2" y="hd2"/>
                </a:cxn>
                <a:cxn ang="16200000">
                  <a:pos x="wd2" y="hd2"/>
                </a:cxn>
              </a:cxnLst>
              <a:rect b="b" l="0" r="r" t="0"/>
              <a:pathLst>
                <a:path extrusionOk="0" h="21600" w="21600">
                  <a:moveTo>
                    <a:pt x="5400" y="8836"/>
                  </a:moveTo>
                  <a:lnTo>
                    <a:pt x="16200" y="8836"/>
                  </a:lnTo>
                  <a:lnTo>
                    <a:pt x="16200" y="11782"/>
                  </a:lnTo>
                  <a:cubicBezTo>
                    <a:pt x="16200" y="13409"/>
                    <a:pt x="13783" y="14727"/>
                    <a:pt x="10800" y="14727"/>
                  </a:cubicBezTo>
                  <a:cubicBezTo>
                    <a:pt x="7817" y="14727"/>
                    <a:pt x="5400" y="13409"/>
                    <a:pt x="5400" y="11782"/>
                  </a:cubicBezTo>
                  <a:cubicBezTo>
                    <a:pt x="5400" y="11782"/>
                    <a:pt x="5400" y="8836"/>
                    <a:pt x="5400" y="8836"/>
                  </a:cubicBezTo>
                  <a:close/>
                  <a:moveTo>
                    <a:pt x="5400" y="3927"/>
                  </a:moveTo>
                  <a:cubicBezTo>
                    <a:pt x="5400" y="2301"/>
                    <a:pt x="7817" y="982"/>
                    <a:pt x="10800" y="982"/>
                  </a:cubicBezTo>
                  <a:cubicBezTo>
                    <a:pt x="13783" y="982"/>
                    <a:pt x="16200" y="2301"/>
                    <a:pt x="16200" y="3927"/>
                  </a:cubicBezTo>
                  <a:lnTo>
                    <a:pt x="16200" y="7855"/>
                  </a:lnTo>
                  <a:lnTo>
                    <a:pt x="5400" y="7855"/>
                  </a:lnTo>
                  <a:cubicBezTo>
                    <a:pt x="5400" y="7855"/>
                    <a:pt x="5400" y="3927"/>
                    <a:pt x="5400" y="3927"/>
                  </a:cubicBezTo>
                  <a:close/>
                  <a:moveTo>
                    <a:pt x="10800" y="15709"/>
                  </a:moveTo>
                  <a:cubicBezTo>
                    <a:pt x="14777" y="15709"/>
                    <a:pt x="18000" y="13951"/>
                    <a:pt x="18000" y="11782"/>
                  </a:cubicBezTo>
                  <a:lnTo>
                    <a:pt x="18000" y="3927"/>
                  </a:lnTo>
                  <a:cubicBezTo>
                    <a:pt x="18000" y="1758"/>
                    <a:pt x="14777" y="0"/>
                    <a:pt x="10800" y="0"/>
                  </a:cubicBezTo>
                  <a:cubicBezTo>
                    <a:pt x="6823" y="0"/>
                    <a:pt x="3600" y="1758"/>
                    <a:pt x="3600" y="3927"/>
                  </a:cubicBezTo>
                  <a:lnTo>
                    <a:pt x="3600" y="11782"/>
                  </a:lnTo>
                  <a:cubicBezTo>
                    <a:pt x="3600" y="13951"/>
                    <a:pt x="6823" y="15709"/>
                    <a:pt x="10800" y="15709"/>
                  </a:cubicBezTo>
                  <a:moveTo>
                    <a:pt x="21600" y="11782"/>
                  </a:moveTo>
                  <a:lnTo>
                    <a:pt x="21600" y="10309"/>
                  </a:lnTo>
                  <a:cubicBezTo>
                    <a:pt x="21600" y="10038"/>
                    <a:pt x="21197" y="9818"/>
                    <a:pt x="20700" y="9818"/>
                  </a:cubicBezTo>
                  <a:cubicBezTo>
                    <a:pt x="20203" y="9818"/>
                    <a:pt x="19800" y="10038"/>
                    <a:pt x="19800" y="10309"/>
                  </a:cubicBezTo>
                  <a:lnTo>
                    <a:pt x="19800" y="11782"/>
                  </a:lnTo>
                  <a:cubicBezTo>
                    <a:pt x="19800" y="14493"/>
                    <a:pt x="15771" y="16691"/>
                    <a:pt x="10800" y="16691"/>
                  </a:cubicBezTo>
                  <a:cubicBezTo>
                    <a:pt x="5829" y="16691"/>
                    <a:pt x="1800" y="14493"/>
                    <a:pt x="1800" y="11782"/>
                  </a:cubicBezTo>
                  <a:lnTo>
                    <a:pt x="1800" y="10309"/>
                  </a:lnTo>
                  <a:cubicBezTo>
                    <a:pt x="1800" y="10038"/>
                    <a:pt x="1397" y="9818"/>
                    <a:pt x="900" y="9818"/>
                  </a:cubicBezTo>
                  <a:cubicBezTo>
                    <a:pt x="403" y="9818"/>
                    <a:pt x="0" y="10038"/>
                    <a:pt x="0" y="10309"/>
                  </a:cubicBezTo>
                  <a:lnTo>
                    <a:pt x="0" y="11782"/>
                  </a:lnTo>
                  <a:cubicBezTo>
                    <a:pt x="0" y="14870"/>
                    <a:pt x="4358" y="17398"/>
                    <a:pt x="9900" y="17648"/>
                  </a:cubicBezTo>
                  <a:lnTo>
                    <a:pt x="9900" y="20618"/>
                  </a:lnTo>
                  <a:lnTo>
                    <a:pt x="3600" y="20618"/>
                  </a:lnTo>
                  <a:cubicBezTo>
                    <a:pt x="3103" y="20618"/>
                    <a:pt x="2700" y="20838"/>
                    <a:pt x="2700" y="21110"/>
                  </a:cubicBezTo>
                  <a:cubicBezTo>
                    <a:pt x="2700" y="21381"/>
                    <a:pt x="3103" y="21600"/>
                    <a:pt x="3600" y="21600"/>
                  </a:cubicBezTo>
                  <a:lnTo>
                    <a:pt x="18000" y="21600"/>
                  </a:lnTo>
                  <a:cubicBezTo>
                    <a:pt x="18497" y="21600"/>
                    <a:pt x="18900" y="21381"/>
                    <a:pt x="18900" y="21110"/>
                  </a:cubicBezTo>
                  <a:cubicBezTo>
                    <a:pt x="18900" y="20838"/>
                    <a:pt x="18497" y="20618"/>
                    <a:pt x="18000" y="20618"/>
                  </a:cubicBezTo>
                  <a:lnTo>
                    <a:pt x="11700" y="20618"/>
                  </a:lnTo>
                  <a:lnTo>
                    <a:pt x="11700" y="17648"/>
                  </a:lnTo>
                  <a:cubicBezTo>
                    <a:pt x="17243" y="17398"/>
                    <a:pt x="21600" y="14870"/>
                    <a:pt x="21600" y="11782"/>
                  </a:cubicBezTo>
                </a:path>
              </a:pathLst>
            </a:custGeom>
            <a:solidFill>
              <a:schemeClr val="tx1">
                <a:lumMod val="50000"/>
                <a:lumOff val="50000"/>
              </a:schemeClr>
            </a:solidFill>
            <a:ln w="12700">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p>
          </p:txBody>
        </p:sp>
        <p:sp>
          <p:nvSpPr>
            <p:cNvPr id="39" name="Shape 2639">
              <a:extLst>
                <a:ext uri="{FF2B5EF4-FFF2-40B4-BE49-F238E27FC236}">
                  <a16:creationId xmlns:a16="http://schemas.microsoft.com/office/drawing/2014/main" id="{81335C9E-005F-4C88-B2FA-131625D3D6AE}"/>
                </a:ext>
              </a:extLst>
            </p:cNvPr>
            <p:cNvSpPr/>
            <p:nvPr/>
          </p:nvSpPr>
          <p:spPr>
            <a:xfrm>
              <a:off x="2336984" y="5650189"/>
              <a:ext cx="292567" cy="186179"/>
            </a:xfrm>
            <a:custGeom>
              <a:cxnLst>
                <a:cxn ang="0">
                  <a:pos x="wd2" y="hd2"/>
                </a:cxn>
                <a:cxn ang="5400000">
                  <a:pos x="wd2" y="hd2"/>
                </a:cxn>
                <a:cxn ang="10800000">
                  <a:pos x="wd2" y="hd2"/>
                </a:cxn>
                <a:cxn ang="16200000">
                  <a:pos x="wd2" y="hd2"/>
                </a:cxn>
              </a:cxnLst>
              <a:rect b="b" l="0" r="r" t="0"/>
              <a:pathLst>
                <a:path extrusionOk="0" h="21600" w="21600">
                  <a:moveTo>
                    <a:pt x="13255" y="3086"/>
                  </a:moveTo>
                  <a:cubicBezTo>
                    <a:pt x="12984" y="3086"/>
                    <a:pt x="12764" y="3432"/>
                    <a:pt x="12764" y="3857"/>
                  </a:cubicBezTo>
                  <a:cubicBezTo>
                    <a:pt x="12764" y="4284"/>
                    <a:pt x="12984" y="4629"/>
                    <a:pt x="13255" y="4629"/>
                  </a:cubicBezTo>
                  <a:cubicBezTo>
                    <a:pt x="13525" y="4629"/>
                    <a:pt x="13745" y="4284"/>
                    <a:pt x="13745" y="3857"/>
                  </a:cubicBezTo>
                  <a:cubicBezTo>
                    <a:pt x="13745" y="3432"/>
                    <a:pt x="13525" y="3086"/>
                    <a:pt x="13255" y="3086"/>
                  </a:cubicBezTo>
                  <a:moveTo>
                    <a:pt x="20618" y="16495"/>
                  </a:moveTo>
                  <a:lnTo>
                    <a:pt x="15709" y="12638"/>
                  </a:lnTo>
                  <a:lnTo>
                    <a:pt x="15709" y="8963"/>
                  </a:lnTo>
                  <a:lnTo>
                    <a:pt x="20618" y="5105"/>
                  </a:lnTo>
                  <a:cubicBezTo>
                    <a:pt x="20618" y="5105"/>
                    <a:pt x="20618" y="16495"/>
                    <a:pt x="20618" y="16495"/>
                  </a:cubicBezTo>
                  <a:close/>
                  <a:moveTo>
                    <a:pt x="14727" y="16971"/>
                  </a:moveTo>
                  <a:lnTo>
                    <a:pt x="982" y="16971"/>
                  </a:lnTo>
                  <a:lnTo>
                    <a:pt x="982" y="3086"/>
                  </a:lnTo>
                  <a:cubicBezTo>
                    <a:pt x="982" y="2234"/>
                    <a:pt x="1422" y="1543"/>
                    <a:pt x="1964" y="1543"/>
                  </a:cubicBezTo>
                  <a:lnTo>
                    <a:pt x="13745" y="1543"/>
                  </a:lnTo>
                  <a:cubicBezTo>
                    <a:pt x="14287" y="1543"/>
                    <a:pt x="14727" y="2234"/>
                    <a:pt x="14727" y="3086"/>
                  </a:cubicBezTo>
                  <a:cubicBezTo>
                    <a:pt x="14727" y="3086"/>
                    <a:pt x="14727" y="16971"/>
                    <a:pt x="14727" y="16971"/>
                  </a:cubicBezTo>
                  <a:close/>
                  <a:moveTo>
                    <a:pt x="13745" y="20057"/>
                  </a:moveTo>
                  <a:lnTo>
                    <a:pt x="1964" y="20057"/>
                  </a:lnTo>
                  <a:cubicBezTo>
                    <a:pt x="1422" y="20057"/>
                    <a:pt x="982" y="19367"/>
                    <a:pt x="982" y="18514"/>
                  </a:cubicBezTo>
                  <a:lnTo>
                    <a:pt x="14727" y="18514"/>
                  </a:lnTo>
                  <a:cubicBezTo>
                    <a:pt x="14727" y="19367"/>
                    <a:pt x="14287" y="20057"/>
                    <a:pt x="13745" y="20057"/>
                  </a:cubicBezTo>
                  <a:moveTo>
                    <a:pt x="21109" y="3086"/>
                  </a:moveTo>
                  <a:cubicBezTo>
                    <a:pt x="21030" y="3086"/>
                    <a:pt x="20958" y="3122"/>
                    <a:pt x="20892" y="3175"/>
                  </a:cubicBezTo>
                  <a:lnTo>
                    <a:pt x="20890" y="3167"/>
                  </a:lnTo>
                  <a:lnTo>
                    <a:pt x="15709" y="7237"/>
                  </a:lnTo>
                  <a:lnTo>
                    <a:pt x="15709" y="3086"/>
                  </a:lnTo>
                  <a:cubicBezTo>
                    <a:pt x="15709" y="1382"/>
                    <a:pt x="14830" y="0"/>
                    <a:pt x="13745" y="0"/>
                  </a:cubicBezTo>
                  <a:lnTo>
                    <a:pt x="1964" y="0"/>
                  </a:lnTo>
                  <a:cubicBezTo>
                    <a:pt x="879" y="0"/>
                    <a:pt x="0" y="1382"/>
                    <a:pt x="0" y="3086"/>
                  </a:cubicBezTo>
                  <a:lnTo>
                    <a:pt x="0" y="18514"/>
                  </a:lnTo>
                  <a:cubicBezTo>
                    <a:pt x="0" y="20219"/>
                    <a:pt x="879" y="21600"/>
                    <a:pt x="1964" y="21600"/>
                  </a:cubicBezTo>
                  <a:lnTo>
                    <a:pt x="13745" y="21600"/>
                  </a:lnTo>
                  <a:cubicBezTo>
                    <a:pt x="14830" y="21600"/>
                    <a:pt x="15709" y="20219"/>
                    <a:pt x="15709" y="18514"/>
                  </a:cubicBezTo>
                  <a:lnTo>
                    <a:pt x="15709" y="14363"/>
                  </a:lnTo>
                  <a:lnTo>
                    <a:pt x="20890" y="18433"/>
                  </a:lnTo>
                  <a:lnTo>
                    <a:pt x="20892" y="18427"/>
                  </a:lnTo>
                  <a:cubicBezTo>
                    <a:pt x="20958" y="18478"/>
                    <a:pt x="21030" y="18514"/>
                    <a:pt x="21109" y="18514"/>
                  </a:cubicBezTo>
                  <a:cubicBezTo>
                    <a:pt x="21380" y="18514"/>
                    <a:pt x="21600" y="18170"/>
                    <a:pt x="21600" y="17743"/>
                  </a:cubicBezTo>
                  <a:lnTo>
                    <a:pt x="21600" y="3857"/>
                  </a:lnTo>
                  <a:cubicBezTo>
                    <a:pt x="21600" y="3432"/>
                    <a:pt x="21380" y="3086"/>
                    <a:pt x="21109" y="3086"/>
                  </a:cubicBezTo>
                  <a:moveTo>
                    <a:pt x="10309" y="6171"/>
                  </a:moveTo>
                  <a:cubicBezTo>
                    <a:pt x="10038" y="6171"/>
                    <a:pt x="9818" y="5827"/>
                    <a:pt x="9818" y="5400"/>
                  </a:cubicBezTo>
                  <a:cubicBezTo>
                    <a:pt x="9818" y="4974"/>
                    <a:pt x="10038" y="4629"/>
                    <a:pt x="10309" y="4629"/>
                  </a:cubicBezTo>
                  <a:cubicBezTo>
                    <a:pt x="10580" y="4629"/>
                    <a:pt x="10800" y="4974"/>
                    <a:pt x="10800" y="5400"/>
                  </a:cubicBezTo>
                  <a:cubicBezTo>
                    <a:pt x="10800" y="5827"/>
                    <a:pt x="10580" y="6171"/>
                    <a:pt x="10309" y="6171"/>
                  </a:cubicBezTo>
                  <a:moveTo>
                    <a:pt x="10309" y="3086"/>
                  </a:moveTo>
                  <a:cubicBezTo>
                    <a:pt x="9496" y="3086"/>
                    <a:pt x="8836" y="4123"/>
                    <a:pt x="8836" y="5400"/>
                  </a:cubicBezTo>
                  <a:cubicBezTo>
                    <a:pt x="8836" y="6678"/>
                    <a:pt x="9496" y="7714"/>
                    <a:pt x="10309" y="7714"/>
                  </a:cubicBezTo>
                  <a:cubicBezTo>
                    <a:pt x="11123" y="7714"/>
                    <a:pt x="11782" y="6678"/>
                    <a:pt x="11782" y="5400"/>
                  </a:cubicBezTo>
                  <a:cubicBezTo>
                    <a:pt x="11782" y="4123"/>
                    <a:pt x="11123" y="3086"/>
                    <a:pt x="10309" y="3086"/>
                  </a:cubicBezTo>
                </a:path>
              </a:pathLst>
            </a:custGeom>
            <a:solidFill>
              <a:schemeClr val="tx1">
                <a:lumMod val="50000"/>
                <a:lumOff val="50000"/>
              </a:schemeClr>
            </a:solidFill>
            <a:ln w="12700">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p>
          </p:txBody>
        </p:sp>
        <p:sp>
          <p:nvSpPr>
            <p:cNvPr id="40" name="Shape 2645">
              <a:extLst>
                <a:ext uri="{FF2B5EF4-FFF2-40B4-BE49-F238E27FC236}">
                  <a16:creationId xmlns:a16="http://schemas.microsoft.com/office/drawing/2014/main" id="{6B535CB2-A470-4525-B8AC-84ECBA61B235}"/>
                </a:ext>
              </a:extLst>
            </p:cNvPr>
            <p:cNvSpPr/>
            <p:nvPr/>
          </p:nvSpPr>
          <p:spPr>
            <a:xfrm>
              <a:off x="3294135" y="5632781"/>
              <a:ext cx="288854" cy="210076"/>
            </a:xfrm>
            <a:custGeom>
              <a:cxnLst>
                <a:cxn ang="0">
                  <a:pos x="wd2" y="hd2"/>
                </a:cxn>
                <a:cxn ang="5400000">
                  <a:pos x="wd2" y="hd2"/>
                </a:cxn>
                <a:cxn ang="10800000">
                  <a:pos x="wd2" y="hd2"/>
                </a:cxn>
                <a:cxn ang="16200000">
                  <a:pos x="wd2" y="hd2"/>
                </a:cxn>
              </a:cxnLst>
              <a:rect b="b" l="0" r="r" t="0"/>
              <a:pathLst>
                <a:path extrusionOk="0" h="21600" w="2160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tx1">
                <a:lumMod val="50000"/>
                <a:lumOff val="50000"/>
              </a:schemeClr>
            </a:solidFill>
            <a:ln w="12700">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p>
          </p:txBody>
        </p:sp>
      </p:grpSp>
      <p:grpSp>
        <p:nvGrpSpPr>
          <p:cNvPr id="41" name="组合 40">
            <a:extLst>
              <a:ext uri="{FF2B5EF4-FFF2-40B4-BE49-F238E27FC236}">
                <a16:creationId xmlns:a16="http://schemas.microsoft.com/office/drawing/2014/main" id="{6664E1B9-5BD7-4E57-9303-4804CAE5070B}"/>
              </a:ext>
            </a:extLst>
          </p:cNvPr>
          <p:cNvGrpSpPr/>
          <p:nvPr/>
        </p:nvGrpSpPr>
        <p:grpSpPr>
          <a:xfrm>
            <a:off x="7733944" y="5276738"/>
            <a:ext cx="756615" cy="756615"/>
            <a:chOff x="7896365" y="5276738"/>
            <a:chExt cx="756615" cy="756615"/>
          </a:xfrm>
        </p:grpSpPr>
        <p:sp>
          <p:nvSpPr>
            <p:cNvPr id="42" name="Freeform 5">
              <a:extLst>
                <a:ext uri="{FF2B5EF4-FFF2-40B4-BE49-F238E27FC236}">
                  <a16:creationId xmlns:a16="http://schemas.microsoft.com/office/drawing/2014/main" id="{EC0BAF04-0B0C-4C41-BA1C-72BCE9148B42}"/>
                </a:ext>
              </a:extLst>
            </p:cNvPr>
            <p:cNvSpPr/>
            <p:nvPr/>
          </p:nvSpPr>
          <p:spPr bwMode="auto">
            <a:xfrm flipH="1" rot="16200000">
              <a:off x="7896365" y="5276738"/>
              <a:ext cx="756615" cy="756615"/>
            </a:xfrm>
            <a:prstGeom prst="ellipse">
              <a:avLst/>
            </a:prstGeom>
            <a:solidFill>
              <a:schemeClr val="bg1"/>
            </a:solidFill>
            <a:ln w="19050">
              <a:noFill/>
            </a:ln>
            <a:effectLst>
              <a:outerShdw algn="tl" blurRad="101600" dir="2700000" dist="762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261" u="none">
                <a:ln>
                  <a:noFill/>
                </a:ln>
                <a:solidFill>
                  <a:prstClr val="white"/>
                </a:solidFill>
                <a:effectLst/>
                <a:uLnTx/>
                <a:uFillTx/>
                <a:latin typeface="Arial"/>
                <a:cs typeface="+mn-cs"/>
              </a:endParaRPr>
            </a:p>
          </p:txBody>
        </p:sp>
        <p:sp>
          <p:nvSpPr>
            <p:cNvPr id="43" name="KSO_Shape">
              <a:extLst>
                <a:ext uri="{FF2B5EF4-FFF2-40B4-BE49-F238E27FC236}">
                  <a16:creationId xmlns:a16="http://schemas.microsoft.com/office/drawing/2014/main" id="{F4684CBE-0232-4E09-A5A3-07DC34879F4F}"/>
                </a:ext>
              </a:extLst>
            </p:cNvPr>
            <p:cNvSpPr/>
            <p:nvPr/>
          </p:nvSpPr>
          <p:spPr bwMode="auto">
            <a:xfrm>
              <a:off x="8111489" y="5483554"/>
              <a:ext cx="326370" cy="342983"/>
            </a:xfrm>
            <a:custGeom>
              <a:gdLst>
                <a:gd fmla="*/ 1159904 w 2208213" name="T0"/>
                <a:gd fmla="*/ 523327 h 2209801" name="T1"/>
                <a:gd fmla="*/ 1199134 w 2208213" name="T2"/>
                <a:gd fmla="*/ 565478 h 2209801" name="T3"/>
                <a:gd fmla="*/ 1206816 w 2208213" name="T4"/>
                <a:gd fmla="*/ 627336 h 2209801" name="T5"/>
                <a:gd fmla="*/ 1183496 w 2208213" name="T6"/>
                <a:gd fmla="*/ 668666 h 2209801" name="T7"/>
                <a:gd fmla="*/ 954421 w 2208213" name="T8"/>
                <a:gd fmla="*/ 947300 h 2209801" name="T9"/>
                <a:gd fmla="*/ 901747 w 2208213" name="T10"/>
                <a:gd fmla="*/ 1002588 h 2209801" name="T11"/>
                <a:gd fmla="*/ 871569 w 2208213" name="T12"/>
                <a:gd fmla="*/ 1378936 h 2209801" name="T13"/>
                <a:gd fmla="*/ 822461 w 2208213" name="T14"/>
                <a:gd fmla="*/ 1396179 h 2209801" name="T15"/>
                <a:gd fmla="*/ 784602 w 2208213" name="T16"/>
                <a:gd fmla="*/ 1361418 h 2209801" name="T17"/>
                <a:gd fmla="*/ 740982 w 2208213" name="T18"/>
                <a:gd fmla="*/ 986166 h 2209801" name="T19"/>
                <a:gd fmla="*/ 701476 w 2208213" name="T20"/>
                <a:gd fmla="*/ 923487 h 2209801" name="T21"/>
                <a:gd fmla="*/ 699830 w 2208213" name="T22"/>
                <a:gd fmla="*/ 851775 h 2209801" name="T23"/>
                <a:gd fmla="*/ 735769 w 2208213" name="T24"/>
                <a:gd fmla="*/ 788002 h 2209801" name="T25"/>
                <a:gd fmla="*/ 801886 w 2208213" name="T26"/>
                <a:gd fmla="*/ 751873 h 2209801" name="T27"/>
                <a:gd fmla="*/ 1066626 w 2208213" name="T28"/>
                <a:gd fmla="*/ 521138 h 2209801" name="T29"/>
                <a:gd fmla="*/ 533853 w 2208213" name="T30"/>
                <a:gd fmla="*/ 676984 h 2209801" name="T31"/>
                <a:gd fmla="*/ 283900 w 2208213" name="T32"/>
                <a:gd fmla="*/ 652063 h 2209801" name="T33"/>
                <a:gd fmla="*/ 235717 w 2208213" name="T34"/>
                <a:gd fmla="*/ 799950 h 2209801" name="T35"/>
                <a:gd fmla="*/ 219838 w 2208213" name="T36"/>
                <a:gd fmla="*/ 953315 h 2209801" name="T37"/>
                <a:gd fmla="*/ 235990 w 2208213" name="T38"/>
                <a:gd fmla="*/ 1107228 h 2209801" name="T39"/>
                <a:gd fmla="*/ 284722 w 2208213" name="T40"/>
                <a:gd fmla="*/ 1255389 h 2209801" name="T41"/>
                <a:gd fmla="*/ 365484 w 2208213" name="T42"/>
                <a:gd fmla="*/ 1392049 h 2209801" name="T43"/>
                <a:gd fmla="*/ 469517 w 2208213" name="T44"/>
                <a:gd fmla="*/ 1504060 h 2209801" name="T45"/>
                <a:gd fmla="*/ 671834 w 2208213" name="T46"/>
                <a:gd fmla="*/ 1628669 h 2209801" name="T47"/>
                <a:gd fmla="*/ 922061 w 2208213" name="T48"/>
                <a:gd fmla="*/ 1683442 h 2209801" name="T49"/>
                <a:gd fmla="*/ 1075099 w 2208213" name="T50"/>
                <a:gd fmla="*/ 1897058 h 2209801" name="T51"/>
                <a:gd fmla="*/ 829252 w 2208213" name="T52"/>
                <a:gd fmla="*/ 1897606 h 2209801" name="T53"/>
                <a:gd fmla="*/ 643088 w 2208213" name="T54"/>
                <a:gd fmla="*/ 1852966 h 2209801" name="T55"/>
                <a:gd fmla="*/ 484300 w 2208213" name="T56"/>
                <a:gd fmla="*/ 1782308 h 2209801" name="T57"/>
                <a:gd fmla="*/ 338654 w 2208213" name="T58"/>
                <a:gd fmla="*/ 1681799 h 2209801" name="T59"/>
                <a:gd fmla="*/ 196841 w 2208213" name="T60"/>
                <a:gd fmla="*/ 1533637 h 2209801" name="T61"/>
                <a:gd fmla="*/ 84047 w 2208213" name="T62"/>
                <a:gd fmla="*/ 1345217 h 2209801" name="T63"/>
                <a:gd fmla="*/ 18342 w 2208213" name="T64"/>
                <a:gd fmla="*/ 1140913 h 2209801" name="T65"/>
                <a:gd fmla="*/ 0 w 2208213" name="T66"/>
                <a:gd fmla="*/ 928667 h 2209801" name="T67"/>
                <a:gd fmla="*/ 29020 w 2208213" name="T68"/>
                <a:gd fmla="*/ 717516 h 2209801" name="T69"/>
                <a:gd fmla="*/ 105128 w 2208213" name="T70"/>
                <a:gd fmla="*/ 516225 h 2209801" name="T71"/>
                <a:gd fmla="*/ 210530 w 2208213" name="T72"/>
                <a:gd fmla="*/ 353822 h 2209801" name="T73"/>
                <a:gd fmla="*/ 1141446 w 2208213" name="T74"/>
                <a:gd fmla="*/ 18620 h 2209801" name="T75"/>
                <a:gd fmla="*/ 1322266 w 2208213" name="T76"/>
                <a:gd fmla="*/ 74481 h 2209801" name="T77"/>
                <a:gd fmla="*/ 1477059 w 2208213" name="T78"/>
                <a:gd fmla="*/ 157177 h 2209801" name="T79"/>
                <a:gd fmla="*/ 1614592 w 2208213" name="T80"/>
                <a:gd fmla="*/ 267528 h 2209801" name="T81"/>
                <a:gd fmla="*/ 1754042 w 2208213" name="T82"/>
                <a:gd fmla="*/ 437575 h 2209801" name="T83"/>
                <a:gd fmla="*/ 1849932 w 2208213" name="T84"/>
                <a:gd fmla="*/ 632539 h 2209801" name="T85"/>
                <a:gd fmla="*/ 1898425 w 2208213" name="T86"/>
                <a:gd fmla="*/ 840647 h 2209801" name="T87"/>
                <a:gd fmla="*/ 1899521 w 2208213" name="T88"/>
                <a:gd fmla="*/ 1053410 h 2209801" name="T89"/>
                <a:gd fmla="*/ 1853220 w 2208213" name="T90"/>
                <a:gd fmla="*/ 1262339 h 2209801" name="T91"/>
                <a:gd fmla="*/ 1761440 w 2208213" name="T92"/>
                <a:gd fmla="*/ 1455113 h 2209801" name="T93"/>
                <a:gd fmla="*/ 1536237 w 2208213" name="T94"/>
                <a:gd fmla="*/ 1393502 h 2209801" name="T95"/>
                <a:gd fmla="*/ 1625825 w 2208213" name="T96"/>
                <a:gd fmla="*/ 1239886 h 2209801" name="T97"/>
                <a:gd fmla="*/ 1671304 w 2208213" name="T98"/>
                <a:gd fmla="*/ 1090925 h 2209801" name="T99"/>
                <a:gd fmla="*/ 1684455 w 2208213" name="T100"/>
                <a:gd fmla="*/ 937034 h 2209801" name="T101"/>
                <a:gd fmla="*/ 1665003 w 2208213" name="T102"/>
                <a:gd fmla="*/ 783965 h 2209801" name="T103"/>
                <a:gd fmla="*/ 1613770 w 2208213" name="T104"/>
                <a:gd fmla="*/ 636646 h 2209801" name="T105"/>
                <a:gd fmla="*/ 1529935 w 2208213" name="T106"/>
                <a:gd fmla="*/ 501102 h 2209801" name="T107"/>
                <a:gd fmla="*/ 1425004 w 2208213" name="T108"/>
                <a:gd fmla="*/ 392393 h 2209801" name="T109"/>
                <a:gd fmla="*/ 1313773 w 2208213" name="T110"/>
                <a:gd fmla="*/ 315174 h 2209801" name="T111"/>
                <a:gd fmla="*/ 1191035 w 2208213" name="T112"/>
                <a:gd fmla="*/ 259314 h 2209801" name="T113"/>
                <a:gd fmla="*/ 996790 w 2208213" name="T114"/>
                <a:gd fmla="*/ 220977 h 2209801" name="T115"/>
                <a:gd fmla="*/ 817613 w 2208213" name="T116"/>
                <a:gd fmla="*/ 53670 h 2209801"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2209801" w="2208213">
                  <a:moveTo>
                    <a:pt x="1288552" y="590550"/>
                  </a:moveTo>
                  <a:lnTo>
                    <a:pt x="1298410" y="590868"/>
                  </a:lnTo>
                  <a:lnTo>
                    <a:pt x="1307950" y="592138"/>
                  </a:lnTo>
                  <a:lnTo>
                    <a:pt x="1313039" y="593408"/>
                  </a:lnTo>
                  <a:lnTo>
                    <a:pt x="1317809" y="594678"/>
                  </a:lnTo>
                  <a:lnTo>
                    <a:pt x="1322579" y="596265"/>
                  </a:lnTo>
                  <a:lnTo>
                    <a:pt x="1326713" y="598170"/>
                  </a:lnTo>
                  <a:lnTo>
                    <a:pt x="1331483" y="600075"/>
                  </a:lnTo>
                  <a:lnTo>
                    <a:pt x="1335935" y="601980"/>
                  </a:lnTo>
                  <a:lnTo>
                    <a:pt x="1340705" y="604520"/>
                  </a:lnTo>
                  <a:lnTo>
                    <a:pt x="1344522" y="607060"/>
                  </a:lnTo>
                  <a:lnTo>
                    <a:pt x="1348974" y="610235"/>
                  </a:lnTo>
                  <a:lnTo>
                    <a:pt x="1352790" y="613410"/>
                  </a:lnTo>
                  <a:lnTo>
                    <a:pt x="1356924" y="616585"/>
                  </a:lnTo>
                  <a:lnTo>
                    <a:pt x="1360740" y="620078"/>
                  </a:lnTo>
                  <a:lnTo>
                    <a:pt x="1371870" y="631190"/>
                  </a:lnTo>
                  <a:lnTo>
                    <a:pt x="1375368" y="635000"/>
                  </a:lnTo>
                  <a:lnTo>
                    <a:pt x="1378867" y="639128"/>
                  </a:lnTo>
                  <a:lnTo>
                    <a:pt x="1382047" y="642938"/>
                  </a:lnTo>
                  <a:lnTo>
                    <a:pt x="1384909" y="647383"/>
                  </a:lnTo>
                  <a:lnTo>
                    <a:pt x="1387453" y="651510"/>
                  </a:lnTo>
                  <a:lnTo>
                    <a:pt x="1389997" y="655955"/>
                  </a:lnTo>
                  <a:lnTo>
                    <a:pt x="1392223" y="660718"/>
                  </a:lnTo>
                  <a:lnTo>
                    <a:pt x="1394131" y="664845"/>
                  </a:lnTo>
                  <a:lnTo>
                    <a:pt x="1395721" y="669608"/>
                  </a:lnTo>
                  <a:lnTo>
                    <a:pt x="1397311" y="674370"/>
                  </a:lnTo>
                  <a:lnTo>
                    <a:pt x="1398901" y="679133"/>
                  </a:lnTo>
                  <a:lnTo>
                    <a:pt x="1399855" y="683895"/>
                  </a:lnTo>
                  <a:lnTo>
                    <a:pt x="1401445" y="693738"/>
                  </a:lnTo>
                  <a:lnTo>
                    <a:pt x="1401763" y="703580"/>
                  </a:lnTo>
                  <a:lnTo>
                    <a:pt x="1401445" y="713105"/>
                  </a:lnTo>
                  <a:lnTo>
                    <a:pt x="1399855" y="722948"/>
                  </a:lnTo>
                  <a:lnTo>
                    <a:pt x="1398901" y="727710"/>
                  </a:lnTo>
                  <a:lnTo>
                    <a:pt x="1397311" y="732155"/>
                  </a:lnTo>
                  <a:lnTo>
                    <a:pt x="1395721" y="736918"/>
                  </a:lnTo>
                  <a:lnTo>
                    <a:pt x="1394131" y="741680"/>
                  </a:lnTo>
                  <a:lnTo>
                    <a:pt x="1392223" y="746443"/>
                  </a:lnTo>
                  <a:lnTo>
                    <a:pt x="1389997" y="750888"/>
                  </a:lnTo>
                  <a:lnTo>
                    <a:pt x="1387453" y="755015"/>
                  </a:lnTo>
                  <a:lnTo>
                    <a:pt x="1384909" y="759460"/>
                  </a:lnTo>
                  <a:lnTo>
                    <a:pt x="1382047" y="763905"/>
                  </a:lnTo>
                  <a:lnTo>
                    <a:pt x="1378867" y="767715"/>
                  </a:lnTo>
                  <a:lnTo>
                    <a:pt x="1375368" y="771525"/>
                  </a:lnTo>
                  <a:lnTo>
                    <a:pt x="1371870" y="775653"/>
                  </a:lnTo>
                  <a:lnTo>
                    <a:pt x="1123823" y="1022668"/>
                  </a:lnTo>
                  <a:lnTo>
                    <a:pt x="1123823" y="1030605"/>
                  </a:lnTo>
                  <a:lnTo>
                    <a:pt x="1123505" y="1038543"/>
                  </a:lnTo>
                  <a:lnTo>
                    <a:pt x="1122551" y="1046480"/>
                  </a:lnTo>
                  <a:lnTo>
                    <a:pt x="1121279" y="1053783"/>
                  </a:lnTo>
                  <a:lnTo>
                    <a:pt x="1120007" y="1061720"/>
                  </a:lnTo>
                  <a:lnTo>
                    <a:pt x="1117781" y="1069340"/>
                  </a:lnTo>
                  <a:lnTo>
                    <a:pt x="1115555" y="1076643"/>
                  </a:lnTo>
                  <a:lnTo>
                    <a:pt x="1112693" y="1084263"/>
                  </a:lnTo>
                  <a:lnTo>
                    <a:pt x="1109513" y="1091565"/>
                  </a:lnTo>
                  <a:lnTo>
                    <a:pt x="1106333" y="1098868"/>
                  </a:lnTo>
                  <a:lnTo>
                    <a:pt x="1102517" y="1105853"/>
                  </a:lnTo>
                  <a:lnTo>
                    <a:pt x="1098064" y="1112520"/>
                  </a:lnTo>
                  <a:lnTo>
                    <a:pt x="1093930" y="1119188"/>
                  </a:lnTo>
                  <a:lnTo>
                    <a:pt x="1088842" y="1125855"/>
                  </a:lnTo>
                  <a:lnTo>
                    <a:pt x="1083118" y="1132205"/>
                  </a:lnTo>
                  <a:lnTo>
                    <a:pt x="1077712" y="1138238"/>
                  </a:lnTo>
                  <a:lnTo>
                    <a:pt x="1071352" y="1143953"/>
                  </a:lnTo>
                  <a:lnTo>
                    <a:pt x="1064992" y="1149033"/>
                  </a:lnTo>
                  <a:lnTo>
                    <a:pt x="1058631" y="1154113"/>
                  </a:lnTo>
                  <a:lnTo>
                    <a:pt x="1051953" y="1158558"/>
                  </a:lnTo>
                  <a:lnTo>
                    <a:pt x="1045275" y="1163003"/>
                  </a:lnTo>
                  <a:lnTo>
                    <a:pt x="1038279" y="1166813"/>
                  </a:lnTo>
                  <a:lnTo>
                    <a:pt x="1031283" y="1169988"/>
                  </a:lnTo>
                  <a:lnTo>
                    <a:pt x="1023650" y="1173163"/>
                  </a:lnTo>
                  <a:lnTo>
                    <a:pt x="1023650" y="1562101"/>
                  </a:lnTo>
                  <a:lnTo>
                    <a:pt x="1023650" y="1567816"/>
                  </a:lnTo>
                  <a:lnTo>
                    <a:pt x="1022378" y="1573848"/>
                  </a:lnTo>
                  <a:lnTo>
                    <a:pt x="1021424" y="1579246"/>
                  </a:lnTo>
                  <a:lnTo>
                    <a:pt x="1019198" y="1584961"/>
                  </a:lnTo>
                  <a:lnTo>
                    <a:pt x="1016654" y="1590041"/>
                  </a:lnTo>
                  <a:lnTo>
                    <a:pt x="1013792" y="1594803"/>
                  </a:lnTo>
                  <a:lnTo>
                    <a:pt x="1010294" y="1599566"/>
                  </a:lnTo>
                  <a:lnTo>
                    <a:pt x="1006796" y="1603376"/>
                  </a:lnTo>
                  <a:lnTo>
                    <a:pt x="1002344" y="1607186"/>
                  </a:lnTo>
                  <a:lnTo>
                    <a:pt x="997892" y="1610361"/>
                  </a:lnTo>
                  <a:lnTo>
                    <a:pt x="993439" y="1613536"/>
                  </a:lnTo>
                  <a:lnTo>
                    <a:pt x="988033" y="1616076"/>
                  </a:lnTo>
                  <a:lnTo>
                    <a:pt x="982627" y="1617981"/>
                  </a:lnTo>
                  <a:lnTo>
                    <a:pt x="977221" y="1619568"/>
                  </a:lnTo>
                  <a:lnTo>
                    <a:pt x="971179" y="1620203"/>
                  </a:lnTo>
                  <a:lnTo>
                    <a:pt x="965455" y="1620838"/>
                  </a:lnTo>
                  <a:lnTo>
                    <a:pt x="959413" y="1620203"/>
                  </a:lnTo>
                  <a:lnTo>
                    <a:pt x="953370" y="1619568"/>
                  </a:lnTo>
                  <a:lnTo>
                    <a:pt x="947964" y="1617981"/>
                  </a:lnTo>
                  <a:lnTo>
                    <a:pt x="942558" y="1616076"/>
                  </a:lnTo>
                  <a:lnTo>
                    <a:pt x="937470" y="1613536"/>
                  </a:lnTo>
                  <a:lnTo>
                    <a:pt x="932700" y="1610361"/>
                  </a:lnTo>
                  <a:lnTo>
                    <a:pt x="927930" y="1607186"/>
                  </a:lnTo>
                  <a:lnTo>
                    <a:pt x="923795" y="1603376"/>
                  </a:lnTo>
                  <a:lnTo>
                    <a:pt x="919979" y="1599566"/>
                  </a:lnTo>
                  <a:lnTo>
                    <a:pt x="916799" y="1594803"/>
                  </a:lnTo>
                  <a:lnTo>
                    <a:pt x="913619" y="1590041"/>
                  </a:lnTo>
                  <a:lnTo>
                    <a:pt x="911393" y="1584961"/>
                  </a:lnTo>
                  <a:lnTo>
                    <a:pt x="909485" y="1579246"/>
                  </a:lnTo>
                  <a:lnTo>
                    <a:pt x="907895" y="1573848"/>
                  </a:lnTo>
                  <a:lnTo>
                    <a:pt x="906941" y="1567816"/>
                  </a:lnTo>
                  <a:lnTo>
                    <a:pt x="906623" y="1562101"/>
                  </a:lnTo>
                  <a:lnTo>
                    <a:pt x="906623" y="1173163"/>
                  </a:lnTo>
                  <a:lnTo>
                    <a:pt x="899627" y="1169988"/>
                  </a:lnTo>
                  <a:lnTo>
                    <a:pt x="892313" y="1166813"/>
                  </a:lnTo>
                  <a:lnTo>
                    <a:pt x="885316" y="1163003"/>
                  </a:lnTo>
                  <a:lnTo>
                    <a:pt x="878638" y="1158558"/>
                  </a:lnTo>
                  <a:lnTo>
                    <a:pt x="871960" y="1154113"/>
                  </a:lnTo>
                  <a:lnTo>
                    <a:pt x="865282" y="1149033"/>
                  </a:lnTo>
                  <a:lnTo>
                    <a:pt x="858922" y="1143953"/>
                  </a:lnTo>
                  <a:lnTo>
                    <a:pt x="852879" y="1138238"/>
                  </a:lnTo>
                  <a:lnTo>
                    <a:pt x="847473" y="1132205"/>
                  </a:lnTo>
                  <a:lnTo>
                    <a:pt x="842385" y="1125855"/>
                  </a:lnTo>
                  <a:lnTo>
                    <a:pt x="837297" y="1119505"/>
                  </a:lnTo>
                  <a:lnTo>
                    <a:pt x="832845" y="1113473"/>
                  </a:lnTo>
                  <a:lnTo>
                    <a:pt x="828393" y="1106488"/>
                  </a:lnTo>
                  <a:lnTo>
                    <a:pt x="824577" y="1099503"/>
                  </a:lnTo>
                  <a:lnTo>
                    <a:pt x="821397" y="1092835"/>
                  </a:lnTo>
                  <a:lnTo>
                    <a:pt x="818216" y="1085850"/>
                  </a:lnTo>
                  <a:lnTo>
                    <a:pt x="815354" y="1078230"/>
                  </a:lnTo>
                  <a:lnTo>
                    <a:pt x="813128" y="1071245"/>
                  </a:lnTo>
                  <a:lnTo>
                    <a:pt x="811220" y="1063625"/>
                  </a:lnTo>
                  <a:lnTo>
                    <a:pt x="809630" y="1056323"/>
                  </a:lnTo>
                  <a:lnTo>
                    <a:pt x="808040" y="1048703"/>
                  </a:lnTo>
                  <a:lnTo>
                    <a:pt x="807086" y="1041400"/>
                  </a:lnTo>
                  <a:lnTo>
                    <a:pt x="806768" y="1033463"/>
                  </a:lnTo>
                  <a:lnTo>
                    <a:pt x="806450" y="1025843"/>
                  </a:lnTo>
                  <a:lnTo>
                    <a:pt x="806768" y="1018540"/>
                  </a:lnTo>
                  <a:lnTo>
                    <a:pt x="807086" y="1010920"/>
                  </a:lnTo>
                  <a:lnTo>
                    <a:pt x="808040" y="1002983"/>
                  </a:lnTo>
                  <a:lnTo>
                    <a:pt x="809630" y="995680"/>
                  </a:lnTo>
                  <a:lnTo>
                    <a:pt x="811220" y="988060"/>
                  </a:lnTo>
                  <a:lnTo>
                    <a:pt x="813128" y="981075"/>
                  </a:lnTo>
                  <a:lnTo>
                    <a:pt x="815354" y="973455"/>
                  </a:lnTo>
                  <a:lnTo>
                    <a:pt x="818216" y="966470"/>
                  </a:lnTo>
                  <a:lnTo>
                    <a:pt x="821397" y="959485"/>
                  </a:lnTo>
                  <a:lnTo>
                    <a:pt x="824577" y="952183"/>
                  </a:lnTo>
                  <a:lnTo>
                    <a:pt x="828393" y="945515"/>
                  </a:lnTo>
                  <a:lnTo>
                    <a:pt x="832845" y="938848"/>
                  </a:lnTo>
                  <a:lnTo>
                    <a:pt x="837297" y="932180"/>
                  </a:lnTo>
                  <a:lnTo>
                    <a:pt x="842385" y="925830"/>
                  </a:lnTo>
                  <a:lnTo>
                    <a:pt x="847473" y="920115"/>
                  </a:lnTo>
                  <a:lnTo>
                    <a:pt x="852879" y="914083"/>
                  </a:lnTo>
                  <a:lnTo>
                    <a:pt x="859240" y="908368"/>
                  </a:lnTo>
                  <a:lnTo>
                    <a:pt x="865282" y="902653"/>
                  </a:lnTo>
                  <a:lnTo>
                    <a:pt x="871960" y="897890"/>
                  </a:lnTo>
                  <a:lnTo>
                    <a:pt x="878638" y="893445"/>
                  </a:lnTo>
                  <a:lnTo>
                    <a:pt x="885316" y="889000"/>
                  </a:lnTo>
                  <a:lnTo>
                    <a:pt x="892313" y="885508"/>
                  </a:lnTo>
                  <a:lnTo>
                    <a:pt x="899627" y="882015"/>
                  </a:lnTo>
                  <a:lnTo>
                    <a:pt x="906941" y="878840"/>
                  </a:lnTo>
                  <a:lnTo>
                    <a:pt x="914573" y="875983"/>
                  </a:lnTo>
                  <a:lnTo>
                    <a:pt x="921887" y="873760"/>
                  </a:lnTo>
                  <a:lnTo>
                    <a:pt x="929520" y="872173"/>
                  </a:lnTo>
                  <a:lnTo>
                    <a:pt x="936834" y="870585"/>
                  </a:lnTo>
                  <a:lnTo>
                    <a:pt x="944784" y="869315"/>
                  </a:lnTo>
                  <a:lnTo>
                    <a:pt x="952734" y="868363"/>
                  </a:lnTo>
                  <a:lnTo>
                    <a:pt x="960685" y="868045"/>
                  </a:lnTo>
                  <a:lnTo>
                    <a:pt x="967999" y="867728"/>
                  </a:lnTo>
                  <a:lnTo>
                    <a:pt x="1216364" y="620078"/>
                  </a:lnTo>
                  <a:lnTo>
                    <a:pt x="1219862" y="616585"/>
                  </a:lnTo>
                  <a:lnTo>
                    <a:pt x="1223996" y="613410"/>
                  </a:lnTo>
                  <a:lnTo>
                    <a:pt x="1228130" y="610235"/>
                  </a:lnTo>
                  <a:lnTo>
                    <a:pt x="1232264" y="607060"/>
                  </a:lnTo>
                  <a:lnTo>
                    <a:pt x="1236398" y="604520"/>
                  </a:lnTo>
                  <a:lnTo>
                    <a:pt x="1240851" y="601980"/>
                  </a:lnTo>
                  <a:lnTo>
                    <a:pt x="1245621" y="599758"/>
                  </a:lnTo>
                  <a:lnTo>
                    <a:pt x="1250073" y="597535"/>
                  </a:lnTo>
                  <a:lnTo>
                    <a:pt x="1254843" y="596265"/>
                  </a:lnTo>
                  <a:lnTo>
                    <a:pt x="1259295" y="594678"/>
                  </a:lnTo>
                  <a:lnTo>
                    <a:pt x="1264065" y="593408"/>
                  </a:lnTo>
                  <a:lnTo>
                    <a:pt x="1268835" y="592138"/>
                  </a:lnTo>
                  <a:lnTo>
                    <a:pt x="1278694" y="590868"/>
                  </a:lnTo>
                  <a:lnTo>
                    <a:pt x="1288552" y="590550"/>
                  </a:lnTo>
                  <a:close/>
                  <a:moveTo>
                    <a:pt x="799395" y="26988"/>
                  </a:moveTo>
                  <a:lnTo>
                    <a:pt x="618825" y="785302"/>
                  </a:lnTo>
                  <a:lnTo>
                    <a:pt x="426196" y="592785"/>
                  </a:lnTo>
                  <a:lnTo>
                    <a:pt x="414454" y="608987"/>
                  </a:lnTo>
                  <a:lnTo>
                    <a:pt x="403030" y="625189"/>
                  </a:lnTo>
                  <a:lnTo>
                    <a:pt x="392240" y="641708"/>
                  </a:lnTo>
                  <a:lnTo>
                    <a:pt x="381450" y="658228"/>
                  </a:lnTo>
                  <a:lnTo>
                    <a:pt x="371295" y="674748"/>
                  </a:lnTo>
                  <a:lnTo>
                    <a:pt x="361775" y="691585"/>
                  </a:lnTo>
                  <a:lnTo>
                    <a:pt x="352254" y="709058"/>
                  </a:lnTo>
                  <a:lnTo>
                    <a:pt x="343369" y="726213"/>
                  </a:lnTo>
                  <a:lnTo>
                    <a:pt x="336387" y="741144"/>
                  </a:lnTo>
                  <a:lnTo>
                    <a:pt x="329088" y="756393"/>
                  </a:lnTo>
                  <a:lnTo>
                    <a:pt x="322741" y="771642"/>
                  </a:lnTo>
                  <a:lnTo>
                    <a:pt x="316711" y="786573"/>
                  </a:lnTo>
                  <a:lnTo>
                    <a:pt x="310365" y="801822"/>
                  </a:lnTo>
                  <a:lnTo>
                    <a:pt x="304652" y="817706"/>
                  </a:lnTo>
                  <a:lnTo>
                    <a:pt x="299257" y="832955"/>
                  </a:lnTo>
                  <a:lnTo>
                    <a:pt x="294180" y="848839"/>
                  </a:lnTo>
                  <a:lnTo>
                    <a:pt x="289420" y="864723"/>
                  </a:lnTo>
                  <a:lnTo>
                    <a:pt x="284977" y="880290"/>
                  </a:lnTo>
                  <a:lnTo>
                    <a:pt x="280851" y="896174"/>
                  </a:lnTo>
                  <a:lnTo>
                    <a:pt x="276726" y="912376"/>
                  </a:lnTo>
                  <a:lnTo>
                    <a:pt x="273235" y="927942"/>
                  </a:lnTo>
                  <a:lnTo>
                    <a:pt x="270062" y="944144"/>
                  </a:lnTo>
                  <a:lnTo>
                    <a:pt x="267523" y="960346"/>
                  </a:lnTo>
                  <a:lnTo>
                    <a:pt x="264667" y="976548"/>
                  </a:lnTo>
                  <a:lnTo>
                    <a:pt x="262128" y="992433"/>
                  </a:lnTo>
                  <a:lnTo>
                    <a:pt x="260224" y="1008634"/>
                  </a:lnTo>
                  <a:lnTo>
                    <a:pt x="258637" y="1024836"/>
                  </a:lnTo>
                  <a:lnTo>
                    <a:pt x="257050" y="1041038"/>
                  </a:lnTo>
                  <a:lnTo>
                    <a:pt x="256098" y="1057240"/>
                  </a:lnTo>
                  <a:lnTo>
                    <a:pt x="255464" y="1073760"/>
                  </a:lnTo>
                  <a:lnTo>
                    <a:pt x="254829" y="1089962"/>
                  </a:lnTo>
                  <a:lnTo>
                    <a:pt x="254829" y="1105846"/>
                  </a:lnTo>
                  <a:lnTo>
                    <a:pt x="254829" y="1122683"/>
                  </a:lnTo>
                  <a:lnTo>
                    <a:pt x="255464" y="1138568"/>
                  </a:lnTo>
                  <a:lnTo>
                    <a:pt x="256416" y="1155087"/>
                  </a:lnTo>
                  <a:lnTo>
                    <a:pt x="257050" y="1171289"/>
                  </a:lnTo>
                  <a:lnTo>
                    <a:pt x="258637" y="1187491"/>
                  </a:lnTo>
                  <a:lnTo>
                    <a:pt x="260224" y="1203693"/>
                  </a:lnTo>
                  <a:lnTo>
                    <a:pt x="262128" y="1219895"/>
                  </a:lnTo>
                  <a:lnTo>
                    <a:pt x="264667" y="1236097"/>
                  </a:lnTo>
                  <a:lnTo>
                    <a:pt x="267523" y="1251981"/>
                  </a:lnTo>
                  <a:lnTo>
                    <a:pt x="270379" y="1268183"/>
                  </a:lnTo>
                  <a:lnTo>
                    <a:pt x="273552" y="1284385"/>
                  </a:lnTo>
                  <a:lnTo>
                    <a:pt x="277361" y="1300269"/>
                  </a:lnTo>
                  <a:lnTo>
                    <a:pt x="281169" y="1316153"/>
                  </a:lnTo>
                  <a:lnTo>
                    <a:pt x="284977" y="1332038"/>
                  </a:lnTo>
                  <a:lnTo>
                    <a:pt x="289737" y="1347922"/>
                  </a:lnTo>
                  <a:lnTo>
                    <a:pt x="294497" y="1363488"/>
                  </a:lnTo>
                  <a:lnTo>
                    <a:pt x="299575" y="1379373"/>
                  </a:lnTo>
                  <a:lnTo>
                    <a:pt x="305287" y="1394622"/>
                  </a:lnTo>
                  <a:lnTo>
                    <a:pt x="310682" y="1410188"/>
                  </a:lnTo>
                  <a:lnTo>
                    <a:pt x="317029" y="1425437"/>
                  </a:lnTo>
                  <a:lnTo>
                    <a:pt x="323376" y="1440686"/>
                  </a:lnTo>
                  <a:lnTo>
                    <a:pt x="330040" y="1456252"/>
                  </a:lnTo>
                  <a:lnTo>
                    <a:pt x="337022" y="1471184"/>
                  </a:lnTo>
                  <a:lnTo>
                    <a:pt x="344003" y="1486115"/>
                  </a:lnTo>
                  <a:lnTo>
                    <a:pt x="351620" y="1501046"/>
                  </a:lnTo>
                  <a:lnTo>
                    <a:pt x="359553" y="1515660"/>
                  </a:lnTo>
                  <a:lnTo>
                    <a:pt x="367804" y="1530273"/>
                  </a:lnTo>
                  <a:lnTo>
                    <a:pt x="376373" y="1544887"/>
                  </a:lnTo>
                  <a:lnTo>
                    <a:pt x="384941" y="1558865"/>
                  </a:lnTo>
                  <a:lnTo>
                    <a:pt x="394461" y="1573161"/>
                  </a:lnTo>
                  <a:lnTo>
                    <a:pt x="403982" y="1587139"/>
                  </a:lnTo>
                  <a:lnTo>
                    <a:pt x="413819" y="1601117"/>
                  </a:lnTo>
                  <a:lnTo>
                    <a:pt x="423657" y="1614777"/>
                  </a:lnTo>
                  <a:lnTo>
                    <a:pt x="434130" y="1628120"/>
                  </a:lnTo>
                  <a:lnTo>
                    <a:pt x="444919" y="1641780"/>
                  </a:lnTo>
                  <a:lnTo>
                    <a:pt x="455709" y="1655123"/>
                  </a:lnTo>
                  <a:lnTo>
                    <a:pt x="466816" y="1668148"/>
                  </a:lnTo>
                  <a:lnTo>
                    <a:pt x="478558" y="1680856"/>
                  </a:lnTo>
                  <a:lnTo>
                    <a:pt x="490300" y="1693563"/>
                  </a:lnTo>
                  <a:lnTo>
                    <a:pt x="502676" y="1706270"/>
                  </a:lnTo>
                  <a:lnTo>
                    <a:pt x="512832" y="1716119"/>
                  </a:lnTo>
                  <a:lnTo>
                    <a:pt x="522987" y="1725967"/>
                  </a:lnTo>
                  <a:lnTo>
                    <a:pt x="533776" y="1735497"/>
                  </a:lnTo>
                  <a:lnTo>
                    <a:pt x="544249" y="1744710"/>
                  </a:lnTo>
                  <a:lnTo>
                    <a:pt x="555039" y="1753923"/>
                  </a:lnTo>
                  <a:lnTo>
                    <a:pt x="565511" y="1762818"/>
                  </a:lnTo>
                  <a:lnTo>
                    <a:pt x="587725" y="1780291"/>
                  </a:lnTo>
                  <a:lnTo>
                    <a:pt x="609939" y="1796811"/>
                  </a:lnTo>
                  <a:lnTo>
                    <a:pt x="633106" y="1812695"/>
                  </a:lnTo>
                  <a:lnTo>
                    <a:pt x="656589" y="1827626"/>
                  </a:lnTo>
                  <a:lnTo>
                    <a:pt x="680073" y="1841604"/>
                  </a:lnTo>
                  <a:lnTo>
                    <a:pt x="704509" y="1854629"/>
                  </a:lnTo>
                  <a:lnTo>
                    <a:pt x="728944" y="1867337"/>
                  </a:lnTo>
                  <a:lnTo>
                    <a:pt x="753697" y="1878774"/>
                  </a:lnTo>
                  <a:lnTo>
                    <a:pt x="778768" y="1889257"/>
                  </a:lnTo>
                  <a:lnTo>
                    <a:pt x="804155" y="1899741"/>
                  </a:lnTo>
                  <a:lnTo>
                    <a:pt x="829543" y="1908636"/>
                  </a:lnTo>
                  <a:lnTo>
                    <a:pt x="855566" y="1916896"/>
                  </a:lnTo>
                  <a:lnTo>
                    <a:pt x="881906" y="1923885"/>
                  </a:lnTo>
                  <a:lnTo>
                    <a:pt x="908245" y="1930556"/>
                  </a:lnTo>
                  <a:lnTo>
                    <a:pt x="934585" y="1936592"/>
                  </a:lnTo>
                  <a:lnTo>
                    <a:pt x="961242" y="1941357"/>
                  </a:lnTo>
                  <a:lnTo>
                    <a:pt x="988217" y="1945805"/>
                  </a:lnTo>
                  <a:lnTo>
                    <a:pt x="1014874" y="1948982"/>
                  </a:lnTo>
                  <a:lnTo>
                    <a:pt x="1042165" y="1951206"/>
                  </a:lnTo>
                  <a:lnTo>
                    <a:pt x="1068823" y="1952794"/>
                  </a:lnTo>
                  <a:lnTo>
                    <a:pt x="1095797" y="1953112"/>
                  </a:lnTo>
                  <a:lnTo>
                    <a:pt x="1123089" y="1953112"/>
                  </a:lnTo>
                  <a:lnTo>
                    <a:pt x="1150063" y="1951841"/>
                  </a:lnTo>
                  <a:lnTo>
                    <a:pt x="1177355" y="1950253"/>
                  </a:lnTo>
                  <a:lnTo>
                    <a:pt x="1204012" y="1947711"/>
                  </a:lnTo>
                  <a:lnTo>
                    <a:pt x="1231304" y="1944217"/>
                  </a:lnTo>
                  <a:lnTo>
                    <a:pt x="1257961" y="1939451"/>
                  </a:lnTo>
                  <a:lnTo>
                    <a:pt x="1284618" y="1934368"/>
                  </a:lnTo>
                  <a:lnTo>
                    <a:pt x="1311275" y="1928015"/>
                  </a:lnTo>
                  <a:lnTo>
                    <a:pt x="1258913" y="2147853"/>
                  </a:lnTo>
                  <a:lnTo>
                    <a:pt x="1246219" y="2200588"/>
                  </a:lnTo>
                  <a:lnTo>
                    <a:pt x="1220514" y="2203130"/>
                  </a:lnTo>
                  <a:lnTo>
                    <a:pt x="1195126" y="2205989"/>
                  </a:lnTo>
                  <a:lnTo>
                    <a:pt x="1169104" y="2207895"/>
                  </a:lnTo>
                  <a:lnTo>
                    <a:pt x="1143082" y="2209166"/>
                  </a:lnTo>
                  <a:lnTo>
                    <a:pt x="1117694" y="2209801"/>
                  </a:lnTo>
                  <a:lnTo>
                    <a:pt x="1091672" y="2209801"/>
                  </a:lnTo>
                  <a:lnTo>
                    <a:pt x="1065649" y="2209483"/>
                  </a:lnTo>
                  <a:lnTo>
                    <a:pt x="1039627" y="2208530"/>
                  </a:lnTo>
                  <a:lnTo>
                    <a:pt x="1013287" y="2206307"/>
                  </a:lnTo>
                  <a:lnTo>
                    <a:pt x="987265" y="2204083"/>
                  </a:lnTo>
                  <a:lnTo>
                    <a:pt x="961242" y="2201224"/>
                  </a:lnTo>
                  <a:lnTo>
                    <a:pt x="935537" y="2197411"/>
                  </a:lnTo>
                  <a:lnTo>
                    <a:pt x="909832" y="2193282"/>
                  </a:lnTo>
                  <a:lnTo>
                    <a:pt x="883810" y="2188199"/>
                  </a:lnTo>
                  <a:lnTo>
                    <a:pt x="857787" y="2182798"/>
                  </a:lnTo>
                  <a:lnTo>
                    <a:pt x="832400" y="2176762"/>
                  </a:lnTo>
                  <a:lnTo>
                    <a:pt x="832717" y="2174856"/>
                  </a:lnTo>
                  <a:lnTo>
                    <a:pt x="814946" y="2170091"/>
                  </a:lnTo>
                  <a:lnTo>
                    <a:pt x="797808" y="2165325"/>
                  </a:lnTo>
                  <a:lnTo>
                    <a:pt x="780037" y="2160242"/>
                  </a:lnTo>
                  <a:lnTo>
                    <a:pt x="762583" y="2154842"/>
                  </a:lnTo>
                  <a:lnTo>
                    <a:pt x="745446" y="2149441"/>
                  </a:lnTo>
                  <a:lnTo>
                    <a:pt x="727992" y="2143087"/>
                  </a:lnTo>
                  <a:lnTo>
                    <a:pt x="710856" y="2136734"/>
                  </a:lnTo>
                  <a:lnTo>
                    <a:pt x="693719" y="2130380"/>
                  </a:lnTo>
                  <a:lnTo>
                    <a:pt x="676900" y="2123391"/>
                  </a:lnTo>
                  <a:lnTo>
                    <a:pt x="660080" y="2116084"/>
                  </a:lnTo>
                  <a:lnTo>
                    <a:pt x="642943" y="2108777"/>
                  </a:lnTo>
                  <a:lnTo>
                    <a:pt x="626441" y="2100835"/>
                  </a:lnTo>
                  <a:lnTo>
                    <a:pt x="609939" y="2092893"/>
                  </a:lnTo>
                  <a:lnTo>
                    <a:pt x="593437" y="2084633"/>
                  </a:lnTo>
                  <a:lnTo>
                    <a:pt x="577253" y="2076056"/>
                  </a:lnTo>
                  <a:lnTo>
                    <a:pt x="561385" y="2067478"/>
                  </a:lnTo>
                  <a:lnTo>
                    <a:pt x="545201" y="2057948"/>
                  </a:lnTo>
                  <a:lnTo>
                    <a:pt x="529016" y="2048417"/>
                  </a:lnTo>
                  <a:lnTo>
                    <a:pt x="513149" y="2038887"/>
                  </a:lnTo>
                  <a:lnTo>
                    <a:pt x="497916" y="2028721"/>
                  </a:lnTo>
                  <a:lnTo>
                    <a:pt x="482049" y="2018555"/>
                  </a:lnTo>
                  <a:lnTo>
                    <a:pt x="466816" y="2007754"/>
                  </a:lnTo>
                  <a:lnTo>
                    <a:pt x="451901" y="1996952"/>
                  </a:lnTo>
                  <a:lnTo>
                    <a:pt x="436668" y="1985833"/>
                  </a:lnTo>
                  <a:lnTo>
                    <a:pt x="422070" y="1974397"/>
                  </a:lnTo>
                  <a:lnTo>
                    <a:pt x="407155" y="1962642"/>
                  </a:lnTo>
                  <a:lnTo>
                    <a:pt x="392557" y="1950888"/>
                  </a:lnTo>
                  <a:lnTo>
                    <a:pt x="378277" y="1938498"/>
                  </a:lnTo>
                  <a:lnTo>
                    <a:pt x="364313" y="1926109"/>
                  </a:lnTo>
                  <a:lnTo>
                    <a:pt x="350033" y="1913083"/>
                  </a:lnTo>
                  <a:lnTo>
                    <a:pt x="336387" y="1900058"/>
                  </a:lnTo>
                  <a:lnTo>
                    <a:pt x="322424" y="1886716"/>
                  </a:lnTo>
                  <a:lnTo>
                    <a:pt x="305604" y="1869243"/>
                  </a:lnTo>
                  <a:lnTo>
                    <a:pt x="289420" y="1852088"/>
                  </a:lnTo>
                  <a:lnTo>
                    <a:pt x="273235" y="1833980"/>
                  </a:lnTo>
                  <a:lnTo>
                    <a:pt x="258002" y="1815554"/>
                  </a:lnTo>
                  <a:lnTo>
                    <a:pt x="242452" y="1797446"/>
                  </a:lnTo>
                  <a:lnTo>
                    <a:pt x="228172" y="1779020"/>
                  </a:lnTo>
                  <a:lnTo>
                    <a:pt x="213891" y="1760277"/>
                  </a:lnTo>
                  <a:lnTo>
                    <a:pt x="200245" y="1741216"/>
                  </a:lnTo>
                  <a:lnTo>
                    <a:pt x="187234" y="1721837"/>
                  </a:lnTo>
                  <a:lnTo>
                    <a:pt x="174223" y="1702141"/>
                  </a:lnTo>
                  <a:lnTo>
                    <a:pt x="161846" y="1682444"/>
                  </a:lnTo>
                  <a:lnTo>
                    <a:pt x="150105" y="1662748"/>
                  </a:lnTo>
                  <a:lnTo>
                    <a:pt x="138363" y="1642734"/>
                  </a:lnTo>
                  <a:lnTo>
                    <a:pt x="127573" y="1622402"/>
                  </a:lnTo>
                  <a:lnTo>
                    <a:pt x="117101" y="1602388"/>
                  </a:lnTo>
                  <a:lnTo>
                    <a:pt x="106946" y="1581420"/>
                  </a:lnTo>
                  <a:lnTo>
                    <a:pt x="97425" y="1560453"/>
                  </a:lnTo>
                  <a:lnTo>
                    <a:pt x="87905" y="1539486"/>
                  </a:lnTo>
                  <a:lnTo>
                    <a:pt x="79336" y="1518836"/>
                  </a:lnTo>
                  <a:lnTo>
                    <a:pt x="71085" y="1497551"/>
                  </a:lnTo>
                  <a:lnTo>
                    <a:pt x="63152" y="1476267"/>
                  </a:lnTo>
                  <a:lnTo>
                    <a:pt x="56170" y="1454664"/>
                  </a:lnTo>
                  <a:lnTo>
                    <a:pt x="49189" y="1432744"/>
                  </a:lnTo>
                  <a:lnTo>
                    <a:pt x="42842" y="1411141"/>
                  </a:lnTo>
                  <a:lnTo>
                    <a:pt x="36495" y="1389539"/>
                  </a:lnTo>
                  <a:lnTo>
                    <a:pt x="31100" y="1367618"/>
                  </a:lnTo>
                  <a:lnTo>
                    <a:pt x="25705" y="1345380"/>
                  </a:lnTo>
                  <a:lnTo>
                    <a:pt x="21262" y="1323460"/>
                  </a:lnTo>
                  <a:lnTo>
                    <a:pt x="17137" y="1301222"/>
                  </a:lnTo>
                  <a:lnTo>
                    <a:pt x="13328" y="1278984"/>
                  </a:lnTo>
                  <a:lnTo>
                    <a:pt x="10155" y="1256746"/>
                  </a:lnTo>
                  <a:lnTo>
                    <a:pt x="7299" y="1234508"/>
                  </a:lnTo>
                  <a:lnTo>
                    <a:pt x="5077" y="1211953"/>
                  </a:lnTo>
                  <a:lnTo>
                    <a:pt x="2856" y="1189397"/>
                  </a:lnTo>
                  <a:lnTo>
                    <a:pt x="1587" y="1167159"/>
                  </a:lnTo>
                  <a:lnTo>
                    <a:pt x="317" y="1144604"/>
                  </a:lnTo>
                  <a:lnTo>
                    <a:pt x="0" y="1122048"/>
                  </a:lnTo>
                  <a:lnTo>
                    <a:pt x="0" y="1099810"/>
                  </a:lnTo>
                  <a:lnTo>
                    <a:pt x="0" y="1077254"/>
                  </a:lnTo>
                  <a:lnTo>
                    <a:pt x="635" y="1054699"/>
                  </a:lnTo>
                  <a:lnTo>
                    <a:pt x="2221" y="1032461"/>
                  </a:lnTo>
                  <a:lnTo>
                    <a:pt x="3808" y="1009905"/>
                  </a:lnTo>
                  <a:lnTo>
                    <a:pt x="5712" y="987350"/>
                  </a:lnTo>
                  <a:lnTo>
                    <a:pt x="8568" y="965429"/>
                  </a:lnTo>
                  <a:lnTo>
                    <a:pt x="11742" y="942874"/>
                  </a:lnTo>
                  <a:lnTo>
                    <a:pt x="14915" y="920636"/>
                  </a:lnTo>
                  <a:lnTo>
                    <a:pt x="19041" y="898398"/>
                  </a:lnTo>
                  <a:lnTo>
                    <a:pt x="23484" y="876478"/>
                  </a:lnTo>
                  <a:lnTo>
                    <a:pt x="28244" y="854240"/>
                  </a:lnTo>
                  <a:lnTo>
                    <a:pt x="33639" y="832319"/>
                  </a:lnTo>
                  <a:lnTo>
                    <a:pt x="39351" y="810717"/>
                  </a:lnTo>
                  <a:lnTo>
                    <a:pt x="45380" y="788479"/>
                  </a:lnTo>
                  <a:lnTo>
                    <a:pt x="52045" y="766876"/>
                  </a:lnTo>
                  <a:lnTo>
                    <a:pt x="59344" y="745591"/>
                  </a:lnTo>
                  <a:lnTo>
                    <a:pt x="66643" y="723989"/>
                  </a:lnTo>
                  <a:lnTo>
                    <a:pt x="74894" y="702704"/>
                  </a:lnTo>
                  <a:lnTo>
                    <a:pt x="83145" y="681737"/>
                  </a:lnTo>
                  <a:lnTo>
                    <a:pt x="92348" y="660452"/>
                  </a:lnTo>
                  <a:lnTo>
                    <a:pt x="101868" y="639802"/>
                  </a:lnTo>
                  <a:lnTo>
                    <a:pt x="111706" y="619153"/>
                  </a:lnTo>
                  <a:lnTo>
                    <a:pt x="121861" y="598821"/>
                  </a:lnTo>
                  <a:lnTo>
                    <a:pt x="132333" y="578171"/>
                  </a:lnTo>
                  <a:lnTo>
                    <a:pt x="143758" y="558157"/>
                  </a:lnTo>
                  <a:lnTo>
                    <a:pt x="155182" y="538143"/>
                  </a:lnTo>
                  <a:lnTo>
                    <a:pt x="165337" y="521623"/>
                  </a:lnTo>
                  <a:lnTo>
                    <a:pt x="175810" y="505422"/>
                  </a:lnTo>
                  <a:lnTo>
                    <a:pt x="186282" y="489220"/>
                  </a:lnTo>
                  <a:lnTo>
                    <a:pt x="197389" y="473018"/>
                  </a:lnTo>
                  <a:lnTo>
                    <a:pt x="208814" y="457451"/>
                  </a:lnTo>
                  <a:lnTo>
                    <a:pt x="220238" y="441567"/>
                  </a:lnTo>
                  <a:lnTo>
                    <a:pt x="231980" y="425683"/>
                  </a:lnTo>
                  <a:lnTo>
                    <a:pt x="244039" y="410434"/>
                  </a:lnTo>
                  <a:lnTo>
                    <a:pt x="41255" y="207115"/>
                  </a:lnTo>
                  <a:lnTo>
                    <a:pt x="799395" y="26988"/>
                  </a:lnTo>
                  <a:close/>
                  <a:moveTo>
                    <a:pt x="1115113" y="0"/>
                  </a:moveTo>
                  <a:lnTo>
                    <a:pt x="1141155" y="953"/>
                  </a:lnTo>
                  <a:lnTo>
                    <a:pt x="1167196" y="1906"/>
                  </a:lnTo>
                  <a:lnTo>
                    <a:pt x="1193555" y="3494"/>
                  </a:lnTo>
                  <a:lnTo>
                    <a:pt x="1219596" y="6035"/>
                  </a:lnTo>
                  <a:lnTo>
                    <a:pt x="1245320" y="9212"/>
                  </a:lnTo>
                  <a:lnTo>
                    <a:pt x="1271044" y="12706"/>
                  </a:lnTo>
                  <a:lnTo>
                    <a:pt x="1297085" y="17152"/>
                  </a:lnTo>
                  <a:lnTo>
                    <a:pt x="1323126" y="21599"/>
                  </a:lnTo>
                  <a:lnTo>
                    <a:pt x="1348532" y="27317"/>
                  </a:lnTo>
                  <a:lnTo>
                    <a:pt x="1374574" y="33670"/>
                  </a:lnTo>
                  <a:lnTo>
                    <a:pt x="1392676" y="38434"/>
                  </a:lnTo>
                  <a:lnTo>
                    <a:pt x="1410460" y="42881"/>
                  </a:lnTo>
                  <a:lnTo>
                    <a:pt x="1428244" y="48599"/>
                  </a:lnTo>
                  <a:lnTo>
                    <a:pt x="1445711" y="53999"/>
                  </a:lnTo>
                  <a:lnTo>
                    <a:pt x="1463495" y="60034"/>
                  </a:lnTo>
                  <a:lnTo>
                    <a:pt x="1480962" y="66387"/>
                  </a:lnTo>
                  <a:lnTo>
                    <a:pt x="1498746" y="72422"/>
                  </a:lnTo>
                  <a:lnTo>
                    <a:pt x="1515578" y="79092"/>
                  </a:lnTo>
                  <a:lnTo>
                    <a:pt x="1532727" y="86398"/>
                  </a:lnTo>
                  <a:lnTo>
                    <a:pt x="1549876" y="93703"/>
                  </a:lnTo>
                  <a:lnTo>
                    <a:pt x="1566708" y="101327"/>
                  </a:lnTo>
                  <a:lnTo>
                    <a:pt x="1583222" y="109585"/>
                  </a:lnTo>
                  <a:lnTo>
                    <a:pt x="1600053" y="117526"/>
                  </a:lnTo>
                  <a:lnTo>
                    <a:pt x="1616250" y="126103"/>
                  </a:lnTo>
                  <a:lnTo>
                    <a:pt x="1632764" y="134679"/>
                  </a:lnTo>
                  <a:lnTo>
                    <a:pt x="1648960" y="143890"/>
                  </a:lnTo>
                  <a:lnTo>
                    <a:pt x="1665157" y="152784"/>
                  </a:lnTo>
                  <a:lnTo>
                    <a:pt x="1681035" y="162631"/>
                  </a:lnTo>
                  <a:lnTo>
                    <a:pt x="1696597" y="172478"/>
                  </a:lnTo>
                  <a:lnTo>
                    <a:pt x="1712158" y="182325"/>
                  </a:lnTo>
                  <a:lnTo>
                    <a:pt x="1727402" y="193124"/>
                  </a:lnTo>
                  <a:lnTo>
                    <a:pt x="1742645" y="203606"/>
                  </a:lnTo>
                  <a:lnTo>
                    <a:pt x="1757572" y="214406"/>
                  </a:lnTo>
                  <a:lnTo>
                    <a:pt x="1772498" y="225206"/>
                  </a:lnTo>
                  <a:lnTo>
                    <a:pt x="1787106" y="236641"/>
                  </a:lnTo>
                  <a:lnTo>
                    <a:pt x="1801715" y="248711"/>
                  </a:lnTo>
                  <a:lnTo>
                    <a:pt x="1816323" y="260464"/>
                  </a:lnTo>
                  <a:lnTo>
                    <a:pt x="1830614" y="272534"/>
                  </a:lnTo>
                  <a:lnTo>
                    <a:pt x="1844270" y="284922"/>
                  </a:lnTo>
                  <a:lnTo>
                    <a:pt x="1857926" y="297310"/>
                  </a:lnTo>
                  <a:lnTo>
                    <a:pt x="1871582" y="310333"/>
                  </a:lnTo>
                  <a:lnTo>
                    <a:pt x="1884920" y="323356"/>
                  </a:lnTo>
                  <a:lnTo>
                    <a:pt x="1901751" y="340826"/>
                  </a:lnTo>
                  <a:lnTo>
                    <a:pt x="1918265" y="358296"/>
                  </a:lnTo>
                  <a:lnTo>
                    <a:pt x="1934144" y="376084"/>
                  </a:lnTo>
                  <a:lnTo>
                    <a:pt x="1949706" y="394190"/>
                  </a:lnTo>
                  <a:lnTo>
                    <a:pt x="1964632" y="412295"/>
                  </a:lnTo>
                  <a:lnTo>
                    <a:pt x="1979240" y="431036"/>
                  </a:lnTo>
                  <a:lnTo>
                    <a:pt x="1993531" y="449776"/>
                  </a:lnTo>
                  <a:lnTo>
                    <a:pt x="2007187" y="468835"/>
                  </a:lnTo>
                  <a:lnTo>
                    <a:pt x="2020525" y="487893"/>
                  </a:lnTo>
                  <a:lnTo>
                    <a:pt x="2033228" y="507587"/>
                  </a:lnTo>
                  <a:lnTo>
                    <a:pt x="2045931" y="527280"/>
                  </a:lnTo>
                  <a:lnTo>
                    <a:pt x="2057682" y="546974"/>
                  </a:lnTo>
                  <a:lnTo>
                    <a:pt x="2069114" y="567303"/>
                  </a:lnTo>
                  <a:lnTo>
                    <a:pt x="2080230" y="587314"/>
                  </a:lnTo>
                  <a:lnTo>
                    <a:pt x="2090710" y="607643"/>
                  </a:lnTo>
                  <a:lnTo>
                    <a:pt x="2100555" y="628607"/>
                  </a:lnTo>
                  <a:lnTo>
                    <a:pt x="2110399" y="648936"/>
                  </a:lnTo>
                  <a:lnTo>
                    <a:pt x="2119609" y="670218"/>
                  </a:lnTo>
                  <a:lnTo>
                    <a:pt x="2128184" y="691182"/>
                  </a:lnTo>
                  <a:lnTo>
                    <a:pt x="2136441" y="712464"/>
                  </a:lnTo>
                  <a:lnTo>
                    <a:pt x="2144380" y="733745"/>
                  </a:lnTo>
                  <a:lnTo>
                    <a:pt x="2151684" y="755345"/>
                  </a:lnTo>
                  <a:lnTo>
                    <a:pt x="2158354" y="776627"/>
                  </a:lnTo>
                  <a:lnTo>
                    <a:pt x="2165023" y="798544"/>
                  </a:lnTo>
                  <a:lnTo>
                    <a:pt x="2171057" y="820461"/>
                  </a:lnTo>
                  <a:lnTo>
                    <a:pt x="2176455" y="842378"/>
                  </a:lnTo>
                  <a:lnTo>
                    <a:pt x="2181537" y="863977"/>
                  </a:lnTo>
                  <a:lnTo>
                    <a:pt x="2186300" y="886530"/>
                  </a:lnTo>
                  <a:lnTo>
                    <a:pt x="2190429" y="908447"/>
                  </a:lnTo>
                  <a:lnTo>
                    <a:pt x="2194240" y="930681"/>
                  </a:lnTo>
                  <a:lnTo>
                    <a:pt x="2197416" y="952916"/>
                  </a:lnTo>
                  <a:lnTo>
                    <a:pt x="2200591" y="975151"/>
                  </a:lnTo>
                  <a:lnTo>
                    <a:pt x="2202814" y="997703"/>
                  </a:lnTo>
                  <a:lnTo>
                    <a:pt x="2204402" y="1019938"/>
                  </a:lnTo>
                  <a:lnTo>
                    <a:pt x="2205990" y="1042490"/>
                  </a:lnTo>
                  <a:lnTo>
                    <a:pt x="2207260" y="1065043"/>
                  </a:lnTo>
                  <a:lnTo>
                    <a:pt x="2207578" y="1087277"/>
                  </a:lnTo>
                  <a:lnTo>
                    <a:pt x="2208213" y="1109830"/>
                  </a:lnTo>
                  <a:lnTo>
                    <a:pt x="2207578" y="1132382"/>
                  </a:lnTo>
                  <a:lnTo>
                    <a:pt x="2206943" y="1154617"/>
                  </a:lnTo>
                  <a:lnTo>
                    <a:pt x="2205673" y="1177169"/>
                  </a:lnTo>
                  <a:lnTo>
                    <a:pt x="2203767" y="1199721"/>
                  </a:lnTo>
                  <a:lnTo>
                    <a:pt x="2201862" y="1221956"/>
                  </a:lnTo>
                  <a:lnTo>
                    <a:pt x="2199003" y="1244508"/>
                  </a:lnTo>
                  <a:lnTo>
                    <a:pt x="2195828" y="1267061"/>
                  </a:lnTo>
                  <a:lnTo>
                    <a:pt x="2192652" y="1288978"/>
                  </a:lnTo>
                  <a:lnTo>
                    <a:pt x="2188841" y="1310895"/>
                  </a:lnTo>
                  <a:lnTo>
                    <a:pt x="2184077" y="1333447"/>
                  </a:lnTo>
                  <a:lnTo>
                    <a:pt x="2179314" y="1355047"/>
                  </a:lnTo>
                  <a:lnTo>
                    <a:pt x="2173915" y="1377281"/>
                  </a:lnTo>
                  <a:lnTo>
                    <a:pt x="2168198" y="1399198"/>
                  </a:lnTo>
                  <a:lnTo>
                    <a:pt x="2162165" y="1420798"/>
                  </a:lnTo>
                  <a:lnTo>
                    <a:pt x="2155178" y="1442397"/>
                  </a:lnTo>
                  <a:lnTo>
                    <a:pt x="2148191" y="1464314"/>
                  </a:lnTo>
                  <a:lnTo>
                    <a:pt x="2140887" y="1485596"/>
                  </a:lnTo>
                  <a:lnTo>
                    <a:pt x="2132630" y="1506878"/>
                  </a:lnTo>
                  <a:lnTo>
                    <a:pt x="2124055" y="1527842"/>
                  </a:lnTo>
                  <a:lnTo>
                    <a:pt x="2115163" y="1548806"/>
                  </a:lnTo>
                  <a:lnTo>
                    <a:pt x="2105636" y="1569770"/>
                  </a:lnTo>
                  <a:lnTo>
                    <a:pt x="2095791" y="1590735"/>
                  </a:lnTo>
                  <a:lnTo>
                    <a:pt x="2085628" y="1611063"/>
                  </a:lnTo>
                  <a:lnTo>
                    <a:pt x="2075148" y="1631710"/>
                  </a:lnTo>
                  <a:lnTo>
                    <a:pt x="2063716" y="1651721"/>
                  </a:lnTo>
                  <a:lnTo>
                    <a:pt x="2052283" y="1671732"/>
                  </a:lnTo>
                  <a:lnTo>
                    <a:pt x="2041803" y="1687932"/>
                  </a:lnTo>
                  <a:lnTo>
                    <a:pt x="2031640" y="1704449"/>
                  </a:lnTo>
                  <a:lnTo>
                    <a:pt x="2021160" y="1720649"/>
                  </a:lnTo>
                  <a:lnTo>
                    <a:pt x="2010045" y="1736848"/>
                  </a:lnTo>
                  <a:lnTo>
                    <a:pt x="1998930" y="1752413"/>
                  </a:lnTo>
                  <a:lnTo>
                    <a:pt x="1987180" y="1768295"/>
                  </a:lnTo>
                  <a:lnTo>
                    <a:pt x="1975429" y="1783541"/>
                  </a:lnTo>
                  <a:lnTo>
                    <a:pt x="1963044" y="1798788"/>
                  </a:lnTo>
                  <a:lnTo>
                    <a:pt x="2166293" y="2002394"/>
                  </a:lnTo>
                  <a:lnTo>
                    <a:pt x="1407602" y="2182813"/>
                  </a:lnTo>
                  <a:lnTo>
                    <a:pt x="1588303" y="1424292"/>
                  </a:lnTo>
                  <a:lnTo>
                    <a:pt x="1780755" y="1616463"/>
                  </a:lnTo>
                  <a:lnTo>
                    <a:pt x="1792823" y="1600899"/>
                  </a:lnTo>
                  <a:lnTo>
                    <a:pt x="1804255" y="1584699"/>
                  </a:lnTo>
                  <a:lnTo>
                    <a:pt x="1815053" y="1568182"/>
                  </a:lnTo>
                  <a:lnTo>
                    <a:pt x="1825851" y="1551665"/>
                  </a:lnTo>
                  <a:lnTo>
                    <a:pt x="1836013" y="1534830"/>
                  </a:lnTo>
                  <a:lnTo>
                    <a:pt x="1845540" y="1517678"/>
                  </a:lnTo>
                  <a:lnTo>
                    <a:pt x="1855068" y="1500525"/>
                  </a:lnTo>
                  <a:lnTo>
                    <a:pt x="1863960" y="1483055"/>
                  </a:lnTo>
                  <a:lnTo>
                    <a:pt x="1870946" y="1468126"/>
                  </a:lnTo>
                  <a:lnTo>
                    <a:pt x="1878251" y="1453197"/>
                  </a:lnTo>
                  <a:lnTo>
                    <a:pt x="1884602" y="1438268"/>
                  </a:lnTo>
                  <a:lnTo>
                    <a:pt x="1891271" y="1422704"/>
                  </a:lnTo>
                  <a:lnTo>
                    <a:pt x="1896988" y="1407457"/>
                  </a:lnTo>
                  <a:lnTo>
                    <a:pt x="1902704" y="1392210"/>
                  </a:lnTo>
                  <a:lnTo>
                    <a:pt x="1908103" y="1376328"/>
                  </a:lnTo>
                  <a:lnTo>
                    <a:pt x="1913184" y="1360764"/>
                  </a:lnTo>
                  <a:lnTo>
                    <a:pt x="1917948" y="1344882"/>
                  </a:lnTo>
                  <a:lnTo>
                    <a:pt x="1922712" y="1329000"/>
                  </a:lnTo>
                  <a:lnTo>
                    <a:pt x="1926522" y="1313436"/>
                  </a:lnTo>
                  <a:lnTo>
                    <a:pt x="1930651" y="1297554"/>
                  </a:lnTo>
                  <a:lnTo>
                    <a:pt x="1934144" y="1281354"/>
                  </a:lnTo>
                  <a:lnTo>
                    <a:pt x="1937320" y="1265473"/>
                  </a:lnTo>
                  <a:lnTo>
                    <a:pt x="1940496" y="1249591"/>
                  </a:lnTo>
                  <a:lnTo>
                    <a:pt x="1942719" y="1233391"/>
                  </a:lnTo>
                  <a:lnTo>
                    <a:pt x="1944942" y="1217191"/>
                  </a:lnTo>
                  <a:lnTo>
                    <a:pt x="1947165" y="1200992"/>
                  </a:lnTo>
                  <a:lnTo>
                    <a:pt x="1949070" y="1184475"/>
                  </a:lnTo>
                  <a:lnTo>
                    <a:pt x="1950341" y="1168593"/>
                  </a:lnTo>
                  <a:lnTo>
                    <a:pt x="1951293" y="1152393"/>
                  </a:lnTo>
                  <a:lnTo>
                    <a:pt x="1952246" y="1135876"/>
                  </a:lnTo>
                  <a:lnTo>
                    <a:pt x="1952564" y="1119676"/>
                  </a:lnTo>
                  <a:lnTo>
                    <a:pt x="1952564" y="1103477"/>
                  </a:lnTo>
                  <a:lnTo>
                    <a:pt x="1952564" y="1086960"/>
                  </a:lnTo>
                  <a:lnTo>
                    <a:pt x="1952246" y="1070760"/>
                  </a:lnTo>
                  <a:lnTo>
                    <a:pt x="1951293" y="1054560"/>
                  </a:lnTo>
                  <a:lnTo>
                    <a:pt x="1950341" y="1038043"/>
                  </a:lnTo>
                  <a:lnTo>
                    <a:pt x="1948753" y="1021844"/>
                  </a:lnTo>
                  <a:lnTo>
                    <a:pt x="1947165" y="1005962"/>
                  </a:lnTo>
                  <a:lnTo>
                    <a:pt x="1944942" y="989762"/>
                  </a:lnTo>
                  <a:lnTo>
                    <a:pt x="1942719" y="973563"/>
                  </a:lnTo>
                  <a:lnTo>
                    <a:pt x="1939861" y="957363"/>
                  </a:lnTo>
                  <a:lnTo>
                    <a:pt x="1937320" y="941163"/>
                  </a:lnTo>
                  <a:lnTo>
                    <a:pt x="1933509" y="925599"/>
                  </a:lnTo>
                  <a:lnTo>
                    <a:pt x="1930016" y="909400"/>
                  </a:lnTo>
                  <a:lnTo>
                    <a:pt x="1926522" y="893518"/>
                  </a:lnTo>
                  <a:lnTo>
                    <a:pt x="1922394" y="877318"/>
                  </a:lnTo>
                  <a:lnTo>
                    <a:pt x="1917948" y="861754"/>
                  </a:lnTo>
                  <a:lnTo>
                    <a:pt x="1912867" y="845872"/>
                  </a:lnTo>
                  <a:lnTo>
                    <a:pt x="1907785" y="830625"/>
                  </a:lnTo>
                  <a:lnTo>
                    <a:pt x="1902704" y="814743"/>
                  </a:lnTo>
                  <a:lnTo>
                    <a:pt x="1896670" y="799497"/>
                  </a:lnTo>
                  <a:lnTo>
                    <a:pt x="1890636" y="784250"/>
                  </a:lnTo>
                  <a:lnTo>
                    <a:pt x="1883967" y="768686"/>
                  </a:lnTo>
                  <a:lnTo>
                    <a:pt x="1877298" y="753757"/>
                  </a:lnTo>
                  <a:lnTo>
                    <a:pt x="1870629" y="738510"/>
                  </a:lnTo>
                  <a:lnTo>
                    <a:pt x="1863325" y="723899"/>
                  </a:lnTo>
                  <a:lnTo>
                    <a:pt x="1855703" y="708970"/>
                  </a:lnTo>
                  <a:lnTo>
                    <a:pt x="1847763" y="694358"/>
                  </a:lnTo>
                  <a:lnTo>
                    <a:pt x="1839506" y="679747"/>
                  </a:lnTo>
                  <a:lnTo>
                    <a:pt x="1830932" y="665135"/>
                  </a:lnTo>
                  <a:lnTo>
                    <a:pt x="1822357" y="650524"/>
                  </a:lnTo>
                  <a:lnTo>
                    <a:pt x="1813147" y="636548"/>
                  </a:lnTo>
                  <a:lnTo>
                    <a:pt x="1803620" y="622572"/>
                  </a:lnTo>
                  <a:lnTo>
                    <a:pt x="1793775" y="608913"/>
                  </a:lnTo>
                  <a:lnTo>
                    <a:pt x="1783613" y="595255"/>
                  </a:lnTo>
                  <a:lnTo>
                    <a:pt x="1773450" y="581279"/>
                  </a:lnTo>
                  <a:lnTo>
                    <a:pt x="1762653" y="567938"/>
                  </a:lnTo>
                  <a:lnTo>
                    <a:pt x="1751855" y="554915"/>
                  </a:lnTo>
                  <a:lnTo>
                    <a:pt x="1740422" y="541892"/>
                  </a:lnTo>
                  <a:lnTo>
                    <a:pt x="1728672" y="528868"/>
                  </a:lnTo>
                  <a:lnTo>
                    <a:pt x="1716604" y="516481"/>
                  </a:lnTo>
                  <a:lnTo>
                    <a:pt x="1704536" y="503775"/>
                  </a:lnTo>
                  <a:lnTo>
                    <a:pt x="1694374" y="493611"/>
                  </a:lnTo>
                  <a:lnTo>
                    <a:pt x="1683576" y="483764"/>
                  </a:lnTo>
                  <a:lnTo>
                    <a:pt x="1673414" y="473917"/>
                  </a:lnTo>
                  <a:lnTo>
                    <a:pt x="1662298" y="464388"/>
                  </a:lnTo>
                  <a:lnTo>
                    <a:pt x="1651818" y="455176"/>
                  </a:lnTo>
                  <a:lnTo>
                    <a:pt x="1640703" y="445965"/>
                  </a:lnTo>
                  <a:lnTo>
                    <a:pt x="1629270" y="437071"/>
                  </a:lnTo>
                  <a:lnTo>
                    <a:pt x="1618155" y="428177"/>
                  </a:lnTo>
                  <a:lnTo>
                    <a:pt x="1607040" y="419918"/>
                  </a:lnTo>
                  <a:lnTo>
                    <a:pt x="1594972" y="411342"/>
                  </a:lnTo>
                  <a:lnTo>
                    <a:pt x="1583539" y="403401"/>
                  </a:lnTo>
                  <a:lnTo>
                    <a:pt x="1571789" y="395460"/>
                  </a:lnTo>
                  <a:lnTo>
                    <a:pt x="1559721" y="387519"/>
                  </a:lnTo>
                  <a:lnTo>
                    <a:pt x="1547971" y="380213"/>
                  </a:lnTo>
                  <a:lnTo>
                    <a:pt x="1535585" y="372590"/>
                  </a:lnTo>
                  <a:lnTo>
                    <a:pt x="1522882" y="365602"/>
                  </a:lnTo>
                  <a:lnTo>
                    <a:pt x="1510814" y="358296"/>
                  </a:lnTo>
                  <a:lnTo>
                    <a:pt x="1498111" y="351626"/>
                  </a:lnTo>
                  <a:lnTo>
                    <a:pt x="1485726" y="345591"/>
                  </a:lnTo>
                  <a:lnTo>
                    <a:pt x="1472705" y="339238"/>
                  </a:lnTo>
                  <a:lnTo>
                    <a:pt x="1460002" y="332885"/>
                  </a:lnTo>
                  <a:lnTo>
                    <a:pt x="1446981" y="326850"/>
                  </a:lnTo>
                  <a:lnTo>
                    <a:pt x="1433961" y="321450"/>
                  </a:lnTo>
                  <a:lnTo>
                    <a:pt x="1420622" y="316051"/>
                  </a:lnTo>
                  <a:lnTo>
                    <a:pt x="1407284" y="310651"/>
                  </a:lnTo>
                  <a:lnTo>
                    <a:pt x="1394263" y="305568"/>
                  </a:lnTo>
                  <a:lnTo>
                    <a:pt x="1380608" y="300804"/>
                  </a:lnTo>
                  <a:lnTo>
                    <a:pt x="1367269" y="296674"/>
                  </a:lnTo>
                  <a:lnTo>
                    <a:pt x="1353614" y="292228"/>
                  </a:lnTo>
                  <a:lnTo>
                    <a:pt x="1339958" y="288416"/>
                  </a:lnTo>
                  <a:lnTo>
                    <a:pt x="1326302" y="284287"/>
                  </a:lnTo>
                  <a:lnTo>
                    <a:pt x="1312329" y="280793"/>
                  </a:lnTo>
                  <a:lnTo>
                    <a:pt x="1286287" y="274440"/>
                  </a:lnTo>
                  <a:lnTo>
                    <a:pt x="1259928" y="269358"/>
                  </a:lnTo>
                  <a:lnTo>
                    <a:pt x="1234205" y="264593"/>
                  </a:lnTo>
                  <a:lnTo>
                    <a:pt x="1207528" y="261099"/>
                  </a:lnTo>
                  <a:lnTo>
                    <a:pt x="1181169" y="258558"/>
                  </a:lnTo>
                  <a:lnTo>
                    <a:pt x="1155446" y="256334"/>
                  </a:lnTo>
                  <a:lnTo>
                    <a:pt x="1129087" y="255381"/>
                  </a:lnTo>
                  <a:lnTo>
                    <a:pt x="1102410" y="254746"/>
                  </a:lnTo>
                  <a:lnTo>
                    <a:pt x="1076687" y="255699"/>
                  </a:lnTo>
                  <a:lnTo>
                    <a:pt x="1050328" y="256970"/>
                  </a:lnTo>
                  <a:lnTo>
                    <a:pt x="1024286" y="258875"/>
                  </a:lnTo>
                  <a:lnTo>
                    <a:pt x="998245" y="261417"/>
                  </a:lnTo>
                  <a:lnTo>
                    <a:pt x="972204" y="265546"/>
                  </a:lnTo>
                  <a:lnTo>
                    <a:pt x="946798" y="269993"/>
                  </a:lnTo>
                  <a:lnTo>
                    <a:pt x="921074" y="275075"/>
                  </a:lnTo>
                  <a:lnTo>
                    <a:pt x="895350" y="280793"/>
                  </a:lnTo>
                  <a:lnTo>
                    <a:pt x="947750" y="62257"/>
                  </a:lnTo>
                  <a:lnTo>
                    <a:pt x="960453" y="9847"/>
                  </a:lnTo>
                  <a:lnTo>
                    <a:pt x="986177" y="6670"/>
                  </a:lnTo>
                  <a:lnTo>
                    <a:pt x="1011583" y="4129"/>
                  </a:lnTo>
                  <a:lnTo>
                    <a:pt x="1037625" y="2541"/>
                  </a:lnTo>
                  <a:lnTo>
                    <a:pt x="1063666" y="953"/>
                  </a:lnTo>
                  <a:lnTo>
                    <a:pt x="1089072" y="635"/>
                  </a:lnTo>
                  <a:lnTo>
                    <a:pt x="1115113" y="0"/>
                  </a:lnTo>
                  <a:close/>
                </a:path>
              </a:pathLst>
            </a:custGeom>
            <a:solidFill>
              <a:schemeClr val="bg1">
                <a:lumMod val="75000"/>
              </a:schemeClr>
            </a:solidFill>
            <a:ln>
              <a:noFill/>
            </a:ln>
          </p:spPr>
          <p:txBody>
            <a:bodyPr anchor="ctr">
              <a:scene3d>
                <a:camera prst="orthographicFront"/>
                <a:lightRig dir="t" rig="threePt"/>
              </a:scene3d>
              <a:sp3d contourW="12700">
                <a:contourClr>
                  <a:srgbClr val="FFFFFF"/>
                </a:contourClr>
              </a:sp3d>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261" u="none">
                <a:ln>
                  <a:noFill/>
                </a:ln>
                <a:solidFill>
                  <a:srgbClr val="FFFFFF"/>
                </a:solidFill>
                <a:effectLst/>
                <a:uLnTx/>
                <a:uFillTx/>
                <a:latin typeface="Arial"/>
                <a:ea charset="-122" panose="02010600030101010101" pitchFamily="2" typeface="宋体"/>
                <a:cs typeface="+mn-cs"/>
              </a:endParaRPr>
            </a:p>
          </p:txBody>
        </p:sp>
      </p:grpSp>
      <p:grpSp>
        <p:nvGrpSpPr>
          <p:cNvPr id="44" name="组合 43">
            <a:extLst>
              <a:ext uri="{FF2B5EF4-FFF2-40B4-BE49-F238E27FC236}">
                <a16:creationId xmlns:a16="http://schemas.microsoft.com/office/drawing/2014/main" id="{72B1F21E-2E2F-4C8B-A9DB-7FE9FC96E55E}"/>
              </a:ext>
            </a:extLst>
          </p:cNvPr>
          <p:cNvGrpSpPr/>
          <p:nvPr/>
        </p:nvGrpSpPr>
        <p:grpSpPr>
          <a:xfrm>
            <a:off x="5460954" y="5276093"/>
            <a:ext cx="756615" cy="756615"/>
            <a:chOff x="5623375" y="5276093"/>
            <a:chExt cx="756615" cy="756615"/>
          </a:xfrm>
        </p:grpSpPr>
        <p:sp>
          <p:nvSpPr>
            <p:cNvPr id="45" name="Freeform 5">
              <a:extLst>
                <a:ext uri="{FF2B5EF4-FFF2-40B4-BE49-F238E27FC236}">
                  <a16:creationId xmlns:a16="http://schemas.microsoft.com/office/drawing/2014/main" id="{F21FBB4B-5D18-454C-B7B3-A7D55CEB2C0E}"/>
                </a:ext>
              </a:extLst>
            </p:cNvPr>
            <p:cNvSpPr/>
            <p:nvPr/>
          </p:nvSpPr>
          <p:spPr bwMode="auto">
            <a:xfrm flipH="1" rot="16200000">
              <a:off x="5623375" y="5276093"/>
              <a:ext cx="756615" cy="756615"/>
            </a:xfrm>
            <a:prstGeom prst="ellipse">
              <a:avLst/>
            </a:prstGeom>
            <a:solidFill>
              <a:schemeClr val="bg1"/>
            </a:solidFill>
            <a:ln w="19050">
              <a:noFill/>
            </a:ln>
            <a:effectLst>
              <a:outerShdw algn="tl" blurRad="101600" dir="2700000" dist="762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261" u="none">
                <a:ln>
                  <a:noFill/>
                </a:ln>
                <a:solidFill>
                  <a:prstClr val="white"/>
                </a:solidFill>
                <a:effectLst/>
                <a:uLnTx/>
                <a:uFillTx/>
                <a:latin typeface="Arial"/>
                <a:cs typeface="+mn-cs"/>
              </a:endParaRPr>
            </a:p>
          </p:txBody>
        </p:sp>
        <p:sp>
          <p:nvSpPr>
            <p:cNvPr id="46" name="KSO_Shape">
              <a:extLst>
                <a:ext uri="{FF2B5EF4-FFF2-40B4-BE49-F238E27FC236}">
                  <a16:creationId xmlns:a16="http://schemas.microsoft.com/office/drawing/2014/main" id="{FF9D4D1A-02CC-43C8-9E4E-9B3B123816C8}"/>
                </a:ext>
              </a:extLst>
            </p:cNvPr>
            <p:cNvSpPr/>
            <p:nvPr/>
          </p:nvSpPr>
          <p:spPr bwMode="auto">
            <a:xfrm>
              <a:off x="5776687" y="5471035"/>
              <a:ext cx="449984" cy="366732"/>
            </a:xfrm>
            <a:custGeom>
              <a:gdLst>
                <a:gd fmla="*/ 997933 w 2276475" name="T0"/>
                <a:gd fmla="*/ 1269676 h 1854200" name="T1"/>
                <a:gd fmla="*/ 1009889 w 2276475" name="T2"/>
                <a:gd fmla="*/ 1351750 h 1854200" name="T3"/>
                <a:gd fmla="*/ 835331 w 2276475" name="T4"/>
                <a:gd fmla="*/ 1523335 h 1854200" name="T5"/>
                <a:gd fmla="*/ 754028 w 2276475" name="T6"/>
                <a:gd fmla="*/ 1507399 h 1854200" name="T7"/>
                <a:gd fmla="*/ 721880 w 2276475" name="T8"/>
                <a:gd fmla="*/ 1430106 h 1854200" name="T9"/>
                <a:gd fmla="*/ 881029 w 2276475" name="T10"/>
                <a:gd fmla="*/ 1246568 h 1854200" name="T11"/>
                <a:gd fmla="*/ 816466 w 2276475" name="T12"/>
                <a:gd fmla="*/ 1096373 h 1854200" name="T13"/>
                <a:gd fmla="*/ 870136 w 2276475" name="T14"/>
                <a:gd fmla="*/ 1161507 h 1854200" name="T15"/>
                <a:gd fmla="*/ 845161 w 2276475" name="T16"/>
                <a:gd fmla="*/ 1241528 h 1854200" name="T17"/>
                <a:gd fmla="*/ 653598 w 2276475" name="T18"/>
                <a:gd fmla="*/ 1382962 h 1854200" name="T19"/>
                <a:gd fmla="*/ 586112 w 2276475" name="T20"/>
                <a:gd fmla="*/ 1332450 h 1854200" name="T21"/>
                <a:gd fmla="*/ 590629 w 2276475" name="T22"/>
                <a:gd fmla="*/ 1249770 h 1854200" name="T23"/>
                <a:gd fmla="*/ 774222 w 2276475" name="T24"/>
                <a:gd fmla="*/ 1090524 h 1854200" name="T25"/>
                <a:gd fmla="*/ 1453397 w 2276475" name="T26"/>
                <a:gd fmla="*/ 1042897 h 1854200" name="T27"/>
                <a:gd fmla="*/ 1567594 w 2276475" name="T28"/>
                <a:gd fmla="*/ 988687 h 1854200" name="T29"/>
                <a:gd fmla="*/ 1612210 w 2276475" name="T30"/>
                <a:gd fmla="*/ 1042897 h 1854200" name="T31"/>
                <a:gd fmla="*/ 1492172 w 2276475" name="T32"/>
                <a:gd fmla="*/ 1123415 h 1854200" name="T33"/>
                <a:gd fmla="*/ 1445165 w 2276475" name="T34"/>
                <a:gd fmla="*/ 1246981 h 1854200" name="T35"/>
                <a:gd fmla="*/ 1348762 w 2276475" name="T36"/>
                <a:gd fmla="*/ 1331219 h 1854200" name="T37"/>
                <a:gd fmla="*/ 1260061 w 2276475" name="T38"/>
                <a:gd fmla="*/ 1422897 h 1854200" name="T39"/>
                <a:gd fmla="*/ 1177203 w 2276475" name="T40"/>
                <a:gd fmla="*/ 1540352 h 1854200" name="T41"/>
                <a:gd fmla="*/ 1034856 w 2276475" name="T42"/>
                <a:gd fmla="*/ 1530785 h 1854200" name="T43"/>
                <a:gd fmla="*/ 1040433 w 2276475" name="T44"/>
                <a:gd fmla="*/ 1461163 h 1854200" name="T45"/>
                <a:gd fmla="*/ 1133649 w 2276475" name="T46"/>
                <a:gd fmla="*/ 1466211 h 1854200" name="T47"/>
                <a:gd fmla="*/ 1174281 w 2276475" name="T48"/>
                <a:gd fmla="*/ 1410407 h 1854200" name="T49"/>
                <a:gd fmla="*/ 1053977 w 2276475" name="T50"/>
                <a:gd fmla="*/ 1249107 h 1854200" name="T51"/>
                <a:gd fmla="*/ 1120371 w 2276475" name="T52"/>
                <a:gd fmla="*/ 1222799 h 1854200" name="T53"/>
                <a:gd fmla="*/ 1260061 w 2276475" name="T54"/>
                <a:gd fmla="*/ 1306771 h 1854200" name="T55"/>
                <a:gd fmla="*/ 1182515 w 2276475" name="T56"/>
                <a:gd fmla="*/ 1142016 h 1854200" name="T57"/>
                <a:gd fmla="*/ 1192606 w 2276475" name="T58"/>
                <a:gd fmla="*/ 1071330 h 1854200" name="T59"/>
                <a:gd fmla="*/ 1353012 w 2276475" name="T60"/>
                <a:gd fmla="*/ 1181876 h 1854200" name="T61"/>
                <a:gd fmla="*/ 1406126 w 2276475" name="T62"/>
                <a:gd fmla="*/ 1160617 h 1854200" name="T63"/>
                <a:gd fmla="*/ 1287150 w 2276475" name="T64"/>
                <a:gd fmla="*/ 1020309 h 1854200" name="T65"/>
                <a:gd fmla="*/ 1299632 w 2276475" name="T66"/>
                <a:gd fmla="*/ 958925 h 1854200" name="T67"/>
                <a:gd fmla="*/ 684418 w 2276475" name="T68"/>
                <a:gd fmla="*/ 952771 h 1854200" name="T69"/>
                <a:gd fmla="*/ 727726 w 2276475" name="T70"/>
                <a:gd fmla="*/ 1024821 h 1854200" name="T71"/>
                <a:gd fmla="*/ 579205 w 2276475" name="T72"/>
                <a:gd fmla="*/ 1213422 h 1854200" name="T73"/>
                <a:gd fmla="*/ 497372 w 2276475" name="T74"/>
                <a:gd fmla="*/ 1230110 h 1854200" name="T75"/>
                <a:gd fmla="*/ 437592 w 2276475" name="T76"/>
                <a:gd fmla="*/ 1170509 h 1854200" name="T77"/>
                <a:gd fmla="*/ 454330 w 2276475" name="T78"/>
                <a:gd fmla="*/ 1089189 h 1854200" name="T79"/>
                <a:gd fmla="*/ 497292 w 2276475" name="T80"/>
                <a:gd fmla="*/ 786922 h 1854200" name="T81"/>
                <a:gd fmla="*/ 571487 w 2276475" name="T82"/>
                <a:gd fmla="*/ 826799 h 1854200" name="T83"/>
                <a:gd fmla="*/ 579199 w 2276475" name="T84"/>
                <a:gd fmla="*/ 908948 h 1854200" name="T85"/>
                <a:gd fmla="*/ 401823 w 2276475" name="T86"/>
                <a:gd fmla="*/ 1078030 h 1854200" name="T87"/>
                <a:gd fmla="*/ 321246 w 2276475" name="T88"/>
                <a:gd fmla="*/ 1058091 h 1854200" name="T89"/>
                <a:gd fmla="*/ 293057 w 2276475" name="T90"/>
                <a:gd fmla="*/ 979133 h 1854200" name="T91"/>
                <a:gd fmla="*/ 455808 w 2276475" name="T92"/>
                <a:gd fmla="*/ 797290 h 1854200" name="T93"/>
                <a:gd fmla="*/ 383899 w 2276475" name="T94"/>
                <a:gd fmla="*/ 716565 h 1854200" name="T95"/>
                <a:gd fmla="*/ 369256 w 2276475" name="T96"/>
                <a:gd fmla="*/ 785065 h 1854200" name="T97"/>
                <a:gd fmla="*/ 0 w 2276475" name="T98"/>
                <a:gd fmla="*/ 428228 h 1854200" name="T99"/>
                <a:gd fmla="*/ 992885 w 2276475" name="T100"/>
                <a:gd fmla="*/ 138775 h 1854200" name="T101"/>
                <a:gd fmla="*/ 1742929 w 2276475" name="T102"/>
                <a:gd fmla="*/ 624953 h 1854200" name="T103"/>
                <a:gd fmla="*/ 1040444 w 2276475" name="T104"/>
                <a:gd fmla="*/ 471129 h 1854200" name="T105"/>
                <a:gd fmla="*/ 943201 w 2276475" name="T106"/>
                <a:gd fmla="*/ 518684 h 1854200" name="T107"/>
                <a:gd fmla="*/ 859508 w 2276475" name="T108"/>
                <a:gd fmla="*/ 657364 h 1854200" name="T109"/>
                <a:gd fmla="*/ 726397 w 2276475" name="T110"/>
                <a:gd fmla="*/ 703591 h 1854200" name="T111"/>
                <a:gd fmla="*/ 669540 w 2276475" name="T112"/>
                <a:gd fmla="*/ 600511 h 1854200" name="T113"/>
                <a:gd fmla="*/ 799728 w 2276475" name="T114"/>
                <a:gd fmla="*/ 287816 h 1854200" name="T115"/>
                <a:gd fmla="*/ 941872 w 2276475" name="T116"/>
                <a:gd fmla="*/ 140634 h 1854200" name="T117"/>
                <a:gd fmla="*/ 1894118 w 2276475" name="T118"/>
                <a:gd fmla="*/ 357920 h 1854200" name="T119"/>
                <a:gd fmla="*/ 1874478 w 2276475" name="T120"/>
                <a:gd fmla="*/ 459956 h 1854200" name="T121"/>
                <a:gd fmla="*/ 1736198 w 2276475" name="T122"/>
                <a:gd fmla="*/ 510974 h 1854200" name="T123"/>
                <a:gd fmla="*/ 1402841 w 2276475" name="T124"/>
                <a:gd fmla="*/ 103364 h 1854200"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1854200" w="2276475">
                  <a:moveTo>
                    <a:pt x="1106805" y="1473200"/>
                  </a:moveTo>
                  <a:lnTo>
                    <a:pt x="1111885" y="1473835"/>
                  </a:lnTo>
                  <a:lnTo>
                    <a:pt x="1116965" y="1474152"/>
                  </a:lnTo>
                  <a:lnTo>
                    <a:pt x="1122045" y="1474469"/>
                  </a:lnTo>
                  <a:lnTo>
                    <a:pt x="1127442" y="1475103"/>
                  </a:lnTo>
                  <a:lnTo>
                    <a:pt x="1132522" y="1476372"/>
                  </a:lnTo>
                  <a:lnTo>
                    <a:pt x="1137285" y="1477641"/>
                  </a:lnTo>
                  <a:lnTo>
                    <a:pt x="1142365" y="1479227"/>
                  </a:lnTo>
                  <a:lnTo>
                    <a:pt x="1147127" y="1481130"/>
                  </a:lnTo>
                  <a:lnTo>
                    <a:pt x="1151572" y="1483034"/>
                  </a:lnTo>
                  <a:lnTo>
                    <a:pt x="1156335" y="1485254"/>
                  </a:lnTo>
                  <a:lnTo>
                    <a:pt x="1160780" y="1487792"/>
                  </a:lnTo>
                  <a:lnTo>
                    <a:pt x="1165542" y="1490964"/>
                  </a:lnTo>
                  <a:lnTo>
                    <a:pt x="1169987" y="1493819"/>
                  </a:lnTo>
                  <a:lnTo>
                    <a:pt x="1173797" y="1496991"/>
                  </a:lnTo>
                  <a:lnTo>
                    <a:pt x="1178242" y="1500163"/>
                  </a:lnTo>
                  <a:lnTo>
                    <a:pt x="1182052" y="1504287"/>
                  </a:lnTo>
                  <a:lnTo>
                    <a:pt x="1185862" y="1508411"/>
                  </a:lnTo>
                  <a:lnTo>
                    <a:pt x="1189355" y="1512217"/>
                  </a:lnTo>
                  <a:lnTo>
                    <a:pt x="1192530" y="1516341"/>
                  </a:lnTo>
                  <a:lnTo>
                    <a:pt x="1195705" y="1520782"/>
                  </a:lnTo>
                  <a:lnTo>
                    <a:pt x="1198245" y="1525540"/>
                  </a:lnTo>
                  <a:lnTo>
                    <a:pt x="1200785" y="1529664"/>
                  </a:lnTo>
                  <a:lnTo>
                    <a:pt x="1203325" y="1534422"/>
                  </a:lnTo>
                  <a:lnTo>
                    <a:pt x="1205230" y="1539181"/>
                  </a:lnTo>
                  <a:lnTo>
                    <a:pt x="1207135" y="1543939"/>
                  </a:lnTo>
                  <a:lnTo>
                    <a:pt x="1208722" y="1549014"/>
                  </a:lnTo>
                  <a:lnTo>
                    <a:pt x="1209992" y="1553772"/>
                  </a:lnTo>
                  <a:lnTo>
                    <a:pt x="1211262" y="1558848"/>
                  </a:lnTo>
                  <a:lnTo>
                    <a:pt x="1211897" y="1563923"/>
                  </a:lnTo>
                  <a:lnTo>
                    <a:pt x="1212532" y="1568999"/>
                  </a:lnTo>
                  <a:lnTo>
                    <a:pt x="1212850" y="1574074"/>
                  </a:lnTo>
                  <a:lnTo>
                    <a:pt x="1212850" y="1579467"/>
                  </a:lnTo>
                  <a:lnTo>
                    <a:pt x="1212850" y="1584542"/>
                  </a:lnTo>
                  <a:lnTo>
                    <a:pt x="1212215" y="1589618"/>
                  </a:lnTo>
                  <a:lnTo>
                    <a:pt x="1211897" y="1594693"/>
                  </a:lnTo>
                  <a:lnTo>
                    <a:pt x="1210627" y="1599451"/>
                  </a:lnTo>
                  <a:lnTo>
                    <a:pt x="1209675" y="1604527"/>
                  </a:lnTo>
                  <a:lnTo>
                    <a:pt x="1208087" y="1609602"/>
                  </a:lnTo>
                  <a:lnTo>
                    <a:pt x="1206817" y="1614360"/>
                  </a:lnTo>
                  <a:lnTo>
                    <a:pt x="1204912" y="1619436"/>
                  </a:lnTo>
                  <a:lnTo>
                    <a:pt x="1202690" y="1624194"/>
                  </a:lnTo>
                  <a:lnTo>
                    <a:pt x="1200467" y="1628952"/>
                  </a:lnTo>
                  <a:lnTo>
                    <a:pt x="1197927" y="1633076"/>
                  </a:lnTo>
                  <a:lnTo>
                    <a:pt x="1195070" y="1637517"/>
                  </a:lnTo>
                  <a:lnTo>
                    <a:pt x="1191895" y="1642275"/>
                  </a:lnTo>
                  <a:lnTo>
                    <a:pt x="1188402" y="1646399"/>
                  </a:lnTo>
                  <a:lnTo>
                    <a:pt x="1184910" y="1650523"/>
                  </a:lnTo>
                  <a:lnTo>
                    <a:pt x="1181100" y="1654646"/>
                  </a:lnTo>
                  <a:lnTo>
                    <a:pt x="1042987" y="1792317"/>
                  </a:lnTo>
                  <a:lnTo>
                    <a:pt x="1039495" y="1795806"/>
                  </a:lnTo>
                  <a:lnTo>
                    <a:pt x="1035050" y="1799613"/>
                  </a:lnTo>
                  <a:lnTo>
                    <a:pt x="1031240" y="1802785"/>
                  </a:lnTo>
                  <a:lnTo>
                    <a:pt x="1026795" y="1806274"/>
                  </a:lnTo>
                  <a:lnTo>
                    <a:pt x="1022032" y="1808812"/>
                  </a:lnTo>
                  <a:lnTo>
                    <a:pt x="1017587" y="1811667"/>
                  </a:lnTo>
                  <a:lnTo>
                    <a:pt x="1012825" y="1813887"/>
                  </a:lnTo>
                  <a:lnTo>
                    <a:pt x="1008062" y="1816108"/>
                  </a:lnTo>
                  <a:lnTo>
                    <a:pt x="1002982" y="1817694"/>
                  </a:lnTo>
                  <a:lnTo>
                    <a:pt x="998220" y="1819280"/>
                  </a:lnTo>
                  <a:lnTo>
                    <a:pt x="993140" y="1820866"/>
                  </a:lnTo>
                  <a:lnTo>
                    <a:pt x="988060" y="1821818"/>
                  </a:lnTo>
                  <a:lnTo>
                    <a:pt x="983297" y="1822452"/>
                  </a:lnTo>
                  <a:lnTo>
                    <a:pt x="978217" y="1823404"/>
                  </a:lnTo>
                  <a:lnTo>
                    <a:pt x="973137" y="1823721"/>
                  </a:lnTo>
                  <a:lnTo>
                    <a:pt x="968057" y="1824038"/>
                  </a:lnTo>
                  <a:lnTo>
                    <a:pt x="962977" y="1823721"/>
                  </a:lnTo>
                  <a:lnTo>
                    <a:pt x="957897" y="1823404"/>
                  </a:lnTo>
                  <a:lnTo>
                    <a:pt x="952817" y="1822769"/>
                  </a:lnTo>
                  <a:lnTo>
                    <a:pt x="947737" y="1822135"/>
                  </a:lnTo>
                  <a:lnTo>
                    <a:pt x="942657" y="1821183"/>
                  </a:lnTo>
                  <a:lnTo>
                    <a:pt x="937894" y="1819597"/>
                  </a:lnTo>
                  <a:lnTo>
                    <a:pt x="932814" y="1818011"/>
                  </a:lnTo>
                  <a:lnTo>
                    <a:pt x="928052" y="1816425"/>
                  </a:lnTo>
                  <a:lnTo>
                    <a:pt x="923289" y="1814205"/>
                  </a:lnTo>
                  <a:lnTo>
                    <a:pt x="918527" y="1811984"/>
                  </a:lnTo>
                  <a:lnTo>
                    <a:pt x="914082" y="1809446"/>
                  </a:lnTo>
                  <a:lnTo>
                    <a:pt x="909319" y="1806591"/>
                  </a:lnTo>
                  <a:lnTo>
                    <a:pt x="904874" y="1803737"/>
                  </a:lnTo>
                  <a:lnTo>
                    <a:pt x="901064" y="1800247"/>
                  </a:lnTo>
                  <a:lnTo>
                    <a:pt x="896937" y="1796758"/>
                  </a:lnTo>
                  <a:lnTo>
                    <a:pt x="892809" y="1792951"/>
                  </a:lnTo>
                  <a:lnTo>
                    <a:pt x="888999" y="1789145"/>
                  </a:lnTo>
                  <a:lnTo>
                    <a:pt x="885507" y="1785021"/>
                  </a:lnTo>
                  <a:lnTo>
                    <a:pt x="882332" y="1780897"/>
                  </a:lnTo>
                  <a:lnTo>
                    <a:pt x="879157" y="1776773"/>
                  </a:lnTo>
                  <a:lnTo>
                    <a:pt x="876617" y="1772015"/>
                  </a:lnTo>
                  <a:lnTo>
                    <a:pt x="874077" y="1767574"/>
                  </a:lnTo>
                  <a:lnTo>
                    <a:pt x="871854" y="1762816"/>
                  </a:lnTo>
                  <a:lnTo>
                    <a:pt x="869632" y="1758058"/>
                  </a:lnTo>
                  <a:lnTo>
                    <a:pt x="867727" y="1753300"/>
                  </a:lnTo>
                  <a:lnTo>
                    <a:pt x="866457" y="1748224"/>
                  </a:lnTo>
                  <a:lnTo>
                    <a:pt x="864869" y="1743466"/>
                  </a:lnTo>
                  <a:lnTo>
                    <a:pt x="863917" y="1738391"/>
                  </a:lnTo>
                  <a:lnTo>
                    <a:pt x="862964" y="1733315"/>
                  </a:lnTo>
                  <a:lnTo>
                    <a:pt x="862329" y="1728240"/>
                  </a:lnTo>
                  <a:lnTo>
                    <a:pt x="862012" y="1723164"/>
                  </a:lnTo>
                  <a:lnTo>
                    <a:pt x="862012" y="1718089"/>
                  </a:lnTo>
                  <a:lnTo>
                    <a:pt x="862329" y="1713014"/>
                  </a:lnTo>
                  <a:lnTo>
                    <a:pt x="862647" y="1707938"/>
                  </a:lnTo>
                  <a:lnTo>
                    <a:pt x="862964" y="1702863"/>
                  </a:lnTo>
                  <a:lnTo>
                    <a:pt x="864234" y="1697787"/>
                  </a:lnTo>
                  <a:lnTo>
                    <a:pt x="865187" y="1693029"/>
                  </a:lnTo>
                  <a:lnTo>
                    <a:pt x="866774" y="1687954"/>
                  </a:lnTo>
                  <a:lnTo>
                    <a:pt x="868044" y="1683196"/>
                  </a:lnTo>
                  <a:lnTo>
                    <a:pt x="869949" y="1678120"/>
                  </a:lnTo>
                  <a:lnTo>
                    <a:pt x="872172" y="1673362"/>
                  </a:lnTo>
                  <a:lnTo>
                    <a:pt x="874394" y="1668604"/>
                  </a:lnTo>
                  <a:lnTo>
                    <a:pt x="876934" y="1664163"/>
                  </a:lnTo>
                  <a:lnTo>
                    <a:pt x="879792" y="1659404"/>
                  </a:lnTo>
                  <a:lnTo>
                    <a:pt x="882967" y="1654964"/>
                  </a:lnTo>
                  <a:lnTo>
                    <a:pt x="886459" y="1651157"/>
                  </a:lnTo>
                  <a:lnTo>
                    <a:pt x="889634" y="1646716"/>
                  </a:lnTo>
                  <a:lnTo>
                    <a:pt x="893762" y="1642592"/>
                  </a:lnTo>
                  <a:lnTo>
                    <a:pt x="1031557" y="1504921"/>
                  </a:lnTo>
                  <a:lnTo>
                    <a:pt x="1035367" y="1501115"/>
                  </a:lnTo>
                  <a:lnTo>
                    <a:pt x="1039812" y="1497626"/>
                  </a:lnTo>
                  <a:lnTo>
                    <a:pt x="1043940" y="1494453"/>
                  </a:lnTo>
                  <a:lnTo>
                    <a:pt x="1048067" y="1491281"/>
                  </a:lnTo>
                  <a:lnTo>
                    <a:pt x="1052830" y="1488744"/>
                  </a:lnTo>
                  <a:lnTo>
                    <a:pt x="1057275" y="1485889"/>
                  </a:lnTo>
                  <a:lnTo>
                    <a:pt x="1062037" y="1483668"/>
                  </a:lnTo>
                  <a:lnTo>
                    <a:pt x="1066800" y="1481448"/>
                  </a:lnTo>
                  <a:lnTo>
                    <a:pt x="1071880" y="1479544"/>
                  </a:lnTo>
                  <a:lnTo>
                    <a:pt x="1076642" y="1477958"/>
                  </a:lnTo>
                  <a:lnTo>
                    <a:pt x="1081722" y="1476689"/>
                  </a:lnTo>
                  <a:lnTo>
                    <a:pt x="1086485" y="1475421"/>
                  </a:lnTo>
                  <a:lnTo>
                    <a:pt x="1091565" y="1474786"/>
                  </a:lnTo>
                  <a:lnTo>
                    <a:pt x="1096645" y="1474152"/>
                  </a:lnTo>
                  <a:lnTo>
                    <a:pt x="1101725" y="1473835"/>
                  </a:lnTo>
                  <a:lnTo>
                    <a:pt x="1106805" y="1473200"/>
                  </a:lnTo>
                  <a:close/>
                  <a:moveTo>
                    <a:pt x="935355" y="1301750"/>
                  </a:moveTo>
                  <a:lnTo>
                    <a:pt x="940752" y="1302068"/>
                  </a:lnTo>
                  <a:lnTo>
                    <a:pt x="945832" y="1302385"/>
                  </a:lnTo>
                  <a:lnTo>
                    <a:pt x="950912" y="1302703"/>
                  </a:lnTo>
                  <a:lnTo>
                    <a:pt x="955992" y="1303338"/>
                  </a:lnTo>
                  <a:lnTo>
                    <a:pt x="961072" y="1304608"/>
                  </a:lnTo>
                  <a:lnTo>
                    <a:pt x="965835" y="1305878"/>
                  </a:lnTo>
                  <a:lnTo>
                    <a:pt x="970915" y="1307465"/>
                  </a:lnTo>
                  <a:lnTo>
                    <a:pt x="975677" y="1309370"/>
                  </a:lnTo>
                  <a:lnTo>
                    <a:pt x="980440" y="1311593"/>
                  </a:lnTo>
                  <a:lnTo>
                    <a:pt x="985202" y="1313815"/>
                  </a:lnTo>
                  <a:lnTo>
                    <a:pt x="989647" y="1316355"/>
                  </a:lnTo>
                  <a:lnTo>
                    <a:pt x="994092" y="1318895"/>
                  </a:lnTo>
                  <a:lnTo>
                    <a:pt x="998537" y="1322070"/>
                  </a:lnTo>
                  <a:lnTo>
                    <a:pt x="1002665" y="1325245"/>
                  </a:lnTo>
                  <a:lnTo>
                    <a:pt x="1006792" y="1328738"/>
                  </a:lnTo>
                  <a:lnTo>
                    <a:pt x="1010602" y="1332230"/>
                  </a:lnTo>
                  <a:lnTo>
                    <a:pt x="1014730" y="1336358"/>
                  </a:lnTo>
                  <a:lnTo>
                    <a:pt x="1017905" y="1340803"/>
                  </a:lnTo>
                  <a:lnTo>
                    <a:pt x="1021080" y="1344613"/>
                  </a:lnTo>
                  <a:lnTo>
                    <a:pt x="1024572" y="1349058"/>
                  </a:lnTo>
                  <a:lnTo>
                    <a:pt x="1027112" y="1353503"/>
                  </a:lnTo>
                  <a:lnTo>
                    <a:pt x="1029652" y="1358265"/>
                  </a:lnTo>
                  <a:lnTo>
                    <a:pt x="1031875" y="1363028"/>
                  </a:lnTo>
                  <a:lnTo>
                    <a:pt x="1033780" y="1367473"/>
                  </a:lnTo>
                  <a:lnTo>
                    <a:pt x="1035685" y="1372235"/>
                  </a:lnTo>
                  <a:lnTo>
                    <a:pt x="1037272" y="1376998"/>
                  </a:lnTo>
                  <a:lnTo>
                    <a:pt x="1038542" y="1382078"/>
                  </a:lnTo>
                  <a:lnTo>
                    <a:pt x="1039812" y="1387158"/>
                  </a:lnTo>
                  <a:lnTo>
                    <a:pt x="1040447" y="1392555"/>
                  </a:lnTo>
                  <a:lnTo>
                    <a:pt x="1041082" y="1397635"/>
                  </a:lnTo>
                  <a:lnTo>
                    <a:pt x="1041400" y="1402715"/>
                  </a:lnTo>
                  <a:lnTo>
                    <a:pt x="1041400" y="1407795"/>
                  </a:lnTo>
                  <a:lnTo>
                    <a:pt x="1041082" y="1412875"/>
                  </a:lnTo>
                  <a:lnTo>
                    <a:pt x="1040765" y="1417955"/>
                  </a:lnTo>
                  <a:lnTo>
                    <a:pt x="1040447" y="1422718"/>
                  </a:lnTo>
                  <a:lnTo>
                    <a:pt x="1039495" y="1427798"/>
                  </a:lnTo>
                  <a:lnTo>
                    <a:pt x="1038225" y="1432878"/>
                  </a:lnTo>
                  <a:lnTo>
                    <a:pt x="1036955" y="1437958"/>
                  </a:lnTo>
                  <a:lnTo>
                    <a:pt x="1035367" y="1442720"/>
                  </a:lnTo>
                  <a:lnTo>
                    <a:pt x="1033462" y="1447483"/>
                  </a:lnTo>
                  <a:lnTo>
                    <a:pt x="1031240" y="1452563"/>
                  </a:lnTo>
                  <a:lnTo>
                    <a:pt x="1029017" y="1457008"/>
                  </a:lnTo>
                  <a:lnTo>
                    <a:pt x="1026477" y="1461770"/>
                  </a:lnTo>
                  <a:lnTo>
                    <a:pt x="1023620" y="1465898"/>
                  </a:lnTo>
                  <a:lnTo>
                    <a:pt x="1020445" y="1470343"/>
                  </a:lnTo>
                  <a:lnTo>
                    <a:pt x="1017270" y="1474788"/>
                  </a:lnTo>
                  <a:lnTo>
                    <a:pt x="1013460" y="1478915"/>
                  </a:lnTo>
                  <a:lnTo>
                    <a:pt x="1009967" y="1482725"/>
                  </a:lnTo>
                  <a:lnTo>
                    <a:pt x="871855" y="1620838"/>
                  </a:lnTo>
                  <a:lnTo>
                    <a:pt x="867727" y="1624966"/>
                  </a:lnTo>
                  <a:lnTo>
                    <a:pt x="863600" y="1628458"/>
                  </a:lnTo>
                  <a:lnTo>
                    <a:pt x="859472" y="1631951"/>
                  </a:lnTo>
                  <a:lnTo>
                    <a:pt x="855027" y="1634808"/>
                  </a:lnTo>
                  <a:lnTo>
                    <a:pt x="850582" y="1637666"/>
                  </a:lnTo>
                  <a:lnTo>
                    <a:pt x="845820" y="1640206"/>
                  </a:lnTo>
                  <a:lnTo>
                    <a:pt x="841057" y="1642428"/>
                  </a:lnTo>
                  <a:lnTo>
                    <a:pt x="836295" y="1644651"/>
                  </a:lnTo>
                  <a:lnTo>
                    <a:pt x="831532" y="1646556"/>
                  </a:lnTo>
                  <a:lnTo>
                    <a:pt x="826770" y="1648143"/>
                  </a:lnTo>
                  <a:lnTo>
                    <a:pt x="821690" y="1649413"/>
                  </a:lnTo>
                  <a:lnTo>
                    <a:pt x="816610" y="1650366"/>
                  </a:lnTo>
                  <a:lnTo>
                    <a:pt x="811530" y="1651636"/>
                  </a:lnTo>
                  <a:lnTo>
                    <a:pt x="806450" y="1652271"/>
                  </a:lnTo>
                  <a:lnTo>
                    <a:pt x="801370" y="1652588"/>
                  </a:lnTo>
                  <a:lnTo>
                    <a:pt x="796290" y="1652588"/>
                  </a:lnTo>
                  <a:lnTo>
                    <a:pt x="791210" y="1652588"/>
                  </a:lnTo>
                  <a:lnTo>
                    <a:pt x="786130" y="1652271"/>
                  </a:lnTo>
                  <a:lnTo>
                    <a:pt x="781050" y="1651636"/>
                  </a:lnTo>
                  <a:lnTo>
                    <a:pt x="776287" y="1650683"/>
                  </a:lnTo>
                  <a:lnTo>
                    <a:pt x="771207" y="1649731"/>
                  </a:lnTo>
                  <a:lnTo>
                    <a:pt x="766127" y="1648143"/>
                  </a:lnTo>
                  <a:lnTo>
                    <a:pt x="761364" y="1646873"/>
                  </a:lnTo>
                  <a:lnTo>
                    <a:pt x="756602" y="1644968"/>
                  </a:lnTo>
                  <a:lnTo>
                    <a:pt x="751839" y="1643063"/>
                  </a:lnTo>
                  <a:lnTo>
                    <a:pt x="747077" y="1640523"/>
                  </a:lnTo>
                  <a:lnTo>
                    <a:pt x="742314" y="1637983"/>
                  </a:lnTo>
                  <a:lnTo>
                    <a:pt x="737869" y="1635443"/>
                  </a:lnTo>
                  <a:lnTo>
                    <a:pt x="733424" y="1632268"/>
                  </a:lnTo>
                  <a:lnTo>
                    <a:pt x="729614" y="1628776"/>
                  </a:lnTo>
                  <a:lnTo>
                    <a:pt x="725169" y="1625601"/>
                  </a:lnTo>
                  <a:lnTo>
                    <a:pt x="721677" y="1622108"/>
                  </a:lnTo>
                  <a:lnTo>
                    <a:pt x="717549" y="1617981"/>
                  </a:lnTo>
                  <a:lnTo>
                    <a:pt x="714374" y="1613536"/>
                  </a:lnTo>
                  <a:lnTo>
                    <a:pt x="710882" y="1609726"/>
                  </a:lnTo>
                  <a:lnTo>
                    <a:pt x="707707" y="1605281"/>
                  </a:lnTo>
                  <a:lnTo>
                    <a:pt x="705167" y="1600836"/>
                  </a:lnTo>
                  <a:lnTo>
                    <a:pt x="702627" y="1596073"/>
                  </a:lnTo>
                  <a:lnTo>
                    <a:pt x="700404" y="1591311"/>
                  </a:lnTo>
                  <a:lnTo>
                    <a:pt x="698182" y="1586548"/>
                  </a:lnTo>
                  <a:lnTo>
                    <a:pt x="696277" y="1581786"/>
                  </a:lnTo>
                  <a:lnTo>
                    <a:pt x="695007" y="1576706"/>
                  </a:lnTo>
                  <a:lnTo>
                    <a:pt x="693419" y="1571943"/>
                  </a:lnTo>
                  <a:lnTo>
                    <a:pt x="692467" y="1566863"/>
                  </a:lnTo>
                  <a:lnTo>
                    <a:pt x="691514" y="1561783"/>
                  </a:lnTo>
                  <a:lnTo>
                    <a:pt x="690879" y="1556703"/>
                  </a:lnTo>
                  <a:lnTo>
                    <a:pt x="690562" y="1551623"/>
                  </a:lnTo>
                  <a:lnTo>
                    <a:pt x="690562" y="1546543"/>
                  </a:lnTo>
                  <a:lnTo>
                    <a:pt x="690879" y="1541463"/>
                  </a:lnTo>
                  <a:lnTo>
                    <a:pt x="691197" y="1536383"/>
                  </a:lnTo>
                  <a:lnTo>
                    <a:pt x="691514" y="1531303"/>
                  </a:lnTo>
                  <a:lnTo>
                    <a:pt x="692784" y="1526540"/>
                  </a:lnTo>
                  <a:lnTo>
                    <a:pt x="693737" y="1521460"/>
                  </a:lnTo>
                  <a:lnTo>
                    <a:pt x="695324" y="1516380"/>
                  </a:lnTo>
                  <a:lnTo>
                    <a:pt x="696912" y="1511618"/>
                  </a:lnTo>
                  <a:lnTo>
                    <a:pt x="698499" y="1506538"/>
                  </a:lnTo>
                  <a:lnTo>
                    <a:pt x="700722" y="1501775"/>
                  </a:lnTo>
                  <a:lnTo>
                    <a:pt x="702944" y="1497013"/>
                  </a:lnTo>
                  <a:lnTo>
                    <a:pt x="705802" y="1492568"/>
                  </a:lnTo>
                  <a:lnTo>
                    <a:pt x="708342" y="1487805"/>
                  </a:lnTo>
                  <a:lnTo>
                    <a:pt x="711834" y="1483360"/>
                  </a:lnTo>
                  <a:lnTo>
                    <a:pt x="715009" y="1479550"/>
                  </a:lnTo>
                  <a:lnTo>
                    <a:pt x="718502" y="1475105"/>
                  </a:lnTo>
                  <a:lnTo>
                    <a:pt x="722312" y="1470978"/>
                  </a:lnTo>
                  <a:lnTo>
                    <a:pt x="860107" y="1333500"/>
                  </a:lnTo>
                  <a:lnTo>
                    <a:pt x="863917" y="1329690"/>
                  </a:lnTo>
                  <a:lnTo>
                    <a:pt x="868362" y="1326198"/>
                  </a:lnTo>
                  <a:lnTo>
                    <a:pt x="872490" y="1322705"/>
                  </a:lnTo>
                  <a:lnTo>
                    <a:pt x="876935" y="1319530"/>
                  </a:lnTo>
                  <a:lnTo>
                    <a:pt x="881697" y="1316990"/>
                  </a:lnTo>
                  <a:lnTo>
                    <a:pt x="885825" y="1314450"/>
                  </a:lnTo>
                  <a:lnTo>
                    <a:pt x="890587" y="1311910"/>
                  </a:lnTo>
                  <a:lnTo>
                    <a:pt x="895350" y="1309688"/>
                  </a:lnTo>
                  <a:lnTo>
                    <a:pt x="900430" y="1307783"/>
                  </a:lnTo>
                  <a:lnTo>
                    <a:pt x="905192" y="1306513"/>
                  </a:lnTo>
                  <a:lnTo>
                    <a:pt x="910272" y="1304925"/>
                  </a:lnTo>
                  <a:lnTo>
                    <a:pt x="915352" y="1303973"/>
                  </a:lnTo>
                  <a:lnTo>
                    <a:pt x="920115" y="1303020"/>
                  </a:lnTo>
                  <a:lnTo>
                    <a:pt x="925195" y="1302385"/>
                  </a:lnTo>
                  <a:lnTo>
                    <a:pt x="930275" y="1302068"/>
                  </a:lnTo>
                  <a:lnTo>
                    <a:pt x="935355" y="1301750"/>
                  </a:lnTo>
                  <a:close/>
                  <a:moveTo>
                    <a:pt x="1574640" y="1138237"/>
                  </a:moveTo>
                  <a:lnTo>
                    <a:pt x="1577813" y="1138872"/>
                  </a:lnTo>
                  <a:lnTo>
                    <a:pt x="1580670" y="1139189"/>
                  </a:lnTo>
                  <a:lnTo>
                    <a:pt x="1584161" y="1139824"/>
                  </a:lnTo>
                  <a:lnTo>
                    <a:pt x="1590190" y="1141728"/>
                  </a:lnTo>
                  <a:lnTo>
                    <a:pt x="1596538" y="1144267"/>
                  </a:lnTo>
                  <a:lnTo>
                    <a:pt x="1602567" y="1147758"/>
                  </a:lnTo>
                  <a:lnTo>
                    <a:pt x="1609232" y="1151884"/>
                  </a:lnTo>
                  <a:lnTo>
                    <a:pt x="1615896" y="1156644"/>
                  </a:lnTo>
                  <a:lnTo>
                    <a:pt x="1622244" y="1161722"/>
                  </a:lnTo>
                  <a:lnTo>
                    <a:pt x="1628908" y="1166799"/>
                  </a:lnTo>
                  <a:lnTo>
                    <a:pt x="1642237" y="1178542"/>
                  </a:lnTo>
                  <a:lnTo>
                    <a:pt x="1683177" y="1213451"/>
                  </a:lnTo>
                  <a:lnTo>
                    <a:pt x="1703805" y="1231223"/>
                  </a:lnTo>
                  <a:lnTo>
                    <a:pt x="1719990" y="1243918"/>
                  </a:lnTo>
                  <a:lnTo>
                    <a:pt x="1725068" y="1244870"/>
                  </a:lnTo>
                  <a:lnTo>
                    <a:pt x="1730781" y="1245505"/>
                  </a:lnTo>
                  <a:lnTo>
                    <a:pt x="1736810" y="1245505"/>
                  </a:lnTo>
                  <a:lnTo>
                    <a:pt x="1743158" y="1245505"/>
                  </a:lnTo>
                  <a:lnTo>
                    <a:pt x="1749822" y="1245187"/>
                  </a:lnTo>
                  <a:lnTo>
                    <a:pt x="1757121" y="1243918"/>
                  </a:lnTo>
                  <a:lnTo>
                    <a:pt x="1764421" y="1242648"/>
                  </a:lnTo>
                  <a:lnTo>
                    <a:pt x="1772037" y="1240427"/>
                  </a:lnTo>
                  <a:lnTo>
                    <a:pt x="1779971" y="1237888"/>
                  </a:lnTo>
                  <a:lnTo>
                    <a:pt x="1788540" y="1234080"/>
                  </a:lnTo>
                  <a:lnTo>
                    <a:pt x="1797109" y="1230271"/>
                  </a:lnTo>
                  <a:lnTo>
                    <a:pt x="1805995" y="1225194"/>
                  </a:lnTo>
                  <a:lnTo>
                    <a:pt x="1814563" y="1219164"/>
                  </a:lnTo>
                  <a:lnTo>
                    <a:pt x="1824084" y="1212182"/>
                  </a:lnTo>
                  <a:lnTo>
                    <a:pt x="1833287" y="1204248"/>
                  </a:lnTo>
                  <a:lnTo>
                    <a:pt x="1842808" y="1195362"/>
                  </a:lnTo>
                  <a:lnTo>
                    <a:pt x="1846616" y="1191871"/>
                  </a:lnTo>
                  <a:lnTo>
                    <a:pt x="1850742" y="1189015"/>
                  </a:lnTo>
                  <a:lnTo>
                    <a:pt x="1854868" y="1186476"/>
                  </a:lnTo>
                  <a:lnTo>
                    <a:pt x="1859628" y="1184254"/>
                  </a:lnTo>
                  <a:lnTo>
                    <a:pt x="1863754" y="1182985"/>
                  </a:lnTo>
                  <a:lnTo>
                    <a:pt x="1868514" y="1181398"/>
                  </a:lnTo>
                  <a:lnTo>
                    <a:pt x="1873275" y="1180763"/>
                  </a:lnTo>
                  <a:lnTo>
                    <a:pt x="1878035" y="1180763"/>
                  </a:lnTo>
                  <a:lnTo>
                    <a:pt x="1883113" y="1180763"/>
                  </a:lnTo>
                  <a:lnTo>
                    <a:pt x="1887873" y="1181398"/>
                  </a:lnTo>
                  <a:lnTo>
                    <a:pt x="1892633" y="1182985"/>
                  </a:lnTo>
                  <a:lnTo>
                    <a:pt x="1897076" y="1184254"/>
                  </a:lnTo>
                  <a:lnTo>
                    <a:pt x="1901837" y="1186476"/>
                  </a:lnTo>
                  <a:lnTo>
                    <a:pt x="1906280" y="1189015"/>
                  </a:lnTo>
                  <a:lnTo>
                    <a:pt x="1910088" y="1191871"/>
                  </a:lnTo>
                  <a:lnTo>
                    <a:pt x="1913896" y="1195679"/>
                  </a:lnTo>
                  <a:lnTo>
                    <a:pt x="1917387" y="1199170"/>
                  </a:lnTo>
                  <a:lnTo>
                    <a:pt x="1920244" y="1203296"/>
                  </a:lnTo>
                  <a:lnTo>
                    <a:pt x="1922782" y="1207739"/>
                  </a:lnTo>
                  <a:lnTo>
                    <a:pt x="1925004" y="1211865"/>
                  </a:lnTo>
                  <a:lnTo>
                    <a:pt x="1926591" y="1216625"/>
                  </a:lnTo>
                  <a:lnTo>
                    <a:pt x="1927543" y="1221385"/>
                  </a:lnTo>
                  <a:lnTo>
                    <a:pt x="1928495" y="1226146"/>
                  </a:lnTo>
                  <a:lnTo>
                    <a:pt x="1928812" y="1230906"/>
                  </a:lnTo>
                  <a:lnTo>
                    <a:pt x="1928495" y="1235984"/>
                  </a:lnTo>
                  <a:lnTo>
                    <a:pt x="1927543" y="1240744"/>
                  </a:lnTo>
                  <a:lnTo>
                    <a:pt x="1926591" y="1245505"/>
                  </a:lnTo>
                  <a:lnTo>
                    <a:pt x="1925004" y="1249948"/>
                  </a:lnTo>
                  <a:lnTo>
                    <a:pt x="1922782" y="1254708"/>
                  </a:lnTo>
                  <a:lnTo>
                    <a:pt x="1920244" y="1258834"/>
                  </a:lnTo>
                  <a:lnTo>
                    <a:pt x="1917387" y="1262959"/>
                  </a:lnTo>
                  <a:lnTo>
                    <a:pt x="1913896" y="1266768"/>
                  </a:lnTo>
                  <a:lnTo>
                    <a:pt x="1904693" y="1275336"/>
                  </a:lnTo>
                  <a:lnTo>
                    <a:pt x="1895490" y="1283588"/>
                  </a:lnTo>
                  <a:lnTo>
                    <a:pt x="1886604" y="1291522"/>
                  </a:lnTo>
                  <a:lnTo>
                    <a:pt x="1877400" y="1298186"/>
                  </a:lnTo>
                  <a:lnTo>
                    <a:pt x="1868514" y="1304534"/>
                  </a:lnTo>
                  <a:lnTo>
                    <a:pt x="1859628" y="1310246"/>
                  </a:lnTo>
                  <a:lnTo>
                    <a:pt x="1850425" y="1315641"/>
                  </a:lnTo>
                  <a:lnTo>
                    <a:pt x="1841539" y="1320401"/>
                  </a:lnTo>
                  <a:lnTo>
                    <a:pt x="1832970" y="1324845"/>
                  </a:lnTo>
                  <a:lnTo>
                    <a:pt x="1824401" y="1328653"/>
                  </a:lnTo>
                  <a:lnTo>
                    <a:pt x="1815833" y="1332144"/>
                  </a:lnTo>
                  <a:lnTo>
                    <a:pt x="1807264" y="1335000"/>
                  </a:lnTo>
                  <a:lnTo>
                    <a:pt x="1799013" y="1337539"/>
                  </a:lnTo>
                  <a:lnTo>
                    <a:pt x="1791079" y="1339760"/>
                  </a:lnTo>
                  <a:lnTo>
                    <a:pt x="1783145" y="1341665"/>
                  </a:lnTo>
                  <a:lnTo>
                    <a:pt x="1775211" y="1343251"/>
                  </a:lnTo>
                  <a:lnTo>
                    <a:pt x="1777750" y="1352137"/>
                  </a:lnTo>
                  <a:lnTo>
                    <a:pt x="1779654" y="1361341"/>
                  </a:lnTo>
                  <a:lnTo>
                    <a:pt x="1781241" y="1370227"/>
                  </a:lnTo>
                  <a:lnTo>
                    <a:pt x="1781875" y="1378796"/>
                  </a:lnTo>
                  <a:lnTo>
                    <a:pt x="1781875" y="1387682"/>
                  </a:lnTo>
                  <a:lnTo>
                    <a:pt x="1781558" y="1396250"/>
                  </a:lnTo>
                  <a:lnTo>
                    <a:pt x="1780606" y="1404819"/>
                  </a:lnTo>
                  <a:lnTo>
                    <a:pt x="1779019" y="1413070"/>
                  </a:lnTo>
                  <a:lnTo>
                    <a:pt x="1776798" y="1421322"/>
                  </a:lnTo>
                  <a:lnTo>
                    <a:pt x="1773941" y="1429573"/>
                  </a:lnTo>
                  <a:lnTo>
                    <a:pt x="1770133" y="1437507"/>
                  </a:lnTo>
                  <a:lnTo>
                    <a:pt x="1766325" y="1445124"/>
                  </a:lnTo>
                  <a:lnTo>
                    <a:pt x="1761882" y="1452740"/>
                  </a:lnTo>
                  <a:lnTo>
                    <a:pt x="1756487" y="1460040"/>
                  </a:lnTo>
                  <a:lnTo>
                    <a:pt x="1750457" y="1467022"/>
                  </a:lnTo>
                  <a:lnTo>
                    <a:pt x="1744427" y="1474003"/>
                  </a:lnTo>
                  <a:lnTo>
                    <a:pt x="1738715" y="1479399"/>
                  </a:lnTo>
                  <a:lnTo>
                    <a:pt x="1732685" y="1484476"/>
                  </a:lnTo>
                  <a:lnTo>
                    <a:pt x="1726972" y="1489237"/>
                  </a:lnTo>
                  <a:lnTo>
                    <a:pt x="1720625" y="1493680"/>
                  </a:lnTo>
                  <a:lnTo>
                    <a:pt x="1714595" y="1497488"/>
                  </a:lnTo>
                  <a:lnTo>
                    <a:pt x="1708248" y="1501614"/>
                  </a:lnTo>
                  <a:lnTo>
                    <a:pt x="1701901" y="1504787"/>
                  </a:lnTo>
                  <a:lnTo>
                    <a:pt x="1695237" y="1507644"/>
                  </a:lnTo>
                  <a:lnTo>
                    <a:pt x="1688572" y="1510182"/>
                  </a:lnTo>
                  <a:lnTo>
                    <a:pt x="1682225" y="1512404"/>
                  </a:lnTo>
                  <a:lnTo>
                    <a:pt x="1675243" y="1514625"/>
                  </a:lnTo>
                  <a:lnTo>
                    <a:pt x="1668261" y="1516212"/>
                  </a:lnTo>
                  <a:lnTo>
                    <a:pt x="1661279" y="1517164"/>
                  </a:lnTo>
                  <a:lnTo>
                    <a:pt x="1654297" y="1518116"/>
                  </a:lnTo>
                  <a:lnTo>
                    <a:pt x="1647632" y="1518434"/>
                  </a:lnTo>
                  <a:lnTo>
                    <a:pt x="1640333" y="1518434"/>
                  </a:lnTo>
                  <a:lnTo>
                    <a:pt x="1638429" y="1528272"/>
                  </a:lnTo>
                  <a:lnTo>
                    <a:pt x="1635890" y="1538110"/>
                  </a:lnTo>
                  <a:lnTo>
                    <a:pt x="1632399" y="1548266"/>
                  </a:lnTo>
                  <a:lnTo>
                    <a:pt x="1628591" y="1558421"/>
                  </a:lnTo>
                  <a:lnTo>
                    <a:pt x="1623830" y="1568577"/>
                  </a:lnTo>
                  <a:lnTo>
                    <a:pt x="1618435" y="1579050"/>
                  </a:lnTo>
                  <a:lnTo>
                    <a:pt x="1611771" y="1589840"/>
                  </a:lnTo>
                  <a:lnTo>
                    <a:pt x="1604472" y="1600313"/>
                  </a:lnTo>
                  <a:lnTo>
                    <a:pt x="1598442" y="1608564"/>
                  </a:lnTo>
                  <a:lnTo>
                    <a:pt x="1592095" y="1616181"/>
                  </a:lnTo>
                  <a:lnTo>
                    <a:pt x="1585430" y="1623163"/>
                  </a:lnTo>
                  <a:lnTo>
                    <a:pt x="1579400" y="1629827"/>
                  </a:lnTo>
                  <a:lnTo>
                    <a:pt x="1572736" y="1635857"/>
                  </a:lnTo>
                  <a:lnTo>
                    <a:pt x="1566706" y="1641569"/>
                  </a:lnTo>
                  <a:lnTo>
                    <a:pt x="1560041" y="1646647"/>
                  </a:lnTo>
                  <a:lnTo>
                    <a:pt x="1553377" y="1650773"/>
                  </a:lnTo>
                  <a:lnTo>
                    <a:pt x="1547347" y="1655216"/>
                  </a:lnTo>
                  <a:lnTo>
                    <a:pt x="1540683" y="1659024"/>
                  </a:lnTo>
                  <a:lnTo>
                    <a:pt x="1534653" y="1662198"/>
                  </a:lnTo>
                  <a:lnTo>
                    <a:pt x="1527988" y="1665054"/>
                  </a:lnTo>
                  <a:lnTo>
                    <a:pt x="1521641" y="1667593"/>
                  </a:lnTo>
                  <a:lnTo>
                    <a:pt x="1515611" y="1669814"/>
                  </a:lnTo>
                  <a:lnTo>
                    <a:pt x="1509264" y="1671719"/>
                  </a:lnTo>
                  <a:lnTo>
                    <a:pt x="1503552" y="1673305"/>
                  </a:lnTo>
                  <a:lnTo>
                    <a:pt x="1504821" y="1682191"/>
                  </a:lnTo>
                  <a:lnTo>
                    <a:pt x="1505456" y="1691077"/>
                  </a:lnTo>
                  <a:lnTo>
                    <a:pt x="1505773" y="1699329"/>
                  </a:lnTo>
                  <a:lnTo>
                    <a:pt x="1505456" y="1708215"/>
                  </a:lnTo>
                  <a:lnTo>
                    <a:pt x="1504821" y="1716466"/>
                  </a:lnTo>
                  <a:lnTo>
                    <a:pt x="1503234" y="1725352"/>
                  </a:lnTo>
                  <a:lnTo>
                    <a:pt x="1501330" y="1733286"/>
                  </a:lnTo>
                  <a:lnTo>
                    <a:pt x="1499109" y="1741538"/>
                  </a:lnTo>
                  <a:lnTo>
                    <a:pt x="1496252" y="1749789"/>
                  </a:lnTo>
                  <a:lnTo>
                    <a:pt x="1492762" y="1757723"/>
                  </a:lnTo>
                  <a:lnTo>
                    <a:pt x="1488953" y="1765340"/>
                  </a:lnTo>
                  <a:lnTo>
                    <a:pt x="1484193" y="1772956"/>
                  </a:lnTo>
                  <a:lnTo>
                    <a:pt x="1479432" y="1780255"/>
                  </a:lnTo>
                  <a:lnTo>
                    <a:pt x="1474037" y="1787555"/>
                  </a:lnTo>
                  <a:lnTo>
                    <a:pt x="1468325" y="1794537"/>
                  </a:lnTo>
                  <a:lnTo>
                    <a:pt x="1461660" y="1801519"/>
                  </a:lnTo>
                  <a:lnTo>
                    <a:pt x="1454044" y="1808818"/>
                  </a:lnTo>
                  <a:lnTo>
                    <a:pt x="1446427" y="1815165"/>
                  </a:lnTo>
                  <a:lnTo>
                    <a:pt x="1438811" y="1821195"/>
                  </a:lnTo>
                  <a:lnTo>
                    <a:pt x="1430877" y="1826590"/>
                  </a:lnTo>
                  <a:lnTo>
                    <a:pt x="1422625" y="1831350"/>
                  </a:lnTo>
                  <a:lnTo>
                    <a:pt x="1414691" y="1835476"/>
                  </a:lnTo>
                  <a:lnTo>
                    <a:pt x="1406757" y="1839602"/>
                  </a:lnTo>
                  <a:lnTo>
                    <a:pt x="1398189" y="1842775"/>
                  </a:lnTo>
                  <a:lnTo>
                    <a:pt x="1390255" y="1845949"/>
                  </a:lnTo>
                  <a:lnTo>
                    <a:pt x="1382321" y="1847853"/>
                  </a:lnTo>
                  <a:lnTo>
                    <a:pt x="1373752" y="1850075"/>
                  </a:lnTo>
                  <a:lnTo>
                    <a:pt x="1365818" y="1851661"/>
                  </a:lnTo>
                  <a:lnTo>
                    <a:pt x="1357884" y="1852613"/>
                  </a:lnTo>
                  <a:lnTo>
                    <a:pt x="1349950" y="1853565"/>
                  </a:lnTo>
                  <a:lnTo>
                    <a:pt x="1342334" y="1854200"/>
                  </a:lnTo>
                  <a:lnTo>
                    <a:pt x="1334082" y="1854200"/>
                  </a:lnTo>
                  <a:lnTo>
                    <a:pt x="1327735" y="1854200"/>
                  </a:lnTo>
                  <a:lnTo>
                    <a:pt x="1321071" y="1853883"/>
                  </a:lnTo>
                  <a:lnTo>
                    <a:pt x="1308376" y="1852296"/>
                  </a:lnTo>
                  <a:lnTo>
                    <a:pt x="1295999" y="1850709"/>
                  </a:lnTo>
                  <a:lnTo>
                    <a:pt x="1284257" y="1847853"/>
                  </a:lnTo>
                  <a:lnTo>
                    <a:pt x="1272832" y="1844997"/>
                  </a:lnTo>
                  <a:lnTo>
                    <a:pt x="1262677" y="1841506"/>
                  </a:lnTo>
                  <a:lnTo>
                    <a:pt x="1253791" y="1837698"/>
                  </a:lnTo>
                  <a:lnTo>
                    <a:pt x="1245222" y="1833889"/>
                  </a:lnTo>
                  <a:lnTo>
                    <a:pt x="1240462" y="1831350"/>
                  </a:lnTo>
                  <a:lnTo>
                    <a:pt x="1236653" y="1828177"/>
                  </a:lnTo>
                  <a:lnTo>
                    <a:pt x="1232845" y="1825003"/>
                  </a:lnTo>
                  <a:lnTo>
                    <a:pt x="1229671" y="1821512"/>
                  </a:lnTo>
                  <a:lnTo>
                    <a:pt x="1226815" y="1817387"/>
                  </a:lnTo>
                  <a:lnTo>
                    <a:pt x="1224276" y="1813261"/>
                  </a:lnTo>
                  <a:lnTo>
                    <a:pt x="1222055" y="1809135"/>
                  </a:lnTo>
                  <a:lnTo>
                    <a:pt x="1220151" y="1804375"/>
                  </a:lnTo>
                  <a:lnTo>
                    <a:pt x="1219199" y="1799932"/>
                  </a:lnTo>
                  <a:lnTo>
                    <a:pt x="1217929" y="1794854"/>
                  </a:lnTo>
                  <a:lnTo>
                    <a:pt x="1217612" y="1790094"/>
                  </a:lnTo>
                  <a:lnTo>
                    <a:pt x="1217929" y="1785333"/>
                  </a:lnTo>
                  <a:lnTo>
                    <a:pt x="1218247" y="1780255"/>
                  </a:lnTo>
                  <a:lnTo>
                    <a:pt x="1219516" y="1775495"/>
                  </a:lnTo>
                  <a:lnTo>
                    <a:pt x="1221103" y="1770735"/>
                  </a:lnTo>
                  <a:lnTo>
                    <a:pt x="1223007" y="1765974"/>
                  </a:lnTo>
                  <a:lnTo>
                    <a:pt x="1225546" y="1761531"/>
                  </a:lnTo>
                  <a:lnTo>
                    <a:pt x="1228402" y="1757406"/>
                  </a:lnTo>
                  <a:lnTo>
                    <a:pt x="1231893" y="1753597"/>
                  </a:lnTo>
                  <a:lnTo>
                    <a:pt x="1235384" y="1750424"/>
                  </a:lnTo>
                  <a:lnTo>
                    <a:pt x="1239510" y="1747567"/>
                  </a:lnTo>
                  <a:lnTo>
                    <a:pt x="1243318" y="1745029"/>
                  </a:lnTo>
                  <a:lnTo>
                    <a:pt x="1247761" y="1742807"/>
                  </a:lnTo>
                  <a:lnTo>
                    <a:pt x="1252204" y="1740903"/>
                  </a:lnTo>
                  <a:lnTo>
                    <a:pt x="1256964" y="1739951"/>
                  </a:lnTo>
                  <a:lnTo>
                    <a:pt x="1261725" y="1738999"/>
                  </a:lnTo>
                  <a:lnTo>
                    <a:pt x="1266485" y="1738681"/>
                  </a:lnTo>
                  <a:lnTo>
                    <a:pt x="1271245" y="1738681"/>
                  </a:lnTo>
                  <a:lnTo>
                    <a:pt x="1276323" y="1738999"/>
                  </a:lnTo>
                  <a:lnTo>
                    <a:pt x="1281084" y="1740268"/>
                  </a:lnTo>
                  <a:lnTo>
                    <a:pt x="1285844" y="1741855"/>
                  </a:lnTo>
                  <a:lnTo>
                    <a:pt x="1290604" y="1743759"/>
                  </a:lnTo>
                  <a:lnTo>
                    <a:pt x="1294730" y="1745663"/>
                  </a:lnTo>
                  <a:lnTo>
                    <a:pt x="1302981" y="1748520"/>
                  </a:lnTo>
                  <a:lnTo>
                    <a:pt x="1308376" y="1750106"/>
                  </a:lnTo>
                  <a:lnTo>
                    <a:pt x="1314089" y="1751376"/>
                  </a:lnTo>
                  <a:lnTo>
                    <a:pt x="1320753" y="1752645"/>
                  </a:lnTo>
                  <a:lnTo>
                    <a:pt x="1327735" y="1753280"/>
                  </a:lnTo>
                  <a:lnTo>
                    <a:pt x="1335034" y="1753597"/>
                  </a:lnTo>
                  <a:lnTo>
                    <a:pt x="1342651" y="1753280"/>
                  </a:lnTo>
                  <a:lnTo>
                    <a:pt x="1350585" y="1751693"/>
                  </a:lnTo>
                  <a:lnTo>
                    <a:pt x="1354711" y="1751058"/>
                  </a:lnTo>
                  <a:lnTo>
                    <a:pt x="1358519" y="1749789"/>
                  </a:lnTo>
                  <a:lnTo>
                    <a:pt x="1362645" y="1748520"/>
                  </a:lnTo>
                  <a:lnTo>
                    <a:pt x="1366453" y="1746615"/>
                  </a:lnTo>
                  <a:lnTo>
                    <a:pt x="1370579" y="1745029"/>
                  </a:lnTo>
                  <a:lnTo>
                    <a:pt x="1374704" y="1742490"/>
                  </a:lnTo>
                  <a:lnTo>
                    <a:pt x="1378513" y="1739951"/>
                  </a:lnTo>
                  <a:lnTo>
                    <a:pt x="1382638" y="1736777"/>
                  </a:lnTo>
                  <a:lnTo>
                    <a:pt x="1386764" y="1733604"/>
                  </a:lnTo>
                  <a:lnTo>
                    <a:pt x="1390255" y="1730113"/>
                  </a:lnTo>
                  <a:lnTo>
                    <a:pt x="1394063" y="1726622"/>
                  </a:lnTo>
                  <a:lnTo>
                    <a:pt x="1395650" y="1724083"/>
                  </a:lnTo>
                  <a:lnTo>
                    <a:pt x="1397554" y="1721544"/>
                  </a:lnTo>
                  <a:lnTo>
                    <a:pt x="1399776" y="1718688"/>
                  </a:lnTo>
                  <a:lnTo>
                    <a:pt x="1401680" y="1715197"/>
                  </a:lnTo>
                  <a:lnTo>
                    <a:pt x="1402949" y="1711071"/>
                  </a:lnTo>
                  <a:lnTo>
                    <a:pt x="1404219" y="1706628"/>
                  </a:lnTo>
                  <a:lnTo>
                    <a:pt x="1404853" y="1701868"/>
                  </a:lnTo>
                  <a:lnTo>
                    <a:pt x="1404853" y="1696473"/>
                  </a:lnTo>
                  <a:lnTo>
                    <a:pt x="1404536" y="1691077"/>
                  </a:lnTo>
                  <a:lnTo>
                    <a:pt x="1403266" y="1684413"/>
                  </a:lnTo>
                  <a:lnTo>
                    <a:pt x="1401362" y="1677748"/>
                  </a:lnTo>
                  <a:lnTo>
                    <a:pt x="1398189" y="1670449"/>
                  </a:lnTo>
                  <a:lnTo>
                    <a:pt x="1394063" y="1662515"/>
                  </a:lnTo>
                  <a:lnTo>
                    <a:pt x="1388668" y="1654264"/>
                  </a:lnTo>
                  <a:lnTo>
                    <a:pt x="1374387" y="1639031"/>
                  </a:lnTo>
                  <a:lnTo>
                    <a:pt x="1350585" y="1614276"/>
                  </a:lnTo>
                  <a:lnTo>
                    <a:pt x="1301077" y="1562864"/>
                  </a:lnTo>
                  <a:lnTo>
                    <a:pt x="1286161" y="1547631"/>
                  </a:lnTo>
                  <a:lnTo>
                    <a:pt x="1275371" y="1536523"/>
                  </a:lnTo>
                  <a:lnTo>
                    <a:pt x="1276323" y="1535889"/>
                  </a:lnTo>
                  <a:lnTo>
                    <a:pt x="1272832" y="1531446"/>
                  </a:lnTo>
                  <a:lnTo>
                    <a:pt x="1269976" y="1527003"/>
                  </a:lnTo>
                  <a:lnTo>
                    <a:pt x="1267120" y="1522559"/>
                  </a:lnTo>
                  <a:lnTo>
                    <a:pt x="1264898" y="1518434"/>
                  </a:lnTo>
                  <a:lnTo>
                    <a:pt x="1262677" y="1513991"/>
                  </a:lnTo>
                  <a:lnTo>
                    <a:pt x="1261407" y="1509548"/>
                  </a:lnTo>
                  <a:lnTo>
                    <a:pt x="1259821" y="1505105"/>
                  </a:lnTo>
                  <a:lnTo>
                    <a:pt x="1259503" y="1500979"/>
                  </a:lnTo>
                  <a:lnTo>
                    <a:pt x="1259186" y="1496536"/>
                  </a:lnTo>
                  <a:lnTo>
                    <a:pt x="1259503" y="1491776"/>
                  </a:lnTo>
                  <a:lnTo>
                    <a:pt x="1260455" y="1487333"/>
                  </a:lnTo>
                  <a:lnTo>
                    <a:pt x="1262042" y="1482890"/>
                  </a:lnTo>
                  <a:lnTo>
                    <a:pt x="1264581" y="1478129"/>
                  </a:lnTo>
                  <a:lnTo>
                    <a:pt x="1267437" y="1474003"/>
                  </a:lnTo>
                  <a:lnTo>
                    <a:pt x="1271245" y="1469243"/>
                  </a:lnTo>
                  <a:lnTo>
                    <a:pt x="1275371" y="1464483"/>
                  </a:lnTo>
                  <a:lnTo>
                    <a:pt x="1280766" y="1460040"/>
                  </a:lnTo>
                  <a:lnTo>
                    <a:pt x="1285209" y="1456549"/>
                  </a:lnTo>
                  <a:lnTo>
                    <a:pt x="1289970" y="1454010"/>
                  </a:lnTo>
                  <a:lnTo>
                    <a:pt x="1294730" y="1451788"/>
                  </a:lnTo>
                  <a:lnTo>
                    <a:pt x="1299173" y="1450202"/>
                  </a:lnTo>
                  <a:lnTo>
                    <a:pt x="1303933" y="1449567"/>
                  </a:lnTo>
                  <a:lnTo>
                    <a:pt x="1308376" y="1449249"/>
                  </a:lnTo>
                  <a:lnTo>
                    <a:pt x="1313137" y="1449567"/>
                  </a:lnTo>
                  <a:lnTo>
                    <a:pt x="1317262" y="1450202"/>
                  </a:lnTo>
                  <a:lnTo>
                    <a:pt x="1321705" y="1451788"/>
                  </a:lnTo>
                  <a:lnTo>
                    <a:pt x="1326148" y="1453058"/>
                  </a:lnTo>
                  <a:lnTo>
                    <a:pt x="1330274" y="1455279"/>
                  </a:lnTo>
                  <a:lnTo>
                    <a:pt x="1334400" y="1457818"/>
                  </a:lnTo>
                  <a:lnTo>
                    <a:pt x="1338843" y="1460357"/>
                  </a:lnTo>
                  <a:lnTo>
                    <a:pt x="1342968" y="1463531"/>
                  </a:lnTo>
                  <a:lnTo>
                    <a:pt x="1346777" y="1467022"/>
                  </a:lnTo>
                  <a:lnTo>
                    <a:pt x="1348046" y="1466387"/>
                  </a:lnTo>
                  <a:lnTo>
                    <a:pt x="1351220" y="1469878"/>
                  </a:lnTo>
                  <a:lnTo>
                    <a:pt x="1357884" y="1476542"/>
                  </a:lnTo>
                  <a:lnTo>
                    <a:pt x="1364549" y="1483207"/>
                  </a:lnTo>
                  <a:lnTo>
                    <a:pt x="1370896" y="1489871"/>
                  </a:lnTo>
                  <a:lnTo>
                    <a:pt x="1451822" y="1572702"/>
                  </a:lnTo>
                  <a:lnTo>
                    <a:pt x="1454996" y="1573654"/>
                  </a:lnTo>
                  <a:lnTo>
                    <a:pt x="1459439" y="1575241"/>
                  </a:lnTo>
                  <a:lnTo>
                    <a:pt x="1464834" y="1576193"/>
                  </a:lnTo>
                  <a:lnTo>
                    <a:pt x="1468325" y="1576193"/>
                  </a:lnTo>
                  <a:lnTo>
                    <a:pt x="1472133" y="1576193"/>
                  </a:lnTo>
                  <a:lnTo>
                    <a:pt x="1476259" y="1575876"/>
                  </a:lnTo>
                  <a:lnTo>
                    <a:pt x="1480385" y="1575241"/>
                  </a:lnTo>
                  <a:lnTo>
                    <a:pt x="1485145" y="1573654"/>
                  </a:lnTo>
                  <a:lnTo>
                    <a:pt x="1489588" y="1571433"/>
                  </a:lnTo>
                  <a:lnTo>
                    <a:pt x="1494983" y="1568894"/>
                  </a:lnTo>
                  <a:lnTo>
                    <a:pt x="1500378" y="1565403"/>
                  </a:lnTo>
                  <a:lnTo>
                    <a:pt x="1505773" y="1560643"/>
                  </a:lnTo>
                  <a:lnTo>
                    <a:pt x="1511486" y="1555248"/>
                  </a:lnTo>
                  <a:lnTo>
                    <a:pt x="1517515" y="1548583"/>
                  </a:lnTo>
                  <a:lnTo>
                    <a:pt x="1523228" y="1540966"/>
                  </a:lnTo>
                  <a:lnTo>
                    <a:pt x="1527354" y="1535571"/>
                  </a:lnTo>
                  <a:lnTo>
                    <a:pt x="1530527" y="1529859"/>
                  </a:lnTo>
                  <a:lnTo>
                    <a:pt x="1533066" y="1524781"/>
                  </a:lnTo>
                  <a:lnTo>
                    <a:pt x="1535605" y="1519703"/>
                  </a:lnTo>
                  <a:lnTo>
                    <a:pt x="1537509" y="1515260"/>
                  </a:lnTo>
                  <a:lnTo>
                    <a:pt x="1538461" y="1511135"/>
                  </a:lnTo>
                  <a:lnTo>
                    <a:pt x="1539731" y="1507009"/>
                  </a:lnTo>
                  <a:lnTo>
                    <a:pt x="1540365" y="1503518"/>
                  </a:lnTo>
                  <a:lnTo>
                    <a:pt x="1540683" y="1500027"/>
                  </a:lnTo>
                  <a:lnTo>
                    <a:pt x="1541000" y="1496853"/>
                  </a:lnTo>
                  <a:lnTo>
                    <a:pt x="1540683" y="1491776"/>
                  </a:lnTo>
                  <a:lnTo>
                    <a:pt x="1539731" y="1487967"/>
                  </a:lnTo>
                  <a:lnTo>
                    <a:pt x="1538461" y="1486063"/>
                  </a:lnTo>
                  <a:lnTo>
                    <a:pt x="1439128" y="1388951"/>
                  </a:lnTo>
                  <a:lnTo>
                    <a:pt x="1428973" y="1379113"/>
                  </a:lnTo>
                  <a:lnTo>
                    <a:pt x="1419452" y="1369275"/>
                  </a:lnTo>
                  <a:lnTo>
                    <a:pt x="1413105" y="1363880"/>
                  </a:lnTo>
                  <a:lnTo>
                    <a:pt x="1414057" y="1363245"/>
                  </a:lnTo>
                  <a:lnTo>
                    <a:pt x="1410248" y="1358802"/>
                  </a:lnTo>
                  <a:lnTo>
                    <a:pt x="1407075" y="1354359"/>
                  </a:lnTo>
                  <a:lnTo>
                    <a:pt x="1404219" y="1350551"/>
                  </a:lnTo>
                  <a:lnTo>
                    <a:pt x="1401680" y="1346108"/>
                  </a:lnTo>
                  <a:lnTo>
                    <a:pt x="1399458" y="1341665"/>
                  </a:lnTo>
                  <a:lnTo>
                    <a:pt x="1397554" y="1337222"/>
                  </a:lnTo>
                  <a:lnTo>
                    <a:pt x="1395967" y="1332461"/>
                  </a:lnTo>
                  <a:lnTo>
                    <a:pt x="1395333" y="1328335"/>
                  </a:lnTo>
                  <a:lnTo>
                    <a:pt x="1395015" y="1323892"/>
                  </a:lnTo>
                  <a:lnTo>
                    <a:pt x="1395015" y="1319132"/>
                  </a:lnTo>
                  <a:lnTo>
                    <a:pt x="1395967" y="1314689"/>
                  </a:lnTo>
                  <a:lnTo>
                    <a:pt x="1397554" y="1309929"/>
                  </a:lnTo>
                  <a:lnTo>
                    <a:pt x="1399458" y="1305168"/>
                  </a:lnTo>
                  <a:lnTo>
                    <a:pt x="1402314" y="1300408"/>
                  </a:lnTo>
                  <a:lnTo>
                    <a:pt x="1405805" y="1295647"/>
                  </a:lnTo>
                  <a:lnTo>
                    <a:pt x="1410248" y="1290570"/>
                  </a:lnTo>
                  <a:lnTo>
                    <a:pt x="1415326" y="1286444"/>
                  </a:lnTo>
                  <a:lnTo>
                    <a:pt x="1420086" y="1282318"/>
                  </a:lnTo>
                  <a:lnTo>
                    <a:pt x="1425164" y="1279462"/>
                  </a:lnTo>
                  <a:lnTo>
                    <a:pt x="1429925" y="1277558"/>
                  </a:lnTo>
                  <a:lnTo>
                    <a:pt x="1435002" y="1275971"/>
                  </a:lnTo>
                  <a:lnTo>
                    <a:pt x="1439763" y="1275019"/>
                  </a:lnTo>
                  <a:lnTo>
                    <a:pt x="1444523" y="1275019"/>
                  </a:lnTo>
                  <a:lnTo>
                    <a:pt x="1449283" y="1275336"/>
                  </a:lnTo>
                  <a:lnTo>
                    <a:pt x="1453726" y="1275971"/>
                  </a:lnTo>
                  <a:lnTo>
                    <a:pt x="1458487" y="1277558"/>
                  </a:lnTo>
                  <a:lnTo>
                    <a:pt x="1462930" y="1279462"/>
                  </a:lnTo>
                  <a:lnTo>
                    <a:pt x="1467056" y="1281049"/>
                  </a:lnTo>
                  <a:lnTo>
                    <a:pt x="1471181" y="1283588"/>
                  </a:lnTo>
                  <a:lnTo>
                    <a:pt x="1475307" y="1286444"/>
                  </a:lnTo>
                  <a:lnTo>
                    <a:pt x="1482923" y="1291839"/>
                  </a:lnTo>
                  <a:lnTo>
                    <a:pt x="1483241" y="1291839"/>
                  </a:lnTo>
                  <a:lnTo>
                    <a:pt x="1486732" y="1295013"/>
                  </a:lnTo>
                  <a:lnTo>
                    <a:pt x="1493714" y="1301360"/>
                  </a:lnTo>
                  <a:lnTo>
                    <a:pt x="1500061" y="1307072"/>
                  </a:lnTo>
                  <a:lnTo>
                    <a:pt x="1596855" y="1400059"/>
                  </a:lnTo>
                  <a:lnTo>
                    <a:pt x="1601933" y="1403550"/>
                  </a:lnTo>
                  <a:lnTo>
                    <a:pt x="1609867" y="1408310"/>
                  </a:lnTo>
                  <a:lnTo>
                    <a:pt x="1616849" y="1411484"/>
                  </a:lnTo>
                  <a:lnTo>
                    <a:pt x="1623513" y="1413705"/>
                  </a:lnTo>
                  <a:lnTo>
                    <a:pt x="1629226" y="1415609"/>
                  </a:lnTo>
                  <a:lnTo>
                    <a:pt x="1634621" y="1416561"/>
                  </a:lnTo>
                  <a:lnTo>
                    <a:pt x="1639698" y="1417196"/>
                  </a:lnTo>
                  <a:lnTo>
                    <a:pt x="1644459" y="1417196"/>
                  </a:lnTo>
                  <a:lnTo>
                    <a:pt x="1648902" y="1416244"/>
                  </a:lnTo>
                  <a:lnTo>
                    <a:pt x="1653027" y="1415609"/>
                  </a:lnTo>
                  <a:lnTo>
                    <a:pt x="1656201" y="1414023"/>
                  </a:lnTo>
                  <a:lnTo>
                    <a:pt x="1659375" y="1412753"/>
                  </a:lnTo>
                  <a:lnTo>
                    <a:pt x="1662548" y="1410849"/>
                  </a:lnTo>
                  <a:lnTo>
                    <a:pt x="1665087" y="1409262"/>
                  </a:lnTo>
                  <a:lnTo>
                    <a:pt x="1669213" y="1405771"/>
                  </a:lnTo>
                  <a:lnTo>
                    <a:pt x="1672704" y="1402598"/>
                  </a:lnTo>
                  <a:lnTo>
                    <a:pt x="1674926" y="1400376"/>
                  </a:lnTo>
                  <a:lnTo>
                    <a:pt x="1676195" y="1398155"/>
                  </a:lnTo>
                  <a:lnTo>
                    <a:pt x="1677782" y="1395933"/>
                  </a:lnTo>
                  <a:lnTo>
                    <a:pt x="1678734" y="1393712"/>
                  </a:lnTo>
                  <a:lnTo>
                    <a:pt x="1679686" y="1391173"/>
                  </a:lnTo>
                  <a:lnTo>
                    <a:pt x="1680003" y="1388634"/>
                  </a:lnTo>
                  <a:lnTo>
                    <a:pt x="1680321" y="1386095"/>
                  </a:lnTo>
                  <a:lnTo>
                    <a:pt x="1680321" y="1383556"/>
                  </a:lnTo>
                  <a:lnTo>
                    <a:pt x="1680003" y="1378478"/>
                  </a:lnTo>
                  <a:lnTo>
                    <a:pt x="1678734" y="1373083"/>
                  </a:lnTo>
                  <a:lnTo>
                    <a:pt x="1677464" y="1367371"/>
                  </a:lnTo>
                  <a:lnTo>
                    <a:pt x="1674926" y="1361976"/>
                  </a:lnTo>
                  <a:lnTo>
                    <a:pt x="1672387" y="1356898"/>
                  </a:lnTo>
                  <a:lnTo>
                    <a:pt x="1669213" y="1351820"/>
                  </a:lnTo>
                  <a:lnTo>
                    <a:pt x="1666039" y="1346742"/>
                  </a:lnTo>
                  <a:lnTo>
                    <a:pt x="1662865" y="1341982"/>
                  </a:lnTo>
                  <a:lnTo>
                    <a:pt x="1655884" y="1333731"/>
                  </a:lnTo>
                  <a:lnTo>
                    <a:pt x="1650171" y="1326749"/>
                  </a:lnTo>
                  <a:lnTo>
                    <a:pt x="1645728" y="1321988"/>
                  </a:lnTo>
                  <a:lnTo>
                    <a:pt x="1643507" y="1320084"/>
                  </a:lnTo>
                  <a:lnTo>
                    <a:pt x="1596538" y="1276606"/>
                  </a:lnTo>
                  <a:lnTo>
                    <a:pt x="1565437" y="1247726"/>
                  </a:lnTo>
                  <a:lnTo>
                    <a:pt x="1555916" y="1238523"/>
                  </a:lnTo>
                  <a:lnTo>
                    <a:pt x="1551155" y="1233762"/>
                  </a:lnTo>
                  <a:lnTo>
                    <a:pt x="1546712" y="1228685"/>
                  </a:lnTo>
                  <a:lnTo>
                    <a:pt x="1542269" y="1223607"/>
                  </a:lnTo>
                  <a:lnTo>
                    <a:pt x="1538144" y="1218529"/>
                  </a:lnTo>
                  <a:lnTo>
                    <a:pt x="1534653" y="1213134"/>
                  </a:lnTo>
                  <a:lnTo>
                    <a:pt x="1531479" y="1207104"/>
                  </a:lnTo>
                  <a:lnTo>
                    <a:pt x="1528940" y="1201392"/>
                  </a:lnTo>
                  <a:lnTo>
                    <a:pt x="1527671" y="1195679"/>
                  </a:lnTo>
                  <a:lnTo>
                    <a:pt x="1527354" y="1192188"/>
                  </a:lnTo>
                  <a:lnTo>
                    <a:pt x="1527036" y="1189332"/>
                  </a:lnTo>
                  <a:lnTo>
                    <a:pt x="1527036" y="1186158"/>
                  </a:lnTo>
                  <a:lnTo>
                    <a:pt x="1527354" y="1182985"/>
                  </a:lnTo>
                  <a:lnTo>
                    <a:pt x="1527671" y="1179811"/>
                  </a:lnTo>
                  <a:lnTo>
                    <a:pt x="1528623" y="1176638"/>
                  </a:lnTo>
                  <a:lnTo>
                    <a:pt x="1529892" y="1173464"/>
                  </a:lnTo>
                  <a:lnTo>
                    <a:pt x="1531162" y="1169973"/>
                  </a:lnTo>
                  <a:lnTo>
                    <a:pt x="1533066" y="1166482"/>
                  </a:lnTo>
                  <a:lnTo>
                    <a:pt x="1535288" y="1163309"/>
                  </a:lnTo>
                  <a:lnTo>
                    <a:pt x="1537826" y="1159818"/>
                  </a:lnTo>
                  <a:lnTo>
                    <a:pt x="1540683" y="1156327"/>
                  </a:lnTo>
                  <a:lnTo>
                    <a:pt x="1543539" y="1152836"/>
                  </a:lnTo>
                  <a:lnTo>
                    <a:pt x="1547030" y="1149979"/>
                  </a:lnTo>
                  <a:lnTo>
                    <a:pt x="1549886" y="1147441"/>
                  </a:lnTo>
                  <a:lnTo>
                    <a:pt x="1553060" y="1145219"/>
                  </a:lnTo>
                  <a:lnTo>
                    <a:pt x="1555916" y="1143632"/>
                  </a:lnTo>
                  <a:lnTo>
                    <a:pt x="1559407" y="1142045"/>
                  </a:lnTo>
                  <a:lnTo>
                    <a:pt x="1562263" y="1140459"/>
                  </a:lnTo>
                  <a:lnTo>
                    <a:pt x="1565437" y="1139507"/>
                  </a:lnTo>
                  <a:lnTo>
                    <a:pt x="1568293" y="1139189"/>
                  </a:lnTo>
                  <a:lnTo>
                    <a:pt x="1571784" y="1138872"/>
                  </a:lnTo>
                  <a:lnTo>
                    <a:pt x="1574640" y="1138237"/>
                  </a:lnTo>
                  <a:close/>
                  <a:moveTo>
                    <a:pt x="758825" y="1123950"/>
                  </a:moveTo>
                  <a:lnTo>
                    <a:pt x="763905" y="1123950"/>
                  </a:lnTo>
                  <a:lnTo>
                    <a:pt x="768985" y="1123950"/>
                  </a:lnTo>
                  <a:lnTo>
                    <a:pt x="774065" y="1124266"/>
                  </a:lnTo>
                  <a:lnTo>
                    <a:pt x="779145" y="1124583"/>
                  </a:lnTo>
                  <a:lnTo>
                    <a:pt x="784225" y="1125532"/>
                  </a:lnTo>
                  <a:lnTo>
                    <a:pt x="789305" y="1126797"/>
                  </a:lnTo>
                  <a:lnTo>
                    <a:pt x="794067" y="1127746"/>
                  </a:lnTo>
                  <a:lnTo>
                    <a:pt x="799147" y="1129644"/>
                  </a:lnTo>
                  <a:lnTo>
                    <a:pt x="803910" y="1131543"/>
                  </a:lnTo>
                  <a:lnTo>
                    <a:pt x="808672" y="1133124"/>
                  </a:lnTo>
                  <a:lnTo>
                    <a:pt x="813435" y="1135339"/>
                  </a:lnTo>
                  <a:lnTo>
                    <a:pt x="817880" y="1137870"/>
                  </a:lnTo>
                  <a:lnTo>
                    <a:pt x="822642" y="1141033"/>
                  </a:lnTo>
                  <a:lnTo>
                    <a:pt x="827087" y="1143880"/>
                  </a:lnTo>
                  <a:lnTo>
                    <a:pt x="830897" y="1147044"/>
                  </a:lnTo>
                  <a:lnTo>
                    <a:pt x="835025" y="1150840"/>
                  </a:lnTo>
                  <a:lnTo>
                    <a:pt x="839152" y="1154320"/>
                  </a:lnTo>
                  <a:lnTo>
                    <a:pt x="842962" y="1158432"/>
                  </a:lnTo>
                  <a:lnTo>
                    <a:pt x="846137" y="1162228"/>
                  </a:lnTo>
                  <a:lnTo>
                    <a:pt x="849630" y="1166657"/>
                  </a:lnTo>
                  <a:lnTo>
                    <a:pt x="852487" y="1171086"/>
                  </a:lnTo>
                  <a:lnTo>
                    <a:pt x="855345" y="1175515"/>
                  </a:lnTo>
                  <a:lnTo>
                    <a:pt x="857885" y="1179944"/>
                  </a:lnTo>
                  <a:lnTo>
                    <a:pt x="860107" y="1184689"/>
                  </a:lnTo>
                  <a:lnTo>
                    <a:pt x="862330" y="1189435"/>
                  </a:lnTo>
                  <a:lnTo>
                    <a:pt x="864235" y="1194180"/>
                  </a:lnTo>
                  <a:lnTo>
                    <a:pt x="865505" y="1198925"/>
                  </a:lnTo>
                  <a:lnTo>
                    <a:pt x="867092" y="1203987"/>
                  </a:lnTo>
                  <a:lnTo>
                    <a:pt x="868045" y="1209048"/>
                  </a:lnTo>
                  <a:lnTo>
                    <a:pt x="868997" y="1213793"/>
                  </a:lnTo>
                  <a:lnTo>
                    <a:pt x="869315" y="1218855"/>
                  </a:lnTo>
                  <a:lnTo>
                    <a:pt x="869632" y="1223917"/>
                  </a:lnTo>
                  <a:lnTo>
                    <a:pt x="869950" y="1228978"/>
                  </a:lnTo>
                  <a:lnTo>
                    <a:pt x="869632" y="1234356"/>
                  </a:lnTo>
                  <a:lnTo>
                    <a:pt x="869315" y="1239418"/>
                  </a:lnTo>
                  <a:lnTo>
                    <a:pt x="868680" y="1244479"/>
                  </a:lnTo>
                  <a:lnTo>
                    <a:pt x="867727" y="1249541"/>
                  </a:lnTo>
                  <a:lnTo>
                    <a:pt x="866775" y="1254603"/>
                  </a:lnTo>
                  <a:lnTo>
                    <a:pt x="865187" y="1259348"/>
                  </a:lnTo>
                  <a:lnTo>
                    <a:pt x="863917" y="1264409"/>
                  </a:lnTo>
                  <a:lnTo>
                    <a:pt x="862012" y="1269155"/>
                  </a:lnTo>
                  <a:lnTo>
                    <a:pt x="859790" y="1273900"/>
                  </a:lnTo>
                  <a:lnTo>
                    <a:pt x="857250" y="1278645"/>
                  </a:lnTo>
                  <a:lnTo>
                    <a:pt x="854710" y="1283074"/>
                  </a:lnTo>
                  <a:lnTo>
                    <a:pt x="852170" y="1287503"/>
                  </a:lnTo>
                  <a:lnTo>
                    <a:pt x="848995" y="1291932"/>
                  </a:lnTo>
                  <a:lnTo>
                    <a:pt x="845502" y="1296361"/>
                  </a:lnTo>
                  <a:lnTo>
                    <a:pt x="842327" y="1300157"/>
                  </a:lnTo>
                  <a:lnTo>
                    <a:pt x="838200" y="1304269"/>
                  </a:lnTo>
                  <a:lnTo>
                    <a:pt x="700405" y="1441882"/>
                  </a:lnTo>
                  <a:lnTo>
                    <a:pt x="696595" y="1445678"/>
                  </a:lnTo>
                  <a:lnTo>
                    <a:pt x="692150" y="1449158"/>
                  </a:lnTo>
                  <a:lnTo>
                    <a:pt x="688022" y="1452321"/>
                  </a:lnTo>
                  <a:lnTo>
                    <a:pt x="683260" y="1455485"/>
                  </a:lnTo>
                  <a:lnTo>
                    <a:pt x="679132" y="1458332"/>
                  </a:lnTo>
                  <a:lnTo>
                    <a:pt x="674370" y="1460863"/>
                  </a:lnTo>
                  <a:lnTo>
                    <a:pt x="669925" y="1463393"/>
                  </a:lnTo>
                  <a:lnTo>
                    <a:pt x="664845" y="1465608"/>
                  </a:lnTo>
                  <a:lnTo>
                    <a:pt x="660082" y="1467189"/>
                  </a:lnTo>
                  <a:lnTo>
                    <a:pt x="655320" y="1468771"/>
                  </a:lnTo>
                  <a:lnTo>
                    <a:pt x="650240" y="1470353"/>
                  </a:lnTo>
                  <a:lnTo>
                    <a:pt x="645160" y="1471302"/>
                  </a:lnTo>
                  <a:lnTo>
                    <a:pt x="640080" y="1471935"/>
                  </a:lnTo>
                  <a:lnTo>
                    <a:pt x="635000" y="1472884"/>
                  </a:lnTo>
                  <a:lnTo>
                    <a:pt x="629920" y="1473200"/>
                  </a:lnTo>
                  <a:lnTo>
                    <a:pt x="624840" y="1473200"/>
                  </a:lnTo>
                  <a:lnTo>
                    <a:pt x="619442" y="1473200"/>
                  </a:lnTo>
                  <a:lnTo>
                    <a:pt x="614362" y="1472884"/>
                  </a:lnTo>
                  <a:lnTo>
                    <a:pt x="609282" y="1472251"/>
                  </a:lnTo>
                  <a:lnTo>
                    <a:pt x="604519" y="1471302"/>
                  </a:lnTo>
                  <a:lnTo>
                    <a:pt x="599439" y="1470353"/>
                  </a:lnTo>
                  <a:lnTo>
                    <a:pt x="594359" y="1469088"/>
                  </a:lnTo>
                  <a:lnTo>
                    <a:pt x="589597" y="1467822"/>
                  </a:lnTo>
                  <a:lnTo>
                    <a:pt x="584834" y="1465924"/>
                  </a:lnTo>
                  <a:lnTo>
                    <a:pt x="579754" y="1463710"/>
                  </a:lnTo>
                  <a:lnTo>
                    <a:pt x="575627" y="1461495"/>
                  </a:lnTo>
                  <a:lnTo>
                    <a:pt x="570864" y="1458964"/>
                  </a:lnTo>
                  <a:lnTo>
                    <a:pt x="566419" y="1456117"/>
                  </a:lnTo>
                  <a:lnTo>
                    <a:pt x="561974" y="1453270"/>
                  </a:lnTo>
                  <a:lnTo>
                    <a:pt x="557529" y="1449790"/>
                  </a:lnTo>
                  <a:lnTo>
                    <a:pt x="553719" y="1446310"/>
                  </a:lnTo>
                  <a:lnTo>
                    <a:pt x="549592" y="1442514"/>
                  </a:lnTo>
                  <a:lnTo>
                    <a:pt x="546099" y="1438718"/>
                  </a:lnTo>
                  <a:lnTo>
                    <a:pt x="542289" y="1434605"/>
                  </a:lnTo>
                  <a:lnTo>
                    <a:pt x="539114" y="1430177"/>
                  </a:lnTo>
                  <a:lnTo>
                    <a:pt x="536257" y="1426064"/>
                  </a:lnTo>
                  <a:lnTo>
                    <a:pt x="533082" y="1421635"/>
                  </a:lnTo>
                  <a:lnTo>
                    <a:pt x="531177" y="1417206"/>
                  </a:lnTo>
                  <a:lnTo>
                    <a:pt x="528319" y="1412461"/>
                  </a:lnTo>
                  <a:lnTo>
                    <a:pt x="526732" y="1407716"/>
                  </a:lnTo>
                  <a:lnTo>
                    <a:pt x="524827" y="1402654"/>
                  </a:lnTo>
                  <a:lnTo>
                    <a:pt x="522922" y="1397909"/>
                  </a:lnTo>
                  <a:lnTo>
                    <a:pt x="521969" y="1392847"/>
                  </a:lnTo>
                  <a:lnTo>
                    <a:pt x="520699" y="1387786"/>
                  </a:lnTo>
                  <a:lnTo>
                    <a:pt x="520064" y="1383040"/>
                  </a:lnTo>
                  <a:lnTo>
                    <a:pt x="519429" y="1377979"/>
                  </a:lnTo>
                  <a:lnTo>
                    <a:pt x="519112" y="1372917"/>
                  </a:lnTo>
                  <a:lnTo>
                    <a:pt x="519112" y="1367856"/>
                  </a:lnTo>
                  <a:lnTo>
                    <a:pt x="519112" y="1362794"/>
                  </a:lnTo>
                  <a:lnTo>
                    <a:pt x="519747" y="1357733"/>
                  </a:lnTo>
                  <a:lnTo>
                    <a:pt x="520064" y="1352671"/>
                  </a:lnTo>
                  <a:lnTo>
                    <a:pt x="521334" y="1347609"/>
                  </a:lnTo>
                  <a:lnTo>
                    <a:pt x="522287" y="1342548"/>
                  </a:lnTo>
                  <a:lnTo>
                    <a:pt x="523874" y="1337170"/>
                  </a:lnTo>
                  <a:lnTo>
                    <a:pt x="525144" y="1332741"/>
                  </a:lnTo>
                  <a:lnTo>
                    <a:pt x="527049" y="1327996"/>
                  </a:lnTo>
                  <a:lnTo>
                    <a:pt x="529272" y="1323250"/>
                  </a:lnTo>
                  <a:lnTo>
                    <a:pt x="531494" y="1318505"/>
                  </a:lnTo>
                  <a:lnTo>
                    <a:pt x="534034" y="1313760"/>
                  </a:lnTo>
                  <a:lnTo>
                    <a:pt x="536892" y="1309331"/>
                  </a:lnTo>
                  <a:lnTo>
                    <a:pt x="539749" y="1304902"/>
                  </a:lnTo>
                  <a:lnTo>
                    <a:pt x="542924" y="1300790"/>
                  </a:lnTo>
                  <a:lnTo>
                    <a:pt x="546734" y="1296677"/>
                  </a:lnTo>
                  <a:lnTo>
                    <a:pt x="550862" y="1292564"/>
                  </a:lnTo>
                  <a:lnTo>
                    <a:pt x="688975" y="1154952"/>
                  </a:lnTo>
                  <a:lnTo>
                    <a:pt x="692467" y="1151473"/>
                  </a:lnTo>
                  <a:lnTo>
                    <a:pt x="696912" y="1147676"/>
                  </a:lnTo>
                  <a:lnTo>
                    <a:pt x="700722" y="1144513"/>
                  </a:lnTo>
                  <a:lnTo>
                    <a:pt x="705485" y="1141666"/>
                  </a:lnTo>
                  <a:lnTo>
                    <a:pt x="709930" y="1138819"/>
                  </a:lnTo>
                  <a:lnTo>
                    <a:pt x="714375" y="1136288"/>
                  </a:lnTo>
                  <a:lnTo>
                    <a:pt x="719137" y="1134073"/>
                  </a:lnTo>
                  <a:lnTo>
                    <a:pt x="723900" y="1131859"/>
                  </a:lnTo>
                  <a:lnTo>
                    <a:pt x="728980" y="1129961"/>
                  </a:lnTo>
                  <a:lnTo>
                    <a:pt x="733742" y="1128063"/>
                  </a:lnTo>
                  <a:lnTo>
                    <a:pt x="738822" y="1126797"/>
                  </a:lnTo>
                  <a:lnTo>
                    <a:pt x="743902" y="1125532"/>
                  </a:lnTo>
                  <a:lnTo>
                    <a:pt x="748665" y="1124899"/>
                  </a:lnTo>
                  <a:lnTo>
                    <a:pt x="753745" y="1124266"/>
                  </a:lnTo>
                  <a:lnTo>
                    <a:pt x="758825" y="1123950"/>
                  </a:lnTo>
                  <a:close/>
                  <a:moveTo>
                    <a:pt x="589180" y="939800"/>
                  </a:moveTo>
                  <a:lnTo>
                    <a:pt x="594264" y="939800"/>
                  </a:lnTo>
                  <a:lnTo>
                    <a:pt x="599349" y="939800"/>
                  </a:lnTo>
                  <a:lnTo>
                    <a:pt x="604434" y="940435"/>
                  </a:lnTo>
                  <a:lnTo>
                    <a:pt x="609518" y="941070"/>
                  </a:lnTo>
                  <a:lnTo>
                    <a:pt x="614285" y="941705"/>
                  </a:lnTo>
                  <a:lnTo>
                    <a:pt x="619370" y="942975"/>
                  </a:lnTo>
                  <a:lnTo>
                    <a:pt x="624454" y="944245"/>
                  </a:lnTo>
                  <a:lnTo>
                    <a:pt x="629221" y="945833"/>
                  </a:lnTo>
                  <a:lnTo>
                    <a:pt x="633988" y="947420"/>
                  </a:lnTo>
                  <a:lnTo>
                    <a:pt x="638755" y="949325"/>
                  </a:lnTo>
                  <a:lnTo>
                    <a:pt x="643522" y="951865"/>
                  </a:lnTo>
                  <a:lnTo>
                    <a:pt x="648288" y="954088"/>
                  </a:lnTo>
                  <a:lnTo>
                    <a:pt x="652737" y="956945"/>
                  </a:lnTo>
                  <a:lnTo>
                    <a:pt x="656869" y="959803"/>
                  </a:lnTo>
                  <a:lnTo>
                    <a:pt x="661000" y="963295"/>
                  </a:lnTo>
                  <a:lnTo>
                    <a:pt x="665449" y="966788"/>
                  </a:lnTo>
                  <a:lnTo>
                    <a:pt x="668945" y="970598"/>
                  </a:lnTo>
                  <a:lnTo>
                    <a:pt x="673076" y="974408"/>
                  </a:lnTo>
                  <a:lnTo>
                    <a:pt x="676254" y="978535"/>
                  </a:lnTo>
                  <a:lnTo>
                    <a:pt x="679749" y="982980"/>
                  </a:lnTo>
                  <a:lnTo>
                    <a:pt x="682927" y="987425"/>
                  </a:lnTo>
                  <a:lnTo>
                    <a:pt x="685470" y="991553"/>
                  </a:lnTo>
                  <a:lnTo>
                    <a:pt x="688012" y="996315"/>
                  </a:lnTo>
                  <a:lnTo>
                    <a:pt x="690554" y="1000760"/>
                  </a:lnTo>
                  <a:lnTo>
                    <a:pt x="692461" y="1005840"/>
                  </a:lnTo>
                  <a:lnTo>
                    <a:pt x="694368" y="1010603"/>
                  </a:lnTo>
                  <a:lnTo>
                    <a:pt x="695639" y="1015365"/>
                  </a:lnTo>
                  <a:lnTo>
                    <a:pt x="697228" y="1020445"/>
                  </a:lnTo>
                  <a:lnTo>
                    <a:pt x="698181" y="1025525"/>
                  </a:lnTo>
                  <a:lnTo>
                    <a:pt x="698817" y="1030288"/>
                  </a:lnTo>
                  <a:lnTo>
                    <a:pt x="699770" y="1035368"/>
                  </a:lnTo>
                  <a:lnTo>
                    <a:pt x="700088" y="1040448"/>
                  </a:lnTo>
                  <a:lnTo>
                    <a:pt x="700088" y="1045528"/>
                  </a:lnTo>
                  <a:lnTo>
                    <a:pt x="700088" y="1050608"/>
                  </a:lnTo>
                  <a:lnTo>
                    <a:pt x="699770" y="1055688"/>
                  </a:lnTo>
                  <a:lnTo>
                    <a:pt x="698817" y="1060768"/>
                  </a:lnTo>
                  <a:lnTo>
                    <a:pt x="697863" y="1066165"/>
                  </a:lnTo>
                  <a:lnTo>
                    <a:pt x="696910" y="1071245"/>
                  </a:lnTo>
                  <a:lnTo>
                    <a:pt x="695639" y="1076325"/>
                  </a:lnTo>
                  <a:lnTo>
                    <a:pt x="693732" y="1081088"/>
                  </a:lnTo>
                  <a:lnTo>
                    <a:pt x="692143" y="1085533"/>
                  </a:lnTo>
                  <a:lnTo>
                    <a:pt x="689919" y="1090295"/>
                  </a:lnTo>
                  <a:lnTo>
                    <a:pt x="687694" y="1095058"/>
                  </a:lnTo>
                  <a:lnTo>
                    <a:pt x="685152" y="1099820"/>
                  </a:lnTo>
                  <a:lnTo>
                    <a:pt x="682292" y="1104265"/>
                  </a:lnTo>
                  <a:lnTo>
                    <a:pt x="679114" y="1108710"/>
                  </a:lnTo>
                  <a:lnTo>
                    <a:pt x="675936" y="1113155"/>
                  </a:lnTo>
                  <a:lnTo>
                    <a:pt x="672440" y="1116965"/>
                  </a:lnTo>
                  <a:lnTo>
                    <a:pt x="668309" y="1121093"/>
                  </a:lnTo>
                  <a:lnTo>
                    <a:pt x="530389" y="1258888"/>
                  </a:lnTo>
                  <a:lnTo>
                    <a:pt x="526258" y="1262698"/>
                  </a:lnTo>
                  <a:lnTo>
                    <a:pt x="522127" y="1266508"/>
                  </a:lnTo>
                  <a:lnTo>
                    <a:pt x="517995" y="1269683"/>
                  </a:lnTo>
                  <a:lnTo>
                    <a:pt x="513546" y="1272541"/>
                  </a:lnTo>
                  <a:lnTo>
                    <a:pt x="508779" y="1275716"/>
                  </a:lnTo>
                  <a:lnTo>
                    <a:pt x="504648" y="1278256"/>
                  </a:lnTo>
                  <a:lnTo>
                    <a:pt x="499881" y="1280161"/>
                  </a:lnTo>
                  <a:lnTo>
                    <a:pt x="495115" y="1282383"/>
                  </a:lnTo>
                  <a:lnTo>
                    <a:pt x="490030" y="1284288"/>
                  </a:lnTo>
                  <a:lnTo>
                    <a:pt x="485263" y="1286193"/>
                  </a:lnTo>
                  <a:lnTo>
                    <a:pt x="480179" y="1287463"/>
                  </a:lnTo>
                  <a:lnTo>
                    <a:pt x="475412" y="1288733"/>
                  </a:lnTo>
                  <a:lnTo>
                    <a:pt x="470327" y="1289368"/>
                  </a:lnTo>
                  <a:lnTo>
                    <a:pt x="465243" y="1290003"/>
                  </a:lnTo>
                  <a:lnTo>
                    <a:pt x="460158" y="1290638"/>
                  </a:lnTo>
                  <a:lnTo>
                    <a:pt x="454756" y="1290638"/>
                  </a:lnTo>
                  <a:lnTo>
                    <a:pt x="449671" y="1290638"/>
                  </a:lnTo>
                  <a:lnTo>
                    <a:pt x="444586" y="1290003"/>
                  </a:lnTo>
                  <a:lnTo>
                    <a:pt x="439502" y="1289368"/>
                  </a:lnTo>
                  <a:lnTo>
                    <a:pt x="434417" y="1288733"/>
                  </a:lnTo>
                  <a:lnTo>
                    <a:pt x="429332" y="1287463"/>
                  </a:lnTo>
                  <a:lnTo>
                    <a:pt x="424566" y="1286511"/>
                  </a:lnTo>
                  <a:lnTo>
                    <a:pt x="419481" y="1284606"/>
                  </a:lnTo>
                  <a:lnTo>
                    <a:pt x="414714" y="1282701"/>
                  </a:lnTo>
                  <a:lnTo>
                    <a:pt x="409947" y="1281113"/>
                  </a:lnTo>
                  <a:lnTo>
                    <a:pt x="405181" y="1278891"/>
                  </a:lnTo>
                  <a:lnTo>
                    <a:pt x="401049" y="1276351"/>
                  </a:lnTo>
                  <a:lnTo>
                    <a:pt x="396600" y="1273493"/>
                  </a:lnTo>
                  <a:lnTo>
                    <a:pt x="392151" y="1270318"/>
                  </a:lnTo>
                  <a:lnTo>
                    <a:pt x="387702" y="1267143"/>
                  </a:lnTo>
                  <a:lnTo>
                    <a:pt x="383889" y="1263651"/>
                  </a:lnTo>
                  <a:lnTo>
                    <a:pt x="379758" y="1259841"/>
                  </a:lnTo>
                  <a:lnTo>
                    <a:pt x="375944" y="1256031"/>
                  </a:lnTo>
                  <a:lnTo>
                    <a:pt x="372448" y="1251903"/>
                  </a:lnTo>
                  <a:lnTo>
                    <a:pt x="369271" y="1247458"/>
                  </a:lnTo>
                  <a:lnTo>
                    <a:pt x="366410" y="1243013"/>
                  </a:lnTo>
                  <a:lnTo>
                    <a:pt x="363233" y="1238886"/>
                  </a:lnTo>
                  <a:lnTo>
                    <a:pt x="360690" y="1234123"/>
                  </a:lnTo>
                  <a:lnTo>
                    <a:pt x="358466" y="1229678"/>
                  </a:lnTo>
                  <a:lnTo>
                    <a:pt x="356559" y="1224916"/>
                  </a:lnTo>
                  <a:lnTo>
                    <a:pt x="354970" y="1219836"/>
                  </a:lnTo>
                  <a:lnTo>
                    <a:pt x="353063" y="1215073"/>
                  </a:lnTo>
                  <a:lnTo>
                    <a:pt x="352110" y="1209993"/>
                  </a:lnTo>
                  <a:lnTo>
                    <a:pt x="350839" y="1205231"/>
                  </a:lnTo>
                  <a:lnTo>
                    <a:pt x="349885" y="1200151"/>
                  </a:lnTo>
                  <a:lnTo>
                    <a:pt x="349568" y="1195070"/>
                  </a:lnTo>
                  <a:lnTo>
                    <a:pt x="349250" y="1189990"/>
                  </a:lnTo>
                  <a:lnTo>
                    <a:pt x="349250" y="1184910"/>
                  </a:lnTo>
                  <a:lnTo>
                    <a:pt x="349250" y="1179830"/>
                  </a:lnTo>
                  <a:lnTo>
                    <a:pt x="349568" y="1174750"/>
                  </a:lnTo>
                  <a:lnTo>
                    <a:pt x="350203" y="1169353"/>
                  </a:lnTo>
                  <a:lnTo>
                    <a:pt x="350839" y="1164273"/>
                  </a:lnTo>
                  <a:lnTo>
                    <a:pt x="352110" y="1159193"/>
                  </a:lnTo>
                  <a:lnTo>
                    <a:pt x="353381" y="1154430"/>
                  </a:lnTo>
                  <a:lnTo>
                    <a:pt x="355288" y="1149350"/>
                  </a:lnTo>
                  <a:lnTo>
                    <a:pt x="357195" y="1144588"/>
                  </a:lnTo>
                  <a:lnTo>
                    <a:pt x="359101" y="1140143"/>
                  </a:lnTo>
                  <a:lnTo>
                    <a:pt x="361644" y="1135380"/>
                  </a:lnTo>
                  <a:lnTo>
                    <a:pt x="364186" y="1130618"/>
                  </a:lnTo>
                  <a:lnTo>
                    <a:pt x="367046" y="1126173"/>
                  </a:lnTo>
                  <a:lnTo>
                    <a:pt x="369906" y="1121728"/>
                  </a:lnTo>
                  <a:lnTo>
                    <a:pt x="373084" y="1117283"/>
                  </a:lnTo>
                  <a:lnTo>
                    <a:pt x="376897" y="1113473"/>
                  </a:lnTo>
                  <a:lnTo>
                    <a:pt x="380393" y="1109345"/>
                  </a:lnTo>
                  <a:lnTo>
                    <a:pt x="518631" y="971550"/>
                  </a:lnTo>
                  <a:lnTo>
                    <a:pt x="522762" y="967740"/>
                  </a:lnTo>
                  <a:lnTo>
                    <a:pt x="526893" y="963930"/>
                  </a:lnTo>
                  <a:lnTo>
                    <a:pt x="531025" y="960755"/>
                  </a:lnTo>
                  <a:lnTo>
                    <a:pt x="535474" y="957898"/>
                  </a:lnTo>
                  <a:lnTo>
                    <a:pt x="539923" y="954723"/>
                  </a:lnTo>
                  <a:lnTo>
                    <a:pt x="544690" y="952183"/>
                  </a:lnTo>
                  <a:lnTo>
                    <a:pt x="549456" y="949960"/>
                  </a:lnTo>
                  <a:lnTo>
                    <a:pt x="554223" y="948055"/>
                  </a:lnTo>
                  <a:lnTo>
                    <a:pt x="558990" y="946150"/>
                  </a:lnTo>
                  <a:lnTo>
                    <a:pt x="564075" y="944245"/>
                  </a:lnTo>
                  <a:lnTo>
                    <a:pt x="568841" y="943293"/>
                  </a:lnTo>
                  <a:lnTo>
                    <a:pt x="573926" y="942023"/>
                  </a:lnTo>
                  <a:lnTo>
                    <a:pt x="579011" y="941070"/>
                  </a:lnTo>
                  <a:lnTo>
                    <a:pt x="584095" y="940435"/>
                  </a:lnTo>
                  <a:lnTo>
                    <a:pt x="589180" y="939800"/>
                  </a:lnTo>
                  <a:close/>
                  <a:moveTo>
                    <a:pt x="46448" y="457200"/>
                  </a:moveTo>
                  <a:lnTo>
                    <a:pt x="51221" y="457200"/>
                  </a:lnTo>
                  <a:lnTo>
                    <a:pt x="55993" y="457517"/>
                  </a:lnTo>
                  <a:lnTo>
                    <a:pt x="61083" y="458468"/>
                  </a:lnTo>
                  <a:lnTo>
                    <a:pt x="65219" y="459420"/>
                  </a:lnTo>
                  <a:lnTo>
                    <a:pt x="69991" y="461322"/>
                  </a:lnTo>
                  <a:lnTo>
                    <a:pt x="74445" y="463542"/>
                  </a:lnTo>
                  <a:lnTo>
                    <a:pt x="78899" y="466078"/>
                  </a:lnTo>
                  <a:lnTo>
                    <a:pt x="83035" y="468932"/>
                  </a:lnTo>
                  <a:lnTo>
                    <a:pt x="86534" y="472737"/>
                  </a:lnTo>
                  <a:lnTo>
                    <a:pt x="458759" y="855775"/>
                  </a:lnTo>
                  <a:lnTo>
                    <a:pt x="461940" y="859897"/>
                  </a:lnTo>
                  <a:lnTo>
                    <a:pt x="464803" y="863702"/>
                  </a:lnTo>
                  <a:lnTo>
                    <a:pt x="467348" y="868142"/>
                  </a:lnTo>
                  <a:lnTo>
                    <a:pt x="469575" y="872898"/>
                  </a:lnTo>
                  <a:lnTo>
                    <a:pt x="471166" y="877337"/>
                  </a:lnTo>
                  <a:lnTo>
                    <a:pt x="472120" y="882093"/>
                  </a:lnTo>
                  <a:lnTo>
                    <a:pt x="473075" y="887167"/>
                  </a:lnTo>
                  <a:lnTo>
                    <a:pt x="473075" y="891923"/>
                  </a:lnTo>
                  <a:lnTo>
                    <a:pt x="472439" y="896679"/>
                  </a:lnTo>
                  <a:lnTo>
                    <a:pt x="471802" y="901435"/>
                  </a:lnTo>
                  <a:lnTo>
                    <a:pt x="470848" y="906192"/>
                  </a:lnTo>
                  <a:lnTo>
                    <a:pt x="468939" y="910948"/>
                  </a:lnTo>
                  <a:lnTo>
                    <a:pt x="466712" y="915070"/>
                  </a:lnTo>
                  <a:lnTo>
                    <a:pt x="464167" y="919192"/>
                  </a:lnTo>
                  <a:lnTo>
                    <a:pt x="461304" y="923314"/>
                  </a:lnTo>
                  <a:lnTo>
                    <a:pt x="457486" y="927119"/>
                  </a:lnTo>
                  <a:lnTo>
                    <a:pt x="453986" y="930607"/>
                  </a:lnTo>
                  <a:lnTo>
                    <a:pt x="449851" y="933461"/>
                  </a:lnTo>
                  <a:lnTo>
                    <a:pt x="445397" y="935681"/>
                  </a:lnTo>
                  <a:lnTo>
                    <a:pt x="441261" y="937583"/>
                  </a:lnTo>
                  <a:lnTo>
                    <a:pt x="436807" y="939169"/>
                  </a:lnTo>
                  <a:lnTo>
                    <a:pt x="432035" y="940437"/>
                  </a:lnTo>
                  <a:lnTo>
                    <a:pt x="427263" y="941071"/>
                  </a:lnTo>
                  <a:lnTo>
                    <a:pt x="422491" y="941388"/>
                  </a:lnTo>
                  <a:lnTo>
                    <a:pt x="417400" y="941071"/>
                  </a:lnTo>
                  <a:lnTo>
                    <a:pt x="412628" y="940437"/>
                  </a:lnTo>
                  <a:lnTo>
                    <a:pt x="407856" y="939169"/>
                  </a:lnTo>
                  <a:lnTo>
                    <a:pt x="403084" y="937266"/>
                  </a:lnTo>
                  <a:lnTo>
                    <a:pt x="398312" y="935046"/>
                  </a:lnTo>
                  <a:lnTo>
                    <a:pt x="394176" y="932510"/>
                  </a:lnTo>
                  <a:lnTo>
                    <a:pt x="390040" y="929339"/>
                  </a:lnTo>
                  <a:lnTo>
                    <a:pt x="386222" y="925851"/>
                  </a:lnTo>
                  <a:lnTo>
                    <a:pt x="14316" y="542496"/>
                  </a:lnTo>
                  <a:lnTo>
                    <a:pt x="10499" y="538374"/>
                  </a:lnTo>
                  <a:lnTo>
                    <a:pt x="7635" y="534569"/>
                  </a:lnTo>
                  <a:lnTo>
                    <a:pt x="5090" y="530130"/>
                  </a:lnTo>
                  <a:lnTo>
                    <a:pt x="3181" y="525690"/>
                  </a:lnTo>
                  <a:lnTo>
                    <a:pt x="1909" y="520934"/>
                  </a:lnTo>
                  <a:lnTo>
                    <a:pt x="636" y="516178"/>
                  </a:lnTo>
                  <a:lnTo>
                    <a:pt x="0" y="511422"/>
                  </a:lnTo>
                  <a:lnTo>
                    <a:pt x="0" y="506348"/>
                  </a:lnTo>
                  <a:lnTo>
                    <a:pt x="318" y="501592"/>
                  </a:lnTo>
                  <a:lnTo>
                    <a:pt x="954" y="496836"/>
                  </a:lnTo>
                  <a:lnTo>
                    <a:pt x="2227" y="492397"/>
                  </a:lnTo>
                  <a:lnTo>
                    <a:pt x="4136" y="487957"/>
                  </a:lnTo>
                  <a:lnTo>
                    <a:pt x="6045" y="483518"/>
                  </a:lnTo>
                  <a:lnTo>
                    <a:pt x="8908" y="479079"/>
                  </a:lnTo>
                  <a:lnTo>
                    <a:pt x="11771" y="475274"/>
                  </a:lnTo>
                  <a:lnTo>
                    <a:pt x="15271" y="471469"/>
                  </a:lnTo>
                  <a:lnTo>
                    <a:pt x="19406" y="467981"/>
                  </a:lnTo>
                  <a:lnTo>
                    <a:pt x="23224" y="464810"/>
                  </a:lnTo>
                  <a:lnTo>
                    <a:pt x="27678" y="462908"/>
                  </a:lnTo>
                  <a:lnTo>
                    <a:pt x="32132" y="460688"/>
                  </a:lnTo>
                  <a:lnTo>
                    <a:pt x="36904" y="459103"/>
                  </a:lnTo>
                  <a:lnTo>
                    <a:pt x="41676" y="458151"/>
                  </a:lnTo>
                  <a:lnTo>
                    <a:pt x="46448" y="457200"/>
                  </a:lnTo>
                  <a:close/>
                  <a:moveTo>
                    <a:pt x="1155700" y="165100"/>
                  </a:moveTo>
                  <a:lnTo>
                    <a:pt x="1165860" y="165100"/>
                  </a:lnTo>
                  <a:lnTo>
                    <a:pt x="1176337" y="165417"/>
                  </a:lnTo>
                  <a:lnTo>
                    <a:pt x="1186497" y="165735"/>
                  </a:lnTo>
                  <a:lnTo>
                    <a:pt x="1196975" y="167004"/>
                  </a:lnTo>
                  <a:lnTo>
                    <a:pt x="1208087" y="167956"/>
                  </a:lnTo>
                  <a:lnTo>
                    <a:pt x="1229677" y="170494"/>
                  </a:lnTo>
                  <a:lnTo>
                    <a:pt x="1251902" y="173667"/>
                  </a:lnTo>
                  <a:lnTo>
                    <a:pt x="1263332" y="175888"/>
                  </a:lnTo>
                  <a:lnTo>
                    <a:pt x="1275715" y="178426"/>
                  </a:lnTo>
                  <a:lnTo>
                    <a:pt x="1289367" y="181599"/>
                  </a:lnTo>
                  <a:lnTo>
                    <a:pt x="1303020" y="184772"/>
                  </a:lnTo>
                  <a:lnTo>
                    <a:pt x="1332230" y="192704"/>
                  </a:lnTo>
                  <a:lnTo>
                    <a:pt x="1363345" y="201588"/>
                  </a:lnTo>
                  <a:lnTo>
                    <a:pt x="1395412" y="211741"/>
                  </a:lnTo>
                  <a:lnTo>
                    <a:pt x="1427797" y="222211"/>
                  </a:lnTo>
                  <a:lnTo>
                    <a:pt x="1460182" y="232682"/>
                  </a:lnTo>
                  <a:lnTo>
                    <a:pt x="1491932" y="244104"/>
                  </a:lnTo>
                  <a:lnTo>
                    <a:pt x="1522095" y="254574"/>
                  </a:lnTo>
                  <a:lnTo>
                    <a:pt x="1550352" y="264727"/>
                  </a:lnTo>
                  <a:lnTo>
                    <a:pt x="1597977" y="282813"/>
                  </a:lnTo>
                  <a:lnTo>
                    <a:pt x="1630045" y="295187"/>
                  </a:lnTo>
                  <a:lnTo>
                    <a:pt x="1642110" y="299946"/>
                  </a:lnTo>
                  <a:lnTo>
                    <a:pt x="2082800" y="746365"/>
                  </a:lnTo>
                  <a:lnTo>
                    <a:pt x="1774190" y="1098550"/>
                  </a:lnTo>
                  <a:lnTo>
                    <a:pt x="1441132" y="733991"/>
                  </a:lnTo>
                  <a:lnTo>
                    <a:pt x="1435735" y="727010"/>
                  </a:lnTo>
                  <a:lnTo>
                    <a:pt x="1420177" y="708925"/>
                  </a:lnTo>
                  <a:lnTo>
                    <a:pt x="1409065" y="696868"/>
                  </a:lnTo>
                  <a:lnTo>
                    <a:pt x="1396365" y="682908"/>
                  </a:lnTo>
                  <a:lnTo>
                    <a:pt x="1382395" y="668313"/>
                  </a:lnTo>
                  <a:lnTo>
                    <a:pt x="1366837" y="652766"/>
                  </a:lnTo>
                  <a:lnTo>
                    <a:pt x="1350645" y="636902"/>
                  </a:lnTo>
                  <a:lnTo>
                    <a:pt x="1333500" y="621672"/>
                  </a:lnTo>
                  <a:lnTo>
                    <a:pt x="1324292" y="614057"/>
                  </a:lnTo>
                  <a:lnTo>
                    <a:pt x="1315402" y="606760"/>
                  </a:lnTo>
                  <a:lnTo>
                    <a:pt x="1306512" y="599779"/>
                  </a:lnTo>
                  <a:lnTo>
                    <a:pt x="1297305" y="593434"/>
                  </a:lnTo>
                  <a:lnTo>
                    <a:pt x="1288097" y="586771"/>
                  </a:lnTo>
                  <a:lnTo>
                    <a:pt x="1279207" y="581060"/>
                  </a:lnTo>
                  <a:lnTo>
                    <a:pt x="1270000" y="575666"/>
                  </a:lnTo>
                  <a:lnTo>
                    <a:pt x="1261110" y="570907"/>
                  </a:lnTo>
                  <a:lnTo>
                    <a:pt x="1252220" y="566465"/>
                  </a:lnTo>
                  <a:lnTo>
                    <a:pt x="1243330" y="562657"/>
                  </a:lnTo>
                  <a:lnTo>
                    <a:pt x="1235075" y="559802"/>
                  </a:lnTo>
                  <a:lnTo>
                    <a:pt x="1226502" y="557581"/>
                  </a:lnTo>
                  <a:lnTo>
                    <a:pt x="1222692" y="556946"/>
                  </a:lnTo>
                  <a:lnTo>
                    <a:pt x="1218565" y="556312"/>
                  </a:lnTo>
                  <a:lnTo>
                    <a:pt x="1210627" y="555994"/>
                  </a:lnTo>
                  <a:lnTo>
                    <a:pt x="1203325" y="556312"/>
                  </a:lnTo>
                  <a:lnTo>
                    <a:pt x="1196022" y="557581"/>
                  </a:lnTo>
                  <a:lnTo>
                    <a:pt x="1189037" y="559484"/>
                  </a:lnTo>
                  <a:lnTo>
                    <a:pt x="1182052" y="562340"/>
                  </a:lnTo>
                  <a:lnTo>
                    <a:pt x="1176020" y="565195"/>
                  </a:lnTo>
                  <a:lnTo>
                    <a:pt x="1169670" y="569320"/>
                  </a:lnTo>
                  <a:lnTo>
                    <a:pt x="1163955" y="573762"/>
                  </a:lnTo>
                  <a:lnTo>
                    <a:pt x="1158557" y="578521"/>
                  </a:lnTo>
                  <a:lnTo>
                    <a:pt x="1152842" y="583598"/>
                  </a:lnTo>
                  <a:lnTo>
                    <a:pt x="1147762" y="588992"/>
                  </a:lnTo>
                  <a:lnTo>
                    <a:pt x="1143000" y="594703"/>
                  </a:lnTo>
                  <a:lnTo>
                    <a:pt x="1138872" y="601049"/>
                  </a:lnTo>
                  <a:lnTo>
                    <a:pt x="1134745" y="607077"/>
                  </a:lnTo>
                  <a:lnTo>
                    <a:pt x="1130617" y="613423"/>
                  </a:lnTo>
                  <a:lnTo>
                    <a:pt x="1127125" y="619451"/>
                  </a:lnTo>
                  <a:lnTo>
                    <a:pt x="1123315" y="626114"/>
                  </a:lnTo>
                  <a:lnTo>
                    <a:pt x="1117282" y="638488"/>
                  </a:lnTo>
                  <a:lnTo>
                    <a:pt x="1112202" y="650545"/>
                  </a:lnTo>
                  <a:lnTo>
                    <a:pt x="1108075" y="661015"/>
                  </a:lnTo>
                  <a:lnTo>
                    <a:pt x="1104900" y="670217"/>
                  </a:lnTo>
                  <a:lnTo>
                    <a:pt x="1102677" y="677197"/>
                  </a:lnTo>
                  <a:lnTo>
                    <a:pt x="1100772" y="683225"/>
                  </a:lnTo>
                  <a:lnTo>
                    <a:pt x="1098232" y="690523"/>
                  </a:lnTo>
                  <a:lnTo>
                    <a:pt x="1095057" y="697820"/>
                  </a:lnTo>
                  <a:lnTo>
                    <a:pt x="1090930" y="705435"/>
                  </a:lnTo>
                  <a:lnTo>
                    <a:pt x="1086802" y="713684"/>
                  </a:lnTo>
                  <a:lnTo>
                    <a:pt x="1082040" y="721617"/>
                  </a:lnTo>
                  <a:lnTo>
                    <a:pt x="1076325" y="729549"/>
                  </a:lnTo>
                  <a:lnTo>
                    <a:pt x="1070610" y="737481"/>
                  </a:lnTo>
                  <a:lnTo>
                    <a:pt x="1063942" y="746047"/>
                  </a:lnTo>
                  <a:lnTo>
                    <a:pt x="1057592" y="753980"/>
                  </a:lnTo>
                  <a:lnTo>
                    <a:pt x="1050607" y="761912"/>
                  </a:lnTo>
                  <a:lnTo>
                    <a:pt x="1042987" y="769844"/>
                  </a:lnTo>
                  <a:lnTo>
                    <a:pt x="1035367" y="777776"/>
                  </a:lnTo>
                  <a:lnTo>
                    <a:pt x="1027112" y="785073"/>
                  </a:lnTo>
                  <a:lnTo>
                    <a:pt x="1018857" y="792054"/>
                  </a:lnTo>
                  <a:lnTo>
                    <a:pt x="1010602" y="799351"/>
                  </a:lnTo>
                  <a:lnTo>
                    <a:pt x="1001712" y="806014"/>
                  </a:lnTo>
                  <a:lnTo>
                    <a:pt x="992505" y="812360"/>
                  </a:lnTo>
                  <a:lnTo>
                    <a:pt x="983615" y="818071"/>
                  </a:lnTo>
                  <a:lnTo>
                    <a:pt x="974407" y="823465"/>
                  </a:lnTo>
                  <a:lnTo>
                    <a:pt x="964882" y="828541"/>
                  </a:lnTo>
                  <a:lnTo>
                    <a:pt x="955357" y="832983"/>
                  </a:lnTo>
                  <a:lnTo>
                    <a:pt x="946467" y="837108"/>
                  </a:lnTo>
                  <a:lnTo>
                    <a:pt x="936942" y="839964"/>
                  </a:lnTo>
                  <a:lnTo>
                    <a:pt x="927417" y="842502"/>
                  </a:lnTo>
                  <a:lnTo>
                    <a:pt x="917892" y="844723"/>
                  </a:lnTo>
                  <a:lnTo>
                    <a:pt x="908367" y="845675"/>
                  </a:lnTo>
                  <a:lnTo>
                    <a:pt x="899477" y="845992"/>
                  </a:lnTo>
                  <a:lnTo>
                    <a:pt x="890270" y="845357"/>
                  </a:lnTo>
                  <a:lnTo>
                    <a:pt x="885507" y="845040"/>
                  </a:lnTo>
                  <a:lnTo>
                    <a:pt x="881062" y="843771"/>
                  </a:lnTo>
                  <a:lnTo>
                    <a:pt x="876617" y="843136"/>
                  </a:lnTo>
                  <a:lnTo>
                    <a:pt x="872490" y="841867"/>
                  </a:lnTo>
                  <a:lnTo>
                    <a:pt x="868045" y="840281"/>
                  </a:lnTo>
                  <a:lnTo>
                    <a:pt x="863600" y="838377"/>
                  </a:lnTo>
                  <a:lnTo>
                    <a:pt x="859472" y="836791"/>
                  </a:lnTo>
                  <a:lnTo>
                    <a:pt x="855345" y="834570"/>
                  </a:lnTo>
                  <a:lnTo>
                    <a:pt x="847407" y="829493"/>
                  </a:lnTo>
                  <a:lnTo>
                    <a:pt x="840422" y="823782"/>
                  </a:lnTo>
                  <a:lnTo>
                    <a:pt x="833755" y="818388"/>
                  </a:lnTo>
                  <a:lnTo>
                    <a:pt x="828357" y="812360"/>
                  </a:lnTo>
                  <a:lnTo>
                    <a:pt x="823277" y="805697"/>
                  </a:lnTo>
                  <a:lnTo>
                    <a:pt x="818515" y="798717"/>
                  </a:lnTo>
                  <a:lnTo>
                    <a:pt x="814705" y="791736"/>
                  </a:lnTo>
                  <a:lnTo>
                    <a:pt x="811212" y="784439"/>
                  </a:lnTo>
                  <a:lnTo>
                    <a:pt x="808672" y="777141"/>
                  </a:lnTo>
                  <a:lnTo>
                    <a:pt x="806132" y="769844"/>
                  </a:lnTo>
                  <a:lnTo>
                    <a:pt x="804227" y="762229"/>
                  </a:lnTo>
                  <a:lnTo>
                    <a:pt x="802640" y="754614"/>
                  </a:lnTo>
                  <a:lnTo>
                    <a:pt x="801687" y="746999"/>
                  </a:lnTo>
                  <a:lnTo>
                    <a:pt x="801052" y="739384"/>
                  </a:lnTo>
                  <a:lnTo>
                    <a:pt x="800100" y="731770"/>
                  </a:lnTo>
                  <a:lnTo>
                    <a:pt x="800100" y="724472"/>
                  </a:lnTo>
                  <a:lnTo>
                    <a:pt x="800100" y="717175"/>
                  </a:lnTo>
                  <a:lnTo>
                    <a:pt x="800417" y="709877"/>
                  </a:lnTo>
                  <a:lnTo>
                    <a:pt x="802005" y="696551"/>
                  </a:lnTo>
                  <a:lnTo>
                    <a:pt x="803592" y="684494"/>
                  </a:lnTo>
                  <a:lnTo>
                    <a:pt x="805497" y="673389"/>
                  </a:lnTo>
                  <a:lnTo>
                    <a:pt x="807720" y="664823"/>
                  </a:lnTo>
                  <a:lnTo>
                    <a:pt x="809307" y="657842"/>
                  </a:lnTo>
                  <a:lnTo>
                    <a:pt x="811212" y="652131"/>
                  </a:lnTo>
                  <a:lnTo>
                    <a:pt x="814387" y="646737"/>
                  </a:lnTo>
                  <a:lnTo>
                    <a:pt x="823277" y="631191"/>
                  </a:lnTo>
                  <a:lnTo>
                    <a:pt x="836930" y="606125"/>
                  </a:lnTo>
                  <a:lnTo>
                    <a:pt x="845820" y="589626"/>
                  </a:lnTo>
                  <a:lnTo>
                    <a:pt x="855345" y="571224"/>
                  </a:lnTo>
                  <a:lnTo>
                    <a:pt x="865822" y="549966"/>
                  </a:lnTo>
                  <a:lnTo>
                    <a:pt x="876935" y="527121"/>
                  </a:lnTo>
                  <a:lnTo>
                    <a:pt x="889000" y="501739"/>
                  </a:lnTo>
                  <a:lnTo>
                    <a:pt x="901382" y="474135"/>
                  </a:lnTo>
                  <a:lnTo>
                    <a:pt x="914717" y="444627"/>
                  </a:lnTo>
                  <a:lnTo>
                    <a:pt x="928052" y="413216"/>
                  </a:lnTo>
                  <a:lnTo>
                    <a:pt x="942022" y="379584"/>
                  </a:lnTo>
                  <a:lnTo>
                    <a:pt x="955675" y="343731"/>
                  </a:lnTo>
                  <a:lnTo>
                    <a:pt x="962977" y="325963"/>
                  </a:lnTo>
                  <a:lnTo>
                    <a:pt x="970280" y="309782"/>
                  </a:lnTo>
                  <a:lnTo>
                    <a:pt x="977900" y="293917"/>
                  </a:lnTo>
                  <a:lnTo>
                    <a:pt x="985202" y="279640"/>
                  </a:lnTo>
                  <a:lnTo>
                    <a:pt x="993457" y="266314"/>
                  </a:lnTo>
                  <a:lnTo>
                    <a:pt x="1001077" y="253940"/>
                  </a:lnTo>
                  <a:lnTo>
                    <a:pt x="1009015" y="242517"/>
                  </a:lnTo>
                  <a:lnTo>
                    <a:pt x="1017270" y="232364"/>
                  </a:lnTo>
                  <a:lnTo>
                    <a:pt x="1025525" y="222846"/>
                  </a:lnTo>
                  <a:lnTo>
                    <a:pt x="1034097" y="214279"/>
                  </a:lnTo>
                  <a:lnTo>
                    <a:pt x="1042670" y="206347"/>
                  </a:lnTo>
                  <a:lnTo>
                    <a:pt x="1051242" y="199367"/>
                  </a:lnTo>
                  <a:lnTo>
                    <a:pt x="1060132" y="193021"/>
                  </a:lnTo>
                  <a:lnTo>
                    <a:pt x="1069022" y="187627"/>
                  </a:lnTo>
                  <a:lnTo>
                    <a:pt x="1078230" y="182868"/>
                  </a:lnTo>
                  <a:lnTo>
                    <a:pt x="1087437" y="178426"/>
                  </a:lnTo>
                  <a:lnTo>
                    <a:pt x="1096962" y="175253"/>
                  </a:lnTo>
                  <a:lnTo>
                    <a:pt x="1106487" y="172398"/>
                  </a:lnTo>
                  <a:lnTo>
                    <a:pt x="1115695" y="169859"/>
                  </a:lnTo>
                  <a:lnTo>
                    <a:pt x="1125537" y="167956"/>
                  </a:lnTo>
                  <a:lnTo>
                    <a:pt x="1135380" y="166369"/>
                  </a:lnTo>
                  <a:lnTo>
                    <a:pt x="1145222" y="165735"/>
                  </a:lnTo>
                  <a:lnTo>
                    <a:pt x="1155700" y="165100"/>
                  </a:lnTo>
                  <a:close/>
                  <a:moveTo>
                    <a:pt x="1830538" y="0"/>
                  </a:moveTo>
                  <a:lnTo>
                    <a:pt x="1838784" y="635"/>
                  </a:lnTo>
                  <a:lnTo>
                    <a:pt x="1843225" y="952"/>
                  </a:lnTo>
                  <a:lnTo>
                    <a:pt x="1847348" y="1587"/>
                  </a:lnTo>
                  <a:lnTo>
                    <a:pt x="1851154" y="2856"/>
                  </a:lnTo>
                  <a:lnTo>
                    <a:pt x="1855277" y="4126"/>
                  </a:lnTo>
                  <a:lnTo>
                    <a:pt x="1858766" y="5712"/>
                  </a:lnTo>
                  <a:lnTo>
                    <a:pt x="1862889" y="7299"/>
                  </a:lnTo>
                  <a:lnTo>
                    <a:pt x="1866378" y="8886"/>
                  </a:lnTo>
                  <a:lnTo>
                    <a:pt x="1869867" y="11107"/>
                  </a:lnTo>
                  <a:lnTo>
                    <a:pt x="1873356" y="13328"/>
                  </a:lnTo>
                  <a:lnTo>
                    <a:pt x="1876210" y="15867"/>
                  </a:lnTo>
                  <a:lnTo>
                    <a:pt x="1879699" y="18723"/>
                  </a:lnTo>
                  <a:lnTo>
                    <a:pt x="1882553" y="21897"/>
                  </a:lnTo>
                  <a:lnTo>
                    <a:pt x="2257762" y="421109"/>
                  </a:lnTo>
                  <a:lnTo>
                    <a:pt x="2260934" y="424282"/>
                  </a:lnTo>
                  <a:lnTo>
                    <a:pt x="2263471" y="427455"/>
                  </a:lnTo>
                  <a:lnTo>
                    <a:pt x="2265692" y="430946"/>
                  </a:lnTo>
                  <a:lnTo>
                    <a:pt x="2267595" y="434437"/>
                  </a:lnTo>
                  <a:lnTo>
                    <a:pt x="2269498" y="437928"/>
                  </a:lnTo>
                  <a:lnTo>
                    <a:pt x="2271083" y="441736"/>
                  </a:lnTo>
                  <a:lnTo>
                    <a:pt x="2272352" y="445861"/>
                  </a:lnTo>
                  <a:lnTo>
                    <a:pt x="2273938" y="449352"/>
                  </a:lnTo>
                  <a:lnTo>
                    <a:pt x="2274572" y="453477"/>
                  </a:lnTo>
                  <a:lnTo>
                    <a:pt x="2275841" y="457603"/>
                  </a:lnTo>
                  <a:lnTo>
                    <a:pt x="2276158" y="461728"/>
                  </a:lnTo>
                  <a:lnTo>
                    <a:pt x="2276475" y="466171"/>
                  </a:lnTo>
                  <a:lnTo>
                    <a:pt x="2276475" y="474422"/>
                  </a:lnTo>
                  <a:lnTo>
                    <a:pt x="2275841" y="483307"/>
                  </a:lnTo>
                  <a:lnTo>
                    <a:pt x="2274255" y="491875"/>
                  </a:lnTo>
                  <a:lnTo>
                    <a:pt x="2271718" y="500761"/>
                  </a:lnTo>
                  <a:lnTo>
                    <a:pt x="2268546" y="509012"/>
                  </a:lnTo>
                  <a:lnTo>
                    <a:pt x="2264423" y="517897"/>
                  </a:lnTo>
                  <a:lnTo>
                    <a:pt x="2259348" y="526148"/>
                  </a:lnTo>
                  <a:lnTo>
                    <a:pt x="2253956" y="534399"/>
                  </a:lnTo>
                  <a:lnTo>
                    <a:pt x="2247296" y="542015"/>
                  </a:lnTo>
                  <a:lnTo>
                    <a:pt x="2240001" y="549314"/>
                  </a:lnTo>
                  <a:lnTo>
                    <a:pt x="2194646" y="592154"/>
                  </a:lnTo>
                  <a:lnTo>
                    <a:pt x="2186400" y="599136"/>
                  </a:lnTo>
                  <a:lnTo>
                    <a:pt x="2178471" y="604848"/>
                  </a:lnTo>
                  <a:lnTo>
                    <a:pt x="2170224" y="609925"/>
                  </a:lnTo>
                  <a:lnTo>
                    <a:pt x="2161344" y="614368"/>
                  </a:lnTo>
                  <a:lnTo>
                    <a:pt x="2152780" y="618176"/>
                  </a:lnTo>
                  <a:lnTo>
                    <a:pt x="2143899" y="621032"/>
                  </a:lnTo>
                  <a:lnTo>
                    <a:pt x="2135336" y="622619"/>
                  </a:lnTo>
                  <a:lnTo>
                    <a:pt x="2126455" y="623888"/>
                  </a:lnTo>
                  <a:lnTo>
                    <a:pt x="2117892" y="623888"/>
                  </a:lnTo>
                  <a:lnTo>
                    <a:pt x="2109011" y="623571"/>
                  </a:lnTo>
                  <a:lnTo>
                    <a:pt x="2104888" y="622619"/>
                  </a:lnTo>
                  <a:lnTo>
                    <a:pt x="2101082" y="621984"/>
                  </a:lnTo>
                  <a:lnTo>
                    <a:pt x="2096959" y="621032"/>
                  </a:lnTo>
                  <a:lnTo>
                    <a:pt x="2092835" y="619763"/>
                  </a:lnTo>
                  <a:lnTo>
                    <a:pt x="2089029" y="618493"/>
                  </a:lnTo>
                  <a:lnTo>
                    <a:pt x="2085223" y="616589"/>
                  </a:lnTo>
                  <a:lnTo>
                    <a:pt x="2081735" y="614685"/>
                  </a:lnTo>
                  <a:lnTo>
                    <a:pt x="2078563" y="612464"/>
                  </a:lnTo>
                  <a:lnTo>
                    <a:pt x="2074757" y="610243"/>
                  </a:lnTo>
                  <a:lnTo>
                    <a:pt x="2071585" y="607704"/>
                  </a:lnTo>
                  <a:lnTo>
                    <a:pt x="2068731" y="604848"/>
                  </a:lnTo>
                  <a:lnTo>
                    <a:pt x="2065559" y="601992"/>
                  </a:lnTo>
                  <a:lnTo>
                    <a:pt x="1690350" y="202462"/>
                  </a:lnTo>
                  <a:lnTo>
                    <a:pt x="1687813" y="199606"/>
                  </a:lnTo>
                  <a:lnTo>
                    <a:pt x="1685275" y="196115"/>
                  </a:lnTo>
                  <a:lnTo>
                    <a:pt x="1682738" y="192942"/>
                  </a:lnTo>
                  <a:lnTo>
                    <a:pt x="1680835" y="189451"/>
                  </a:lnTo>
                  <a:lnTo>
                    <a:pt x="1678615" y="185643"/>
                  </a:lnTo>
                  <a:lnTo>
                    <a:pt x="1677346" y="182153"/>
                  </a:lnTo>
                  <a:lnTo>
                    <a:pt x="1675760" y="178027"/>
                  </a:lnTo>
                  <a:lnTo>
                    <a:pt x="1674492" y="174219"/>
                  </a:lnTo>
                  <a:lnTo>
                    <a:pt x="1673540" y="170411"/>
                  </a:lnTo>
                  <a:lnTo>
                    <a:pt x="1672906" y="165968"/>
                  </a:lnTo>
                  <a:lnTo>
                    <a:pt x="1671954" y="161843"/>
                  </a:lnTo>
                  <a:lnTo>
                    <a:pt x="1671637" y="158035"/>
                  </a:lnTo>
                  <a:lnTo>
                    <a:pt x="1671637" y="149149"/>
                  </a:lnTo>
                  <a:lnTo>
                    <a:pt x="1672589" y="140899"/>
                  </a:lnTo>
                  <a:lnTo>
                    <a:pt x="1673857" y="132013"/>
                  </a:lnTo>
                  <a:lnTo>
                    <a:pt x="1676395" y="123445"/>
                  </a:lnTo>
                  <a:lnTo>
                    <a:pt x="1679884" y="114559"/>
                  </a:lnTo>
                  <a:lnTo>
                    <a:pt x="1683690" y="106309"/>
                  </a:lnTo>
                  <a:lnTo>
                    <a:pt x="1688764" y="97740"/>
                  </a:lnTo>
                  <a:lnTo>
                    <a:pt x="1694156" y="89807"/>
                  </a:lnTo>
                  <a:lnTo>
                    <a:pt x="1700817" y="82191"/>
                  </a:lnTo>
                  <a:lnTo>
                    <a:pt x="1708111" y="74575"/>
                  </a:lnTo>
                  <a:lnTo>
                    <a:pt x="1753784" y="31417"/>
                  </a:lnTo>
                  <a:lnTo>
                    <a:pt x="1761713" y="25070"/>
                  </a:lnTo>
                  <a:lnTo>
                    <a:pt x="1769642" y="18723"/>
                  </a:lnTo>
                  <a:lnTo>
                    <a:pt x="1777888" y="13646"/>
                  </a:lnTo>
                  <a:lnTo>
                    <a:pt x="1786769" y="9203"/>
                  </a:lnTo>
                  <a:lnTo>
                    <a:pt x="1795650" y="5712"/>
                  </a:lnTo>
                  <a:lnTo>
                    <a:pt x="1804213" y="3174"/>
                  </a:lnTo>
                  <a:lnTo>
                    <a:pt x="1813094" y="1269"/>
                  </a:lnTo>
                  <a:lnTo>
                    <a:pt x="1821657" y="317"/>
                  </a:lnTo>
                  <a:lnTo>
                    <a:pt x="1830538" y="0"/>
                  </a:lnTo>
                  <a:close/>
                </a:path>
              </a:pathLst>
            </a:custGeom>
            <a:solidFill>
              <a:schemeClr val="bg1">
                <a:lumMod val="75000"/>
              </a:schemeClr>
            </a:solidFill>
            <a:ln>
              <a:noFill/>
            </a:ln>
          </p:spPr>
          <p:txBody>
            <a:bodyPr anchor="ctr">
              <a:scene3d>
                <a:camera prst="orthographicFront"/>
                <a:lightRig dir="t" rig="threePt"/>
              </a:scene3d>
              <a:sp3d contourW="12700">
                <a:contourClr>
                  <a:srgbClr val="FFFFFF"/>
                </a:contourClr>
              </a:sp3d>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261" u="none">
                <a:ln>
                  <a:noFill/>
                </a:ln>
                <a:solidFill>
                  <a:srgbClr val="FFFFFF"/>
                </a:solidFill>
                <a:effectLst/>
                <a:uLnTx/>
                <a:uFillTx/>
                <a:latin typeface="Arial"/>
                <a:ea charset="-122" panose="02010600030101010101" pitchFamily="2" typeface="宋体"/>
                <a:cs typeface="+mn-cs"/>
              </a:endParaRPr>
            </a:p>
          </p:txBody>
        </p:sp>
      </p:grpSp>
      <p:grpSp>
        <p:nvGrpSpPr>
          <p:cNvPr id="47" name="组合 46">
            <a:extLst>
              <a:ext uri="{FF2B5EF4-FFF2-40B4-BE49-F238E27FC236}">
                <a16:creationId xmlns:a16="http://schemas.microsoft.com/office/drawing/2014/main" id="{BDC895EE-05EC-4071-8FE3-A39AA91C3F54}"/>
              </a:ext>
            </a:extLst>
          </p:cNvPr>
          <p:cNvGrpSpPr/>
          <p:nvPr/>
        </p:nvGrpSpPr>
        <p:grpSpPr>
          <a:xfrm>
            <a:off x="9961783" y="5276738"/>
            <a:ext cx="756615" cy="756615"/>
            <a:chOff x="10124204" y="5276738"/>
            <a:chExt cx="756615" cy="756615"/>
          </a:xfrm>
        </p:grpSpPr>
        <p:sp>
          <p:nvSpPr>
            <p:cNvPr id="48" name="Freeform 5">
              <a:extLst>
                <a:ext uri="{FF2B5EF4-FFF2-40B4-BE49-F238E27FC236}">
                  <a16:creationId xmlns:a16="http://schemas.microsoft.com/office/drawing/2014/main" id="{03BB6813-1BC3-464B-B962-580215D1E16A}"/>
                </a:ext>
              </a:extLst>
            </p:cNvPr>
            <p:cNvSpPr/>
            <p:nvPr/>
          </p:nvSpPr>
          <p:spPr bwMode="auto">
            <a:xfrm flipH="1" rot="16200000">
              <a:off x="10124204" y="5276738"/>
              <a:ext cx="756615" cy="756615"/>
            </a:xfrm>
            <a:prstGeom prst="ellipse">
              <a:avLst/>
            </a:prstGeom>
            <a:solidFill>
              <a:schemeClr val="bg1"/>
            </a:solidFill>
            <a:ln w="19050">
              <a:noFill/>
            </a:ln>
            <a:effectLst>
              <a:outerShdw algn="tl" blurRad="101600" dir="2700000" dist="762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261" u="none">
                <a:ln>
                  <a:noFill/>
                </a:ln>
                <a:solidFill>
                  <a:prstClr val="white"/>
                </a:solidFill>
                <a:effectLst/>
                <a:uLnTx/>
                <a:uFillTx/>
                <a:latin typeface="Arial"/>
                <a:cs typeface="+mn-cs"/>
              </a:endParaRPr>
            </a:p>
          </p:txBody>
        </p:sp>
        <p:sp>
          <p:nvSpPr>
            <p:cNvPr id="49" name="KSO_Shape">
              <a:extLst>
                <a:ext uri="{FF2B5EF4-FFF2-40B4-BE49-F238E27FC236}">
                  <a16:creationId xmlns:a16="http://schemas.microsoft.com/office/drawing/2014/main" id="{5A1DEF39-82D0-4A1E-B64C-6115EF9AB31C}"/>
                </a:ext>
              </a:extLst>
            </p:cNvPr>
            <p:cNvSpPr/>
            <p:nvPr/>
          </p:nvSpPr>
          <p:spPr bwMode="auto">
            <a:xfrm>
              <a:off x="10310921" y="5463781"/>
              <a:ext cx="383168" cy="382530"/>
            </a:xfrm>
            <a:custGeom>
              <a:gdLst>
                <a:gd fmla="*/ 1435690 w 5147" name="T0"/>
                <a:gd fmla="*/ 1165934 h 5145" name="T1"/>
                <a:gd fmla="*/ 1462708 w 5147" name="T2"/>
                <a:gd fmla="*/ 1091584 h 5145" name="T3"/>
                <a:gd fmla="*/ 1474552 w 5147" name="T4"/>
                <a:gd fmla="*/ 867423 h 5145" name="T5"/>
                <a:gd fmla="*/ 1440131 w 5147" name="T6"/>
                <a:gd fmla="*/ 746834 h 5145" name="T7"/>
                <a:gd fmla="*/ 1367218 w 5147" name="T8"/>
                <a:gd fmla="*/ 623656 h 5145" name="T9"/>
                <a:gd fmla="*/ 1264325 w 5147" name="T10"/>
                <a:gd fmla="*/ 524892 h 5145" name="T11"/>
                <a:gd fmla="*/ 1138114 w 5147" name="T12"/>
                <a:gd fmla="*/ 456830 h 5145" name="T13"/>
                <a:gd fmla="*/ 867928 w 5147" name="T14"/>
                <a:gd fmla="*/ 429457 h 5145" name="T15"/>
                <a:gd fmla="*/ 801307 w 5147" name="T16"/>
                <a:gd fmla="*/ 444993 h 5145" name="T17"/>
                <a:gd fmla="*/ 727653 w 5147" name="T18"/>
                <a:gd fmla="*/ 472736 h 5145" name="T19"/>
                <a:gd fmla="*/ 483375 w 5147" name="T20"/>
                <a:gd fmla="*/ 707255 h 5145" name="T21"/>
                <a:gd fmla="*/ 452285 w 5147" name="T22"/>
                <a:gd fmla="*/ 779016 h 5145" name="T23"/>
                <a:gd fmla="*/ 432298 w 5147" name="T24"/>
                <a:gd fmla="*/ 855956 h 5145" name="T25"/>
                <a:gd fmla="*/ 443772 w 5147" name="T26"/>
                <a:gd fmla="*/ 1097502 h 5145" name="T27"/>
                <a:gd fmla="*/ 502251 w 5147" name="T28"/>
                <a:gd fmla="*/ 1229558 h 5145" name="T29"/>
                <a:gd fmla="*/ 593300 w 5147" name="T30"/>
                <a:gd fmla="*/ 1339419 h 5145" name="T31"/>
                <a:gd fmla="*/ 709887 w 5147" name="T32"/>
                <a:gd fmla="*/ 1421167 h 5145" name="T33"/>
                <a:gd fmla="*/ 847201 w 5147" name="T34"/>
                <a:gd fmla="*/ 1469625 h 5145" name="T35"/>
                <a:gd fmla="*/ 1070383 w 5147" name="T36"/>
                <a:gd fmla="*/ 1466665 h 5145" name="T37"/>
                <a:gd fmla="*/ 1146257 w 5147" name="T38"/>
                <a:gd fmla="*/ 1443362 h 5145" name="T39"/>
                <a:gd fmla="*/ 1846521 w 5147" name="T40"/>
                <a:gd fmla="*/ 1844706 h 5145" name="T41"/>
                <a:gd fmla="*/ 1006722 w 5147" name="T42"/>
                <a:gd fmla="*/ 527112 h 5145" name="T43"/>
                <a:gd fmla="*/ 1079636 w 5147" name="T44"/>
                <a:gd fmla="*/ 543018 h 5145" name="T45"/>
                <a:gd fmla="*/ 1146997 w 5147" name="T46"/>
                <a:gd fmla="*/ 570390 h 5145" name="T47"/>
                <a:gd fmla="*/ 1208437 w 5147" name="T48"/>
                <a:gd fmla="*/ 608860 h 5145" name="T49"/>
                <a:gd fmla="*/ 1262104 w 5147" name="T50"/>
                <a:gd fmla="*/ 656208 h 5145" name="T51"/>
                <a:gd fmla="*/ 1307259 w 5147" name="T52"/>
                <a:gd fmla="*/ 712433 h 5145" name="T53"/>
                <a:gd fmla="*/ 1342790 w 5147" name="T54"/>
                <a:gd fmla="*/ 775317 h 5145" name="T55"/>
                <a:gd fmla="*/ 1367218 w 5147" name="T56"/>
                <a:gd fmla="*/ 844858 h 5145" name="T57"/>
                <a:gd fmla="*/ 1379432 w 5147" name="T58"/>
                <a:gd fmla="*/ 918469 h 5145" name="T59"/>
                <a:gd fmla="*/ 1379432 w 5147" name="T60"/>
                <a:gd fmla="*/ 982092 h 5145" name="T61"/>
                <a:gd fmla="*/ 1368698 w 5147" name="T62"/>
                <a:gd fmla="*/ 1052004 h 5145" name="T63"/>
                <a:gd fmla="*/ 1065201 w 5147" name="T64"/>
                <a:gd fmla="*/ 734627 h 5145" name="T65"/>
                <a:gd fmla="*/ 851643 w 5147" name="T66"/>
                <a:gd fmla="*/ 535620 h 5145" name="T67"/>
                <a:gd fmla="*/ 921595 w 5147" name="T68"/>
                <a:gd fmla="*/ 524892 h 5145" name="T69"/>
                <a:gd fmla="*/ 1034851 w 5147" name="T70"/>
                <a:gd fmla="*/ 959898 h 5145" name="T71"/>
                <a:gd fmla="*/ 1010794 w 5147" name="T72"/>
                <a:gd fmla="*/ 1010205 h 5145" name="T73"/>
                <a:gd fmla="*/ 960828 w 5147" name="T74"/>
                <a:gd fmla="*/ 1033879 h 5145" name="T75"/>
                <a:gd fmla="*/ 912712 w 5147" name="T76"/>
                <a:gd fmla="*/ 1024631 h 5145" name="T77"/>
                <a:gd fmla="*/ 876071 w 5147" name="T78"/>
                <a:gd fmla="*/ 983942 h 5145" name="T79"/>
                <a:gd fmla="*/ 870889 w 5147" name="T80"/>
                <a:gd fmla="*/ 934745 h 5145" name="T81"/>
                <a:gd fmla="*/ 899758 w 5147" name="T82"/>
                <a:gd fmla="*/ 887397 h 5145" name="T83"/>
                <a:gd fmla="*/ 952315 w 5147" name="T84"/>
                <a:gd fmla="*/ 868532 h 5145" name="T85"/>
                <a:gd fmla="*/ 998950 w 5147" name="T86"/>
                <a:gd fmla="*/ 882958 h 5145" name="T87"/>
                <a:gd fmla="*/ 1031520 w 5147" name="T88"/>
                <a:gd fmla="*/ 926977 h 5145" name="T89"/>
                <a:gd fmla="*/ 941582 w 5147" name="T90"/>
                <a:gd fmla="*/ 1379368 h 5145" name="T91"/>
                <a:gd fmla="*/ 866077 w 5147" name="T92"/>
                <a:gd fmla="*/ 1370861 h 5145" name="T93"/>
                <a:gd fmla="*/ 795755 w 5147" name="T94"/>
                <a:gd fmla="*/ 1349776 h 5145" name="T95"/>
                <a:gd fmla="*/ 730244 w 5147" name="T96"/>
                <a:gd fmla="*/ 1317225 h 5145" name="T97"/>
                <a:gd fmla="*/ 672135 w 5147" name="T98"/>
                <a:gd fmla="*/ 1275056 h 5145" name="T99"/>
                <a:gd fmla="*/ 622169 w 5147" name="T100"/>
                <a:gd fmla="*/ 1223269 h 5145" name="T101"/>
                <a:gd fmla="*/ 581086 w 5147" name="T102"/>
                <a:gd fmla="*/ 1164085 h 5145" name="T103"/>
                <a:gd fmla="*/ 549996 w 5147" name="T104"/>
                <a:gd fmla="*/ 1098242 h 5145" name="T105"/>
                <a:gd fmla="*/ 530750 w 5147" name="T106"/>
                <a:gd fmla="*/ 1027221 h 5145" name="T107"/>
                <a:gd fmla="*/ 524088 w 5147" name="T108"/>
                <a:gd fmla="*/ 951391 h 5145" name="T109"/>
                <a:gd fmla="*/ 528529 w 5147" name="T110"/>
                <a:gd fmla="*/ 890357 h 5145" name="T111"/>
                <a:gd fmla="*/ 544074 w 5147" name="T112"/>
                <a:gd fmla="*/ 822664 h 5145" name="T113"/>
                <a:gd fmla="*/ 1090739 w 5147" name="T114"/>
                <a:gd fmla="*/ 1356434 h 5145" name="T115"/>
                <a:gd fmla="*/ 1023378 w 5147" name="T116"/>
                <a:gd fmla="*/ 1373450 h 5145" name="T117"/>
                <a:gd fmla="*/ 952315 w 5147" name="T118"/>
                <a:gd fmla="*/ 1379368 h 5145"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5145" w="5147">
                  <a:moveTo>
                    <a:pt x="4989" y="4987"/>
                  </a:moveTo>
                  <a:lnTo>
                    <a:pt x="3826" y="3260"/>
                  </a:lnTo>
                  <a:lnTo>
                    <a:pt x="3841" y="3233"/>
                  </a:lnTo>
                  <a:lnTo>
                    <a:pt x="3854" y="3207"/>
                  </a:lnTo>
                  <a:lnTo>
                    <a:pt x="3867" y="3179"/>
                  </a:lnTo>
                  <a:lnTo>
                    <a:pt x="3879" y="3152"/>
                  </a:lnTo>
                  <a:lnTo>
                    <a:pt x="3892" y="3124"/>
                  </a:lnTo>
                  <a:lnTo>
                    <a:pt x="3903" y="3096"/>
                  </a:lnTo>
                  <a:lnTo>
                    <a:pt x="3914" y="3067"/>
                  </a:lnTo>
                  <a:lnTo>
                    <a:pt x="3924" y="3038"/>
                  </a:lnTo>
                  <a:lnTo>
                    <a:pt x="3934" y="3010"/>
                  </a:lnTo>
                  <a:lnTo>
                    <a:pt x="3944" y="2980"/>
                  </a:lnTo>
                  <a:lnTo>
                    <a:pt x="3952" y="2951"/>
                  </a:lnTo>
                  <a:lnTo>
                    <a:pt x="3959" y="2921"/>
                  </a:lnTo>
                  <a:lnTo>
                    <a:pt x="3967" y="2891"/>
                  </a:lnTo>
                  <a:lnTo>
                    <a:pt x="3973" y="2861"/>
                  </a:lnTo>
                  <a:lnTo>
                    <a:pt x="3979" y="2831"/>
                  </a:lnTo>
                  <a:lnTo>
                    <a:pt x="3984" y="2800"/>
                  </a:lnTo>
                  <a:lnTo>
                    <a:pt x="5147" y="2572"/>
                  </a:lnTo>
                  <a:lnTo>
                    <a:pt x="3984" y="2345"/>
                  </a:lnTo>
                  <a:lnTo>
                    <a:pt x="3974" y="2289"/>
                  </a:lnTo>
                  <a:lnTo>
                    <a:pt x="3962" y="2233"/>
                  </a:lnTo>
                  <a:lnTo>
                    <a:pt x="3947" y="2178"/>
                  </a:lnTo>
                  <a:lnTo>
                    <a:pt x="3930" y="2124"/>
                  </a:lnTo>
                  <a:lnTo>
                    <a:pt x="3912" y="2071"/>
                  </a:lnTo>
                  <a:lnTo>
                    <a:pt x="3891" y="2019"/>
                  </a:lnTo>
                  <a:lnTo>
                    <a:pt x="3868" y="1968"/>
                  </a:lnTo>
                  <a:lnTo>
                    <a:pt x="3844" y="1918"/>
                  </a:lnTo>
                  <a:lnTo>
                    <a:pt x="3817" y="1869"/>
                  </a:lnTo>
                  <a:lnTo>
                    <a:pt x="3789" y="1821"/>
                  </a:lnTo>
                  <a:lnTo>
                    <a:pt x="3759" y="1774"/>
                  </a:lnTo>
                  <a:lnTo>
                    <a:pt x="3728" y="1730"/>
                  </a:lnTo>
                  <a:lnTo>
                    <a:pt x="3694" y="1686"/>
                  </a:lnTo>
                  <a:lnTo>
                    <a:pt x="3658" y="1643"/>
                  </a:lnTo>
                  <a:lnTo>
                    <a:pt x="3622" y="1601"/>
                  </a:lnTo>
                  <a:lnTo>
                    <a:pt x="3584" y="1562"/>
                  </a:lnTo>
                  <a:lnTo>
                    <a:pt x="3544" y="1524"/>
                  </a:lnTo>
                  <a:lnTo>
                    <a:pt x="3502" y="1487"/>
                  </a:lnTo>
                  <a:lnTo>
                    <a:pt x="3461" y="1452"/>
                  </a:lnTo>
                  <a:lnTo>
                    <a:pt x="3416" y="1419"/>
                  </a:lnTo>
                  <a:lnTo>
                    <a:pt x="3371" y="1386"/>
                  </a:lnTo>
                  <a:lnTo>
                    <a:pt x="3324" y="1357"/>
                  </a:lnTo>
                  <a:lnTo>
                    <a:pt x="3277" y="1328"/>
                  </a:lnTo>
                  <a:lnTo>
                    <a:pt x="3228" y="1302"/>
                  </a:lnTo>
                  <a:lnTo>
                    <a:pt x="3178" y="1277"/>
                  </a:lnTo>
                  <a:lnTo>
                    <a:pt x="3127" y="1255"/>
                  </a:lnTo>
                  <a:lnTo>
                    <a:pt x="3075" y="1235"/>
                  </a:lnTo>
                  <a:lnTo>
                    <a:pt x="3022" y="1215"/>
                  </a:lnTo>
                  <a:lnTo>
                    <a:pt x="2968" y="1199"/>
                  </a:lnTo>
                  <a:lnTo>
                    <a:pt x="2913" y="1185"/>
                  </a:lnTo>
                  <a:lnTo>
                    <a:pt x="2858" y="1171"/>
                  </a:lnTo>
                  <a:lnTo>
                    <a:pt x="2801" y="1161"/>
                  </a:lnTo>
                  <a:lnTo>
                    <a:pt x="2573" y="0"/>
                  </a:lnTo>
                  <a:lnTo>
                    <a:pt x="2345" y="1161"/>
                  </a:lnTo>
                  <a:lnTo>
                    <a:pt x="2315" y="1166"/>
                  </a:lnTo>
                  <a:lnTo>
                    <a:pt x="2284" y="1172"/>
                  </a:lnTo>
                  <a:lnTo>
                    <a:pt x="2255" y="1180"/>
                  </a:lnTo>
                  <a:lnTo>
                    <a:pt x="2224" y="1187"/>
                  </a:lnTo>
                  <a:lnTo>
                    <a:pt x="2194" y="1194"/>
                  </a:lnTo>
                  <a:lnTo>
                    <a:pt x="2165" y="1203"/>
                  </a:lnTo>
                  <a:lnTo>
                    <a:pt x="2135" y="1212"/>
                  </a:lnTo>
                  <a:lnTo>
                    <a:pt x="2107" y="1221"/>
                  </a:lnTo>
                  <a:lnTo>
                    <a:pt x="2078" y="1232"/>
                  </a:lnTo>
                  <a:lnTo>
                    <a:pt x="2050" y="1243"/>
                  </a:lnTo>
                  <a:lnTo>
                    <a:pt x="2021" y="1254"/>
                  </a:lnTo>
                  <a:lnTo>
                    <a:pt x="1994" y="1266"/>
                  </a:lnTo>
                  <a:lnTo>
                    <a:pt x="1966" y="1278"/>
                  </a:lnTo>
                  <a:lnTo>
                    <a:pt x="1939" y="1292"/>
                  </a:lnTo>
                  <a:lnTo>
                    <a:pt x="1912" y="1305"/>
                  </a:lnTo>
                  <a:lnTo>
                    <a:pt x="1886" y="1319"/>
                  </a:lnTo>
                  <a:lnTo>
                    <a:pt x="158" y="157"/>
                  </a:lnTo>
                  <a:lnTo>
                    <a:pt x="1320" y="1885"/>
                  </a:lnTo>
                  <a:lnTo>
                    <a:pt x="1306" y="1912"/>
                  </a:lnTo>
                  <a:lnTo>
                    <a:pt x="1292" y="1938"/>
                  </a:lnTo>
                  <a:lnTo>
                    <a:pt x="1279" y="1966"/>
                  </a:lnTo>
                  <a:lnTo>
                    <a:pt x="1266" y="1993"/>
                  </a:lnTo>
                  <a:lnTo>
                    <a:pt x="1254" y="2021"/>
                  </a:lnTo>
                  <a:lnTo>
                    <a:pt x="1243" y="2049"/>
                  </a:lnTo>
                  <a:lnTo>
                    <a:pt x="1232" y="2077"/>
                  </a:lnTo>
                  <a:lnTo>
                    <a:pt x="1222" y="2106"/>
                  </a:lnTo>
                  <a:lnTo>
                    <a:pt x="1212" y="2135"/>
                  </a:lnTo>
                  <a:lnTo>
                    <a:pt x="1203" y="2165"/>
                  </a:lnTo>
                  <a:lnTo>
                    <a:pt x="1195" y="2194"/>
                  </a:lnTo>
                  <a:lnTo>
                    <a:pt x="1187" y="2224"/>
                  </a:lnTo>
                  <a:lnTo>
                    <a:pt x="1180" y="2253"/>
                  </a:lnTo>
                  <a:lnTo>
                    <a:pt x="1174" y="2284"/>
                  </a:lnTo>
                  <a:lnTo>
                    <a:pt x="1168" y="2314"/>
                  </a:lnTo>
                  <a:lnTo>
                    <a:pt x="1162" y="2345"/>
                  </a:lnTo>
                  <a:lnTo>
                    <a:pt x="0" y="2572"/>
                  </a:lnTo>
                  <a:lnTo>
                    <a:pt x="1162" y="2800"/>
                  </a:lnTo>
                  <a:lnTo>
                    <a:pt x="1173" y="2856"/>
                  </a:lnTo>
                  <a:lnTo>
                    <a:pt x="1185" y="2912"/>
                  </a:lnTo>
                  <a:lnTo>
                    <a:pt x="1199" y="2967"/>
                  </a:lnTo>
                  <a:lnTo>
                    <a:pt x="1216" y="3021"/>
                  </a:lnTo>
                  <a:lnTo>
                    <a:pt x="1235" y="3074"/>
                  </a:lnTo>
                  <a:lnTo>
                    <a:pt x="1255" y="3126"/>
                  </a:lnTo>
                  <a:lnTo>
                    <a:pt x="1278" y="3177"/>
                  </a:lnTo>
                  <a:lnTo>
                    <a:pt x="1303" y="3227"/>
                  </a:lnTo>
                  <a:lnTo>
                    <a:pt x="1330" y="3276"/>
                  </a:lnTo>
                  <a:lnTo>
                    <a:pt x="1357" y="3324"/>
                  </a:lnTo>
                  <a:lnTo>
                    <a:pt x="1388" y="3371"/>
                  </a:lnTo>
                  <a:lnTo>
                    <a:pt x="1419" y="3415"/>
                  </a:lnTo>
                  <a:lnTo>
                    <a:pt x="1453" y="3459"/>
                  </a:lnTo>
                  <a:lnTo>
                    <a:pt x="1487" y="3502"/>
                  </a:lnTo>
                  <a:lnTo>
                    <a:pt x="1524" y="3543"/>
                  </a:lnTo>
                  <a:lnTo>
                    <a:pt x="1563" y="3582"/>
                  </a:lnTo>
                  <a:lnTo>
                    <a:pt x="1603" y="3621"/>
                  </a:lnTo>
                  <a:lnTo>
                    <a:pt x="1643" y="3658"/>
                  </a:lnTo>
                  <a:lnTo>
                    <a:pt x="1686" y="3692"/>
                  </a:lnTo>
                  <a:lnTo>
                    <a:pt x="1730" y="3726"/>
                  </a:lnTo>
                  <a:lnTo>
                    <a:pt x="1775" y="3758"/>
                  </a:lnTo>
                  <a:lnTo>
                    <a:pt x="1822" y="3788"/>
                  </a:lnTo>
                  <a:lnTo>
                    <a:pt x="1869" y="3816"/>
                  </a:lnTo>
                  <a:lnTo>
                    <a:pt x="1918" y="3842"/>
                  </a:lnTo>
                  <a:lnTo>
                    <a:pt x="1968" y="3868"/>
                  </a:lnTo>
                  <a:lnTo>
                    <a:pt x="2019" y="3890"/>
                  </a:lnTo>
                  <a:lnTo>
                    <a:pt x="2071" y="3910"/>
                  </a:lnTo>
                  <a:lnTo>
                    <a:pt x="2124" y="3930"/>
                  </a:lnTo>
                  <a:lnTo>
                    <a:pt x="2178" y="3946"/>
                  </a:lnTo>
                  <a:lnTo>
                    <a:pt x="2233" y="3960"/>
                  </a:lnTo>
                  <a:lnTo>
                    <a:pt x="2289" y="3973"/>
                  </a:lnTo>
                  <a:lnTo>
                    <a:pt x="2345" y="3983"/>
                  </a:lnTo>
                  <a:lnTo>
                    <a:pt x="2573" y="5145"/>
                  </a:lnTo>
                  <a:lnTo>
                    <a:pt x="2801" y="3983"/>
                  </a:lnTo>
                  <a:lnTo>
                    <a:pt x="2831" y="3978"/>
                  </a:lnTo>
                  <a:lnTo>
                    <a:pt x="2862" y="3972"/>
                  </a:lnTo>
                  <a:lnTo>
                    <a:pt x="2892" y="3965"/>
                  </a:lnTo>
                  <a:lnTo>
                    <a:pt x="2922" y="3958"/>
                  </a:lnTo>
                  <a:lnTo>
                    <a:pt x="2951" y="3950"/>
                  </a:lnTo>
                  <a:lnTo>
                    <a:pt x="2981" y="3942"/>
                  </a:lnTo>
                  <a:lnTo>
                    <a:pt x="3010" y="3933"/>
                  </a:lnTo>
                  <a:lnTo>
                    <a:pt x="3039" y="3924"/>
                  </a:lnTo>
                  <a:lnTo>
                    <a:pt x="3068" y="3913"/>
                  </a:lnTo>
                  <a:lnTo>
                    <a:pt x="3097" y="3902"/>
                  </a:lnTo>
                  <a:lnTo>
                    <a:pt x="3124" y="3891"/>
                  </a:lnTo>
                  <a:lnTo>
                    <a:pt x="3152" y="3879"/>
                  </a:lnTo>
                  <a:lnTo>
                    <a:pt x="3180" y="3867"/>
                  </a:lnTo>
                  <a:lnTo>
                    <a:pt x="3207" y="3853"/>
                  </a:lnTo>
                  <a:lnTo>
                    <a:pt x="3233" y="3839"/>
                  </a:lnTo>
                  <a:lnTo>
                    <a:pt x="3260" y="3826"/>
                  </a:lnTo>
                  <a:lnTo>
                    <a:pt x="4989" y="4987"/>
                  </a:lnTo>
                  <a:close/>
                  <a:moveTo>
                    <a:pt x="2573" y="1416"/>
                  </a:moveTo>
                  <a:lnTo>
                    <a:pt x="2573" y="1416"/>
                  </a:lnTo>
                  <a:lnTo>
                    <a:pt x="2603" y="1416"/>
                  </a:lnTo>
                  <a:lnTo>
                    <a:pt x="2632" y="1417"/>
                  </a:lnTo>
                  <a:lnTo>
                    <a:pt x="2662" y="1419"/>
                  </a:lnTo>
                  <a:lnTo>
                    <a:pt x="2692" y="1422"/>
                  </a:lnTo>
                  <a:lnTo>
                    <a:pt x="2720" y="1425"/>
                  </a:lnTo>
                  <a:lnTo>
                    <a:pt x="2750" y="1429"/>
                  </a:lnTo>
                  <a:lnTo>
                    <a:pt x="2778" y="1433"/>
                  </a:lnTo>
                  <a:lnTo>
                    <a:pt x="2806" y="1439"/>
                  </a:lnTo>
                  <a:lnTo>
                    <a:pt x="2834" y="1445"/>
                  </a:lnTo>
                  <a:lnTo>
                    <a:pt x="2862" y="1452"/>
                  </a:lnTo>
                  <a:lnTo>
                    <a:pt x="2889" y="1460"/>
                  </a:lnTo>
                  <a:lnTo>
                    <a:pt x="2917" y="1468"/>
                  </a:lnTo>
                  <a:lnTo>
                    <a:pt x="2944" y="1476"/>
                  </a:lnTo>
                  <a:lnTo>
                    <a:pt x="2971" y="1486"/>
                  </a:lnTo>
                  <a:lnTo>
                    <a:pt x="2997" y="1496"/>
                  </a:lnTo>
                  <a:lnTo>
                    <a:pt x="3023" y="1507"/>
                  </a:lnTo>
                  <a:lnTo>
                    <a:pt x="3049" y="1518"/>
                  </a:lnTo>
                  <a:lnTo>
                    <a:pt x="3075" y="1530"/>
                  </a:lnTo>
                  <a:lnTo>
                    <a:pt x="3099" y="1542"/>
                  </a:lnTo>
                  <a:lnTo>
                    <a:pt x="3124" y="1555"/>
                  </a:lnTo>
                  <a:lnTo>
                    <a:pt x="3149" y="1569"/>
                  </a:lnTo>
                  <a:lnTo>
                    <a:pt x="3172" y="1583"/>
                  </a:lnTo>
                  <a:lnTo>
                    <a:pt x="3196" y="1598"/>
                  </a:lnTo>
                  <a:lnTo>
                    <a:pt x="3219" y="1613"/>
                  </a:lnTo>
                  <a:lnTo>
                    <a:pt x="3243" y="1629"/>
                  </a:lnTo>
                  <a:lnTo>
                    <a:pt x="3265" y="1646"/>
                  </a:lnTo>
                  <a:lnTo>
                    <a:pt x="3287" y="1662"/>
                  </a:lnTo>
                  <a:lnTo>
                    <a:pt x="3309" y="1680"/>
                  </a:lnTo>
                  <a:lnTo>
                    <a:pt x="3330" y="1698"/>
                  </a:lnTo>
                  <a:lnTo>
                    <a:pt x="3351" y="1716"/>
                  </a:lnTo>
                  <a:lnTo>
                    <a:pt x="3371" y="1736"/>
                  </a:lnTo>
                  <a:lnTo>
                    <a:pt x="3390" y="1755"/>
                  </a:lnTo>
                  <a:lnTo>
                    <a:pt x="3410" y="1774"/>
                  </a:lnTo>
                  <a:lnTo>
                    <a:pt x="3429" y="1795"/>
                  </a:lnTo>
                  <a:lnTo>
                    <a:pt x="3447" y="1816"/>
                  </a:lnTo>
                  <a:lnTo>
                    <a:pt x="3466" y="1837"/>
                  </a:lnTo>
                  <a:lnTo>
                    <a:pt x="3483" y="1859"/>
                  </a:lnTo>
                  <a:lnTo>
                    <a:pt x="3500" y="1880"/>
                  </a:lnTo>
                  <a:lnTo>
                    <a:pt x="3517" y="1903"/>
                  </a:lnTo>
                  <a:lnTo>
                    <a:pt x="3532" y="1926"/>
                  </a:lnTo>
                  <a:lnTo>
                    <a:pt x="3547" y="1950"/>
                  </a:lnTo>
                  <a:lnTo>
                    <a:pt x="3563" y="1973"/>
                  </a:lnTo>
                  <a:lnTo>
                    <a:pt x="3577" y="1996"/>
                  </a:lnTo>
                  <a:lnTo>
                    <a:pt x="3590" y="2021"/>
                  </a:lnTo>
                  <a:lnTo>
                    <a:pt x="3603" y="2046"/>
                  </a:lnTo>
                  <a:lnTo>
                    <a:pt x="3616" y="2071"/>
                  </a:lnTo>
                  <a:lnTo>
                    <a:pt x="3628" y="2096"/>
                  </a:lnTo>
                  <a:lnTo>
                    <a:pt x="3639" y="2123"/>
                  </a:lnTo>
                  <a:lnTo>
                    <a:pt x="3650" y="2148"/>
                  </a:lnTo>
                  <a:lnTo>
                    <a:pt x="3659" y="2175"/>
                  </a:lnTo>
                  <a:lnTo>
                    <a:pt x="3669" y="2201"/>
                  </a:lnTo>
                  <a:lnTo>
                    <a:pt x="3678" y="2229"/>
                  </a:lnTo>
                  <a:lnTo>
                    <a:pt x="3686" y="2256"/>
                  </a:lnTo>
                  <a:lnTo>
                    <a:pt x="3694" y="2284"/>
                  </a:lnTo>
                  <a:lnTo>
                    <a:pt x="3700" y="2311"/>
                  </a:lnTo>
                  <a:lnTo>
                    <a:pt x="3706" y="2340"/>
                  </a:lnTo>
                  <a:lnTo>
                    <a:pt x="3712" y="2368"/>
                  </a:lnTo>
                  <a:lnTo>
                    <a:pt x="3716" y="2397"/>
                  </a:lnTo>
                  <a:lnTo>
                    <a:pt x="3720" y="2425"/>
                  </a:lnTo>
                  <a:lnTo>
                    <a:pt x="3725" y="2454"/>
                  </a:lnTo>
                  <a:lnTo>
                    <a:pt x="3727" y="2483"/>
                  </a:lnTo>
                  <a:lnTo>
                    <a:pt x="3729" y="2513"/>
                  </a:lnTo>
                  <a:lnTo>
                    <a:pt x="3730" y="2542"/>
                  </a:lnTo>
                  <a:lnTo>
                    <a:pt x="3730" y="2572"/>
                  </a:lnTo>
                  <a:lnTo>
                    <a:pt x="3730" y="2600"/>
                  </a:lnTo>
                  <a:lnTo>
                    <a:pt x="3729" y="2628"/>
                  </a:lnTo>
                  <a:lnTo>
                    <a:pt x="3727" y="2655"/>
                  </a:lnTo>
                  <a:lnTo>
                    <a:pt x="3725" y="2683"/>
                  </a:lnTo>
                  <a:lnTo>
                    <a:pt x="3721" y="2711"/>
                  </a:lnTo>
                  <a:lnTo>
                    <a:pt x="3718" y="2738"/>
                  </a:lnTo>
                  <a:lnTo>
                    <a:pt x="3714" y="2764"/>
                  </a:lnTo>
                  <a:lnTo>
                    <a:pt x="3709" y="2791"/>
                  </a:lnTo>
                  <a:lnTo>
                    <a:pt x="3704" y="2817"/>
                  </a:lnTo>
                  <a:lnTo>
                    <a:pt x="3698" y="2844"/>
                  </a:lnTo>
                  <a:lnTo>
                    <a:pt x="3691" y="2870"/>
                  </a:lnTo>
                  <a:lnTo>
                    <a:pt x="3684" y="2896"/>
                  </a:lnTo>
                  <a:lnTo>
                    <a:pt x="3676" y="2921"/>
                  </a:lnTo>
                  <a:lnTo>
                    <a:pt x="3667" y="2947"/>
                  </a:lnTo>
                  <a:lnTo>
                    <a:pt x="3649" y="2997"/>
                  </a:lnTo>
                  <a:lnTo>
                    <a:pt x="3159" y="2268"/>
                  </a:lnTo>
                  <a:lnTo>
                    <a:pt x="2878" y="1986"/>
                  </a:lnTo>
                  <a:lnTo>
                    <a:pt x="2149" y="1496"/>
                  </a:lnTo>
                  <a:lnTo>
                    <a:pt x="2198" y="1478"/>
                  </a:lnTo>
                  <a:lnTo>
                    <a:pt x="2224" y="1470"/>
                  </a:lnTo>
                  <a:lnTo>
                    <a:pt x="2249" y="1462"/>
                  </a:lnTo>
                  <a:lnTo>
                    <a:pt x="2276" y="1455"/>
                  </a:lnTo>
                  <a:lnTo>
                    <a:pt x="2301" y="1448"/>
                  </a:lnTo>
                  <a:lnTo>
                    <a:pt x="2328" y="1442"/>
                  </a:lnTo>
                  <a:lnTo>
                    <a:pt x="2354" y="1436"/>
                  </a:lnTo>
                  <a:lnTo>
                    <a:pt x="2381" y="1431"/>
                  </a:lnTo>
                  <a:lnTo>
                    <a:pt x="2407" y="1427"/>
                  </a:lnTo>
                  <a:lnTo>
                    <a:pt x="2435" y="1424"/>
                  </a:lnTo>
                  <a:lnTo>
                    <a:pt x="2462" y="1421"/>
                  </a:lnTo>
                  <a:lnTo>
                    <a:pt x="2490" y="1419"/>
                  </a:lnTo>
                  <a:lnTo>
                    <a:pt x="2517" y="1417"/>
                  </a:lnTo>
                  <a:lnTo>
                    <a:pt x="2545" y="1416"/>
                  </a:lnTo>
                  <a:lnTo>
                    <a:pt x="2573" y="1416"/>
                  </a:lnTo>
                  <a:close/>
                  <a:moveTo>
                    <a:pt x="2797" y="2572"/>
                  </a:moveTo>
                  <a:lnTo>
                    <a:pt x="2797" y="2572"/>
                  </a:lnTo>
                  <a:lnTo>
                    <a:pt x="2796" y="2595"/>
                  </a:lnTo>
                  <a:lnTo>
                    <a:pt x="2792" y="2618"/>
                  </a:lnTo>
                  <a:lnTo>
                    <a:pt x="2787" y="2639"/>
                  </a:lnTo>
                  <a:lnTo>
                    <a:pt x="2780" y="2660"/>
                  </a:lnTo>
                  <a:lnTo>
                    <a:pt x="2770" y="2679"/>
                  </a:lnTo>
                  <a:lnTo>
                    <a:pt x="2759" y="2698"/>
                  </a:lnTo>
                  <a:lnTo>
                    <a:pt x="2747" y="2715"/>
                  </a:lnTo>
                  <a:lnTo>
                    <a:pt x="2731" y="2731"/>
                  </a:lnTo>
                  <a:lnTo>
                    <a:pt x="2716" y="2745"/>
                  </a:lnTo>
                  <a:lnTo>
                    <a:pt x="2699" y="2758"/>
                  </a:lnTo>
                  <a:lnTo>
                    <a:pt x="2680" y="2770"/>
                  </a:lnTo>
                  <a:lnTo>
                    <a:pt x="2660" y="2779"/>
                  </a:lnTo>
                  <a:lnTo>
                    <a:pt x="2640" y="2787"/>
                  </a:lnTo>
                  <a:lnTo>
                    <a:pt x="2618" y="2792"/>
                  </a:lnTo>
                  <a:lnTo>
                    <a:pt x="2596" y="2795"/>
                  </a:lnTo>
                  <a:lnTo>
                    <a:pt x="2573" y="2797"/>
                  </a:lnTo>
                  <a:lnTo>
                    <a:pt x="2550" y="2795"/>
                  </a:lnTo>
                  <a:lnTo>
                    <a:pt x="2528" y="2792"/>
                  </a:lnTo>
                  <a:lnTo>
                    <a:pt x="2506" y="2787"/>
                  </a:lnTo>
                  <a:lnTo>
                    <a:pt x="2486" y="2779"/>
                  </a:lnTo>
                  <a:lnTo>
                    <a:pt x="2466" y="2770"/>
                  </a:lnTo>
                  <a:lnTo>
                    <a:pt x="2448" y="2758"/>
                  </a:lnTo>
                  <a:lnTo>
                    <a:pt x="2431" y="2745"/>
                  </a:lnTo>
                  <a:lnTo>
                    <a:pt x="2414" y="2731"/>
                  </a:lnTo>
                  <a:lnTo>
                    <a:pt x="2400" y="2715"/>
                  </a:lnTo>
                  <a:lnTo>
                    <a:pt x="2387" y="2698"/>
                  </a:lnTo>
                  <a:lnTo>
                    <a:pt x="2376" y="2679"/>
                  </a:lnTo>
                  <a:lnTo>
                    <a:pt x="2367" y="2660"/>
                  </a:lnTo>
                  <a:lnTo>
                    <a:pt x="2358" y="2639"/>
                  </a:lnTo>
                  <a:lnTo>
                    <a:pt x="2353" y="2618"/>
                  </a:lnTo>
                  <a:lnTo>
                    <a:pt x="2350" y="2595"/>
                  </a:lnTo>
                  <a:lnTo>
                    <a:pt x="2348" y="2572"/>
                  </a:lnTo>
                  <a:lnTo>
                    <a:pt x="2350" y="2550"/>
                  </a:lnTo>
                  <a:lnTo>
                    <a:pt x="2353" y="2527"/>
                  </a:lnTo>
                  <a:lnTo>
                    <a:pt x="2358" y="2506"/>
                  </a:lnTo>
                  <a:lnTo>
                    <a:pt x="2367" y="2485"/>
                  </a:lnTo>
                  <a:lnTo>
                    <a:pt x="2376" y="2465"/>
                  </a:lnTo>
                  <a:lnTo>
                    <a:pt x="2387" y="2447"/>
                  </a:lnTo>
                  <a:lnTo>
                    <a:pt x="2400" y="2429"/>
                  </a:lnTo>
                  <a:lnTo>
                    <a:pt x="2414" y="2414"/>
                  </a:lnTo>
                  <a:lnTo>
                    <a:pt x="2431" y="2399"/>
                  </a:lnTo>
                  <a:lnTo>
                    <a:pt x="2448" y="2387"/>
                  </a:lnTo>
                  <a:lnTo>
                    <a:pt x="2466" y="2375"/>
                  </a:lnTo>
                  <a:lnTo>
                    <a:pt x="2486" y="2365"/>
                  </a:lnTo>
                  <a:lnTo>
                    <a:pt x="2506" y="2358"/>
                  </a:lnTo>
                  <a:lnTo>
                    <a:pt x="2528" y="2353"/>
                  </a:lnTo>
                  <a:lnTo>
                    <a:pt x="2550" y="2349"/>
                  </a:lnTo>
                  <a:lnTo>
                    <a:pt x="2573" y="2348"/>
                  </a:lnTo>
                  <a:lnTo>
                    <a:pt x="2596" y="2349"/>
                  </a:lnTo>
                  <a:lnTo>
                    <a:pt x="2618" y="2353"/>
                  </a:lnTo>
                  <a:lnTo>
                    <a:pt x="2640" y="2358"/>
                  </a:lnTo>
                  <a:lnTo>
                    <a:pt x="2660" y="2365"/>
                  </a:lnTo>
                  <a:lnTo>
                    <a:pt x="2680" y="2375"/>
                  </a:lnTo>
                  <a:lnTo>
                    <a:pt x="2699" y="2387"/>
                  </a:lnTo>
                  <a:lnTo>
                    <a:pt x="2716" y="2399"/>
                  </a:lnTo>
                  <a:lnTo>
                    <a:pt x="2731" y="2414"/>
                  </a:lnTo>
                  <a:lnTo>
                    <a:pt x="2747" y="2429"/>
                  </a:lnTo>
                  <a:lnTo>
                    <a:pt x="2759" y="2447"/>
                  </a:lnTo>
                  <a:lnTo>
                    <a:pt x="2770" y="2465"/>
                  </a:lnTo>
                  <a:lnTo>
                    <a:pt x="2780" y="2485"/>
                  </a:lnTo>
                  <a:lnTo>
                    <a:pt x="2787" y="2506"/>
                  </a:lnTo>
                  <a:lnTo>
                    <a:pt x="2792" y="2527"/>
                  </a:lnTo>
                  <a:lnTo>
                    <a:pt x="2796" y="2550"/>
                  </a:lnTo>
                  <a:lnTo>
                    <a:pt x="2797" y="2572"/>
                  </a:lnTo>
                  <a:close/>
                  <a:moveTo>
                    <a:pt x="2573" y="3729"/>
                  </a:moveTo>
                  <a:lnTo>
                    <a:pt x="2573" y="3729"/>
                  </a:lnTo>
                  <a:lnTo>
                    <a:pt x="2544" y="3729"/>
                  </a:lnTo>
                  <a:lnTo>
                    <a:pt x="2513" y="3728"/>
                  </a:lnTo>
                  <a:lnTo>
                    <a:pt x="2485" y="3726"/>
                  </a:lnTo>
                  <a:lnTo>
                    <a:pt x="2455" y="3723"/>
                  </a:lnTo>
                  <a:lnTo>
                    <a:pt x="2426" y="3720"/>
                  </a:lnTo>
                  <a:lnTo>
                    <a:pt x="2397" y="3716"/>
                  </a:lnTo>
                  <a:lnTo>
                    <a:pt x="2369" y="3711"/>
                  </a:lnTo>
                  <a:lnTo>
                    <a:pt x="2340" y="3706"/>
                  </a:lnTo>
                  <a:lnTo>
                    <a:pt x="2313" y="3700"/>
                  </a:lnTo>
                  <a:lnTo>
                    <a:pt x="2284" y="3692"/>
                  </a:lnTo>
                  <a:lnTo>
                    <a:pt x="2257" y="3685"/>
                  </a:lnTo>
                  <a:lnTo>
                    <a:pt x="2229" y="3677"/>
                  </a:lnTo>
                  <a:lnTo>
                    <a:pt x="2203" y="3668"/>
                  </a:lnTo>
                  <a:lnTo>
                    <a:pt x="2176" y="3659"/>
                  </a:lnTo>
                  <a:lnTo>
                    <a:pt x="2150" y="3649"/>
                  </a:lnTo>
                  <a:lnTo>
                    <a:pt x="2123" y="3638"/>
                  </a:lnTo>
                  <a:lnTo>
                    <a:pt x="2098" y="3627"/>
                  </a:lnTo>
                  <a:lnTo>
                    <a:pt x="2072" y="3615"/>
                  </a:lnTo>
                  <a:lnTo>
                    <a:pt x="2047" y="3603"/>
                  </a:lnTo>
                  <a:lnTo>
                    <a:pt x="2022" y="3590"/>
                  </a:lnTo>
                  <a:lnTo>
                    <a:pt x="1998" y="3575"/>
                  </a:lnTo>
                  <a:lnTo>
                    <a:pt x="1973" y="3561"/>
                  </a:lnTo>
                  <a:lnTo>
                    <a:pt x="1950" y="3547"/>
                  </a:lnTo>
                  <a:lnTo>
                    <a:pt x="1926" y="3531"/>
                  </a:lnTo>
                  <a:lnTo>
                    <a:pt x="1904" y="3515"/>
                  </a:lnTo>
                  <a:lnTo>
                    <a:pt x="1882" y="3499"/>
                  </a:lnTo>
                  <a:lnTo>
                    <a:pt x="1859" y="3482"/>
                  </a:lnTo>
                  <a:lnTo>
                    <a:pt x="1838" y="3464"/>
                  </a:lnTo>
                  <a:lnTo>
                    <a:pt x="1816" y="3447"/>
                  </a:lnTo>
                  <a:lnTo>
                    <a:pt x="1796" y="3429"/>
                  </a:lnTo>
                  <a:lnTo>
                    <a:pt x="1776" y="3409"/>
                  </a:lnTo>
                  <a:lnTo>
                    <a:pt x="1755" y="3390"/>
                  </a:lnTo>
                  <a:lnTo>
                    <a:pt x="1736" y="3370"/>
                  </a:lnTo>
                  <a:lnTo>
                    <a:pt x="1717" y="3350"/>
                  </a:lnTo>
                  <a:lnTo>
                    <a:pt x="1698" y="3329"/>
                  </a:lnTo>
                  <a:lnTo>
                    <a:pt x="1681" y="3307"/>
                  </a:lnTo>
                  <a:lnTo>
                    <a:pt x="1664" y="3286"/>
                  </a:lnTo>
                  <a:lnTo>
                    <a:pt x="1646" y="3264"/>
                  </a:lnTo>
                  <a:lnTo>
                    <a:pt x="1630" y="3241"/>
                  </a:lnTo>
                  <a:lnTo>
                    <a:pt x="1614" y="3219"/>
                  </a:lnTo>
                  <a:lnTo>
                    <a:pt x="1598" y="3195"/>
                  </a:lnTo>
                  <a:lnTo>
                    <a:pt x="1584" y="3172"/>
                  </a:lnTo>
                  <a:lnTo>
                    <a:pt x="1570" y="3147"/>
                  </a:lnTo>
                  <a:lnTo>
                    <a:pt x="1556" y="3123"/>
                  </a:lnTo>
                  <a:lnTo>
                    <a:pt x="1543" y="3099"/>
                  </a:lnTo>
                  <a:lnTo>
                    <a:pt x="1530" y="3073"/>
                  </a:lnTo>
                  <a:lnTo>
                    <a:pt x="1519" y="3048"/>
                  </a:lnTo>
                  <a:lnTo>
                    <a:pt x="1507" y="3022"/>
                  </a:lnTo>
                  <a:lnTo>
                    <a:pt x="1497" y="2996"/>
                  </a:lnTo>
                  <a:lnTo>
                    <a:pt x="1486" y="2969"/>
                  </a:lnTo>
                  <a:lnTo>
                    <a:pt x="1477" y="2943"/>
                  </a:lnTo>
                  <a:lnTo>
                    <a:pt x="1468" y="2916"/>
                  </a:lnTo>
                  <a:lnTo>
                    <a:pt x="1460" y="2889"/>
                  </a:lnTo>
                  <a:lnTo>
                    <a:pt x="1453" y="2861"/>
                  </a:lnTo>
                  <a:lnTo>
                    <a:pt x="1446" y="2833"/>
                  </a:lnTo>
                  <a:lnTo>
                    <a:pt x="1440" y="2805"/>
                  </a:lnTo>
                  <a:lnTo>
                    <a:pt x="1434" y="2777"/>
                  </a:lnTo>
                  <a:lnTo>
                    <a:pt x="1429" y="2748"/>
                  </a:lnTo>
                  <a:lnTo>
                    <a:pt x="1425" y="2720"/>
                  </a:lnTo>
                  <a:lnTo>
                    <a:pt x="1422" y="2690"/>
                  </a:lnTo>
                  <a:lnTo>
                    <a:pt x="1419" y="2662"/>
                  </a:lnTo>
                  <a:lnTo>
                    <a:pt x="1418" y="2632"/>
                  </a:lnTo>
                  <a:lnTo>
                    <a:pt x="1416" y="2603"/>
                  </a:lnTo>
                  <a:lnTo>
                    <a:pt x="1416" y="2572"/>
                  </a:lnTo>
                  <a:lnTo>
                    <a:pt x="1416" y="2544"/>
                  </a:lnTo>
                  <a:lnTo>
                    <a:pt x="1417" y="2517"/>
                  </a:lnTo>
                  <a:lnTo>
                    <a:pt x="1419" y="2488"/>
                  </a:lnTo>
                  <a:lnTo>
                    <a:pt x="1421" y="2461"/>
                  </a:lnTo>
                  <a:lnTo>
                    <a:pt x="1424" y="2434"/>
                  </a:lnTo>
                  <a:lnTo>
                    <a:pt x="1428" y="2407"/>
                  </a:lnTo>
                  <a:lnTo>
                    <a:pt x="1432" y="2380"/>
                  </a:lnTo>
                  <a:lnTo>
                    <a:pt x="1438" y="2354"/>
                  </a:lnTo>
                  <a:lnTo>
                    <a:pt x="1443" y="2328"/>
                  </a:lnTo>
                  <a:lnTo>
                    <a:pt x="1449" y="2301"/>
                  </a:lnTo>
                  <a:lnTo>
                    <a:pt x="1455" y="2275"/>
                  </a:lnTo>
                  <a:lnTo>
                    <a:pt x="1462" y="2249"/>
                  </a:lnTo>
                  <a:lnTo>
                    <a:pt x="1470" y="2224"/>
                  </a:lnTo>
                  <a:lnTo>
                    <a:pt x="1478" y="2198"/>
                  </a:lnTo>
                  <a:lnTo>
                    <a:pt x="1497" y="2148"/>
                  </a:lnTo>
                  <a:lnTo>
                    <a:pt x="1987" y="2877"/>
                  </a:lnTo>
                  <a:lnTo>
                    <a:pt x="2269" y="3159"/>
                  </a:lnTo>
                  <a:lnTo>
                    <a:pt x="2997" y="3649"/>
                  </a:lnTo>
                  <a:lnTo>
                    <a:pt x="2947" y="3667"/>
                  </a:lnTo>
                  <a:lnTo>
                    <a:pt x="2922" y="3675"/>
                  </a:lnTo>
                  <a:lnTo>
                    <a:pt x="2896" y="3683"/>
                  </a:lnTo>
                  <a:lnTo>
                    <a:pt x="2871" y="3690"/>
                  </a:lnTo>
                  <a:lnTo>
                    <a:pt x="2844" y="3696"/>
                  </a:lnTo>
                  <a:lnTo>
                    <a:pt x="2819" y="3703"/>
                  </a:lnTo>
                  <a:lnTo>
                    <a:pt x="2792" y="3708"/>
                  </a:lnTo>
                  <a:lnTo>
                    <a:pt x="2765" y="3713"/>
                  </a:lnTo>
                  <a:lnTo>
                    <a:pt x="2738" y="3717"/>
                  </a:lnTo>
                  <a:lnTo>
                    <a:pt x="2711" y="3721"/>
                  </a:lnTo>
                  <a:lnTo>
                    <a:pt x="2684" y="3724"/>
                  </a:lnTo>
                  <a:lnTo>
                    <a:pt x="2657" y="3726"/>
                  </a:lnTo>
                  <a:lnTo>
                    <a:pt x="2629" y="3728"/>
                  </a:lnTo>
                  <a:lnTo>
                    <a:pt x="2601" y="3729"/>
                  </a:lnTo>
                  <a:lnTo>
                    <a:pt x="2573" y="3729"/>
                  </a:lnTo>
                  <a:close/>
                </a:path>
              </a:pathLst>
            </a:custGeom>
            <a:solidFill>
              <a:schemeClr val="bg1">
                <a:lumMod val="75000"/>
              </a:schemeClr>
            </a:solidFill>
            <a:ln>
              <a:noFill/>
            </a:ln>
          </p:spPr>
          <p:txBody>
            <a:bodyPr anchor="ctr">
              <a:scene3d>
                <a:camera prst="orthographicFront"/>
                <a:lightRig dir="t" rig="threePt"/>
              </a:scene3d>
              <a:sp3d contourW="12700">
                <a:contourClr>
                  <a:srgbClr val="FFFFFF"/>
                </a:contourClr>
              </a:sp3d>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261" u="none">
                <a:ln>
                  <a:noFill/>
                </a:ln>
                <a:solidFill>
                  <a:srgbClr val="FFFFFF"/>
                </a:solidFill>
                <a:effectLst/>
                <a:uLnTx/>
                <a:uFillTx/>
                <a:latin typeface="Arial"/>
                <a:ea charset="-122" panose="02010600030101010101" pitchFamily="2" typeface="宋体"/>
                <a:cs typeface="+mn-cs"/>
              </a:endParaRPr>
            </a:p>
          </p:txBody>
        </p:sp>
      </p:grpSp>
      <p:sp>
        <p:nvSpPr>
          <p:cNvPr id="50" name="Rectangle 42">
            <a:extLst>
              <a:ext uri="{FF2B5EF4-FFF2-40B4-BE49-F238E27FC236}">
                <a16:creationId xmlns:a16="http://schemas.microsoft.com/office/drawing/2014/main" id="{55C75A99-DC7F-4AF8-B1D0-A3AD7182821C}"/>
              </a:ext>
            </a:extLst>
          </p:cNvPr>
          <p:cNvSpPr/>
          <p:nvPr/>
        </p:nvSpPr>
        <p:spPr>
          <a:xfrm>
            <a:off x="6373704" y="5424768"/>
            <a:ext cx="801796" cy="585216"/>
          </a:xfrm>
          <a:prstGeom prst="rect">
            <a:avLst/>
          </a:prstGeom>
        </p:spPr>
        <p:txBody>
          <a:bodyPr bIns="0" lIns="0" rIns="0" tIns="0" wrap="square">
            <a:spAutoFit/>
          </a:bodyPr>
          <a:lstStyle/>
          <a:p>
            <a:pPr defTabSz="866943" fontAlgn="base">
              <a:lnSpc>
                <a:spcPct val="120000"/>
              </a:lnSpc>
              <a:spcBef>
                <a:spcPct val="0"/>
              </a:spcBef>
              <a:spcAft>
                <a:spcPct val="0"/>
              </a:spcAft>
            </a:pPr>
            <a:r>
              <a:rPr altLang="en-US" lang="zh-CN" sz="800">
                <a:solidFill>
                  <a:schemeClr val="bg1">
                    <a:lumMod val="50000"/>
                  </a:schemeClr>
                </a:solidFill>
                <a:latin charset="-122" panose="020b0503020204020204" pitchFamily="34" typeface="微软雅黑"/>
                <a:ea charset="-122" panose="020b0503020204020204" pitchFamily="34" typeface="微软雅黑"/>
                <a:cs typeface="+mn-ea"/>
                <a:sym charset="0" panose="020b0604020202020204" pitchFamily="34" typeface="Arial"/>
              </a:rPr>
              <a:t>单击添加详细文字说明，或复制文本黏贴自此右键只保留</a:t>
            </a:r>
          </a:p>
        </p:txBody>
      </p:sp>
      <p:sp>
        <p:nvSpPr>
          <p:cNvPr id="51" name="Rectangle 42">
            <a:extLst>
              <a:ext uri="{FF2B5EF4-FFF2-40B4-BE49-F238E27FC236}">
                <a16:creationId xmlns:a16="http://schemas.microsoft.com/office/drawing/2014/main" id="{33059D7B-D847-425D-B65C-9470068E7C66}"/>
              </a:ext>
            </a:extLst>
          </p:cNvPr>
          <p:cNvSpPr/>
          <p:nvPr/>
        </p:nvSpPr>
        <p:spPr>
          <a:xfrm>
            <a:off x="8612079" y="5424768"/>
            <a:ext cx="801796" cy="585216"/>
          </a:xfrm>
          <a:prstGeom prst="rect">
            <a:avLst/>
          </a:prstGeom>
        </p:spPr>
        <p:txBody>
          <a:bodyPr bIns="0" lIns="0" rIns="0" tIns="0" wrap="square">
            <a:spAutoFit/>
          </a:bodyPr>
          <a:lstStyle/>
          <a:p>
            <a:pPr defTabSz="866943" fontAlgn="base">
              <a:lnSpc>
                <a:spcPct val="120000"/>
              </a:lnSpc>
              <a:spcBef>
                <a:spcPct val="0"/>
              </a:spcBef>
              <a:spcAft>
                <a:spcPct val="0"/>
              </a:spcAft>
            </a:pPr>
            <a:r>
              <a:rPr altLang="en-US" lang="zh-CN" sz="800">
                <a:solidFill>
                  <a:schemeClr val="bg1">
                    <a:lumMod val="50000"/>
                  </a:schemeClr>
                </a:solidFill>
                <a:latin charset="-122" panose="020b0503020204020204" pitchFamily="34" typeface="微软雅黑"/>
                <a:ea charset="-122" panose="020b0503020204020204" pitchFamily="34" typeface="微软雅黑"/>
                <a:cs typeface="+mn-ea"/>
                <a:sym charset="0" panose="020b0604020202020204" pitchFamily="34" typeface="Arial"/>
              </a:rPr>
              <a:t>单击添加详细文字说明，或复制文本黏贴自此右键只保留</a:t>
            </a:r>
          </a:p>
        </p:txBody>
      </p:sp>
      <p:sp>
        <p:nvSpPr>
          <p:cNvPr id="52" name="Rectangle 42">
            <a:extLst>
              <a:ext uri="{FF2B5EF4-FFF2-40B4-BE49-F238E27FC236}">
                <a16:creationId xmlns:a16="http://schemas.microsoft.com/office/drawing/2014/main" id="{FC659014-4B8F-4BBA-B315-3596DC797A20}"/>
              </a:ext>
            </a:extLst>
          </p:cNvPr>
          <p:cNvSpPr/>
          <p:nvPr/>
        </p:nvSpPr>
        <p:spPr>
          <a:xfrm>
            <a:off x="10850454" y="5424768"/>
            <a:ext cx="801796" cy="585216"/>
          </a:xfrm>
          <a:prstGeom prst="rect">
            <a:avLst/>
          </a:prstGeom>
        </p:spPr>
        <p:txBody>
          <a:bodyPr bIns="0" lIns="0" rIns="0" tIns="0" wrap="square">
            <a:spAutoFit/>
          </a:bodyPr>
          <a:lstStyle/>
          <a:p>
            <a:pPr defTabSz="866943" fontAlgn="base">
              <a:lnSpc>
                <a:spcPct val="120000"/>
              </a:lnSpc>
              <a:spcBef>
                <a:spcPct val="0"/>
              </a:spcBef>
              <a:spcAft>
                <a:spcPct val="0"/>
              </a:spcAft>
            </a:pPr>
            <a:r>
              <a:rPr altLang="en-US" lang="zh-CN" sz="800">
                <a:solidFill>
                  <a:schemeClr val="bg1">
                    <a:lumMod val="50000"/>
                  </a:schemeClr>
                </a:solidFill>
                <a:latin charset="-122" panose="020b0503020204020204" pitchFamily="34" typeface="微软雅黑"/>
                <a:ea charset="-122" panose="020b0503020204020204" pitchFamily="34" typeface="微软雅黑"/>
                <a:cs typeface="+mn-ea"/>
                <a:sym charset="0" panose="020b0604020202020204" pitchFamily="34" typeface="Arial"/>
              </a:rPr>
              <a:t>单击添加详细文字说明，或复制文本黏贴自此右键只保留</a:t>
            </a:r>
          </a:p>
        </p:txBody>
      </p:sp>
    </p:spTree>
    <p:extLst>
      <p:ext uri="{BB962C8B-B14F-4D97-AF65-F5344CB8AC3E}">
        <p14:creationId val="3738288292"/>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0-#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0-#ppt_w/2"/>
                                          </p:val>
                                        </p:tav>
                                        <p:tav tm="100000">
                                          <p:val>
                                            <p:strVal val="#ppt_x"/>
                                          </p:val>
                                        </p:tav>
                                      </p:tavLst>
                                    </p:anim>
                                    <p:anim calcmode="lin" valueType="num">
                                      <p:cBhvr additive="base">
                                        <p:cTn dur="1500" fill="hold" id="12"/>
                                        <p:tgtEl>
                                          <p:spTgt spid="3"/>
                                        </p:tgtEl>
                                        <p:attrNameLst>
                                          <p:attrName>ppt_y</p:attrName>
                                        </p:attrNameLst>
                                      </p:cBhvr>
                                      <p:tavLst>
                                        <p:tav tm="0">
                                          <p:val>
                                            <p:strVal val="#ppt_y"/>
                                          </p:val>
                                        </p:tav>
                                        <p:tav tm="100000">
                                          <p:val>
                                            <p:strVal val="#ppt_y"/>
                                          </p:val>
                                        </p:tav>
                                      </p:tavLst>
                                    </p:anim>
                                  </p:childTnLst>
                                </p:cTn>
                              </p:par>
                              <p:par>
                                <p:cTn decel="100000" fill="hold" grpId="0" id="13" nodeType="withEffect" presetClass="entr" presetID="2" presetSubtype="4">
                                  <p:stCondLst>
                                    <p:cond delay="500"/>
                                  </p:stCondLst>
                                  <p:childTnLst>
                                    <p:set>
                                      <p:cBhvr>
                                        <p:cTn dur="1" fill="hold" id="14">
                                          <p:stCondLst>
                                            <p:cond delay="0"/>
                                          </p:stCondLst>
                                        </p:cTn>
                                        <p:tgtEl>
                                          <p:spTgt spid="4"/>
                                        </p:tgtEl>
                                        <p:attrNameLst>
                                          <p:attrName>style.visibility</p:attrName>
                                        </p:attrNameLst>
                                      </p:cBhvr>
                                      <p:to>
                                        <p:strVal val="visible"/>
                                      </p:to>
                                    </p:set>
                                    <p:anim calcmode="lin" valueType="num">
                                      <p:cBhvr additive="base">
                                        <p:cTn dur="1500" fill="hold" id="15"/>
                                        <p:tgtEl>
                                          <p:spTgt spid="4"/>
                                        </p:tgtEl>
                                        <p:attrNameLst>
                                          <p:attrName>ppt_x</p:attrName>
                                        </p:attrNameLst>
                                      </p:cBhvr>
                                      <p:tavLst>
                                        <p:tav tm="0">
                                          <p:val>
                                            <p:strVal val="#ppt_x"/>
                                          </p:val>
                                        </p:tav>
                                        <p:tav tm="100000">
                                          <p:val>
                                            <p:strVal val="#ppt_x"/>
                                          </p:val>
                                        </p:tav>
                                      </p:tavLst>
                                    </p:anim>
                                    <p:anim calcmode="lin" valueType="num">
                                      <p:cBhvr additive="base">
                                        <p:cTn dur="1500" fill="hold" id="16"/>
                                        <p:tgtEl>
                                          <p:spTgt spid="4"/>
                                        </p:tgtEl>
                                        <p:attrNameLst>
                                          <p:attrName>ppt_y</p:attrName>
                                        </p:attrNameLst>
                                      </p:cBhvr>
                                      <p:tavLst>
                                        <p:tav tm="0">
                                          <p:val>
                                            <p:strVal val="1+#ppt_h/2"/>
                                          </p:val>
                                        </p:tav>
                                        <p:tav tm="100000">
                                          <p:val>
                                            <p:strVal val="#ppt_y"/>
                                          </p:val>
                                        </p:tav>
                                      </p:tavLst>
                                    </p:anim>
                                  </p:childTnLst>
                                </p:cTn>
                              </p:par>
                              <p:par>
                                <p:cTn decel="100000" fill="hold" grpId="0" id="17" nodeType="withEffect" presetClass="entr" presetID="2" presetSubtype="4">
                                  <p:stCondLst>
                                    <p:cond delay="1000"/>
                                  </p:stCondLst>
                                  <p:childTnLst>
                                    <p:set>
                                      <p:cBhvr>
                                        <p:cTn dur="1" fill="hold" id="18">
                                          <p:stCondLst>
                                            <p:cond delay="0"/>
                                          </p:stCondLst>
                                        </p:cTn>
                                        <p:tgtEl>
                                          <p:spTgt spid="5"/>
                                        </p:tgtEl>
                                        <p:attrNameLst>
                                          <p:attrName>style.visibility</p:attrName>
                                        </p:attrNameLst>
                                      </p:cBhvr>
                                      <p:to>
                                        <p:strVal val="visible"/>
                                      </p:to>
                                    </p:set>
                                    <p:anim calcmode="lin" valueType="num">
                                      <p:cBhvr additive="base">
                                        <p:cTn dur="1500" fill="hold" id="19"/>
                                        <p:tgtEl>
                                          <p:spTgt spid="5"/>
                                        </p:tgtEl>
                                        <p:attrNameLst>
                                          <p:attrName>ppt_x</p:attrName>
                                        </p:attrNameLst>
                                      </p:cBhvr>
                                      <p:tavLst>
                                        <p:tav tm="0">
                                          <p:val>
                                            <p:strVal val="#ppt_x"/>
                                          </p:val>
                                        </p:tav>
                                        <p:tav tm="100000">
                                          <p:val>
                                            <p:strVal val="#ppt_x"/>
                                          </p:val>
                                        </p:tav>
                                      </p:tavLst>
                                    </p:anim>
                                    <p:anim calcmode="lin" valueType="num">
                                      <p:cBhvr additive="base">
                                        <p:cTn dur="1500" fill="hold" id="20"/>
                                        <p:tgtEl>
                                          <p:spTgt spid="5"/>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2500"/>
                            </p:stCondLst>
                            <p:childTnLst>
                              <p:par>
                                <p:cTn fill="hold" grpId="0" id="22" nodeType="afterEffect" presetClass="entr" presetID="42" presetSubtype="0">
                                  <p:stCondLst>
                                    <p:cond delay="0"/>
                                  </p:stCondLst>
                                  <p:childTnLst>
                                    <p:set>
                                      <p:cBhvr>
                                        <p:cTn dur="1" fill="hold" id="23">
                                          <p:stCondLst>
                                            <p:cond delay="0"/>
                                          </p:stCondLst>
                                        </p:cTn>
                                        <p:tgtEl>
                                          <p:spTgt spid="12"/>
                                        </p:tgtEl>
                                        <p:attrNameLst>
                                          <p:attrName>style.visibility</p:attrName>
                                        </p:attrNameLst>
                                      </p:cBhvr>
                                      <p:to>
                                        <p:strVal val="visible"/>
                                      </p:to>
                                    </p:set>
                                    <p:animEffect filter="fade" transition="in">
                                      <p:cBhvr>
                                        <p:cTn dur="1000" id="24"/>
                                        <p:tgtEl>
                                          <p:spTgt spid="12"/>
                                        </p:tgtEl>
                                      </p:cBhvr>
                                    </p:animEffect>
                                    <p:anim calcmode="lin" valueType="num">
                                      <p:cBhvr>
                                        <p:cTn dur="1000" fill="hold" id="25"/>
                                        <p:tgtEl>
                                          <p:spTgt spid="12"/>
                                        </p:tgtEl>
                                        <p:attrNameLst>
                                          <p:attrName>ppt_x</p:attrName>
                                        </p:attrNameLst>
                                      </p:cBhvr>
                                      <p:tavLst>
                                        <p:tav tm="0">
                                          <p:val>
                                            <p:strVal val="#ppt_x"/>
                                          </p:val>
                                        </p:tav>
                                        <p:tav tm="100000">
                                          <p:val>
                                            <p:strVal val="#ppt_x"/>
                                          </p:val>
                                        </p:tav>
                                      </p:tavLst>
                                    </p:anim>
                                    <p:anim calcmode="lin" valueType="num">
                                      <p:cBhvr>
                                        <p:cTn dur="1000" fill="hold" id="26"/>
                                        <p:tgtEl>
                                          <p:spTgt spid="12"/>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3500"/>
                            </p:stCondLst>
                            <p:childTnLst>
                              <p:par>
                                <p:cTn fill="hold" grpId="0" id="28" nodeType="afterEffect" presetClass="entr" presetID="42" presetSubtype="0">
                                  <p:stCondLst>
                                    <p:cond delay="0"/>
                                  </p:stCondLst>
                                  <p:childTnLst>
                                    <p:set>
                                      <p:cBhvr>
                                        <p:cTn dur="1" fill="hold" id="29">
                                          <p:stCondLst>
                                            <p:cond delay="0"/>
                                          </p:stCondLst>
                                        </p:cTn>
                                        <p:tgtEl>
                                          <p:spTgt spid="13"/>
                                        </p:tgtEl>
                                        <p:attrNameLst>
                                          <p:attrName>style.visibility</p:attrName>
                                        </p:attrNameLst>
                                      </p:cBhvr>
                                      <p:to>
                                        <p:strVal val="visible"/>
                                      </p:to>
                                    </p:set>
                                    <p:animEffect filter="fade" transition="in">
                                      <p:cBhvr>
                                        <p:cTn dur="1000" id="30"/>
                                        <p:tgtEl>
                                          <p:spTgt spid="13"/>
                                        </p:tgtEl>
                                      </p:cBhvr>
                                    </p:animEffect>
                                    <p:anim calcmode="lin" valueType="num">
                                      <p:cBhvr>
                                        <p:cTn dur="1000" fill="hold" id="31"/>
                                        <p:tgtEl>
                                          <p:spTgt spid="13"/>
                                        </p:tgtEl>
                                        <p:attrNameLst>
                                          <p:attrName>ppt_x</p:attrName>
                                        </p:attrNameLst>
                                      </p:cBhvr>
                                      <p:tavLst>
                                        <p:tav tm="0">
                                          <p:val>
                                            <p:strVal val="#ppt_x"/>
                                          </p:val>
                                        </p:tav>
                                        <p:tav tm="100000">
                                          <p:val>
                                            <p:strVal val="#ppt_x"/>
                                          </p:val>
                                        </p:tav>
                                      </p:tavLst>
                                    </p:anim>
                                    <p:anim calcmode="lin" valueType="num">
                                      <p:cBhvr>
                                        <p:cTn dur="1000" fill="hold" id="32"/>
                                        <p:tgtEl>
                                          <p:spTgt spid="13"/>
                                        </p:tgtEl>
                                        <p:attrNameLst>
                                          <p:attrName>ppt_y</p:attrName>
                                        </p:attrNameLst>
                                      </p:cBhvr>
                                      <p:tavLst>
                                        <p:tav tm="0">
                                          <p:val>
                                            <p:strVal val="#ppt_y+.1"/>
                                          </p:val>
                                        </p:tav>
                                        <p:tav tm="100000">
                                          <p:val>
                                            <p:strVal val="#ppt_y"/>
                                          </p:val>
                                        </p:tav>
                                      </p:tavLst>
                                    </p:anim>
                                  </p:childTnLst>
                                </p:cTn>
                              </p:par>
                            </p:childTnLst>
                          </p:cTn>
                        </p:par>
                        <p:par>
                          <p:cTn fill="hold" id="33" nodeType="afterGroup">
                            <p:stCondLst>
                              <p:cond delay="4500"/>
                            </p:stCondLst>
                            <p:childTnLst>
                              <p:par>
                                <p:cTn fill="hold" grpId="0" id="34" nodeType="afterEffect" presetClass="entr" presetID="2" presetSubtype="4">
                                  <p:stCondLst>
                                    <p:cond delay="0"/>
                                  </p:stCondLst>
                                  <p:childTnLst>
                                    <p:set>
                                      <p:cBhvr>
                                        <p:cTn dur="1" fill="hold" id="35">
                                          <p:stCondLst>
                                            <p:cond delay="0"/>
                                          </p:stCondLst>
                                        </p:cTn>
                                        <p:tgtEl>
                                          <p:spTgt spid="14"/>
                                        </p:tgtEl>
                                        <p:attrNameLst>
                                          <p:attrName>style.visibility</p:attrName>
                                        </p:attrNameLst>
                                      </p:cBhvr>
                                      <p:to>
                                        <p:strVal val="visible"/>
                                      </p:to>
                                    </p:set>
                                    <p:anim calcmode="lin" valueType="num">
                                      <p:cBhvr additive="base">
                                        <p:cTn dur="500" fill="hold" id="36"/>
                                        <p:tgtEl>
                                          <p:spTgt spid="14"/>
                                        </p:tgtEl>
                                        <p:attrNameLst>
                                          <p:attrName>ppt_x</p:attrName>
                                        </p:attrNameLst>
                                      </p:cBhvr>
                                      <p:tavLst>
                                        <p:tav tm="0">
                                          <p:val>
                                            <p:strVal val="#ppt_x"/>
                                          </p:val>
                                        </p:tav>
                                        <p:tav tm="100000">
                                          <p:val>
                                            <p:strVal val="#ppt_x"/>
                                          </p:val>
                                        </p:tav>
                                      </p:tavLst>
                                    </p:anim>
                                    <p:anim calcmode="lin" valueType="num">
                                      <p:cBhvr additive="base">
                                        <p:cTn dur="500" fill="hold" id="37"/>
                                        <p:tgtEl>
                                          <p:spTgt spid="14"/>
                                        </p:tgtEl>
                                        <p:attrNameLst>
                                          <p:attrName>ppt_y</p:attrName>
                                        </p:attrNameLst>
                                      </p:cBhvr>
                                      <p:tavLst>
                                        <p:tav tm="0">
                                          <p:val>
                                            <p:strVal val="1+#ppt_h/2"/>
                                          </p:val>
                                        </p:tav>
                                        <p:tav tm="100000">
                                          <p:val>
                                            <p:strVal val="#ppt_y"/>
                                          </p:val>
                                        </p:tav>
                                      </p:tavLst>
                                    </p:anim>
                                  </p:childTnLst>
                                </p:cTn>
                              </p:par>
                            </p:childTnLst>
                          </p:cTn>
                        </p:par>
                        <p:par>
                          <p:cTn fill="hold" id="38" nodeType="afterGroup">
                            <p:stCondLst>
                              <p:cond delay="5000"/>
                            </p:stCondLst>
                            <p:childTnLst>
                              <p:par>
                                <p:cTn fill="hold" grpId="0" id="39" nodeType="afterEffect" presetClass="entr" presetID="22" presetSubtype="4">
                                  <p:stCondLst>
                                    <p:cond delay="0"/>
                                  </p:stCondLst>
                                  <p:childTnLst>
                                    <p:set>
                                      <p:cBhvr>
                                        <p:cTn dur="1" fill="hold" id="40">
                                          <p:stCondLst>
                                            <p:cond delay="0"/>
                                          </p:stCondLst>
                                        </p:cTn>
                                        <p:tgtEl>
                                          <p:spTgt spid="17"/>
                                        </p:tgtEl>
                                        <p:attrNameLst>
                                          <p:attrName>style.visibility</p:attrName>
                                        </p:attrNameLst>
                                      </p:cBhvr>
                                      <p:to>
                                        <p:strVal val="visible"/>
                                      </p:to>
                                    </p:set>
                                    <p:animEffect filter="wipe(down)" transition="in">
                                      <p:cBhvr>
                                        <p:cTn dur="500" id="41"/>
                                        <p:tgtEl>
                                          <p:spTgt spid="17"/>
                                        </p:tgtEl>
                                      </p:cBhvr>
                                    </p:animEffect>
                                  </p:childTnLst>
                                </p:cTn>
                              </p:par>
                            </p:childTnLst>
                          </p:cTn>
                        </p:par>
                        <p:par>
                          <p:cTn fill="hold" id="42" nodeType="afterGroup">
                            <p:stCondLst>
                              <p:cond delay="5500"/>
                            </p:stCondLst>
                            <p:childTnLst>
                              <p:par>
                                <p:cTn fill="hold" grpId="0" id="43" nodeType="afterEffect" presetClass="entr" presetID="22" presetSubtype="4">
                                  <p:stCondLst>
                                    <p:cond delay="0"/>
                                  </p:stCondLst>
                                  <p:childTnLst>
                                    <p:set>
                                      <p:cBhvr>
                                        <p:cTn dur="1" fill="hold" id="44">
                                          <p:stCondLst>
                                            <p:cond delay="0"/>
                                          </p:stCondLst>
                                        </p:cTn>
                                        <p:tgtEl>
                                          <p:spTgt spid="16"/>
                                        </p:tgtEl>
                                        <p:attrNameLst>
                                          <p:attrName>style.visibility</p:attrName>
                                        </p:attrNameLst>
                                      </p:cBhvr>
                                      <p:to>
                                        <p:strVal val="visible"/>
                                      </p:to>
                                    </p:set>
                                    <p:animEffect filter="wipe(down)" transition="in">
                                      <p:cBhvr>
                                        <p:cTn dur="500" id="45"/>
                                        <p:tgtEl>
                                          <p:spTgt spid="16"/>
                                        </p:tgtEl>
                                      </p:cBhvr>
                                    </p:animEffect>
                                  </p:childTnLst>
                                </p:cTn>
                              </p:par>
                            </p:childTnLst>
                          </p:cTn>
                        </p:par>
                        <p:par>
                          <p:cTn fill="hold" id="46" nodeType="afterGroup">
                            <p:stCondLst>
                              <p:cond delay="6000"/>
                            </p:stCondLst>
                            <p:childTnLst>
                              <p:par>
                                <p:cTn fill="hold" grpId="0" id="47" nodeType="afterEffect" presetClass="entr" presetID="2" presetSubtype="4">
                                  <p:stCondLst>
                                    <p:cond delay="0"/>
                                  </p:stCondLst>
                                  <p:childTnLst>
                                    <p:set>
                                      <p:cBhvr>
                                        <p:cTn dur="1" fill="hold" id="48">
                                          <p:stCondLst>
                                            <p:cond delay="0"/>
                                          </p:stCondLst>
                                        </p:cTn>
                                        <p:tgtEl>
                                          <p:spTgt spid="15"/>
                                        </p:tgtEl>
                                        <p:attrNameLst>
                                          <p:attrName>style.visibility</p:attrName>
                                        </p:attrNameLst>
                                      </p:cBhvr>
                                      <p:to>
                                        <p:strVal val="visible"/>
                                      </p:to>
                                    </p:set>
                                    <p:anim calcmode="lin" valueType="num">
                                      <p:cBhvr additive="base">
                                        <p:cTn dur="500" fill="hold" id="49"/>
                                        <p:tgtEl>
                                          <p:spTgt spid="15"/>
                                        </p:tgtEl>
                                        <p:attrNameLst>
                                          <p:attrName>ppt_x</p:attrName>
                                        </p:attrNameLst>
                                      </p:cBhvr>
                                      <p:tavLst>
                                        <p:tav tm="0">
                                          <p:val>
                                            <p:strVal val="#ppt_x"/>
                                          </p:val>
                                        </p:tav>
                                        <p:tav tm="100000">
                                          <p:val>
                                            <p:strVal val="#ppt_x"/>
                                          </p:val>
                                        </p:tav>
                                      </p:tavLst>
                                    </p:anim>
                                    <p:anim calcmode="lin" valueType="num">
                                      <p:cBhvr additive="base">
                                        <p:cTn dur="500" fill="hold" id="50"/>
                                        <p:tgtEl>
                                          <p:spTgt spid="15"/>
                                        </p:tgtEl>
                                        <p:attrNameLst>
                                          <p:attrName>ppt_y</p:attrName>
                                        </p:attrNameLst>
                                      </p:cBhvr>
                                      <p:tavLst>
                                        <p:tav tm="0">
                                          <p:val>
                                            <p:strVal val="1+#ppt_h/2"/>
                                          </p:val>
                                        </p:tav>
                                        <p:tav tm="100000">
                                          <p:val>
                                            <p:strVal val="#ppt_y"/>
                                          </p:val>
                                        </p:tav>
                                      </p:tavLst>
                                    </p:anim>
                                  </p:childTnLst>
                                </p:cTn>
                              </p:par>
                            </p:childTnLst>
                          </p:cTn>
                        </p:par>
                        <p:par>
                          <p:cTn fill="hold" id="51" nodeType="afterGroup">
                            <p:stCondLst>
                              <p:cond delay="6500"/>
                            </p:stCondLst>
                            <p:childTnLst>
                              <p:par>
                                <p:cTn fill="hold" grpId="0" id="52" nodeType="afterEffect" presetClass="entr" presetID="22" presetSubtype="4">
                                  <p:stCondLst>
                                    <p:cond delay="0"/>
                                  </p:stCondLst>
                                  <p:childTnLst>
                                    <p:set>
                                      <p:cBhvr>
                                        <p:cTn dur="1" fill="hold" id="53">
                                          <p:stCondLst>
                                            <p:cond delay="0"/>
                                          </p:stCondLst>
                                        </p:cTn>
                                        <p:tgtEl>
                                          <p:spTgt spid="18"/>
                                        </p:tgtEl>
                                        <p:attrNameLst>
                                          <p:attrName>style.visibility</p:attrName>
                                        </p:attrNameLst>
                                      </p:cBhvr>
                                      <p:to>
                                        <p:strVal val="visible"/>
                                      </p:to>
                                    </p:set>
                                    <p:animEffect filter="wipe(down)" transition="in">
                                      <p:cBhvr>
                                        <p:cTn dur="500" id="54"/>
                                        <p:tgtEl>
                                          <p:spTgt spid="18"/>
                                        </p:tgtEl>
                                      </p:cBhvr>
                                    </p:animEffect>
                                  </p:childTnLst>
                                </p:cTn>
                              </p:par>
                            </p:childTnLst>
                          </p:cTn>
                        </p:par>
                        <p:par>
                          <p:cTn fill="hold" id="55" nodeType="afterGroup">
                            <p:stCondLst>
                              <p:cond delay="7000"/>
                            </p:stCondLst>
                            <p:childTnLst>
                              <p:par>
                                <p:cTn fill="hold" grpId="0" id="56" nodeType="afterEffect" presetClass="entr" presetID="22" presetSubtype="4">
                                  <p:stCondLst>
                                    <p:cond delay="0"/>
                                  </p:stCondLst>
                                  <p:childTnLst>
                                    <p:set>
                                      <p:cBhvr>
                                        <p:cTn dur="1" fill="hold" id="57">
                                          <p:stCondLst>
                                            <p:cond delay="0"/>
                                          </p:stCondLst>
                                        </p:cTn>
                                        <p:tgtEl>
                                          <p:spTgt spid="19"/>
                                        </p:tgtEl>
                                        <p:attrNameLst>
                                          <p:attrName>style.visibility</p:attrName>
                                        </p:attrNameLst>
                                      </p:cBhvr>
                                      <p:to>
                                        <p:strVal val="visible"/>
                                      </p:to>
                                    </p:set>
                                    <p:animEffect filter="wipe(down)" transition="in">
                                      <p:cBhvr>
                                        <p:cTn dur="500" id="58"/>
                                        <p:tgtEl>
                                          <p:spTgt spid="19"/>
                                        </p:tgtEl>
                                      </p:cBhvr>
                                    </p:animEffect>
                                  </p:childTnLst>
                                </p:cTn>
                              </p:par>
                            </p:childTnLst>
                          </p:cTn>
                        </p:par>
                        <p:par>
                          <p:cTn fill="hold" id="59" nodeType="afterGroup">
                            <p:stCondLst>
                              <p:cond delay="7500"/>
                            </p:stCondLst>
                            <p:childTnLst>
                              <p:par>
                                <p:cTn fill="hold" id="60" nodeType="afterEffect" presetClass="entr" presetID="55" presetSubtype="0">
                                  <p:stCondLst>
                                    <p:cond delay="0"/>
                                  </p:stCondLst>
                                  <p:childTnLst>
                                    <p:set>
                                      <p:cBhvr>
                                        <p:cTn dur="1" fill="hold" id="61">
                                          <p:stCondLst>
                                            <p:cond delay="0"/>
                                          </p:stCondLst>
                                        </p:cTn>
                                        <p:tgtEl>
                                          <p:spTgt spid="33"/>
                                        </p:tgtEl>
                                        <p:attrNameLst>
                                          <p:attrName>style.visibility</p:attrName>
                                        </p:attrNameLst>
                                      </p:cBhvr>
                                      <p:to>
                                        <p:strVal val="visible"/>
                                      </p:to>
                                    </p:set>
                                    <p:anim calcmode="lin" valueType="num">
                                      <p:cBhvr>
                                        <p:cTn dur="1000" fill="hold" id="62"/>
                                        <p:tgtEl>
                                          <p:spTgt spid="33"/>
                                        </p:tgtEl>
                                        <p:attrNameLst>
                                          <p:attrName>ppt_w</p:attrName>
                                        </p:attrNameLst>
                                      </p:cBhvr>
                                      <p:tavLst>
                                        <p:tav tm="0">
                                          <p:val>
                                            <p:strVal val="#ppt_w*0.70"/>
                                          </p:val>
                                        </p:tav>
                                        <p:tav tm="100000">
                                          <p:val>
                                            <p:strVal val="#ppt_w"/>
                                          </p:val>
                                        </p:tav>
                                      </p:tavLst>
                                    </p:anim>
                                    <p:anim calcmode="lin" valueType="num">
                                      <p:cBhvr>
                                        <p:cTn dur="1000" fill="hold" id="63"/>
                                        <p:tgtEl>
                                          <p:spTgt spid="33"/>
                                        </p:tgtEl>
                                        <p:attrNameLst>
                                          <p:attrName>ppt_h</p:attrName>
                                        </p:attrNameLst>
                                      </p:cBhvr>
                                      <p:tavLst>
                                        <p:tav tm="0">
                                          <p:val>
                                            <p:strVal val="#ppt_h"/>
                                          </p:val>
                                        </p:tav>
                                        <p:tav tm="100000">
                                          <p:val>
                                            <p:strVal val="#ppt_h"/>
                                          </p:val>
                                        </p:tav>
                                      </p:tavLst>
                                    </p:anim>
                                    <p:animEffect filter="fade" transition="in">
                                      <p:cBhvr>
                                        <p:cTn dur="1000" id="64"/>
                                        <p:tgtEl>
                                          <p:spTgt spid="33"/>
                                        </p:tgtEl>
                                      </p:cBhvr>
                                    </p:animEffect>
                                  </p:childTnLst>
                                </p:cTn>
                              </p:par>
                            </p:childTnLst>
                          </p:cTn>
                        </p:par>
                        <p:par>
                          <p:cTn fill="hold" id="65" nodeType="afterGroup">
                            <p:stCondLst>
                              <p:cond delay="8500"/>
                            </p:stCondLst>
                            <p:childTnLst>
                              <p:par>
                                <p:cTn fill="hold" id="66" nodeType="afterEffect" presetClass="entr" presetID="55" presetSubtype="0">
                                  <p:stCondLst>
                                    <p:cond delay="0"/>
                                  </p:stCondLst>
                                  <p:childTnLst>
                                    <p:set>
                                      <p:cBhvr>
                                        <p:cTn dur="1" fill="hold" id="67">
                                          <p:stCondLst>
                                            <p:cond delay="0"/>
                                          </p:stCondLst>
                                        </p:cTn>
                                        <p:tgtEl>
                                          <p:spTgt spid="37"/>
                                        </p:tgtEl>
                                        <p:attrNameLst>
                                          <p:attrName>style.visibility</p:attrName>
                                        </p:attrNameLst>
                                      </p:cBhvr>
                                      <p:to>
                                        <p:strVal val="visible"/>
                                      </p:to>
                                    </p:set>
                                    <p:anim calcmode="lin" valueType="num">
                                      <p:cBhvr>
                                        <p:cTn dur="1000" fill="hold" id="68"/>
                                        <p:tgtEl>
                                          <p:spTgt spid="37"/>
                                        </p:tgtEl>
                                        <p:attrNameLst>
                                          <p:attrName>ppt_w</p:attrName>
                                        </p:attrNameLst>
                                      </p:cBhvr>
                                      <p:tavLst>
                                        <p:tav tm="0">
                                          <p:val>
                                            <p:strVal val="#ppt_w*0.70"/>
                                          </p:val>
                                        </p:tav>
                                        <p:tav tm="100000">
                                          <p:val>
                                            <p:strVal val="#ppt_w"/>
                                          </p:val>
                                        </p:tav>
                                      </p:tavLst>
                                    </p:anim>
                                    <p:anim calcmode="lin" valueType="num">
                                      <p:cBhvr>
                                        <p:cTn dur="1000" fill="hold" id="69"/>
                                        <p:tgtEl>
                                          <p:spTgt spid="37"/>
                                        </p:tgtEl>
                                        <p:attrNameLst>
                                          <p:attrName>ppt_h</p:attrName>
                                        </p:attrNameLst>
                                      </p:cBhvr>
                                      <p:tavLst>
                                        <p:tav tm="0">
                                          <p:val>
                                            <p:strVal val="#ppt_h"/>
                                          </p:val>
                                        </p:tav>
                                        <p:tav tm="100000">
                                          <p:val>
                                            <p:strVal val="#ppt_h"/>
                                          </p:val>
                                        </p:tav>
                                      </p:tavLst>
                                    </p:anim>
                                    <p:animEffect filter="fade" transition="in">
                                      <p:cBhvr>
                                        <p:cTn dur="1000" id="70"/>
                                        <p:tgtEl>
                                          <p:spTgt spid="37"/>
                                        </p:tgtEl>
                                      </p:cBhvr>
                                    </p:animEffect>
                                  </p:childTnLst>
                                </p:cTn>
                              </p:par>
                            </p:childTnLst>
                          </p:cTn>
                        </p:par>
                        <p:par>
                          <p:cTn fill="hold" id="71" nodeType="afterGroup">
                            <p:stCondLst>
                              <p:cond delay="9500"/>
                            </p:stCondLst>
                            <p:childTnLst>
                              <p:par>
                                <p:cTn fill="hold" id="72" nodeType="afterEffect" presetClass="entr" presetID="53" presetSubtype="0">
                                  <p:stCondLst>
                                    <p:cond delay="0"/>
                                  </p:stCondLst>
                                  <p:childTnLst>
                                    <p:set>
                                      <p:cBhvr>
                                        <p:cTn dur="1" fill="hold" id="73">
                                          <p:stCondLst>
                                            <p:cond delay="0"/>
                                          </p:stCondLst>
                                        </p:cTn>
                                        <p:tgtEl>
                                          <p:spTgt spid="41"/>
                                        </p:tgtEl>
                                        <p:attrNameLst>
                                          <p:attrName>style.visibility</p:attrName>
                                        </p:attrNameLst>
                                      </p:cBhvr>
                                      <p:to>
                                        <p:strVal val="visible"/>
                                      </p:to>
                                    </p:set>
                                    <p:anim calcmode="lin" valueType="num">
                                      <p:cBhvr>
                                        <p:cTn dur="500" fill="hold" id="74"/>
                                        <p:tgtEl>
                                          <p:spTgt spid="41"/>
                                        </p:tgtEl>
                                        <p:attrNameLst>
                                          <p:attrName>ppt_w</p:attrName>
                                        </p:attrNameLst>
                                      </p:cBhvr>
                                      <p:tavLst>
                                        <p:tav tm="0">
                                          <p:val>
                                            <p:fltVal val="0"/>
                                          </p:val>
                                        </p:tav>
                                        <p:tav tm="100000">
                                          <p:val>
                                            <p:strVal val="#ppt_w"/>
                                          </p:val>
                                        </p:tav>
                                      </p:tavLst>
                                    </p:anim>
                                    <p:anim calcmode="lin" valueType="num">
                                      <p:cBhvr>
                                        <p:cTn dur="500" fill="hold" id="75"/>
                                        <p:tgtEl>
                                          <p:spTgt spid="41"/>
                                        </p:tgtEl>
                                        <p:attrNameLst>
                                          <p:attrName>ppt_h</p:attrName>
                                        </p:attrNameLst>
                                      </p:cBhvr>
                                      <p:tavLst>
                                        <p:tav tm="0">
                                          <p:val>
                                            <p:fltVal val="0"/>
                                          </p:val>
                                        </p:tav>
                                        <p:tav tm="100000">
                                          <p:val>
                                            <p:strVal val="#ppt_h"/>
                                          </p:val>
                                        </p:tav>
                                      </p:tavLst>
                                    </p:anim>
                                    <p:animEffect filter="fade" transition="in">
                                      <p:cBhvr>
                                        <p:cTn dur="500" id="76"/>
                                        <p:tgtEl>
                                          <p:spTgt spid="41"/>
                                        </p:tgtEl>
                                      </p:cBhvr>
                                    </p:animEffect>
                                  </p:childTnLst>
                                </p:cTn>
                              </p:par>
                            </p:childTnLst>
                          </p:cTn>
                        </p:par>
                        <p:par>
                          <p:cTn fill="hold" id="77" nodeType="afterGroup">
                            <p:stCondLst>
                              <p:cond delay="10000"/>
                            </p:stCondLst>
                            <p:childTnLst>
                              <p:par>
                                <p:cTn fill="hold" id="78" nodeType="afterEffect" presetClass="entr" presetID="53" presetSubtype="0">
                                  <p:stCondLst>
                                    <p:cond delay="0"/>
                                  </p:stCondLst>
                                  <p:childTnLst>
                                    <p:set>
                                      <p:cBhvr>
                                        <p:cTn dur="1" fill="hold" id="79">
                                          <p:stCondLst>
                                            <p:cond delay="0"/>
                                          </p:stCondLst>
                                        </p:cTn>
                                        <p:tgtEl>
                                          <p:spTgt spid="44"/>
                                        </p:tgtEl>
                                        <p:attrNameLst>
                                          <p:attrName>style.visibility</p:attrName>
                                        </p:attrNameLst>
                                      </p:cBhvr>
                                      <p:to>
                                        <p:strVal val="visible"/>
                                      </p:to>
                                    </p:set>
                                    <p:anim calcmode="lin" valueType="num">
                                      <p:cBhvr>
                                        <p:cTn dur="500" fill="hold" id="80"/>
                                        <p:tgtEl>
                                          <p:spTgt spid="44"/>
                                        </p:tgtEl>
                                        <p:attrNameLst>
                                          <p:attrName>ppt_w</p:attrName>
                                        </p:attrNameLst>
                                      </p:cBhvr>
                                      <p:tavLst>
                                        <p:tav tm="0">
                                          <p:val>
                                            <p:fltVal val="0"/>
                                          </p:val>
                                        </p:tav>
                                        <p:tav tm="100000">
                                          <p:val>
                                            <p:strVal val="#ppt_w"/>
                                          </p:val>
                                        </p:tav>
                                      </p:tavLst>
                                    </p:anim>
                                    <p:anim calcmode="lin" valueType="num">
                                      <p:cBhvr>
                                        <p:cTn dur="500" fill="hold" id="81"/>
                                        <p:tgtEl>
                                          <p:spTgt spid="44"/>
                                        </p:tgtEl>
                                        <p:attrNameLst>
                                          <p:attrName>ppt_h</p:attrName>
                                        </p:attrNameLst>
                                      </p:cBhvr>
                                      <p:tavLst>
                                        <p:tav tm="0">
                                          <p:val>
                                            <p:fltVal val="0"/>
                                          </p:val>
                                        </p:tav>
                                        <p:tav tm="100000">
                                          <p:val>
                                            <p:strVal val="#ppt_h"/>
                                          </p:val>
                                        </p:tav>
                                      </p:tavLst>
                                    </p:anim>
                                    <p:animEffect filter="fade" transition="in">
                                      <p:cBhvr>
                                        <p:cTn dur="500" id="82"/>
                                        <p:tgtEl>
                                          <p:spTgt spid="44"/>
                                        </p:tgtEl>
                                      </p:cBhvr>
                                    </p:animEffect>
                                  </p:childTnLst>
                                </p:cTn>
                              </p:par>
                            </p:childTnLst>
                          </p:cTn>
                        </p:par>
                        <p:par>
                          <p:cTn fill="hold" id="83" nodeType="afterGroup">
                            <p:stCondLst>
                              <p:cond delay="10500"/>
                            </p:stCondLst>
                            <p:childTnLst>
                              <p:par>
                                <p:cTn fill="hold" id="84" nodeType="afterEffect" presetClass="entr" presetID="53" presetSubtype="0">
                                  <p:stCondLst>
                                    <p:cond delay="0"/>
                                  </p:stCondLst>
                                  <p:childTnLst>
                                    <p:set>
                                      <p:cBhvr>
                                        <p:cTn dur="1" fill="hold" id="85">
                                          <p:stCondLst>
                                            <p:cond delay="0"/>
                                          </p:stCondLst>
                                        </p:cTn>
                                        <p:tgtEl>
                                          <p:spTgt spid="47"/>
                                        </p:tgtEl>
                                        <p:attrNameLst>
                                          <p:attrName>style.visibility</p:attrName>
                                        </p:attrNameLst>
                                      </p:cBhvr>
                                      <p:to>
                                        <p:strVal val="visible"/>
                                      </p:to>
                                    </p:set>
                                    <p:anim calcmode="lin" valueType="num">
                                      <p:cBhvr>
                                        <p:cTn dur="500" fill="hold" id="86"/>
                                        <p:tgtEl>
                                          <p:spTgt spid="47"/>
                                        </p:tgtEl>
                                        <p:attrNameLst>
                                          <p:attrName>ppt_w</p:attrName>
                                        </p:attrNameLst>
                                      </p:cBhvr>
                                      <p:tavLst>
                                        <p:tav tm="0">
                                          <p:val>
                                            <p:fltVal val="0"/>
                                          </p:val>
                                        </p:tav>
                                        <p:tav tm="100000">
                                          <p:val>
                                            <p:strVal val="#ppt_w"/>
                                          </p:val>
                                        </p:tav>
                                      </p:tavLst>
                                    </p:anim>
                                    <p:anim calcmode="lin" valueType="num">
                                      <p:cBhvr>
                                        <p:cTn dur="500" fill="hold" id="87"/>
                                        <p:tgtEl>
                                          <p:spTgt spid="47"/>
                                        </p:tgtEl>
                                        <p:attrNameLst>
                                          <p:attrName>ppt_h</p:attrName>
                                        </p:attrNameLst>
                                      </p:cBhvr>
                                      <p:tavLst>
                                        <p:tav tm="0">
                                          <p:val>
                                            <p:fltVal val="0"/>
                                          </p:val>
                                        </p:tav>
                                        <p:tav tm="100000">
                                          <p:val>
                                            <p:strVal val="#ppt_h"/>
                                          </p:val>
                                        </p:tav>
                                      </p:tavLst>
                                    </p:anim>
                                    <p:animEffect filter="fade" transition="in">
                                      <p:cBhvr>
                                        <p:cTn dur="500" id="88"/>
                                        <p:tgtEl>
                                          <p:spTgt spid="47"/>
                                        </p:tgtEl>
                                      </p:cBhvr>
                                    </p:animEffect>
                                  </p:childTnLst>
                                </p:cTn>
                              </p:par>
                            </p:childTnLst>
                          </p:cTn>
                        </p:par>
                        <p:par>
                          <p:cTn fill="hold" id="89" nodeType="afterGroup">
                            <p:stCondLst>
                              <p:cond delay="11000"/>
                            </p:stCondLst>
                            <p:childTnLst>
                              <p:par>
                                <p:cTn fill="hold" grpId="0" id="90" nodeType="afterEffect" presetClass="entr" presetID="14" presetSubtype="10">
                                  <p:stCondLst>
                                    <p:cond delay="0"/>
                                  </p:stCondLst>
                                  <p:childTnLst>
                                    <p:set>
                                      <p:cBhvr>
                                        <p:cTn dur="1" fill="hold" id="91">
                                          <p:stCondLst>
                                            <p:cond delay="0"/>
                                          </p:stCondLst>
                                        </p:cTn>
                                        <p:tgtEl>
                                          <p:spTgt spid="50"/>
                                        </p:tgtEl>
                                        <p:attrNameLst>
                                          <p:attrName>style.visibility</p:attrName>
                                        </p:attrNameLst>
                                      </p:cBhvr>
                                      <p:to>
                                        <p:strVal val="visible"/>
                                      </p:to>
                                    </p:set>
                                    <p:animEffect filter="randombar(horizontal)" transition="in">
                                      <p:cBhvr>
                                        <p:cTn dur="500" id="92"/>
                                        <p:tgtEl>
                                          <p:spTgt spid="50"/>
                                        </p:tgtEl>
                                      </p:cBhvr>
                                    </p:animEffect>
                                  </p:childTnLst>
                                </p:cTn>
                              </p:par>
                            </p:childTnLst>
                          </p:cTn>
                        </p:par>
                        <p:par>
                          <p:cTn fill="hold" id="93" nodeType="afterGroup">
                            <p:stCondLst>
                              <p:cond delay="11500"/>
                            </p:stCondLst>
                            <p:childTnLst>
                              <p:par>
                                <p:cTn fill="hold" grpId="0" id="94" nodeType="afterEffect" presetClass="entr" presetID="14" presetSubtype="10">
                                  <p:stCondLst>
                                    <p:cond delay="0"/>
                                  </p:stCondLst>
                                  <p:childTnLst>
                                    <p:set>
                                      <p:cBhvr>
                                        <p:cTn dur="1" fill="hold" id="95">
                                          <p:stCondLst>
                                            <p:cond delay="0"/>
                                          </p:stCondLst>
                                        </p:cTn>
                                        <p:tgtEl>
                                          <p:spTgt spid="51"/>
                                        </p:tgtEl>
                                        <p:attrNameLst>
                                          <p:attrName>style.visibility</p:attrName>
                                        </p:attrNameLst>
                                      </p:cBhvr>
                                      <p:to>
                                        <p:strVal val="visible"/>
                                      </p:to>
                                    </p:set>
                                    <p:animEffect filter="randombar(horizontal)" transition="in">
                                      <p:cBhvr>
                                        <p:cTn dur="500" id="96"/>
                                        <p:tgtEl>
                                          <p:spTgt spid="51"/>
                                        </p:tgtEl>
                                      </p:cBhvr>
                                    </p:animEffect>
                                  </p:childTnLst>
                                </p:cTn>
                              </p:par>
                            </p:childTnLst>
                          </p:cTn>
                        </p:par>
                        <p:par>
                          <p:cTn fill="hold" id="97" nodeType="afterGroup">
                            <p:stCondLst>
                              <p:cond delay="12000"/>
                            </p:stCondLst>
                            <p:childTnLst>
                              <p:par>
                                <p:cTn fill="hold" grpId="0" id="98" nodeType="afterEffect" presetClass="entr" presetID="14" presetSubtype="10">
                                  <p:stCondLst>
                                    <p:cond delay="0"/>
                                  </p:stCondLst>
                                  <p:childTnLst>
                                    <p:set>
                                      <p:cBhvr>
                                        <p:cTn dur="1" fill="hold" id="99">
                                          <p:stCondLst>
                                            <p:cond delay="0"/>
                                          </p:stCondLst>
                                        </p:cTn>
                                        <p:tgtEl>
                                          <p:spTgt spid="52"/>
                                        </p:tgtEl>
                                        <p:attrNameLst>
                                          <p:attrName>style.visibility</p:attrName>
                                        </p:attrNameLst>
                                      </p:cBhvr>
                                      <p:to>
                                        <p:strVal val="visible"/>
                                      </p:to>
                                    </p:set>
                                    <p:animEffect filter="randombar(horizontal)" transition="in">
                                      <p:cBhvr>
                                        <p:cTn dur="500" id="100"/>
                                        <p:tgtEl>
                                          <p:spTgt spid="5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12"/>
      <p:bldP grpId="0" spid="13"/>
      <p:bldP grpId="0" spid="14"/>
      <p:bldP grpId="0" spid="15"/>
      <p:bldP grpId="0" spid="16"/>
      <p:bldP grpId="0" spid="17"/>
      <p:bldP grpId="0" spid="18"/>
      <p:bldP grpId="0" spid="19"/>
      <p:bldP grpId="0" spid="50"/>
      <p:bldP grpId="0" spid="51"/>
      <p:bldP grpId="0" spid="52"/>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3" name="椭圆 112">
            <a:extLst>
              <a:ext uri="{FF2B5EF4-FFF2-40B4-BE49-F238E27FC236}">
                <a16:creationId xmlns:a16="http://schemas.microsoft.com/office/drawing/2014/main" id="{81E84EC1-0B3C-485A-AF60-FF41E952EA36}"/>
              </a:ext>
            </a:extLst>
          </p:cNvPr>
          <p:cNvSpPr/>
          <p:nvPr/>
        </p:nvSpPr>
        <p:spPr>
          <a:xfrm>
            <a:off x="8717500" y="-3973805"/>
            <a:ext cx="6109232" cy="610923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1" lang="zh-CN" noProof="0" normalizeH="0" spc="0" strike="noStrike" sz="1800" u="none">
              <a:ln>
                <a:noFill/>
              </a:ln>
              <a:solidFill>
                <a:prstClr val="white"/>
              </a:solidFill>
              <a:effectLst/>
              <a:uLnTx/>
              <a:uFillTx/>
              <a:latin typeface="Arial"/>
              <a:cs typeface="+mn-cs"/>
            </a:endParaRPr>
          </a:p>
        </p:txBody>
      </p:sp>
      <p:sp>
        <p:nvSpPr>
          <p:cNvPr id="114" name="椭圆 113">
            <a:extLst>
              <a:ext uri="{FF2B5EF4-FFF2-40B4-BE49-F238E27FC236}">
                <a16:creationId xmlns:a16="http://schemas.microsoft.com/office/drawing/2014/main" id="{CF9E618B-2FFF-461F-BBB9-19AE9F57CDB7}"/>
              </a:ext>
            </a:extLst>
          </p:cNvPr>
          <p:cNvSpPr/>
          <p:nvPr/>
        </p:nvSpPr>
        <p:spPr>
          <a:xfrm>
            <a:off x="10145417" y="-2524449"/>
            <a:ext cx="3253398" cy="3253398"/>
          </a:xfrm>
          <a:prstGeom prst="ellipse">
            <a:avLst/>
          </a:prstGeom>
          <a:solidFill>
            <a:schemeClr val="bg1"/>
          </a:solidFill>
          <a:ln>
            <a:noFill/>
          </a:ln>
          <a:effectLst>
            <a:outerShdw algn="ctr" blurRad="279400" rotWithShape="0" sx="102000" sy="10200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1" lang="zh-CN" noProof="0" normalizeH="0" spc="0" strike="noStrike" sz="1800" u="none">
              <a:ln>
                <a:noFill/>
              </a:ln>
              <a:solidFill>
                <a:prstClr val="white"/>
              </a:solidFill>
              <a:effectLst/>
              <a:uLnTx/>
              <a:uFillTx/>
              <a:latin typeface="Arial"/>
              <a:cs typeface="+mn-cs"/>
            </a:endParaRPr>
          </a:p>
        </p:txBody>
      </p:sp>
      <p:sp>
        <p:nvSpPr>
          <p:cNvPr id="2" name="椭圆 1">
            <a:extLst>
              <a:ext uri="{FF2B5EF4-FFF2-40B4-BE49-F238E27FC236}">
                <a16:creationId xmlns:a16="http://schemas.microsoft.com/office/drawing/2014/main" id="{BD28525C-F7F5-466A-A3DE-CB43BB8CE0E0}"/>
              </a:ext>
            </a:extLst>
          </p:cNvPr>
          <p:cNvSpPr/>
          <p:nvPr/>
        </p:nvSpPr>
        <p:spPr>
          <a:xfrm>
            <a:off x="468356" y="509067"/>
            <a:ext cx="446044" cy="446044"/>
          </a:xfrm>
          <a:prstGeom prst="ellipse">
            <a:avLst/>
          </a:prstGeom>
          <a:solidFill>
            <a:schemeClr val="accent1">
              <a:lumMod val="60000"/>
              <a:lumOff val="40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Ins="360000" rtlCol="0"/>
          <a:lstStyle/>
          <a:p>
            <a:pPr algn="r" defTabSz="914377"/>
            <a:endParaRPr altLang="en-US" b="1" lang="zh-CN" sz="1400">
              <a:solidFill>
                <a:schemeClr val="tx1"/>
              </a:solidFill>
              <a:latin charset="-122" panose="00000500000000000000" pitchFamily="2" typeface="三极准柔宋"/>
              <a:ea charset="-122" panose="00000500000000000000" pitchFamily="2" typeface="三极准柔宋"/>
              <a:cs charset="0" typeface="Open Sans"/>
            </a:endParaRPr>
          </a:p>
        </p:txBody>
      </p:sp>
      <p:sp>
        <p:nvSpPr>
          <p:cNvPr id="3" name="文本框 2">
            <a:extLst>
              <a:ext uri="{FF2B5EF4-FFF2-40B4-BE49-F238E27FC236}">
                <a16:creationId xmlns:a16="http://schemas.microsoft.com/office/drawing/2014/main" id="{02A867D6-C1D2-4B97-BB70-5AE2D35EF18A}"/>
              </a:ext>
            </a:extLst>
          </p:cNvPr>
          <p:cNvSpPr txBox="1"/>
          <p:nvPr/>
        </p:nvSpPr>
        <p:spPr>
          <a:xfrm>
            <a:off x="1168803" y="470479"/>
            <a:ext cx="3254366" cy="518160"/>
          </a:xfrm>
          <a:prstGeom prst="rect">
            <a:avLst/>
          </a:prstGeom>
          <a:noFill/>
        </p:spPr>
        <p:txBody>
          <a:bodyPr rtlCol="0" wrap="square">
            <a:spAutoFit/>
          </a:bodyPr>
          <a:lstStyle/>
          <a:p>
            <a:r>
              <a:rPr altLang="en-US" b="1" lang="zh-CN" sz="2800">
                <a:solidFill>
                  <a:schemeClr val="accent1">
                    <a:lumMod val="60000"/>
                    <a:lumOff val="40000"/>
                  </a:schemeClr>
                </a:solidFill>
                <a:latin charset="-122" panose="020b0503020204020204" pitchFamily="34" typeface="微软雅黑"/>
                <a:ea charset="-122" panose="020b0503020204020204" pitchFamily="34" typeface="微软雅黑"/>
              </a:rPr>
              <a:t>未来和发展前景</a:t>
            </a:r>
          </a:p>
        </p:txBody>
      </p:sp>
      <p:sp>
        <p:nvSpPr>
          <p:cNvPr id="100" name="íṩḻíḑè">
            <a:extLst>
              <a:ext uri="{FF2B5EF4-FFF2-40B4-BE49-F238E27FC236}">
                <a16:creationId xmlns:a16="http://schemas.microsoft.com/office/drawing/2014/main" id="{C85177F2-171D-44F7-95D8-E9725433D6CD}"/>
              </a:ext>
            </a:extLst>
          </p:cNvPr>
          <p:cNvSpPr/>
          <p:nvPr/>
        </p:nvSpPr>
        <p:spPr bwMode="auto">
          <a:xfrm>
            <a:off x="2651308" y="2442282"/>
            <a:ext cx="6355985" cy="3167236"/>
          </a:xfrm>
          <a:custGeom>
            <a:gdLst>
              <a:gd fmla="*/ 0 w 2659" name="T0"/>
              <a:gd fmla="*/ 1064 h 1325" name="T1"/>
              <a:gd fmla="*/ 995 w 2659" name="T2"/>
              <a:gd fmla="*/ 456 h 1325" name="T3"/>
              <a:gd fmla="*/ 1482 w 2659" name="T4"/>
              <a:gd fmla="*/ 651 h 1325" name="T5"/>
              <a:gd fmla="*/ 2287 w 2659" name="T6"/>
              <a:gd fmla="*/ 147 h 1325" name="T7"/>
              <a:gd fmla="*/ 2226 w 2659" name="T8"/>
              <a:gd fmla="*/ 23 h 1325" name="T9"/>
              <a:gd fmla="*/ 2659 w 2659" name="T10"/>
              <a:gd fmla="*/ 0 h 1325" name="T11"/>
              <a:gd fmla="*/ 2439 w 2659" name="T12"/>
              <a:gd fmla="*/ 366 h 1325" name="T13"/>
              <a:gd fmla="*/ 2373 w 2659" name="T14"/>
              <a:gd fmla="*/ 261 h 1325" name="T15"/>
              <a:gd fmla="*/ 1506 w 2659" name="T16"/>
              <a:gd fmla="*/ 826 h 1325" name="T17"/>
              <a:gd fmla="*/ 1073 w 2659" name="T18"/>
              <a:gd fmla="*/ 674 h 1325" name="T19"/>
              <a:gd fmla="*/ 199 w 2659" name="T20"/>
              <a:gd fmla="*/ 1325 h 1325" name="T21"/>
              <a:gd fmla="*/ 0 w 2659" name="T22"/>
              <a:gd fmla="*/ 1064 h 132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325" w="2659">
                <a:moveTo>
                  <a:pt x="0" y="1064"/>
                </a:moveTo>
                <a:lnTo>
                  <a:pt x="995" y="456"/>
                </a:lnTo>
                <a:lnTo>
                  <a:pt x="1482" y="651"/>
                </a:lnTo>
                <a:lnTo>
                  <a:pt x="2287" y="147"/>
                </a:lnTo>
                <a:lnTo>
                  <a:pt x="2226" y="23"/>
                </a:lnTo>
                <a:lnTo>
                  <a:pt x="2659" y="0"/>
                </a:lnTo>
                <a:lnTo>
                  <a:pt x="2439" y="366"/>
                </a:lnTo>
                <a:lnTo>
                  <a:pt x="2373" y="261"/>
                </a:lnTo>
                <a:lnTo>
                  <a:pt x="1506" y="826"/>
                </a:lnTo>
                <a:lnTo>
                  <a:pt x="1073" y="674"/>
                </a:lnTo>
                <a:lnTo>
                  <a:pt x="199" y="1325"/>
                </a:lnTo>
                <a:lnTo>
                  <a:pt x="0" y="1064"/>
                </a:lnTo>
                <a:close/>
              </a:path>
            </a:pathLst>
          </a:custGeom>
          <a:solidFill>
            <a:schemeClr val="bg1">
              <a:lumMod val="95000"/>
            </a:schemeClr>
          </a:solidFill>
          <a:ln cap="flat" w="15875">
            <a:noFill/>
            <a:prstDash val="solid"/>
            <a:miter lim="800000"/>
          </a:ln>
        </p:spPr>
        <p:txBody>
          <a:bodyPr anchor="ctr"/>
          <a:lstStyle/>
          <a:p>
            <a:pPr algn="ctr"/>
            <a:endParaRPr sz="3600">
              <a:latin charset="-122" panose="020b0503020204020204" pitchFamily="34" typeface="微软雅黑"/>
              <a:ea charset="-122" panose="020b0503020204020204" pitchFamily="34" typeface="微软雅黑"/>
            </a:endParaRPr>
          </a:p>
        </p:txBody>
      </p:sp>
      <p:sp>
        <p:nvSpPr>
          <p:cNvPr id="101" name="îS1iḓê">
            <a:extLst>
              <a:ext uri="{FF2B5EF4-FFF2-40B4-BE49-F238E27FC236}">
                <a16:creationId xmlns:a16="http://schemas.microsoft.com/office/drawing/2014/main" id="{2F094B11-0F0C-41B1-8A2F-5D6721DF749B}"/>
              </a:ext>
            </a:extLst>
          </p:cNvPr>
          <p:cNvSpPr/>
          <p:nvPr/>
        </p:nvSpPr>
        <p:spPr>
          <a:xfrm>
            <a:off x="2725652" y="4991879"/>
            <a:ext cx="515992" cy="515988"/>
          </a:xfrm>
          <a:prstGeom prst="ellipse">
            <a:avLst/>
          </a:prstGeom>
          <a:solidFill>
            <a:schemeClr val="accent1">
              <a:lumMod val="60000"/>
              <a:lumOff val="40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p>
            <a:pPr algn="r" defTabSz="914377"/>
            <a:r>
              <a:rPr b="1" lang="en-US" sz="2800">
                <a:latin charset="-122" panose="020b0503020204020204" pitchFamily="34" typeface="微软雅黑"/>
                <a:ea charset="-122" panose="020b0503020204020204" pitchFamily="34" typeface="微软雅黑"/>
                <a:cs charset="0" typeface="Open Sans"/>
              </a:rPr>
              <a:t>1</a:t>
            </a:r>
          </a:p>
        </p:txBody>
      </p:sp>
      <p:sp>
        <p:nvSpPr>
          <p:cNvPr id="102" name="îṩlïḓè">
            <a:extLst>
              <a:ext uri="{FF2B5EF4-FFF2-40B4-BE49-F238E27FC236}">
                <a16:creationId xmlns:a16="http://schemas.microsoft.com/office/drawing/2014/main" id="{B4FB4F3F-C287-4CC4-9868-101FE4C638D7}"/>
              </a:ext>
            </a:extLst>
          </p:cNvPr>
          <p:cNvSpPr/>
          <p:nvPr/>
        </p:nvSpPr>
        <p:spPr>
          <a:xfrm>
            <a:off x="4851394" y="3560960"/>
            <a:ext cx="515992" cy="515988"/>
          </a:xfrm>
          <a:prstGeom prst="ellipse">
            <a:avLst/>
          </a:prstGeom>
          <a:solidFill>
            <a:schemeClr val="accent1">
              <a:lumMod val="60000"/>
              <a:lumOff val="40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p>
            <a:pPr algn="r" defTabSz="914377"/>
            <a:r>
              <a:rPr b="1" lang="en-US" sz="2800">
                <a:latin charset="-122" panose="020b0503020204020204" pitchFamily="34" typeface="微软雅黑"/>
                <a:ea charset="-122" panose="020b0503020204020204" pitchFamily="34" typeface="微软雅黑"/>
                <a:cs charset="0" typeface="Open Sans"/>
              </a:rPr>
              <a:t>2</a:t>
            </a:r>
          </a:p>
        </p:txBody>
      </p:sp>
      <p:sp>
        <p:nvSpPr>
          <p:cNvPr id="103" name="íŝľide">
            <a:extLst>
              <a:ext uri="{FF2B5EF4-FFF2-40B4-BE49-F238E27FC236}">
                <a16:creationId xmlns:a16="http://schemas.microsoft.com/office/drawing/2014/main" id="{B7BC2768-A3E2-4E64-A45B-A0D7A89D1AC1}"/>
              </a:ext>
            </a:extLst>
          </p:cNvPr>
          <p:cNvSpPr/>
          <p:nvPr/>
        </p:nvSpPr>
        <p:spPr>
          <a:xfrm>
            <a:off x="5950472" y="3935171"/>
            <a:ext cx="515992" cy="515988"/>
          </a:xfrm>
          <a:prstGeom prst="ellipse">
            <a:avLst/>
          </a:prstGeom>
          <a:solidFill>
            <a:schemeClr val="accent1">
              <a:lumMod val="60000"/>
              <a:lumOff val="40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p>
            <a:pPr algn="r" defTabSz="914377"/>
            <a:r>
              <a:rPr b="1" lang="en-US" sz="2800">
                <a:latin charset="-122" panose="020b0503020204020204" pitchFamily="34" typeface="微软雅黑"/>
                <a:ea charset="-122" panose="020b0503020204020204" pitchFamily="34" typeface="微软雅黑"/>
                <a:cs charset="0" typeface="Open Sans"/>
              </a:rPr>
              <a:t>3</a:t>
            </a:r>
          </a:p>
        </p:txBody>
      </p:sp>
      <p:sp>
        <p:nvSpPr>
          <p:cNvPr id="104" name="iŝ1îḓé">
            <a:extLst>
              <a:ext uri="{FF2B5EF4-FFF2-40B4-BE49-F238E27FC236}">
                <a16:creationId xmlns:a16="http://schemas.microsoft.com/office/drawing/2014/main" id="{080C6060-CF3C-4757-9F22-EC623177227F}"/>
              </a:ext>
            </a:extLst>
          </p:cNvPr>
          <p:cNvSpPr/>
          <p:nvPr/>
        </p:nvSpPr>
        <p:spPr>
          <a:xfrm>
            <a:off x="8215927" y="2510940"/>
            <a:ext cx="515992" cy="515988"/>
          </a:xfrm>
          <a:prstGeom prst="ellipse">
            <a:avLst/>
          </a:prstGeom>
          <a:solidFill>
            <a:schemeClr val="accent1">
              <a:lumMod val="60000"/>
              <a:lumOff val="40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p>
            <a:pPr algn="r" defTabSz="914377"/>
            <a:r>
              <a:rPr b="1" lang="en-US" sz="2800">
                <a:latin charset="-122" panose="020b0503020204020204" pitchFamily="34" typeface="微软雅黑"/>
                <a:ea charset="-122" panose="020b0503020204020204" pitchFamily="34" typeface="微软雅黑"/>
                <a:cs charset="0" typeface="Open Sans"/>
              </a:rPr>
              <a:t>4</a:t>
            </a:r>
          </a:p>
        </p:txBody>
      </p:sp>
      <p:sp>
        <p:nvSpPr>
          <p:cNvPr id="105" name="TextBox 43">
            <a:extLst>
              <a:ext uri="{FF2B5EF4-FFF2-40B4-BE49-F238E27FC236}">
                <a16:creationId xmlns:a16="http://schemas.microsoft.com/office/drawing/2014/main" id="{786ABC0F-7128-4179-B900-25804BB5A88F}"/>
              </a:ext>
            </a:extLst>
          </p:cNvPr>
          <p:cNvSpPr txBox="1"/>
          <p:nvPr/>
        </p:nvSpPr>
        <p:spPr>
          <a:xfrm>
            <a:off x="572493" y="3279971"/>
            <a:ext cx="1402080" cy="365760"/>
          </a:xfrm>
          <a:prstGeom prst="rect">
            <a:avLst/>
          </a:prstGeom>
          <a:noFill/>
        </p:spPr>
        <p:txBody>
          <a:bodyPr anchor="t" bIns="0" rtlCol="0" tIns="0" wrap="none">
            <a:spAutoFit/>
          </a:bodyPr>
          <a:lstStyle/>
          <a:p>
            <a:pPr>
              <a:lnSpc>
                <a:spcPct val="150000"/>
              </a:lnSpc>
            </a:pP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cs charset="-122" pitchFamily="2" typeface="华文黑体"/>
              </a:rPr>
              <a:t>填写段落标题</a:t>
            </a:r>
          </a:p>
        </p:txBody>
      </p:sp>
      <p:sp>
        <p:nvSpPr>
          <p:cNvPr id="106" name="TextBox 44">
            <a:extLst>
              <a:ext uri="{FF2B5EF4-FFF2-40B4-BE49-F238E27FC236}">
                <a16:creationId xmlns:a16="http://schemas.microsoft.com/office/drawing/2014/main" id="{CF11F6E9-13A1-46B1-80C1-E2941467BE57}"/>
              </a:ext>
            </a:extLst>
          </p:cNvPr>
          <p:cNvSpPr txBox="1"/>
          <p:nvPr/>
        </p:nvSpPr>
        <p:spPr>
          <a:xfrm>
            <a:off x="572493" y="3640418"/>
            <a:ext cx="2485598" cy="883920"/>
          </a:xfrm>
          <a:prstGeom prst="rect">
            <a:avLst/>
          </a:prstGeom>
          <a:noFill/>
        </p:spPr>
        <p:txBody>
          <a:bodyPr rtlCol="0" wrap="square">
            <a:spAutoFit/>
          </a:bodyPr>
          <a:lstStyle/>
          <a:p>
            <a:pPr>
              <a:lnSpc>
                <a:spcPct val="130000"/>
              </a:lnSpc>
            </a:pPr>
            <a:r>
              <a:rPr altLang="en-US" lang="zh-CN" sz="1000">
                <a:solidFill>
                  <a:schemeClr val="bg1">
                    <a:lumMod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您的内容打在这里，或者通过复制您的文本后，在此框中选择粘贴，并选择只保留文字。您的内容打在这里，或者通过通过复制您的文本。</a:t>
            </a:r>
          </a:p>
        </p:txBody>
      </p:sp>
      <p:sp>
        <p:nvSpPr>
          <p:cNvPr id="107" name="TextBox 43">
            <a:extLst>
              <a:ext uri="{FF2B5EF4-FFF2-40B4-BE49-F238E27FC236}">
                <a16:creationId xmlns:a16="http://schemas.microsoft.com/office/drawing/2014/main" id="{1B128577-B574-4780-AC6B-F13560ADBF8B}"/>
              </a:ext>
            </a:extLst>
          </p:cNvPr>
          <p:cNvSpPr txBox="1"/>
          <p:nvPr/>
        </p:nvSpPr>
        <p:spPr>
          <a:xfrm>
            <a:off x="3830043" y="1818532"/>
            <a:ext cx="1402080" cy="365760"/>
          </a:xfrm>
          <a:prstGeom prst="rect">
            <a:avLst/>
          </a:prstGeom>
          <a:noFill/>
        </p:spPr>
        <p:txBody>
          <a:bodyPr anchor="t" bIns="0" rtlCol="0" tIns="0" wrap="none">
            <a:spAutoFit/>
          </a:bodyPr>
          <a:lstStyle/>
          <a:p>
            <a:pPr>
              <a:lnSpc>
                <a:spcPct val="150000"/>
              </a:lnSpc>
            </a:pP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cs charset="-122" pitchFamily="2" typeface="华文黑体"/>
              </a:rPr>
              <a:t>填写段落标题</a:t>
            </a:r>
          </a:p>
        </p:txBody>
      </p:sp>
      <p:sp>
        <p:nvSpPr>
          <p:cNvPr id="108" name="TextBox 44">
            <a:extLst>
              <a:ext uri="{FF2B5EF4-FFF2-40B4-BE49-F238E27FC236}">
                <a16:creationId xmlns:a16="http://schemas.microsoft.com/office/drawing/2014/main" id="{B8A4B67F-AFEC-4616-BDB0-583BF5CEC4C3}"/>
              </a:ext>
            </a:extLst>
          </p:cNvPr>
          <p:cNvSpPr txBox="1"/>
          <p:nvPr/>
        </p:nvSpPr>
        <p:spPr>
          <a:xfrm>
            <a:off x="3830043" y="2178978"/>
            <a:ext cx="2485598" cy="883920"/>
          </a:xfrm>
          <a:prstGeom prst="rect">
            <a:avLst/>
          </a:prstGeom>
          <a:noFill/>
        </p:spPr>
        <p:txBody>
          <a:bodyPr rtlCol="0" wrap="square">
            <a:spAutoFit/>
          </a:bodyPr>
          <a:lstStyle/>
          <a:p>
            <a:pPr>
              <a:lnSpc>
                <a:spcPct val="130000"/>
              </a:lnSpc>
            </a:pPr>
            <a:r>
              <a:rPr altLang="en-US" lang="zh-CN" sz="1000">
                <a:solidFill>
                  <a:schemeClr val="bg1">
                    <a:lumMod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您的内容打在这里，或者通过复制您的文本后，在此框中选择粘贴，并选择只保留文字。您的内容打在这里，或者通过通过复制您的文本。</a:t>
            </a:r>
          </a:p>
        </p:txBody>
      </p:sp>
      <p:sp>
        <p:nvSpPr>
          <p:cNvPr id="109" name="TextBox 43">
            <a:extLst>
              <a:ext uri="{FF2B5EF4-FFF2-40B4-BE49-F238E27FC236}">
                <a16:creationId xmlns:a16="http://schemas.microsoft.com/office/drawing/2014/main" id="{4C170094-1693-4B59-8297-DDF742AE4BB1}"/>
              </a:ext>
            </a:extLst>
          </p:cNvPr>
          <p:cNvSpPr txBox="1"/>
          <p:nvPr/>
        </p:nvSpPr>
        <p:spPr>
          <a:xfrm>
            <a:off x="5995393" y="4881199"/>
            <a:ext cx="1402080" cy="365760"/>
          </a:xfrm>
          <a:prstGeom prst="rect">
            <a:avLst/>
          </a:prstGeom>
          <a:noFill/>
        </p:spPr>
        <p:txBody>
          <a:bodyPr anchor="t" bIns="0" rtlCol="0" tIns="0" wrap="none">
            <a:spAutoFit/>
          </a:bodyPr>
          <a:lstStyle/>
          <a:p>
            <a:pPr>
              <a:lnSpc>
                <a:spcPct val="150000"/>
              </a:lnSpc>
            </a:pP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cs charset="-122" pitchFamily="2" typeface="华文黑体"/>
              </a:rPr>
              <a:t>填写段落标题</a:t>
            </a:r>
          </a:p>
        </p:txBody>
      </p:sp>
      <p:sp>
        <p:nvSpPr>
          <p:cNvPr id="110" name="TextBox 44">
            <a:extLst>
              <a:ext uri="{FF2B5EF4-FFF2-40B4-BE49-F238E27FC236}">
                <a16:creationId xmlns:a16="http://schemas.microsoft.com/office/drawing/2014/main" id="{70B7625F-4474-48A5-B6FC-81784845EC76}"/>
              </a:ext>
            </a:extLst>
          </p:cNvPr>
          <p:cNvSpPr txBox="1"/>
          <p:nvPr/>
        </p:nvSpPr>
        <p:spPr>
          <a:xfrm>
            <a:off x="5995394" y="5241646"/>
            <a:ext cx="2485598" cy="883920"/>
          </a:xfrm>
          <a:prstGeom prst="rect">
            <a:avLst/>
          </a:prstGeom>
          <a:noFill/>
        </p:spPr>
        <p:txBody>
          <a:bodyPr rtlCol="0" wrap="square">
            <a:spAutoFit/>
          </a:bodyPr>
          <a:lstStyle/>
          <a:p>
            <a:pPr>
              <a:lnSpc>
                <a:spcPct val="130000"/>
              </a:lnSpc>
            </a:pPr>
            <a:r>
              <a:rPr altLang="en-US" lang="zh-CN" sz="1000">
                <a:solidFill>
                  <a:schemeClr val="bg1">
                    <a:lumMod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您的内容打在这里，或者通过复制您的文本后，在此框中选择粘贴，并选择只保留文字。您的内容打在这里，或者通过通过复制您的文本。</a:t>
            </a:r>
          </a:p>
        </p:txBody>
      </p:sp>
      <p:sp>
        <p:nvSpPr>
          <p:cNvPr id="111" name="TextBox 43">
            <a:extLst>
              <a:ext uri="{FF2B5EF4-FFF2-40B4-BE49-F238E27FC236}">
                <a16:creationId xmlns:a16="http://schemas.microsoft.com/office/drawing/2014/main" id="{78C46D0B-20E1-493C-98EC-CB4A3EFB7C8A}"/>
              </a:ext>
            </a:extLst>
          </p:cNvPr>
          <p:cNvSpPr txBox="1"/>
          <p:nvPr/>
        </p:nvSpPr>
        <p:spPr>
          <a:xfrm>
            <a:off x="9278344" y="3605829"/>
            <a:ext cx="1402080" cy="365760"/>
          </a:xfrm>
          <a:prstGeom prst="rect">
            <a:avLst/>
          </a:prstGeom>
          <a:noFill/>
        </p:spPr>
        <p:txBody>
          <a:bodyPr anchor="t" bIns="0" rtlCol="0" tIns="0" wrap="none">
            <a:spAutoFit/>
          </a:bodyPr>
          <a:lstStyle/>
          <a:p>
            <a:pPr>
              <a:lnSpc>
                <a:spcPct val="150000"/>
              </a:lnSpc>
            </a:pP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cs charset="-122" pitchFamily="2" typeface="华文黑体"/>
              </a:rPr>
              <a:t>填写段落标题</a:t>
            </a:r>
          </a:p>
        </p:txBody>
      </p:sp>
      <p:sp>
        <p:nvSpPr>
          <p:cNvPr id="112" name="TextBox 44">
            <a:extLst>
              <a:ext uri="{FF2B5EF4-FFF2-40B4-BE49-F238E27FC236}">
                <a16:creationId xmlns:a16="http://schemas.microsoft.com/office/drawing/2014/main" id="{1856F8D8-6573-47AD-89CD-9A846AF024A3}"/>
              </a:ext>
            </a:extLst>
          </p:cNvPr>
          <p:cNvSpPr txBox="1"/>
          <p:nvPr/>
        </p:nvSpPr>
        <p:spPr>
          <a:xfrm>
            <a:off x="9278344" y="3966277"/>
            <a:ext cx="2485598" cy="883920"/>
          </a:xfrm>
          <a:prstGeom prst="rect">
            <a:avLst/>
          </a:prstGeom>
          <a:noFill/>
        </p:spPr>
        <p:txBody>
          <a:bodyPr rtlCol="0" wrap="square">
            <a:spAutoFit/>
          </a:bodyPr>
          <a:lstStyle/>
          <a:p>
            <a:pPr>
              <a:lnSpc>
                <a:spcPct val="130000"/>
              </a:lnSpc>
            </a:pPr>
            <a:r>
              <a:rPr altLang="en-US" lang="zh-CN" sz="1000">
                <a:solidFill>
                  <a:schemeClr val="bg1">
                    <a:lumMod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您的内容打在这里，或者通过复制您的文本后，在此框中选择粘贴，并选择只保留文字。您的内容打在这里，或者通过通过复制您的文本。</a:t>
            </a:r>
          </a:p>
        </p:txBody>
      </p:sp>
    </p:spTree>
    <p:extLst>
      <p:ext uri="{BB962C8B-B14F-4D97-AF65-F5344CB8AC3E}">
        <p14:creationId val="3146048794"/>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0-#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0-#ppt_w/2"/>
                                          </p:val>
                                        </p:tav>
                                        <p:tav tm="100000">
                                          <p:val>
                                            <p:strVal val="#ppt_x"/>
                                          </p:val>
                                        </p:tav>
                                      </p:tavLst>
                                    </p:anim>
                                    <p:anim calcmode="lin" valueType="num">
                                      <p:cBhvr additive="base">
                                        <p:cTn dur="1500" fill="hold" id="12"/>
                                        <p:tgtEl>
                                          <p:spTgt spid="3"/>
                                        </p:tgtEl>
                                        <p:attrNameLst>
                                          <p:attrName>ppt_y</p:attrName>
                                        </p:attrNameLst>
                                      </p:cBhvr>
                                      <p:tavLst>
                                        <p:tav tm="0">
                                          <p:val>
                                            <p:strVal val="#ppt_y"/>
                                          </p:val>
                                        </p:tav>
                                        <p:tav tm="100000">
                                          <p:val>
                                            <p:strVal val="#ppt_y"/>
                                          </p:val>
                                        </p:tav>
                                      </p:tavLst>
                                    </p:anim>
                                  </p:childTnLst>
                                </p:cTn>
                              </p:par>
                              <p:par>
                                <p:cTn fill="hold" grpId="0" id="13" nodeType="withEffect" presetClass="entr" presetID="31" presetSubtype="0">
                                  <p:stCondLst>
                                    <p:cond delay="0"/>
                                  </p:stCondLst>
                                  <p:childTnLst>
                                    <p:set>
                                      <p:cBhvr>
                                        <p:cTn dur="1" fill="hold" id="14">
                                          <p:stCondLst>
                                            <p:cond delay="0"/>
                                          </p:stCondLst>
                                        </p:cTn>
                                        <p:tgtEl>
                                          <p:spTgt spid="113"/>
                                        </p:tgtEl>
                                        <p:attrNameLst>
                                          <p:attrName>style.visibility</p:attrName>
                                        </p:attrNameLst>
                                      </p:cBhvr>
                                      <p:to>
                                        <p:strVal val="visible"/>
                                      </p:to>
                                    </p:set>
                                    <p:anim calcmode="lin" valueType="num">
                                      <p:cBhvr>
                                        <p:cTn dur="1000" fill="hold" id="15"/>
                                        <p:tgtEl>
                                          <p:spTgt spid="113"/>
                                        </p:tgtEl>
                                        <p:attrNameLst>
                                          <p:attrName>ppt_w</p:attrName>
                                        </p:attrNameLst>
                                      </p:cBhvr>
                                      <p:tavLst>
                                        <p:tav tm="0">
                                          <p:val>
                                            <p:fltVal val="0"/>
                                          </p:val>
                                        </p:tav>
                                        <p:tav tm="100000">
                                          <p:val>
                                            <p:strVal val="#ppt_w"/>
                                          </p:val>
                                        </p:tav>
                                      </p:tavLst>
                                    </p:anim>
                                    <p:anim calcmode="lin" valueType="num">
                                      <p:cBhvr>
                                        <p:cTn dur="1000" fill="hold" id="16"/>
                                        <p:tgtEl>
                                          <p:spTgt spid="113"/>
                                        </p:tgtEl>
                                        <p:attrNameLst>
                                          <p:attrName>ppt_h</p:attrName>
                                        </p:attrNameLst>
                                      </p:cBhvr>
                                      <p:tavLst>
                                        <p:tav tm="0">
                                          <p:val>
                                            <p:fltVal val="0"/>
                                          </p:val>
                                        </p:tav>
                                        <p:tav tm="100000">
                                          <p:val>
                                            <p:strVal val="#ppt_h"/>
                                          </p:val>
                                        </p:tav>
                                      </p:tavLst>
                                    </p:anim>
                                    <p:anim calcmode="lin" valueType="num">
                                      <p:cBhvr>
                                        <p:cTn dur="1000" fill="hold" id="17"/>
                                        <p:tgtEl>
                                          <p:spTgt spid="113"/>
                                        </p:tgtEl>
                                        <p:attrNameLst>
                                          <p:attrName>style.rotation</p:attrName>
                                        </p:attrNameLst>
                                      </p:cBhvr>
                                      <p:tavLst>
                                        <p:tav tm="0">
                                          <p:val>
                                            <p:fltVal val="90"/>
                                          </p:val>
                                        </p:tav>
                                        <p:tav tm="100000">
                                          <p:val>
                                            <p:fltVal val="0"/>
                                          </p:val>
                                        </p:tav>
                                      </p:tavLst>
                                    </p:anim>
                                    <p:animEffect filter="fade" transition="in">
                                      <p:cBhvr>
                                        <p:cTn dur="1000" id="18"/>
                                        <p:tgtEl>
                                          <p:spTgt spid="113"/>
                                        </p:tgtEl>
                                      </p:cBhvr>
                                    </p:animEffect>
                                  </p:childTnLst>
                                </p:cTn>
                              </p:par>
                              <p:par>
                                <p:cTn fill="hold" grpId="0" id="19" nodeType="withEffect" presetClass="entr" presetID="31" presetSubtype="0">
                                  <p:stCondLst>
                                    <p:cond delay="500"/>
                                  </p:stCondLst>
                                  <p:childTnLst>
                                    <p:set>
                                      <p:cBhvr>
                                        <p:cTn dur="1" fill="hold" id="20">
                                          <p:stCondLst>
                                            <p:cond delay="0"/>
                                          </p:stCondLst>
                                        </p:cTn>
                                        <p:tgtEl>
                                          <p:spTgt spid="114"/>
                                        </p:tgtEl>
                                        <p:attrNameLst>
                                          <p:attrName>style.visibility</p:attrName>
                                        </p:attrNameLst>
                                      </p:cBhvr>
                                      <p:to>
                                        <p:strVal val="visible"/>
                                      </p:to>
                                    </p:set>
                                    <p:anim calcmode="lin" valueType="num">
                                      <p:cBhvr>
                                        <p:cTn dur="1000" fill="hold" id="21"/>
                                        <p:tgtEl>
                                          <p:spTgt spid="114"/>
                                        </p:tgtEl>
                                        <p:attrNameLst>
                                          <p:attrName>ppt_w</p:attrName>
                                        </p:attrNameLst>
                                      </p:cBhvr>
                                      <p:tavLst>
                                        <p:tav tm="0">
                                          <p:val>
                                            <p:fltVal val="0"/>
                                          </p:val>
                                        </p:tav>
                                        <p:tav tm="100000">
                                          <p:val>
                                            <p:strVal val="#ppt_w"/>
                                          </p:val>
                                        </p:tav>
                                      </p:tavLst>
                                    </p:anim>
                                    <p:anim calcmode="lin" valueType="num">
                                      <p:cBhvr>
                                        <p:cTn dur="1000" fill="hold" id="22"/>
                                        <p:tgtEl>
                                          <p:spTgt spid="114"/>
                                        </p:tgtEl>
                                        <p:attrNameLst>
                                          <p:attrName>ppt_h</p:attrName>
                                        </p:attrNameLst>
                                      </p:cBhvr>
                                      <p:tavLst>
                                        <p:tav tm="0">
                                          <p:val>
                                            <p:fltVal val="0"/>
                                          </p:val>
                                        </p:tav>
                                        <p:tav tm="100000">
                                          <p:val>
                                            <p:strVal val="#ppt_h"/>
                                          </p:val>
                                        </p:tav>
                                      </p:tavLst>
                                    </p:anim>
                                    <p:anim calcmode="lin" valueType="num">
                                      <p:cBhvr>
                                        <p:cTn dur="1000" fill="hold" id="23"/>
                                        <p:tgtEl>
                                          <p:spTgt spid="114"/>
                                        </p:tgtEl>
                                        <p:attrNameLst>
                                          <p:attrName>style.rotation</p:attrName>
                                        </p:attrNameLst>
                                      </p:cBhvr>
                                      <p:tavLst>
                                        <p:tav tm="0">
                                          <p:val>
                                            <p:fltVal val="90"/>
                                          </p:val>
                                        </p:tav>
                                        <p:tav tm="100000">
                                          <p:val>
                                            <p:fltVal val="0"/>
                                          </p:val>
                                        </p:tav>
                                      </p:tavLst>
                                    </p:anim>
                                    <p:animEffect filter="fade" transition="in">
                                      <p:cBhvr>
                                        <p:cTn dur="1000" id="24"/>
                                        <p:tgtEl>
                                          <p:spTgt spid="114"/>
                                        </p:tgtEl>
                                      </p:cBhvr>
                                    </p:animEffect>
                                  </p:childTnLst>
                                </p:cTn>
                              </p:par>
                            </p:childTnLst>
                          </p:cTn>
                        </p:par>
                        <p:par>
                          <p:cTn fill="hold" id="25" nodeType="afterGroup">
                            <p:stCondLst>
                              <p:cond delay="1500"/>
                            </p:stCondLst>
                            <p:childTnLst>
                              <p:par>
                                <p:cTn fill="hold" grpId="0" id="26" nodeType="afterEffect" presetClass="entr" presetID="22" presetSubtype="8">
                                  <p:stCondLst>
                                    <p:cond delay="0"/>
                                  </p:stCondLst>
                                  <p:childTnLst>
                                    <p:set>
                                      <p:cBhvr>
                                        <p:cTn dur="1" fill="hold" id="27">
                                          <p:stCondLst>
                                            <p:cond delay="0"/>
                                          </p:stCondLst>
                                        </p:cTn>
                                        <p:tgtEl>
                                          <p:spTgt spid="100"/>
                                        </p:tgtEl>
                                        <p:attrNameLst>
                                          <p:attrName>style.visibility</p:attrName>
                                        </p:attrNameLst>
                                      </p:cBhvr>
                                      <p:to>
                                        <p:strVal val="visible"/>
                                      </p:to>
                                    </p:set>
                                    <p:animEffect filter="wipe(left)" transition="in">
                                      <p:cBhvr>
                                        <p:cTn dur="500" id="28"/>
                                        <p:tgtEl>
                                          <p:spTgt spid="100"/>
                                        </p:tgtEl>
                                      </p:cBhvr>
                                    </p:animEffect>
                                  </p:childTnLst>
                                </p:cTn>
                              </p:par>
                            </p:childTnLst>
                          </p:cTn>
                        </p:par>
                        <p:par>
                          <p:cTn fill="hold" id="29" nodeType="afterGroup">
                            <p:stCondLst>
                              <p:cond delay="2000"/>
                            </p:stCondLst>
                            <p:childTnLst>
                              <p:par>
                                <p:cTn fill="hold" grpId="0" id="30" nodeType="afterEffect" presetClass="entr" presetID="53" presetSubtype="0">
                                  <p:stCondLst>
                                    <p:cond delay="0"/>
                                  </p:stCondLst>
                                  <p:childTnLst>
                                    <p:set>
                                      <p:cBhvr>
                                        <p:cTn dur="1" fill="hold" id="31">
                                          <p:stCondLst>
                                            <p:cond delay="0"/>
                                          </p:stCondLst>
                                        </p:cTn>
                                        <p:tgtEl>
                                          <p:spTgt spid="101"/>
                                        </p:tgtEl>
                                        <p:attrNameLst>
                                          <p:attrName>style.visibility</p:attrName>
                                        </p:attrNameLst>
                                      </p:cBhvr>
                                      <p:to>
                                        <p:strVal val="visible"/>
                                      </p:to>
                                    </p:set>
                                    <p:anim calcmode="lin" valueType="num">
                                      <p:cBhvr>
                                        <p:cTn dur="500" fill="hold" id="32"/>
                                        <p:tgtEl>
                                          <p:spTgt spid="101"/>
                                        </p:tgtEl>
                                        <p:attrNameLst>
                                          <p:attrName>ppt_w</p:attrName>
                                        </p:attrNameLst>
                                      </p:cBhvr>
                                      <p:tavLst>
                                        <p:tav tm="0">
                                          <p:val>
                                            <p:fltVal val="0"/>
                                          </p:val>
                                        </p:tav>
                                        <p:tav tm="100000">
                                          <p:val>
                                            <p:strVal val="#ppt_w"/>
                                          </p:val>
                                        </p:tav>
                                      </p:tavLst>
                                    </p:anim>
                                    <p:anim calcmode="lin" valueType="num">
                                      <p:cBhvr>
                                        <p:cTn dur="500" fill="hold" id="33"/>
                                        <p:tgtEl>
                                          <p:spTgt spid="101"/>
                                        </p:tgtEl>
                                        <p:attrNameLst>
                                          <p:attrName>ppt_h</p:attrName>
                                        </p:attrNameLst>
                                      </p:cBhvr>
                                      <p:tavLst>
                                        <p:tav tm="0">
                                          <p:val>
                                            <p:fltVal val="0"/>
                                          </p:val>
                                        </p:tav>
                                        <p:tav tm="100000">
                                          <p:val>
                                            <p:strVal val="#ppt_h"/>
                                          </p:val>
                                        </p:tav>
                                      </p:tavLst>
                                    </p:anim>
                                    <p:animEffect filter="fade" transition="in">
                                      <p:cBhvr>
                                        <p:cTn dur="500" id="34"/>
                                        <p:tgtEl>
                                          <p:spTgt spid="101"/>
                                        </p:tgtEl>
                                      </p:cBhvr>
                                    </p:animEffect>
                                  </p:childTnLst>
                                </p:cTn>
                              </p:par>
                            </p:childTnLst>
                          </p:cTn>
                        </p:par>
                        <p:par>
                          <p:cTn fill="hold" id="35" nodeType="afterGroup">
                            <p:stCondLst>
                              <p:cond delay="2500"/>
                            </p:stCondLst>
                            <p:childTnLst>
                              <p:par>
                                <p:cTn fill="hold" grpId="0" id="36" nodeType="afterEffect" presetClass="entr" presetID="53" presetSubtype="0">
                                  <p:stCondLst>
                                    <p:cond delay="0"/>
                                  </p:stCondLst>
                                  <p:childTnLst>
                                    <p:set>
                                      <p:cBhvr>
                                        <p:cTn dur="1" fill="hold" id="37">
                                          <p:stCondLst>
                                            <p:cond delay="0"/>
                                          </p:stCondLst>
                                        </p:cTn>
                                        <p:tgtEl>
                                          <p:spTgt spid="102"/>
                                        </p:tgtEl>
                                        <p:attrNameLst>
                                          <p:attrName>style.visibility</p:attrName>
                                        </p:attrNameLst>
                                      </p:cBhvr>
                                      <p:to>
                                        <p:strVal val="visible"/>
                                      </p:to>
                                    </p:set>
                                    <p:anim calcmode="lin" valueType="num">
                                      <p:cBhvr>
                                        <p:cTn dur="500" fill="hold" id="38"/>
                                        <p:tgtEl>
                                          <p:spTgt spid="102"/>
                                        </p:tgtEl>
                                        <p:attrNameLst>
                                          <p:attrName>ppt_w</p:attrName>
                                        </p:attrNameLst>
                                      </p:cBhvr>
                                      <p:tavLst>
                                        <p:tav tm="0">
                                          <p:val>
                                            <p:fltVal val="0"/>
                                          </p:val>
                                        </p:tav>
                                        <p:tav tm="100000">
                                          <p:val>
                                            <p:strVal val="#ppt_w"/>
                                          </p:val>
                                        </p:tav>
                                      </p:tavLst>
                                    </p:anim>
                                    <p:anim calcmode="lin" valueType="num">
                                      <p:cBhvr>
                                        <p:cTn dur="500" fill="hold" id="39"/>
                                        <p:tgtEl>
                                          <p:spTgt spid="102"/>
                                        </p:tgtEl>
                                        <p:attrNameLst>
                                          <p:attrName>ppt_h</p:attrName>
                                        </p:attrNameLst>
                                      </p:cBhvr>
                                      <p:tavLst>
                                        <p:tav tm="0">
                                          <p:val>
                                            <p:fltVal val="0"/>
                                          </p:val>
                                        </p:tav>
                                        <p:tav tm="100000">
                                          <p:val>
                                            <p:strVal val="#ppt_h"/>
                                          </p:val>
                                        </p:tav>
                                      </p:tavLst>
                                    </p:anim>
                                    <p:animEffect filter="fade" transition="in">
                                      <p:cBhvr>
                                        <p:cTn dur="500" id="40"/>
                                        <p:tgtEl>
                                          <p:spTgt spid="102"/>
                                        </p:tgtEl>
                                      </p:cBhvr>
                                    </p:animEffect>
                                  </p:childTnLst>
                                </p:cTn>
                              </p:par>
                            </p:childTnLst>
                          </p:cTn>
                        </p:par>
                        <p:par>
                          <p:cTn fill="hold" id="41" nodeType="afterGroup">
                            <p:stCondLst>
                              <p:cond delay="3000"/>
                            </p:stCondLst>
                            <p:childTnLst>
                              <p:par>
                                <p:cTn fill="hold" grpId="0" id="42" nodeType="afterEffect" presetClass="entr" presetID="53" presetSubtype="0">
                                  <p:stCondLst>
                                    <p:cond delay="0"/>
                                  </p:stCondLst>
                                  <p:childTnLst>
                                    <p:set>
                                      <p:cBhvr>
                                        <p:cTn dur="1" fill="hold" id="43">
                                          <p:stCondLst>
                                            <p:cond delay="0"/>
                                          </p:stCondLst>
                                        </p:cTn>
                                        <p:tgtEl>
                                          <p:spTgt spid="103"/>
                                        </p:tgtEl>
                                        <p:attrNameLst>
                                          <p:attrName>style.visibility</p:attrName>
                                        </p:attrNameLst>
                                      </p:cBhvr>
                                      <p:to>
                                        <p:strVal val="visible"/>
                                      </p:to>
                                    </p:set>
                                    <p:anim calcmode="lin" valueType="num">
                                      <p:cBhvr>
                                        <p:cTn dur="500" fill="hold" id="44"/>
                                        <p:tgtEl>
                                          <p:spTgt spid="103"/>
                                        </p:tgtEl>
                                        <p:attrNameLst>
                                          <p:attrName>ppt_w</p:attrName>
                                        </p:attrNameLst>
                                      </p:cBhvr>
                                      <p:tavLst>
                                        <p:tav tm="0">
                                          <p:val>
                                            <p:fltVal val="0"/>
                                          </p:val>
                                        </p:tav>
                                        <p:tav tm="100000">
                                          <p:val>
                                            <p:strVal val="#ppt_w"/>
                                          </p:val>
                                        </p:tav>
                                      </p:tavLst>
                                    </p:anim>
                                    <p:anim calcmode="lin" valueType="num">
                                      <p:cBhvr>
                                        <p:cTn dur="500" fill="hold" id="45"/>
                                        <p:tgtEl>
                                          <p:spTgt spid="103"/>
                                        </p:tgtEl>
                                        <p:attrNameLst>
                                          <p:attrName>ppt_h</p:attrName>
                                        </p:attrNameLst>
                                      </p:cBhvr>
                                      <p:tavLst>
                                        <p:tav tm="0">
                                          <p:val>
                                            <p:fltVal val="0"/>
                                          </p:val>
                                        </p:tav>
                                        <p:tav tm="100000">
                                          <p:val>
                                            <p:strVal val="#ppt_h"/>
                                          </p:val>
                                        </p:tav>
                                      </p:tavLst>
                                    </p:anim>
                                    <p:animEffect filter="fade" transition="in">
                                      <p:cBhvr>
                                        <p:cTn dur="500" id="46"/>
                                        <p:tgtEl>
                                          <p:spTgt spid="103"/>
                                        </p:tgtEl>
                                      </p:cBhvr>
                                    </p:animEffect>
                                  </p:childTnLst>
                                </p:cTn>
                              </p:par>
                            </p:childTnLst>
                          </p:cTn>
                        </p:par>
                        <p:par>
                          <p:cTn fill="hold" id="47" nodeType="afterGroup">
                            <p:stCondLst>
                              <p:cond delay="3500"/>
                            </p:stCondLst>
                            <p:childTnLst>
                              <p:par>
                                <p:cTn fill="hold" grpId="0" id="48" nodeType="afterEffect" presetClass="entr" presetID="53" presetSubtype="0">
                                  <p:stCondLst>
                                    <p:cond delay="0"/>
                                  </p:stCondLst>
                                  <p:childTnLst>
                                    <p:set>
                                      <p:cBhvr>
                                        <p:cTn dur="1" fill="hold" id="49">
                                          <p:stCondLst>
                                            <p:cond delay="0"/>
                                          </p:stCondLst>
                                        </p:cTn>
                                        <p:tgtEl>
                                          <p:spTgt spid="104"/>
                                        </p:tgtEl>
                                        <p:attrNameLst>
                                          <p:attrName>style.visibility</p:attrName>
                                        </p:attrNameLst>
                                      </p:cBhvr>
                                      <p:to>
                                        <p:strVal val="visible"/>
                                      </p:to>
                                    </p:set>
                                    <p:anim calcmode="lin" valueType="num">
                                      <p:cBhvr>
                                        <p:cTn dur="500" fill="hold" id="50"/>
                                        <p:tgtEl>
                                          <p:spTgt spid="104"/>
                                        </p:tgtEl>
                                        <p:attrNameLst>
                                          <p:attrName>ppt_w</p:attrName>
                                        </p:attrNameLst>
                                      </p:cBhvr>
                                      <p:tavLst>
                                        <p:tav tm="0">
                                          <p:val>
                                            <p:fltVal val="0"/>
                                          </p:val>
                                        </p:tav>
                                        <p:tav tm="100000">
                                          <p:val>
                                            <p:strVal val="#ppt_w"/>
                                          </p:val>
                                        </p:tav>
                                      </p:tavLst>
                                    </p:anim>
                                    <p:anim calcmode="lin" valueType="num">
                                      <p:cBhvr>
                                        <p:cTn dur="500" fill="hold" id="51"/>
                                        <p:tgtEl>
                                          <p:spTgt spid="104"/>
                                        </p:tgtEl>
                                        <p:attrNameLst>
                                          <p:attrName>ppt_h</p:attrName>
                                        </p:attrNameLst>
                                      </p:cBhvr>
                                      <p:tavLst>
                                        <p:tav tm="0">
                                          <p:val>
                                            <p:fltVal val="0"/>
                                          </p:val>
                                        </p:tav>
                                        <p:tav tm="100000">
                                          <p:val>
                                            <p:strVal val="#ppt_h"/>
                                          </p:val>
                                        </p:tav>
                                      </p:tavLst>
                                    </p:anim>
                                    <p:animEffect filter="fade" transition="in">
                                      <p:cBhvr>
                                        <p:cTn dur="500" id="52"/>
                                        <p:tgtEl>
                                          <p:spTgt spid="104"/>
                                        </p:tgtEl>
                                      </p:cBhvr>
                                    </p:animEffect>
                                  </p:childTnLst>
                                </p:cTn>
                              </p:par>
                              <p:par>
                                <p:cTn fill="hold" grpId="0" id="53" nodeType="withEffect" presetClass="entr" presetID="22" presetSubtype="8">
                                  <p:stCondLst>
                                    <p:cond delay="0"/>
                                  </p:stCondLst>
                                  <p:childTnLst>
                                    <p:set>
                                      <p:cBhvr>
                                        <p:cTn dur="1" fill="hold" id="54">
                                          <p:stCondLst>
                                            <p:cond delay="0"/>
                                          </p:stCondLst>
                                        </p:cTn>
                                        <p:tgtEl>
                                          <p:spTgt spid="105"/>
                                        </p:tgtEl>
                                        <p:attrNameLst>
                                          <p:attrName>style.visibility</p:attrName>
                                        </p:attrNameLst>
                                      </p:cBhvr>
                                      <p:to>
                                        <p:strVal val="visible"/>
                                      </p:to>
                                    </p:set>
                                    <p:animEffect filter="wipe(left)" transition="in">
                                      <p:cBhvr>
                                        <p:cTn dur="500" id="55"/>
                                        <p:tgtEl>
                                          <p:spTgt spid="105"/>
                                        </p:tgtEl>
                                      </p:cBhvr>
                                    </p:animEffect>
                                  </p:childTnLst>
                                </p:cTn>
                              </p:par>
                            </p:childTnLst>
                          </p:cTn>
                        </p:par>
                        <p:par>
                          <p:cTn fill="hold" id="56" nodeType="afterGroup">
                            <p:stCondLst>
                              <p:cond delay="4000"/>
                            </p:stCondLst>
                            <p:childTnLst>
                              <p:par>
                                <p:cTn fill="hold" grpId="0" id="57" nodeType="afterEffect" presetClass="entr" presetID="14" presetSubtype="10">
                                  <p:stCondLst>
                                    <p:cond delay="0"/>
                                  </p:stCondLst>
                                  <p:childTnLst>
                                    <p:set>
                                      <p:cBhvr>
                                        <p:cTn dur="1" fill="hold" id="58">
                                          <p:stCondLst>
                                            <p:cond delay="0"/>
                                          </p:stCondLst>
                                        </p:cTn>
                                        <p:tgtEl>
                                          <p:spTgt spid="106"/>
                                        </p:tgtEl>
                                        <p:attrNameLst>
                                          <p:attrName>style.visibility</p:attrName>
                                        </p:attrNameLst>
                                      </p:cBhvr>
                                      <p:to>
                                        <p:strVal val="visible"/>
                                      </p:to>
                                    </p:set>
                                    <p:animEffect filter="randombar(horizontal)" transition="in">
                                      <p:cBhvr>
                                        <p:cTn dur="500" id="59"/>
                                        <p:tgtEl>
                                          <p:spTgt spid="106"/>
                                        </p:tgtEl>
                                      </p:cBhvr>
                                    </p:animEffect>
                                  </p:childTnLst>
                                </p:cTn>
                              </p:par>
                              <p:par>
                                <p:cTn fill="hold" grpId="0" id="60" nodeType="withEffect" presetClass="entr" presetID="22" presetSubtype="8">
                                  <p:stCondLst>
                                    <p:cond delay="0"/>
                                  </p:stCondLst>
                                  <p:childTnLst>
                                    <p:set>
                                      <p:cBhvr>
                                        <p:cTn dur="1" fill="hold" id="61">
                                          <p:stCondLst>
                                            <p:cond delay="0"/>
                                          </p:stCondLst>
                                        </p:cTn>
                                        <p:tgtEl>
                                          <p:spTgt spid="107"/>
                                        </p:tgtEl>
                                        <p:attrNameLst>
                                          <p:attrName>style.visibility</p:attrName>
                                        </p:attrNameLst>
                                      </p:cBhvr>
                                      <p:to>
                                        <p:strVal val="visible"/>
                                      </p:to>
                                    </p:set>
                                    <p:animEffect filter="wipe(left)" transition="in">
                                      <p:cBhvr>
                                        <p:cTn dur="500" id="62"/>
                                        <p:tgtEl>
                                          <p:spTgt spid="107"/>
                                        </p:tgtEl>
                                      </p:cBhvr>
                                    </p:animEffect>
                                  </p:childTnLst>
                                </p:cTn>
                              </p:par>
                            </p:childTnLst>
                          </p:cTn>
                        </p:par>
                        <p:par>
                          <p:cTn fill="hold" id="63" nodeType="afterGroup">
                            <p:stCondLst>
                              <p:cond delay="4500"/>
                            </p:stCondLst>
                            <p:childTnLst>
                              <p:par>
                                <p:cTn fill="hold" grpId="0" id="64" nodeType="afterEffect" presetClass="entr" presetID="14" presetSubtype="10">
                                  <p:stCondLst>
                                    <p:cond delay="0"/>
                                  </p:stCondLst>
                                  <p:childTnLst>
                                    <p:set>
                                      <p:cBhvr>
                                        <p:cTn dur="1" fill="hold" id="65">
                                          <p:stCondLst>
                                            <p:cond delay="0"/>
                                          </p:stCondLst>
                                        </p:cTn>
                                        <p:tgtEl>
                                          <p:spTgt spid="108"/>
                                        </p:tgtEl>
                                        <p:attrNameLst>
                                          <p:attrName>style.visibility</p:attrName>
                                        </p:attrNameLst>
                                      </p:cBhvr>
                                      <p:to>
                                        <p:strVal val="visible"/>
                                      </p:to>
                                    </p:set>
                                    <p:animEffect filter="randombar(horizontal)" transition="in">
                                      <p:cBhvr>
                                        <p:cTn dur="500" id="66"/>
                                        <p:tgtEl>
                                          <p:spTgt spid="108"/>
                                        </p:tgtEl>
                                      </p:cBhvr>
                                    </p:animEffect>
                                  </p:childTnLst>
                                </p:cTn>
                              </p:par>
                              <p:par>
                                <p:cTn fill="hold" grpId="0" id="67" nodeType="withEffect" presetClass="entr" presetID="22" presetSubtype="8">
                                  <p:stCondLst>
                                    <p:cond delay="0"/>
                                  </p:stCondLst>
                                  <p:childTnLst>
                                    <p:set>
                                      <p:cBhvr>
                                        <p:cTn dur="1" fill="hold" id="68">
                                          <p:stCondLst>
                                            <p:cond delay="0"/>
                                          </p:stCondLst>
                                        </p:cTn>
                                        <p:tgtEl>
                                          <p:spTgt spid="109"/>
                                        </p:tgtEl>
                                        <p:attrNameLst>
                                          <p:attrName>style.visibility</p:attrName>
                                        </p:attrNameLst>
                                      </p:cBhvr>
                                      <p:to>
                                        <p:strVal val="visible"/>
                                      </p:to>
                                    </p:set>
                                    <p:animEffect filter="wipe(left)" transition="in">
                                      <p:cBhvr>
                                        <p:cTn dur="500" id="69"/>
                                        <p:tgtEl>
                                          <p:spTgt spid="109"/>
                                        </p:tgtEl>
                                      </p:cBhvr>
                                    </p:animEffect>
                                  </p:childTnLst>
                                </p:cTn>
                              </p:par>
                            </p:childTnLst>
                          </p:cTn>
                        </p:par>
                        <p:par>
                          <p:cTn fill="hold" id="70" nodeType="afterGroup">
                            <p:stCondLst>
                              <p:cond delay="5000"/>
                            </p:stCondLst>
                            <p:childTnLst>
                              <p:par>
                                <p:cTn fill="hold" grpId="0" id="71" nodeType="afterEffect" presetClass="entr" presetID="14" presetSubtype="10">
                                  <p:stCondLst>
                                    <p:cond delay="0"/>
                                  </p:stCondLst>
                                  <p:childTnLst>
                                    <p:set>
                                      <p:cBhvr>
                                        <p:cTn dur="1" fill="hold" id="72">
                                          <p:stCondLst>
                                            <p:cond delay="0"/>
                                          </p:stCondLst>
                                        </p:cTn>
                                        <p:tgtEl>
                                          <p:spTgt spid="110"/>
                                        </p:tgtEl>
                                        <p:attrNameLst>
                                          <p:attrName>style.visibility</p:attrName>
                                        </p:attrNameLst>
                                      </p:cBhvr>
                                      <p:to>
                                        <p:strVal val="visible"/>
                                      </p:to>
                                    </p:set>
                                    <p:animEffect filter="randombar(horizontal)" transition="in">
                                      <p:cBhvr>
                                        <p:cTn dur="500" id="73"/>
                                        <p:tgtEl>
                                          <p:spTgt spid="110"/>
                                        </p:tgtEl>
                                      </p:cBhvr>
                                    </p:animEffect>
                                  </p:childTnLst>
                                </p:cTn>
                              </p:par>
                              <p:par>
                                <p:cTn fill="hold" grpId="0" id="74" nodeType="withEffect" presetClass="entr" presetID="22" presetSubtype="8">
                                  <p:stCondLst>
                                    <p:cond delay="0"/>
                                  </p:stCondLst>
                                  <p:childTnLst>
                                    <p:set>
                                      <p:cBhvr>
                                        <p:cTn dur="1" fill="hold" id="75">
                                          <p:stCondLst>
                                            <p:cond delay="0"/>
                                          </p:stCondLst>
                                        </p:cTn>
                                        <p:tgtEl>
                                          <p:spTgt spid="111"/>
                                        </p:tgtEl>
                                        <p:attrNameLst>
                                          <p:attrName>style.visibility</p:attrName>
                                        </p:attrNameLst>
                                      </p:cBhvr>
                                      <p:to>
                                        <p:strVal val="visible"/>
                                      </p:to>
                                    </p:set>
                                    <p:animEffect filter="wipe(left)" transition="in">
                                      <p:cBhvr>
                                        <p:cTn dur="500" id="76"/>
                                        <p:tgtEl>
                                          <p:spTgt spid="111"/>
                                        </p:tgtEl>
                                      </p:cBhvr>
                                    </p:animEffect>
                                  </p:childTnLst>
                                </p:cTn>
                              </p:par>
                            </p:childTnLst>
                          </p:cTn>
                        </p:par>
                        <p:par>
                          <p:cTn fill="hold" id="77" nodeType="afterGroup">
                            <p:stCondLst>
                              <p:cond delay="5500"/>
                            </p:stCondLst>
                            <p:childTnLst>
                              <p:par>
                                <p:cTn fill="hold" grpId="0" id="78" nodeType="afterEffect" presetClass="entr" presetID="14" presetSubtype="10">
                                  <p:stCondLst>
                                    <p:cond delay="0"/>
                                  </p:stCondLst>
                                  <p:childTnLst>
                                    <p:set>
                                      <p:cBhvr>
                                        <p:cTn dur="1" fill="hold" id="79">
                                          <p:stCondLst>
                                            <p:cond delay="0"/>
                                          </p:stCondLst>
                                        </p:cTn>
                                        <p:tgtEl>
                                          <p:spTgt spid="112"/>
                                        </p:tgtEl>
                                        <p:attrNameLst>
                                          <p:attrName>style.visibility</p:attrName>
                                        </p:attrNameLst>
                                      </p:cBhvr>
                                      <p:to>
                                        <p:strVal val="visible"/>
                                      </p:to>
                                    </p:set>
                                    <p:animEffect filter="randombar(horizontal)" transition="in">
                                      <p:cBhvr>
                                        <p:cTn dur="500" id="80"/>
                                        <p:tgtEl>
                                          <p:spTgt spid="1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3"/>
      <p:bldP grpId="0" spid="114"/>
      <p:bldP grpId="0" spid="2"/>
      <p:bldP grpId="0" spid="3"/>
      <p:bldP grpId="0" spid="100"/>
      <p:bldP grpId="0" spid="101"/>
      <p:bldP grpId="0" spid="102"/>
      <p:bldP grpId="0" spid="103"/>
      <p:bldP grpId="0" spid="104"/>
      <p:bldP grpId="0" spid="105"/>
      <p:bldP grpId="0" spid="106"/>
      <p:bldP grpId="0" spid="107"/>
      <p:bldP grpId="0" spid="108"/>
      <p:bldP grpId="0" spid="109"/>
      <p:bldP grpId="0" spid="110"/>
      <p:bldP grpId="0" spid="111"/>
      <p:bldP grpId="0" spid="112"/>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a:extLst>
              <a:ext uri="{FF2B5EF4-FFF2-40B4-BE49-F238E27FC236}">
                <a16:creationId xmlns:a16="http://schemas.microsoft.com/office/drawing/2014/main" id="{BD28525C-F7F5-466A-A3DE-CB43BB8CE0E0}"/>
              </a:ext>
            </a:extLst>
          </p:cNvPr>
          <p:cNvSpPr/>
          <p:nvPr/>
        </p:nvSpPr>
        <p:spPr>
          <a:xfrm>
            <a:off x="468356" y="509067"/>
            <a:ext cx="446044" cy="446044"/>
          </a:xfrm>
          <a:prstGeom prst="ellipse">
            <a:avLst/>
          </a:prstGeom>
          <a:solidFill>
            <a:schemeClr val="accent1">
              <a:lumMod val="60000"/>
              <a:lumOff val="40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Ins="360000" rtlCol="0"/>
          <a:lstStyle/>
          <a:p>
            <a:pPr algn="r" defTabSz="914377"/>
            <a:endParaRPr altLang="en-US" b="1" lang="zh-CN" sz="1400">
              <a:solidFill>
                <a:schemeClr val="tx1"/>
              </a:solidFill>
              <a:latin charset="-122" panose="00000500000000000000" pitchFamily="2" typeface="三极准柔宋"/>
              <a:ea charset="-122" panose="00000500000000000000" pitchFamily="2" typeface="三极准柔宋"/>
              <a:cs charset="0" typeface="Open Sans"/>
            </a:endParaRPr>
          </a:p>
        </p:txBody>
      </p:sp>
      <p:sp>
        <p:nvSpPr>
          <p:cNvPr id="3" name="文本框 2">
            <a:extLst>
              <a:ext uri="{FF2B5EF4-FFF2-40B4-BE49-F238E27FC236}">
                <a16:creationId xmlns:a16="http://schemas.microsoft.com/office/drawing/2014/main" id="{02A867D6-C1D2-4B97-BB70-5AE2D35EF18A}"/>
              </a:ext>
            </a:extLst>
          </p:cNvPr>
          <p:cNvSpPr txBox="1"/>
          <p:nvPr/>
        </p:nvSpPr>
        <p:spPr>
          <a:xfrm>
            <a:off x="1168803" y="470479"/>
            <a:ext cx="3254366" cy="518160"/>
          </a:xfrm>
          <a:prstGeom prst="rect">
            <a:avLst/>
          </a:prstGeom>
          <a:noFill/>
        </p:spPr>
        <p:txBody>
          <a:bodyPr rtlCol="0" wrap="square">
            <a:spAutoFit/>
          </a:bodyPr>
          <a:lstStyle/>
          <a:p>
            <a:r>
              <a:rPr altLang="en-US" b="1" lang="zh-CN" sz="2800">
                <a:solidFill>
                  <a:schemeClr val="accent1">
                    <a:lumMod val="60000"/>
                    <a:lumOff val="40000"/>
                  </a:schemeClr>
                </a:solidFill>
                <a:latin charset="-122" panose="020b0503020204020204" pitchFamily="34" typeface="微软雅黑"/>
                <a:ea charset="-122" panose="020b0503020204020204" pitchFamily="34" typeface="微软雅黑"/>
              </a:rPr>
              <a:t>未来和发展前景</a:t>
            </a:r>
          </a:p>
        </p:txBody>
      </p:sp>
      <p:sp>
        <p:nvSpPr>
          <p:cNvPr id="37" name="î$lïḍé">
            <a:extLst>
              <a:ext uri="{FF2B5EF4-FFF2-40B4-BE49-F238E27FC236}">
                <a16:creationId xmlns:a16="http://schemas.microsoft.com/office/drawing/2014/main" id="{ED46B91D-E7C5-491A-8E0D-7084F62556C9}"/>
              </a:ext>
            </a:extLst>
          </p:cNvPr>
          <p:cNvSpPr/>
          <p:nvPr/>
        </p:nvSpPr>
        <p:spPr>
          <a:xfrm rot="677157">
            <a:off x="4219076" y="3157691"/>
            <a:ext cx="2341040" cy="978905"/>
          </a:xfrm>
          <a:custGeom>
            <a:cxnLst>
              <a:cxn ang="0">
                <a:pos x="wd2" y="hd2"/>
              </a:cxn>
              <a:cxn ang="5400000">
                <a:pos x="wd2" y="hd2"/>
              </a:cxn>
              <a:cxn ang="10800000">
                <a:pos x="wd2" y="hd2"/>
              </a:cxn>
              <a:cxn ang="16200000">
                <a:pos x="wd2" y="hd2"/>
              </a:cxn>
            </a:cxnLst>
            <a:rect b="b" l="0" r="r" t="0"/>
            <a:pathLst>
              <a:path extrusionOk="0" h="17755" w="21600">
                <a:moveTo>
                  <a:pt x="0" y="17755"/>
                </a:moveTo>
                <a:cubicBezTo>
                  <a:pt x="4555" y="1088"/>
                  <a:pt x="11755" y="-3845"/>
                  <a:pt x="21600" y="2956"/>
                </a:cubicBezTo>
              </a:path>
            </a:pathLst>
          </a:custGeom>
          <a:ln algn="ctr" cap="flat" cmpd="sng" w="12700">
            <a:solidFill>
              <a:schemeClr val="bg1">
                <a:lumMod val="75000"/>
              </a:schemeClr>
            </a:solidFill>
            <a:prstDash val="solid"/>
            <a:miter lim="400000"/>
            <a:headEnd len="med" type="oval" w="med"/>
            <a:tailEnd len="med" type="triangle" w="med"/>
          </a:ln>
        </p:spPr>
        <p:txBody>
          <a:bodyPr anchor="ctr"/>
          <a:lstStyle/>
          <a:p>
            <a:pPr algn="ctr"/>
            <a:endParaRPr>
              <a:latin charset="-122" panose="020b0503020204020204" pitchFamily="34" typeface="微软雅黑"/>
              <a:ea charset="-122" panose="020b0503020204020204" pitchFamily="34" typeface="微软雅黑"/>
            </a:endParaRPr>
          </a:p>
        </p:txBody>
      </p:sp>
      <p:sp>
        <p:nvSpPr>
          <p:cNvPr id="41" name="işlîḍé">
            <a:extLst>
              <a:ext uri="{FF2B5EF4-FFF2-40B4-BE49-F238E27FC236}">
                <a16:creationId xmlns:a16="http://schemas.microsoft.com/office/drawing/2014/main" id="{23C34C76-4FED-4F11-907A-49752ACA6799}"/>
              </a:ext>
            </a:extLst>
          </p:cNvPr>
          <p:cNvSpPr/>
          <p:nvPr/>
        </p:nvSpPr>
        <p:spPr>
          <a:xfrm rot="399072">
            <a:off x="1819627" y="3569671"/>
            <a:ext cx="2223389" cy="992535"/>
          </a:xfrm>
          <a:custGeom>
            <a:cxnLst>
              <a:cxn ang="0">
                <a:pos x="wd2" y="hd2"/>
              </a:cxn>
              <a:cxn ang="5400000">
                <a:pos x="wd2" y="hd2"/>
              </a:cxn>
              <a:cxn ang="10800000">
                <a:pos x="wd2" y="hd2"/>
              </a:cxn>
              <a:cxn ang="16200000">
                <a:pos x="wd2" y="hd2"/>
              </a:cxn>
            </a:cxnLst>
            <a:rect b="b" l="0" r="r" t="0"/>
            <a:pathLst>
              <a:path extrusionOk="0" h="17478" w="21600">
                <a:moveTo>
                  <a:pt x="0" y="17478"/>
                </a:moveTo>
                <a:cubicBezTo>
                  <a:pt x="6934" y="476"/>
                  <a:pt x="14134" y="-4122"/>
                  <a:pt x="21600" y="3685"/>
                </a:cubicBezTo>
              </a:path>
            </a:pathLst>
          </a:custGeom>
          <a:ln algn="ctr" cap="flat" cmpd="sng" w="12700">
            <a:solidFill>
              <a:schemeClr val="bg1">
                <a:lumMod val="75000"/>
              </a:schemeClr>
            </a:solidFill>
            <a:prstDash val="solid"/>
            <a:miter lim="400000"/>
            <a:headEnd len="med" type="oval" w="med"/>
            <a:tailEnd len="med" type="triangle" w="med"/>
          </a:ln>
        </p:spPr>
        <p:txBody>
          <a:bodyPr anchor="ctr"/>
          <a:lstStyle/>
          <a:p>
            <a:pPr algn="ctr"/>
            <a:endParaRPr>
              <a:latin charset="-122" panose="020b0503020204020204" pitchFamily="34" typeface="微软雅黑"/>
              <a:ea charset="-122" panose="020b0503020204020204" pitchFamily="34" typeface="微软雅黑"/>
            </a:endParaRPr>
          </a:p>
        </p:txBody>
      </p:sp>
      <p:sp>
        <p:nvSpPr>
          <p:cNvPr id="42" name="íslíďê">
            <a:extLst>
              <a:ext uri="{FF2B5EF4-FFF2-40B4-BE49-F238E27FC236}">
                <a16:creationId xmlns:a16="http://schemas.microsoft.com/office/drawing/2014/main" id="{802F0A19-06E7-4F2A-90DA-B586852F51C5}"/>
              </a:ext>
            </a:extLst>
          </p:cNvPr>
          <p:cNvSpPr/>
          <p:nvPr/>
        </p:nvSpPr>
        <p:spPr>
          <a:xfrm>
            <a:off x="8407378" y="3084850"/>
            <a:ext cx="2681170" cy="2681169"/>
          </a:xfrm>
          <a:prstGeom prst="ellipse">
            <a:avLst/>
          </a:prstGeom>
          <a:blipFill dpi="0" rotWithShape="1">
            <a:blip r:embed="rId2">
              <a:extLst>
                <a:ext uri="{28A0092B-C50C-407E-A947-70E740481C1C}">
                  <a14:useLocalDpi val="0"/>
                </a:ext>
              </a:extLst>
            </a:blip>
            <a:stretch>
              <a:fillRect/>
            </a:stretch>
          </a:blip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latin charset="0" panose="020b0604020202020204" pitchFamily="34" typeface="Arial"/>
              <a:ea charset="-122" panose="020b0503020204020204" pitchFamily="34" typeface="微软雅黑"/>
            </a:endParaRPr>
          </a:p>
        </p:txBody>
      </p:sp>
      <p:sp>
        <p:nvSpPr>
          <p:cNvPr id="45" name="işľiḍè">
            <a:extLst>
              <a:ext uri="{FF2B5EF4-FFF2-40B4-BE49-F238E27FC236}">
                <a16:creationId xmlns:a16="http://schemas.microsoft.com/office/drawing/2014/main" id="{AB46B6EF-D478-476C-B35A-172B5A7BBF6E}"/>
              </a:ext>
            </a:extLst>
          </p:cNvPr>
          <p:cNvSpPr/>
          <p:nvPr/>
        </p:nvSpPr>
        <p:spPr>
          <a:xfrm rot="443892">
            <a:off x="6800825" y="2637020"/>
            <a:ext cx="2889722" cy="970733"/>
          </a:xfrm>
          <a:custGeom>
            <a:cxnLst>
              <a:cxn ang="0">
                <a:pos x="wd2" y="hd2"/>
              </a:cxn>
              <a:cxn ang="5400000">
                <a:pos x="wd2" y="hd2"/>
              </a:cxn>
              <a:cxn ang="10800000">
                <a:pos x="wd2" y="hd2"/>
              </a:cxn>
              <a:cxn ang="16200000">
                <a:pos x="wd2" y="hd2"/>
              </a:cxn>
            </a:cxnLst>
            <a:rect b="b" l="0" r="r" t="0"/>
            <a:pathLst>
              <a:path extrusionOk="0" h="17890" w="21600">
                <a:moveTo>
                  <a:pt x="0" y="17890"/>
                </a:moveTo>
                <a:cubicBezTo>
                  <a:pt x="4906" y="1368"/>
                  <a:pt x="12106" y="-3710"/>
                  <a:pt x="21600" y="2657"/>
                </a:cubicBezTo>
              </a:path>
            </a:pathLst>
          </a:custGeom>
          <a:ln algn="ctr" cap="flat" cmpd="sng" w="12700">
            <a:solidFill>
              <a:schemeClr val="bg1">
                <a:lumMod val="75000"/>
              </a:schemeClr>
            </a:solidFill>
            <a:prstDash val="solid"/>
            <a:miter lim="400000"/>
            <a:headEnd len="med" type="oval" w="med"/>
            <a:tailEnd len="med" type="triangle" w="med"/>
          </a:ln>
        </p:spPr>
        <p:txBody>
          <a:bodyPr anchor="ctr"/>
          <a:lstStyle/>
          <a:p>
            <a:pPr algn="ctr"/>
            <a:endParaRPr>
              <a:latin charset="-122" panose="020b0503020204020204" pitchFamily="34" typeface="微软雅黑"/>
              <a:ea charset="-122" panose="020b0503020204020204" pitchFamily="34" typeface="微软雅黑"/>
            </a:endParaRPr>
          </a:p>
        </p:txBody>
      </p:sp>
      <p:grpSp>
        <p:nvGrpSpPr>
          <p:cNvPr id="63" name="组合 62">
            <a:extLst>
              <a:ext uri="{FF2B5EF4-FFF2-40B4-BE49-F238E27FC236}">
                <a16:creationId xmlns:a16="http://schemas.microsoft.com/office/drawing/2014/main" id="{FF525B06-02BC-446E-AD16-CB3EE94A1AB3}"/>
              </a:ext>
            </a:extLst>
          </p:cNvPr>
          <p:cNvGrpSpPr/>
          <p:nvPr/>
        </p:nvGrpSpPr>
        <p:grpSpPr>
          <a:xfrm>
            <a:off x="1401316" y="4390291"/>
            <a:ext cx="1387901" cy="1377241"/>
            <a:chOff x="1401316" y="4390291"/>
            <a:chExt cx="1387901" cy="1377241"/>
          </a:xfrm>
        </p:grpSpPr>
        <p:sp>
          <p:nvSpPr>
            <p:cNvPr id="44" name="iSļiďe">
              <a:extLst>
                <a:ext uri="{FF2B5EF4-FFF2-40B4-BE49-F238E27FC236}">
                  <a16:creationId xmlns:a16="http://schemas.microsoft.com/office/drawing/2014/main" id="{845408F5-41DB-409D-8CC4-F6B8120421D3}"/>
                </a:ext>
              </a:extLst>
            </p:cNvPr>
            <p:cNvSpPr/>
            <p:nvPr/>
          </p:nvSpPr>
          <p:spPr>
            <a:xfrm>
              <a:off x="1411976" y="4390291"/>
              <a:ext cx="1377241" cy="1377241"/>
            </a:xfrm>
            <a:prstGeom prst="ellipse">
              <a:avLst/>
            </a:prstGeom>
            <a:solidFill>
              <a:schemeClr val="bg1"/>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p>
              <a:pPr algn="r" defTabSz="914377"/>
              <a:endParaRPr b="1" sz="1400">
                <a:solidFill>
                  <a:schemeClr val="bg1"/>
                </a:solidFill>
                <a:latin charset="-122" panose="020b0503020204020204" pitchFamily="34" typeface="微软雅黑"/>
                <a:ea charset="-122" panose="020b0503020204020204" pitchFamily="34" typeface="微软雅黑"/>
                <a:cs charset="0" typeface="Open Sans"/>
              </a:endParaRPr>
            </a:p>
          </p:txBody>
        </p:sp>
        <p:sp>
          <p:nvSpPr>
            <p:cNvPr id="48" name="iṥḻíḋé">
              <a:extLst>
                <a:ext uri="{FF2B5EF4-FFF2-40B4-BE49-F238E27FC236}">
                  <a16:creationId xmlns:a16="http://schemas.microsoft.com/office/drawing/2014/main" id="{89FCA74B-6B5B-4104-B075-5DE851BFCC2B}"/>
                </a:ext>
              </a:extLst>
            </p:cNvPr>
            <p:cNvSpPr/>
            <p:nvPr/>
          </p:nvSpPr>
          <p:spPr>
            <a:xfrm>
              <a:off x="1885592" y="4647824"/>
              <a:ext cx="430009" cy="407587"/>
            </a:xfrm>
            <a:custGeom>
              <a:gdLst>
                <a:gd fmla="*/ 0 w 607639" name="connsiteX0"/>
                <a:gd fmla="*/ 428120 h 575955" name="connsiteY0"/>
                <a:gd fmla="*/ 184310 w 607639" name="connsiteX1"/>
                <a:gd fmla="*/ 483558 h 575955" name="connsiteY1"/>
                <a:gd fmla="*/ 229075 w 607639" name="connsiteX2"/>
                <a:gd fmla="*/ 480982 h 575955" name="connsiteY2"/>
                <a:gd fmla="*/ 230677 w 607639" name="connsiteX3"/>
                <a:gd fmla="*/ 483825 h 575955" name="connsiteY3"/>
                <a:gd fmla="*/ 253817 w 607639" name="connsiteX4"/>
                <a:gd fmla="*/ 523804 h 575955" name="connsiteY4"/>
                <a:gd fmla="*/ 293865 w 607639" name="connsiteX5"/>
                <a:gd fmla="*/ 500705 h 575955" name="connsiteY5"/>
                <a:gd fmla="*/ 300806 w 607639" name="connsiteX6"/>
                <a:gd fmla="*/ 496707 h 575955" name="connsiteY6"/>
                <a:gd fmla="*/ 346194 w 607639" name="connsiteX7"/>
                <a:gd fmla="*/ 524959 h 575955" name="connsiteY7"/>
                <a:gd fmla="*/ 319495 w 607639" name="connsiteX8"/>
                <a:gd fmla="*/ 544327 h 575955" name="connsiteY8"/>
                <a:gd fmla="*/ 184310 w 607639" name="connsiteX9"/>
                <a:gd fmla="*/ 575955 h 575955" name="connsiteY9"/>
                <a:gd fmla="*/ 49125 w 607639" name="connsiteX10"/>
                <a:gd fmla="*/ 544327 h 575955" name="connsiteY10"/>
                <a:gd fmla="*/ 0 w 607639" name="connsiteX11"/>
                <a:gd fmla="*/ 480715 h 575955" name="connsiteY11"/>
                <a:gd fmla="*/ 0 w 607639" name="connsiteX12"/>
                <a:gd fmla="*/ 293905 h 575955" name="connsiteY12"/>
                <a:gd fmla="*/ 184321 w 607639" name="connsiteX13"/>
                <a:gd fmla="*/ 349369 h 575955" name="connsiteY13"/>
                <a:gd fmla="*/ 228644 w 607639" name="connsiteX14"/>
                <a:gd fmla="*/ 346880 h 575955" name="connsiteY14"/>
                <a:gd fmla="*/ 231314 w 607639" name="connsiteX15"/>
                <a:gd fmla="*/ 376746 h 575955" name="connsiteY15"/>
                <a:gd fmla="*/ 224461 w 607639" name="connsiteX16"/>
                <a:gd fmla="*/ 380657 h 575955" name="connsiteY16"/>
                <a:gd fmla="*/ 184410 w 607639" name="connsiteX17"/>
                <a:gd fmla="*/ 403767 h 575955" name="connsiteY17"/>
                <a:gd fmla="*/ 203545 w 607639" name="connsiteX18"/>
                <a:gd fmla="*/ 436832 h 575955" name="connsiteY18"/>
                <a:gd fmla="*/ 184321 w 607639" name="connsiteX19"/>
                <a:gd fmla="*/ 437365 h 575955" name="connsiteY19"/>
                <a:gd fmla="*/ 49128 w 607639" name="connsiteX20"/>
                <a:gd fmla="*/ 405722 h 575955" name="connsiteY20"/>
                <a:gd fmla="*/ 0 w 607639" name="connsiteX21"/>
                <a:gd fmla="*/ 342081 h 575955" name="connsiteY21"/>
                <a:gd fmla="*/ 0 w 607639" name="connsiteX22"/>
                <a:gd fmla="*/ 332748 h 575955" name="connsiteY22"/>
                <a:gd fmla="*/ 427582 w 607639" name="connsiteX23"/>
                <a:gd fmla="*/ 281547 h 575955" name="connsiteY23"/>
                <a:gd fmla="*/ 365457 w 607639" name="connsiteX24"/>
                <a:gd fmla="*/ 343583 h 575955" name="connsiteY24"/>
                <a:gd fmla="*/ 427582 w 607639" name="connsiteX25"/>
                <a:gd fmla="*/ 405619 h 575955" name="connsiteY25"/>
                <a:gd fmla="*/ 489797 w 607639" name="connsiteX26"/>
                <a:gd fmla="*/ 343583 h 575955" name="connsiteY26"/>
                <a:gd fmla="*/ 427582 w 607639" name="connsiteX27"/>
                <a:gd fmla="*/ 281547 h 575955" name="connsiteY27"/>
                <a:gd fmla="*/ 0 w 607639" name="connsiteX28"/>
                <a:gd fmla="*/ 157925 h 575955" name="connsiteY28"/>
                <a:gd fmla="*/ 184343 w 607639" name="connsiteX29"/>
                <a:gd fmla="*/ 216495 h 575955" name="connsiteY29"/>
                <a:gd fmla="*/ 224398 w 607639" name="connsiteX30"/>
                <a:gd fmla="*/ 214362 h 575955" name="connsiteY30"/>
                <a:gd fmla="*/ 207575 w 607639" name="connsiteX31"/>
                <a:gd fmla="*/ 243424 h 575955" name="connsiteY31"/>
                <a:gd fmla="*/ 184432 w 607639" name="connsiteX32"/>
                <a:gd fmla="*/ 283418 h 575955" name="connsiteY32"/>
                <a:gd fmla="*/ 216120 w 607639" name="connsiteX33"/>
                <a:gd fmla="*/ 301727 h 575955" name="connsiteY33"/>
                <a:gd fmla="*/ 184343 w 607639" name="connsiteX34"/>
                <a:gd fmla="*/ 303149 h 575955" name="connsiteY34"/>
                <a:gd fmla="*/ 49134 w 607639" name="connsiteX35"/>
                <a:gd fmla="*/ 271598 h 575955" name="connsiteY35"/>
                <a:gd fmla="*/ 0 w 607639" name="connsiteX36"/>
                <a:gd fmla="*/ 207962 h 575955" name="connsiteY36"/>
                <a:gd fmla="*/ 0 w 607639" name="connsiteX37"/>
                <a:gd fmla="*/ 194098 h 575955" name="connsiteY37"/>
                <a:gd fmla="*/ 404530 w 607639" name="connsiteX38"/>
                <a:gd fmla="*/ 149387 h 575955" name="connsiteY38"/>
                <a:gd fmla="*/ 450724 w 607639" name="connsiteX39"/>
                <a:gd fmla="*/ 149387 h 575955" name="connsiteY39"/>
                <a:gd fmla="*/ 450724 w 607639" name="connsiteX40"/>
                <a:gd fmla="*/ 192759 h 575955" name="connsiteY40"/>
                <a:gd fmla="*/ 546760 w 607639" name="connsiteX41"/>
                <a:gd fmla="*/ 248218 h 575955" name="connsiteY41"/>
                <a:gd fmla="*/ 584498 w 607639" name="connsiteX42"/>
                <a:gd fmla="*/ 226443 h 575955" name="connsiteY42"/>
                <a:gd fmla="*/ 607639 w 607639" name="connsiteX43"/>
                <a:gd fmla="*/ 266527 h 575955" name="connsiteY43"/>
                <a:gd fmla="*/ 569990 w 607639" name="connsiteX44"/>
                <a:gd fmla="*/ 288213 h 575955" name="connsiteY44"/>
                <a:gd fmla="*/ 580404 w 607639" name="connsiteX45"/>
                <a:gd fmla="*/ 343583 h 575955" name="connsiteY45"/>
                <a:gd fmla="*/ 569990 w 607639" name="connsiteX46"/>
                <a:gd fmla="*/ 398953 h 575955" name="connsiteY46"/>
                <a:gd fmla="*/ 607639 w 607639" name="connsiteX47"/>
                <a:gd fmla="*/ 420639 h 575955" name="connsiteY47"/>
                <a:gd fmla="*/ 584498 w 607639" name="connsiteX48"/>
                <a:gd fmla="*/ 460723 h 575955" name="connsiteY48"/>
                <a:gd fmla="*/ 546760 w 607639" name="connsiteX49"/>
                <a:gd fmla="*/ 438948 h 575955" name="connsiteY49"/>
                <a:gd fmla="*/ 450724 w 607639" name="connsiteX50"/>
                <a:gd fmla="*/ 494407 h 575955" name="connsiteY50"/>
                <a:gd fmla="*/ 450724 w 607639" name="connsiteX51"/>
                <a:gd fmla="*/ 537779 h 575955" name="connsiteY51"/>
                <a:gd fmla="*/ 404530 w 607639" name="connsiteX52"/>
                <a:gd fmla="*/ 537779 h 575955" name="connsiteY52"/>
                <a:gd fmla="*/ 404530 w 607639" name="connsiteX53"/>
                <a:gd fmla="*/ 494407 h 575955" name="connsiteY53"/>
                <a:gd fmla="*/ 308494 w 607639" name="connsiteX54"/>
                <a:gd fmla="*/ 438948 h 575955" name="connsiteY54"/>
                <a:gd fmla="*/ 270756 w 607639" name="connsiteX55"/>
                <a:gd fmla="*/ 460723 h 575955" name="connsiteY55"/>
                <a:gd fmla="*/ 247614 w 607639" name="connsiteX56"/>
                <a:gd fmla="*/ 420639 h 575955" name="connsiteY56"/>
                <a:gd fmla="*/ 285263 w 607639" name="connsiteX57"/>
                <a:gd fmla="*/ 398953 h 575955" name="connsiteY57"/>
                <a:gd fmla="*/ 274850 w 607639" name="connsiteX58"/>
                <a:gd fmla="*/ 343583 h 575955" name="connsiteY58"/>
                <a:gd fmla="*/ 285263 w 607639" name="connsiteX59"/>
                <a:gd fmla="*/ 288213 h 575955" name="connsiteY59"/>
                <a:gd fmla="*/ 247614 w 607639" name="connsiteX60"/>
                <a:gd fmla="*/ 266527 h 575955" name="connsiteY60"/>
                <a:gd fmla="*/ 270756 w 607639" name="connsiteX61"/>
                <a:gd fmla="*/ 226443 h 575955" name="connsiteY61"/>
                <a:gd fmla="*/ 308494 w 607639" name="connsiteX62"/>
                <a:gd fmla="*/ 248218 h 575955" name="connsiteY62"/>
                <a:gd fmla="*/ 404530 w 607639" name="connsiteX63"/>
                <a:gd fmla="*/ 192759 h 575955" name="connsiteY63"/>
                <a:gd fmla="*/ 184352 w 607639" name="connsiteX64"/>
                <a:gd fmla="*/ 0 h 575955" name="connsiteY64"/>
                <a:gd fmla="*/ 312515 w 607639" name="connsiteX65"/>
                <a:gd fmla="*/ 28883 h 575955" name="connsiteY65"/>
                <a:gd fmla="*/ 358261 w 607639" name="connsiteX66"/>
                <a:gd fmla="*/ 85137 h 575955" name="connsiteY66"/>
                <a:gd fmla="*/ 312515 w 607639" name="connsiteX67"/>
                <a:gd fmla="*/ 141391 h 575955" name="connsiteY67"/>
                <a:gd fmla="*/ 184352 w 607639" name="connsiteX68"/>
                <a:gd fmla="*/ 170274 h 575955" name="connsiteY68"/>
                <a:gd fmla="*/ 56101 w 607639" name="connsiteX69"/>
                <a:gd fmla="*/ 141391 h 575955" name="connsiteY69"/>
                <a:gd fmla="*/ 10444 w 607639" name="connsiteX70"/>
                <a:gd fmla="*/ 85137 h 575955" name="connsiteY70"/>
                <a:gd fmla="*/ 56101 w 607639" name="connsiteX71"/>
                <a:gd fmla="*/ 28883 h 575955" name="connsiteY71"/>
                <a:gd fmla="*/ 184352 w 607639" name="connsiteX72"/>
                <a:gd fmla="*/ 0 h 575955" name="connsiteY7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b="b" l="l" r="r" t="t"/>
              <a:pathLst>
                <a:path h="575955" w="607639">
                  <a:moveTo>
                    <a:pt x="0" y="428120"/>
                  </a:moveTo>
                  <a:cubicBezTo>
                    <a:pt x="41739" y="461969"/>
                    <a:pt x="108130" y="483558"/>
                    <a:pt x="184310" y="483558"/>
                  </a:cubicBezTo>
                  <a:cubicBezTo>
                    <a:pt x="199618" y="483558"/>
                    <a:pt x="214569" y="482670"/>
                    <a:pt x="229075" y="480982"/>
                  </a:cubicBezTo>
                  <a:lnTo>
                    <a:pt x="230677" y="483825"/>
                  </a:lnTo>
                  <a:lnTo>
                    <a:pt x="253817" y="523804"/>
                  </a:lnTo>
                  <a:lnTo>
                    <a:pt x="293865" y="500705"/>
                  </a:lnTo>
                  <a:lnTo>
                    <a:pt x="300806" y="496707"/>
                  </a:lnTo>
                  <a:cubicBezTo>
                    <a:pt x="314601" y="508168"/>
                    <a:pt x="329908" y="517674"/>
                    <a:pt x="346194" y="524959"/>
                  </a:cubicBezTo>
                  <a:cubicBezTo>
                    <a:pt x="339431" y="531356"/>
                    <a:pt x="330709" y="537841"/>
                    <a:pt x="319495" y="544327"/>
                  </a:cubicBezTo>
                  <a:cubicBezTo>
                    <a:pt x="283719" y="564672"/>
                    <a:pt x="235750" y="575955"/>
                    <a:pt x="184310" y="575955"/>
                  </a:cubicBezTo>
                  <a:cubicBezTo>
                    <a:pt x="132871" y="575955"/>
                    <a:pt x="84813" y="564672"/>
                    <a:pt x="49125" y="544327"/>
                  </a:cubicBezTo>
                  <a:cubicBezTo>
                    <a:pt x="6407" y="519984"/>
                    <a:pt x="0" y="494042"/>
                    <a:pt x="0" y="480715"/>
                  </a:cubicBezTo>
                  <a:close/>
                  <a:moveTo>
                    <a:pt x="0" y="293905"/>
                  </a:moveTo>
                  <a:cubicBezTo>
                    <a:pt x="41741" y="327859"/>
                    <a:pt x="108136" y="349369"/>
                    <a:pt x="184321" y="349369"/>
                  </a:cubicBezTo>
                  <a:cubicBezTo>
                    <a:pt x="199451" y="349369"/>
                    <a:pt x="214315" y="348480"/>
                    <a:pt x="228644" y="346880"/>
                  </a:cubicBezTo>
                  <a:cubicBezTo>
                    <a:pt x="228822" y="356924"/>
                    <a:pt x="229623" y="366879"/>
                    <a:pt x="231314" y="376746"/>
                  </a:cubicBezTo>
                  <a:lnTo>
                    <a:pt x="224461" y="380657"/>
                  </a:lnTo>
                  <a:lnTo>
                    <a:pt x="184410" y="403767"/>
                  </a:lnTo>
                  <a:lnTo>
                    <a:pt x="203545" y="436832"/>
                  </a:lnTo>
                  <a:cubicBezTo>
                    <a:pt x="197137" y="437187"/>
                    <a:pt x="190729" y="437365"/>
                    <a:pt x="184321" y="437365"/>
                  </a:cubicBezTo>
                  <a:cubicBezTo>
                    <a:pt x="132878" y="437365"/>
                    <a:pt x="84818" y="426166"/>
                    <a:pt x="49128" y="405722"/>
                  </a:cubicBezTo>
                  <a:cubicBezTo>
                    <a:pt x="6408" y="381368"/>
                    <a:pt x="0" y="355413"/>
                    <a:pt x="0" y="342081"/>
                  </a:cubicBezTo>
                  <a:lnTo>
                    <a:pt x="0" y="332748"/>
                  </a:lnTo>
                  <a:close/>
                  <a:moveTo>
                    <a:pt x="427582" y="281547"/>
                  </a:moveTo>
                  <a:cubicBezTo>
                    <a:pt x="393315" y="281547"/>
                    <a:pt x="365457" y="309365"/>
                    <a:pt x="365457" y="343583"/>
                  </a:cubicBezTo>
                  <a:cubicBezTo>
                    <a:pt x="365457" y="377801"/>
                    <a:pt x="393315" y="405619"/>
                    <a:pt x="427582" y="405619"/>
                  </a:cubicBezTo>
                  <a:cubicBezTo>
                    <a:pt x="461938" y="405619"/>
                    <a:pt x="489797" y="377801"/>
                    <a:pt x="489797" y="343583"/>
                  </a:cubicBezTo>
                  <a:cubicBezTo>
                    <a:pt x="489797" y="309365"/>
                    <a:pt x="461938" y="281547"/>
                    <a:pt x="427582" y="281547"/>
                  </a:cubicBezTo>
                  <a:close/>
                  <a:moveTo>
                    <a:pt x="0" y="157925"/>
                  </a:moveTo>
                  <a:cubicBezTo>
                    <a:pt x="38987" y="193476"/>
                    <a:pt x="106279" y="216495"/>
                    <a:pt x="184343" y="216495"/>
                  </a:cubicBezTo>
                  <a:cubicBezTo>
                    <a:pt x="198050" y="216495"/>
                    <a:pt x="211402" y="215695"/>
                    <a:pt x="224398" y="214362"/>
                  </a:cubicBezTo>
                  <a:lnTo>
                    <a:pt x="207575" y="243424"/>
                  </a:lnTo>
                  <a:lnTo>
                    <a:pt x="184432" y="283418"/>
                  </a:lnTo>
                  <a:lnTo>
                    <a:pt x="216120" y="301727"/>
                  </a:lnTo>
                  <a:cubicBezTo>
                    <a:pt x="205705" y="302616"/>
                    <a:pt x="195113" y="303149"/>
                    <a:pt x="184343" y="303149"/>
                  </a:cubicBezTo>
                  <a:cubicBezTo>
                    <a:pt x="132894" y="303149"/>
                    <a:pt x="84828" y="291951"/>
                    <a:pt x="49134" y="271598"/>
                  </a:cubicBezTo>
                  <a:cubicBezTo>
                    <a:pt x="6409" y="247157"/>
                    <a:pt x="0" y="221205"/>
                    <a:pt x="0" y="207962"/>
                  </a:cubicBezTo>
                  <a:lnTo>
                    <a:pt x="0" y="194098"/>
                  </a:lnTo>
                  <a:close/>
                  <a:moveTo>
                    <a:pt x="404530" y="149387"/>
                  </a:moveTo>
                  <a:lnTo>
                    <a:pt x="450724" y="149387"/>
                  </a:lnTo>
                  <a:lnTo>
                    <a:pt x="450724" y="192759"/>
                  </a:lnTo>
                  <a:cubicBezTo>
                    <a:pt x="489441" y="198625"/>
                    <a:pt x="523352" y="219066"/>
                    <a:pt x="546760" y="248218"/>
                  </a:cubicBezTo>
                  <a:lnTo>
                    <a:pt x="584498" y="226443"/>
                  </a:lnTo>
                  <a:lnTo>
                    <a:pt x="607639" y="266527"/>
                  </a:lnTo>
                  <a:lnTo>
                    <a:pt x="569990" y="288213"/>
                  </a:lnTo>
                  <a:cubicBezTo>
                    <a:pt x="576755" y="305366"/>
                    <a:pt x="580404" y="324030"/>
                    <a:pt x="580404" y="343583"/>
                  </a:cubicBezTo>
                  <a:cubicBezTo>
                    <a:pt x="580404" y="363136"/>
                    <a:pt x="576666" y="381800"/>
                    <a:pt x="569990" y="398953"/>
                  </a:cubicBezTo>
                  <a:lnTo>
                    <a:pt x="607639" y="420639"/>
                  </a:lnTo>
                  <a:lnTo>
                    <a:pt x="584498" y="460723"/>
                  </a:lnTo>
                  <a:lnTo>
                    <a:pt x="546760" y="438948"/>
                  </a:lnTo>
                  <a:cubicBezTo>
                    <a:pt x="523352" y="468100"/>
                    <a:pt x="489441" y="488541"/>
                    <a:pt x="450724" y="494407"/>
                  </a:cubicBezTo>
                  <a:lnTo>
                    <a:pt x="450724" y="537779"/>
                  </a:lnTo>
                  <a:lnTo>
                    <a:pt x="404530" y="537779"/>
                  </a:lnTo>
                  <a:lnTo>
                    <a:pt x="404530" y="494407"/>
                  </a:lnTo>
                  <a:cubicBezTo>
                    <a:pt x="365813" y="488541"/>
                    <a:pt x="331902" y="468100"/>
                    <a:pt x="308494" y="438948"/>
                  </a:cubicBezTo>
                  <a:lnTo>
                    <a:pt x="270756" y="460723"/>
                  </a:lnTo>
                  <a:lnTo>
                    <a:pt x="247614" y="420639"/>
                  </a:lnTo>
                  <a:lnTo>
                    <a:pt x="285263" y="398953"/>
                  </a:lnTo>
                  <a:cubicBezTo>
                    <a:pt x="278499" y="381800"/>
                    <a:pt x="274850" y="363136"/>
                    <a:pt x="274850" y="343583"/>
                  </a:cubicBezTo>
                  <a:cubicBezTo>
                    <a:pt x="274850" y="324030"/>
                    <a:pt x="278499" y="305366"/>
                    <a:pt x="285263" y="288213"/>
                  </a:cubicBezTo>
                  <a:lnTo>
                    <a:pt x="247614" y="266527"/>
                  </a:lnTo>
                  <a:lnTo>
                    <a:pt x="270756" y="226443"/>
                  </a:lnTo>
                  <a:lnTo>
                    <a:pt x="308494" y="248218"/>
                  </a:lnTo>
                  <a:cubicBezTo>
                    <a:pt x="331902" y="219066"/>
                    <a:pt x="365813" y="198625"/>
                    <a:pt x="404530" y="192759"/>
                  </a:cubicBezTo>
                  <a:close/>
                  <a:moveTo>
                    <a:pt x="184352" y="0"/>
                  </a:moveTo>
                  <a:cubicBezTo>
                    <a:pt x="233125" y="0"/>
                    <a:pt x="278605" y="10220"/>
                    <a:pt x="312515" y="28883"/>
                  </a:cubicBezTo>
                  <a:cubicBezTo>
                    <a:pt x="341529" y="44790"/>
                    <a:pt x="358261" y="65319"/>
                    <a:pt x="358261" y="85137"/>
                  </a:cubicBezTo>
                  <a:cubicBezTo>
                    <a:pt x="358261" y="104955"/>
                    <a:pt x="341529" y="125395"/>
                    <a:pt x="312515" y="141391"/>
                  </a:cubicBezTo>
                  <a:cubicBezTo>
                    <a:pt x="278605" y="159965"/>
                    <a:pt x="233125" y="170274"/>
                    <a:pt x="184352" y="170274"/>
                  </a:cubicBezTo>
                  <a:cubicBezTo>
                    <a:pt x="135491" y="170274"/>
                    <a:pt x="90011" y="159965"/>
                    <a:pt x="56101" y="141391"/>
                  </a:cubicBezTo>
                  <a:cubicBezTo>
                    <a:pt x="27087" y="125484"/>
                    <a:pt x="10444" y="104955"/>
                    <a:pt x="10444" y="85137"/>
                  </a:cubicBezTo>
                  <a:cubicBezTo>
                    <a:pt x="10444" y="65319"/>
                    <a:pt x="27087" y="44790"/>
                    <a:pt x="56101" y="28883"/>
                  </a:cubicBezTo>
                  <a:cubicBezTo>
                    <a:pt x="90011" y="10220"/>
                    <a:pt x="135491" y="0"/>
                    <a:pt x="184352" y="0"/>
                  </a:cubicBezTo>
                  <a:close/>
                </a:path>
              </a:pathLst>
            </a:custGeom>
            <a:solidFill>
              <a:schemeClr val="accent1">
                <a:lumMod val="60000"/>
                <a:lumOff val="40000"/>
              </a:schemeClr>
            </a:solidFill>
            <a:ln w="12700">
              <a:miter lim="400000"/>
            </a:ln>
          </p:spPr>
          <p:txBody>
            <a:bodyPr anchor="ct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a:endParaRPr>
                <a:solidFill>
                  <a:schemeClr val="bg1"/>
                </a:solidFill>
                <a:latin charset="-122" panose="020b0503020204020204" pitchFamily="34" typeface="微软雅黑"/>
                <a:ea charset="-122" panose="020b0503020204020204" pitchFamily="34" typeface="微软雅黑"/>
              </a:endParaRPr>
            </a:p>
          </p:txBody>
        </p:sp>
        <p:sp>
          <p:nvSpPr>
            <p:cNvPr id="60" name="Text Placeholder 33">
              <a:extLst>
                <a:ext uri="{FF2B5EF4-FFF2-40B4-BE49-F238E27FC236}">
                  <a16:creationId xmlns:a16="http://schemas.microsoft.com/office/drawing/2014/main" id="{A10A6A3F-5575-4426-A410-154EB7BD3858}"/>
                </a:ext>
              </a:extLst>
            </p:cNvPr>
            <p:cNvSpPr txBox="1"/>
            <p:nvPr/>
          </p:nvSpPr>
          <p:spPr>
            <a:xfrm>
              <a:off x="1401316" y="5205222"/>
              <a:ext cx="1325367" cy="21336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lnSpc>
                  <a:spcPct val="100000"/>
                </a:lnSpc>
                <a:buNone/>
              </a:pPr>
              <a:r>
                <a:rPr altLang="en-US" b="1" lang="zh-CN" sz="1400">
                  <a:solidFill>
                    <a:schemeClr val="accent1">
                      <a:lumMod val="60000"/>
                      <a:lumOff val="40000"/>
                    </a:schemeClr>
                  </a:solidFill>
                  <a:latin charset="-122" panose="020b0503020204020204" pitchFamily="34" typeface="微软雅黑"/>
                  <a:ea charset="-122" panose="020b0503020204020204" pitchFamily="34" typeface="微软雅黑"/>
                  <a:sym charset="0" panose="020b0604020202020204" pitchFamily="34" typeface="Arial"/>
                </a:rPr>
                <a:t>文字内容</a:t>
              </a:r>
            </a:p>
          </p:txBody>
        </p:sp>
      </p:grpSp>
      <p:grpSp>
        <p:nvGrpSpPr>
          <p:cNvPr id="64" name="组合 63">
            <a:extLst>
              <a:ext uri="{FF2B5EF4-FFF2-40B4-BE49-F238E27FC236}">
                <a16:creationId xmlns:a16="http://schemas.microsoft.com/office/drawing/2014/main" id="{927DA352-B99D-4B5D-9F66-C75CAF9697B0}"/>
              </a:ext>
            </a:extLst>
          </p:cNvPr>
          <p:cNvGrpSpPr/>
          <p:nvPr/>
        </p:nvGrpSpPr>
        <p:grpSpPr>
          <a:xfrm>
            <a:off x="3319096" y="3996163"/>
            <a:ext cx="1783077" cy="1783076"/>
            <a:chOff x="3319096" y="3996163"/>
            <a:chExt cx="1783077" cy="1783076"/>
          </a:xfrm>
        </p:grpSpPr>
        <p:sp>
          <p:nvSpPr>
            <p:cNvPr id="46" name="ísḷîḍè">
              <a:extLst>
                <a:ext uri="{FF2B5EF4-FFF2-40B4-BE49-F238E27FC236}">
                  <a16:creationId xmlns:a16="http://schemas.microsoft.com/office/drawing/2014/main" id="{8F233591-1B18-4753-9401-BD870E670B58}"/>
                </a:ext>
              </a:extLst>
            </p:cNvPr>
            <p:cNvSpPr/>
            <p:nvPr/>
          </p:nvSpPr>
          <p:spPr>
            <a:xfrm>
              <a:off x="3319096" y="3996163"/>
              <a:ext cx="1783077" cy="1783076"/>
            </a:xfrm>
            <a:prstGeom prst="ellipse">
              <a:avLst/>
            </a:prstGeom>
            <a:solidFill>
              <a:schemeClr val="bg1"/>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p>
              <a:pPr algn="r" defTabSz="914377"/>
              <a:endParaRPr b="1" sz="1400">
                <a:solidFill>
                  <a:schemeClr val="lt1"/>
                </a:solidFill>
                <a:latin charset="-122" panose="020b0503020204020204" pitchFamily="34" typeface="微软雅黑"/>
                <a:ea charset="-122" panose="020b0503020204020204" pitchFamily="34" typeface="微软雅黑"/>
                <a:cs charset="0" typeface="Open Sans"/>
              </a:endParaRPr>
            </a:p>
          </p:txBody>
        </p:sp>
        <p:sp>
          <p:nvSpPr>
            <p:cNvPr id="47" name="íṡļïḋe">
              <a:extLst>
                <a:ext uri="{FF2B5EF4-FFF2-40B4-BE49-F238E27FC236}">
                  <a16:creationId xmlns:a16="http://schemas.microsoft.com/office/drawing/2014/main" id="{904B5927-77CD-4FED-B909-ACEBAE09ECE0}"/>
                </a:ext>
              </a:extLst>
            </p:cNvPr>
            <p:cNvSpPr/>
            <p:nvPr/>
          </p:nvSpPr>
          <p:spPr>
            <a:xfrm>
              <a:off x="3485012" y="4700389"/>
              <a:ext cx="1451247" cy="298244"/>
            </a:xfrm>
            <a:prstGeom prst="rect">
              <a:avLst/>
            </a:prstGeom>
            <a:ln w="25400"/>
            <a:extLst>
              <a:ext uri="{C572A759-6A51-4108-AA02-DFA0A04FC94B}">
                <ma14:wrappingTextBoxFlag xmlns:a16="http://schemas.microsoft.com/office/drawing/2014/main" xmlns:lc="http://schemas.openxmlformats.org/drawingml/2006/lockedCanvas" xmlns:ma14="http://schemas.microsoft.com/office/mac/drawingml/2011/main" val="1"/>
              </a:ext>
            </a:extLst>
          </p:spPr>
          <p:txBody>
            <a:bodyPr anchor="ctr"/>
            <a:lstStyle/>
            <a:p>
              <a:pPr algn="ctr"/>
              <a:endParaRPr>
                <a:solidFill>
                  <a:schemeClr val="bg1"/>
                </a:solidFill>
                <a:latin charset="-122" panose="020b0503020204020204" pitchFamily="34" typeface="微软雅黑"/>
                <a:ea charset="-122" panose="020b0503020204020204" pitchFamily="34" typeface="微软雅黑"/>
              </a:endParaRPr>
            </a:p>
          </p:txBody>
        </p:sp>
        <p:sp>
          <p:nvSpPr>
            <p:cNvPr id="50" name="ïṡliḍê">
              <a:extLst>
                <a:ext uri="{FF2B5EF4-FFF2-40B4-BE49-F238E27FC236}">
                  <a16:creationId xmlns:a16="http://schemas.microsoft.com/office/drawing/2014/main" id="{5214C48F-496A-4095-BE5D-B27F61D784A7}"/>
                </a:ext>
              </a:extLst>
            </p:cNvPr>
            <p:cNvSpPr/>
            <p:nvPr/>
          </p:nvSpPr>
          <p:spPr>
            <a:xfrm>
              <a:off x="3995630" y="4410869"/>
              <a:ext cx="430009" cy="407587"/>
            </a:xfrm>
            <a:custGeom>
              <a:gdLst>
                <a:gd fmla="*/ 0 w 607639" name="connsiteX0"/>
                <a:gd fmla="*/ 428120 h 575955" name="connsiteY0"/>
                <a:gd fmla="*/ 184310 w 607639" name="connsiteX1"/>
                <a:gd fmla="*/ 483558 h 575955" name="connsiteY1"/>
                <a:gd fmla="*/ 229075 w 607639" name="connsiteX2"/>
                <a:gd fmla="*/ 480982 h 575955" name="connsiteY2"/>
                <a:gd fmla="*/ 230677 w 607639" name="connsiteX3"/>
                <a:gd fmla="*/ 483825 h 575955" name="connsiteY3"/>
                <a:gd fmla="*/ 253817 w 607639" name="connsiteX4"/>
                <a:gd fmla="*/ 523804 h 575955" name="connsiteY4"/>
                <a:gd fmla="*/ 293865 w 607639" name="connsiteX5"/>
                <a:gd fmla="*/ 500705 h 575955" name="connsiteY5"/>
                <a:gd fmla="*/ 300806 w 607639" name="connsiteX6"/>
                <a:gd fmla="*/ 496707 h 575955" name="connsiteY6"/>
                <a:gd fmla="*/ 346194 w 607639" name="connsiteX7"/>
                <a:gd fmla="*/ 524959 h 575955" name="connsiteY7"/>
                <a:gd fmla="*/ 319495 w 607639" name="connsiteX8"/>
                <a:gd fmla="*/ 544327 h 575955" name="connsiteY8"/>
                <a:gd fmla="*/ 184310 w 607639" name="connsiteX9"/>
                <a:gd fmla="*/ 575955 h 575955" name="connsiteY9"/>
                <a:gd fmla="*/ 49125 w 607639" name="connsiteX10"/>
                <a:gd fmla="*/ 544327 h 575955" name="connsiteY10"/>
                <a:gd fmla="*/ 0 w 607639" name="connsiteX11"/>
                <a:gd fmla="*/ 480715 h 575955" name="connsiteY11"/>
                <a:gd fmla="*/ 0 w 607639" name="connsiteX12"/>
                <a:gd fmla="*/ 293905 h 575955" name="connsiteY12"/>
                <a:gd fmla="*/ 184321 w 607639" name="connsiteX13"/>
                <a:gd fmla="*/ 349369 h 575955" name="connsiteY13"/>
                <a:gd fmla="*/ 228644 w 607639" name="connsiteX14"/>
                <a:gd fmla="*/ 346880 h 575955" name="connsiteY14"/>
                <a:gd fmla="*/ 231314 w 607639" name="connsiteX15"/>
                <a:gd fmla="*/ 376746 h 575955" name="connsiteY15"/>
                <a:gd fmla="*/ 224461 w 607639" name="connsiteX16"/>
                <a:gd fmla="*/ 380657 h 575955" name="connsiteY16"/>
                <a:gd fmla="*/ 184410 w 607639" name="connsiteX17"/>
                <a:gd fmla="*/ 403767 h 575955" name="connsiteY17"/>
                <a:gd fmla="*/ 203545 w 607639" name="connsiteX18"/>
                <a:gd fmla="*/ 436832 h 575955" name="connsiteY18"/>
                <a:gd fmla="*/ 184321 w 607639" name="connsiteX19"/>
                <a:gd fmla="*/ 437365 h 575955" name="connsiteY19"/>
                <a:gd fmla="*/ 49128 w 607639" name="connsiteX20"/>
                <a:gd fmla="*/ 405722 h 575955" name="connsiteY20"/>
                <a:gd fmla="*/ 0 w 607639" name="connsiteX21"/>
                <a:gd fmla="*/ 342081 h 575955" name="connsiteY21"/>
                <a:gd fmla="*/ 0 w 607639" name="connsiteX22"/>
                <a:gd fmla="*/ 332748 h 575955" name="connsiteY22"/>
                <a:gd fmla="*/ 427582 w 607639" name="connsiteX23"/>
                <a:gd fmla="*/ 281547 h 575955" name="connsiteY23"/>
                <a:gd fmla="*/ 365457 w 607639" name="connsiteX24"/>
                <a:gd fmla="*/ 343583 h 575955" name="connsiteY24"/>
                <a:gd fmla="*/ 427582 w 607639" name="connsiteX25"/>
                <a:gd fmla="*/ 405619 h 575955" name="connsiteY25"/>
                <a:gd fmla="*/ 489797 w 607639" name="connsiteX26"/>
                <a:gd fmla="*/ 343583 h 575955" name="connsiteY26"/>
                <a:gd fmla="*/ 427582 w 607639" name="connsiteX27"/>
                <a:gd fmla="*/ 281547 h 575955" name="connsiteY27"/>
                <a:gd fmla="*/ 0 w 607639" name="connsiteX28"/>
                <a:gd fmla="*/ 157925 h 575955" name="connsiteY28"/>
                <a:gd fmla="*/ 184343 w 607639" name="connsiteX29"/>
                <a:gd fmla="*/ 216495 h 575955" name="connsiteY29"/>
                <a:gd fmla="*/ 224398 w 607639" name="connsiteX30"/>
                <a:gd fmla="*/ 214362 h 575955" name="connsiteY30"/>
                <a:gd fmla="*/ 207575 w 607639" name="connsiteX31"/>
                <a:gd fmla="*/ 243424 h 575955" name="connsiteY31"/>
                <a:gd fmla="*/ 184432 w 607639" name="connsiteX32"/>
                <a:gd fmla="*/ 283418 h 575955" name="connsiteY32"/>
                <a:gd fmla="*/ 216120 w 607639" name="connsiteX33"/>
                <a:gd fmla="*/ 301727 h 575955" name="connsiteY33"/>
                <a:gd fmla="*/ 184343 w 607639" name="connsiteX34"/>
                <a:gd fmla="*/ 303149 h 575955" name="connsiteY34"/>
                <a:gd fmla="*/ 49134 w 607639" name="connsiteX35"/>
                <a:gd fmla="*/ 271598 h 575955" name="connsiteY35"/>
                <a:gd fmla="*/ 0 w 607639" name="connsiteX36"/>
                <a:gd fmla="*/ 207962 h 575955" name="connsiteY36"/>
                <a:gd fmla="*/ 0 w 607639" name="connsiteX37"/>
                <a:gd fmla="*/ 194098 h 575955" name="connsiteY37"/>
                <a:gd fmla="*/ 404530 w 607639" name="connsiteX38"/>
                <a:gd fmla="*/ 149387 h 575955" name="connsiteY38"/>
                <a:gd fmla="*/ 450724 w 607639" name="connsiteX39"/>
                <a:gd fmla="*/ 149387 h 575955" name="connsiteY39"/>
                <a:gd fmla="*/ 450724 w 607639" name="connsiteX40"/>
                <a:gd fmla="*/ 192759 h 575955" name="connsiteY40"/>
                <a:gd fmla="*/ 546760 w 607639" name="connsiteX41"/>
                <a:gd fmla="*/ 248218 h 575955" name="connsiteY41"/>
                <a:gd fmla="*/ 584498 w 607639" name="connsiteX42"/>
                <a:gd fmla="*/ 226443 h 575955" name="connsiteY42"/>
                <a:gd fmla="*/ 607639 w 607639" name="connsiteX43"/>
                <a:gd fmla="*/ 266527 h 575955" name="connsiteY43"/>
                <a:gd fmla="*/ 569990 w 607639" name="connsiteX44"/>
                <a:gd fmla="*/ 288213 h 575955" name="connsiteY44"/>
                <a:gd fmla="*/ 580404 w 607639" name="connsiteX45"/>
                <a:gd fmla="*/ 343583 h 575955" name="connsiteY45"/>
                <a:gd fmla="*/ 569990 w 607639" name="connsiteX46"/>
                <a:gd fmla="*/ 398953 h 575955" name="connsiteY46"/>
                <a:gd fmla="*/ 607639 w 607639" name="connsiteX47"/>
                <a:gd fmla="*/ 420639 h 575955" name="connsiteY47"/>
                <a:gd fmla="*/ 584498 w 607639" name="connsiteX48"/>
                <a:gd fmla="*/ 460723 h 575955" name="connsiteY48"/>
                <a:gd fmla="*/ 546760 w 607639" name="connsiteX49"/>
                <a:gd fmla="*/ 438948 h 575955" name="connsiteY49"/>
                <a:gd fmla="*/ 450724 w 607639" name="connsiteX50"/>
                <a:gd fmla="*/ 494407 h 575955" name="connsiteY50"/>
                <a:gd fmla="*/ 450724 w 607639" name="connsiteX51"/>
                <a:gd fmla="*/ 537779 h 575955" name="connsiteY51"/>
                <a:gd fmla="*/ 404530 w 607639" name="connsiteX52"/>
                <a:gd fmla="*/ 537779 h 575955" name="connsiteY52"/>
                <a:gd fmla="*/ 404530 w 607639" name="connsiteX53"/>
                <a:gd fmla="*/ 494407 h 575955" name="connsiteY53"/>
                <a:gd fmla="*/ 308494 w 607639" name="connsiteX54"/>
                <a:gd fmla="*/ 438948 h 575955" name="connsiteY54"/>
                <a:gd fmla="*/ 270756 w 607639" name="connsiteX55"/>
                <a:gd fmla="*/ 460723 h 575955" name="connsiteY55"/>
                <a:gd fmla="*/ 247614 w 607639" name="connsiteX56"/>
                <a:gd fmla="*/ 420639 h 575955" name="connsiteY56"/>
                <a:gd fmla="*/ 285263 w 607639" name="connsiteX57"/>
                <a:gd fmla="*/ 398953 h 575955" name="connsiteY57"/>
                <a:gd fmla="*/ 274850 w 607639" name="connsiteX58"/>
                <a:gd fmla="*/ 343583 h 575955" name="connsiteY58"/>
                <a:gd fmla="*/ 285263 w 607639" name="connsiteX59"/>
                <a:gd fmla="*/ 288213 h 575955" name="connsiteY59"/>
                <a:gd fmla="*/ 247614 w 607639" name="connsiteX60"/>
                <a:gd fmla="*/ 266527 h 575955" name="connsiteY60"/>
                <a:gd fmla="*/ 270756 w 607639" name="connsiteX61"/>
                <a:gd fmla="*/ 226443 h 575955" name="connsiteY61"/>
                <a:gd fmla="*/ 308494 w 607639" name="connsiteX62"/>
                <a:gd fmla="*/ 248218 h 575955" name="connsiteY62"/>
                <a:gd fmla="*/ 404530 w 607639" name="connsiteX63"/>
                <a:gd fmla="*/ 192759 h 575955" name="connsiteY63"/>
                <a:gd fmla="*/ 184352 w 607639" name="connsiteX64"/>
                <a:gd fmla="*/ 0 h 575955" name="connsiteY64"/>
                <a:gd fmla="*/ 312515 w 607639" name="connsiteX65"/>
                <a:gd fmla="*/ 28883 h 575955" name="connsiteY65"/>
                <a:gd fmla="*/ 358261 w 607639" name="connsiteX66"/>
                <a:gd fmla="*/ 85137 h 575955" name="connsiteY66"/>
                <a:gd fmla="*/ 312515 w 607639" name="connsiteX67"/>
                <a:gd fmla="*/ 141391 h 575955" name="connsiteY67"/>
                <a:gd fmla="*/ 184352 w 607639" name="connsiteX68"/>
                <a:gd fmla="*/ 170274 h 575955" name="connsiteY68"/>
                <a:gd fmla="*/ 56101 w 607639" name="connsiteX69"/>
                <a:gd fmla="*/ 141391 h 575955" name="connsiteY69"/>
                <a:gd fmla="*/ 10444 w 607639" name="connsiteX70"/>
                <a:gd fmla="*/ 85137 h 575955" name="connsiteY70"/>
                <a:gd fmla="*/ 56101 w 607639" name="connsiteX71"/>
                <a:gd fmla="*/ 28883 h 575955" name="connsiteY71"/>
                <a:gd fmla="*/ 184352 w 607639" name="connsiteX72"/>
                <a:gd fmla="*/ 0 h 575955" name="connsiteY7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b="b" l="l" r="r" t="t"/>
              <a:pathLst>
                <a:path h="575955" w="607639">
                  <a:moveTo>
                    <a:pt x="0" y="428120"/>
                  </a:moveTo>
                  <a:cubicBezTo>
                    <a:pt x="41739" y="461969"/>
                    <a:pt x="108130" y="483558"/>
                    <a:pt x="184310" y="483558"/>
                  </a:cubicBezTo>
                  <a:cubicBezTo>
                    <a:pt x="199618" y="483558"/>
                    <a:pt x="214569" y="482670"/>
                    <a:pt x="229075" y="480982"/>
                  </a:cubicBezTo>
                  <a:lnTo>
                    <a:pt x="230677" y="483825"/>
                  </a:lnTo>
                  <a:lnTo>
                    <a:pt x="253817" y="523804"/>
                  </a:lnTo>
                  <a:lnTo>
                    <a:pt x="293865" y="500705"/>
                  </a:lnTo>
                  <a:lnTo>
                    <a:pt x="300806" y="496707"/>
                  </a:lnTo>
                  <a:cubicBezTo>
                    <a:pt x="314601" y="508168"/>
                    <a:pt x="329908" y="517674"/>
                    <a:pt x="346194" y="524959"/>
                  </a:cubicBezTo>
                  <a:cubicBezTo>
                    <a:pt x="339431" y="531356"/>
                    <a:pt x="330709" y="537841"/>
                    <a:pt x="319495" y="544327"/>
                  </a:cubicBezTo>
                  <a:cubicBezTo>
                    <a:pt x="283719" y="564672"/>
                    <a:pt x="235750" y="575955"/>
                    <a:pt x="184310" y="575955"/>
                  </a:cubicBezTo>
                  <a:cubicBezTo>
                    <a:pt x="132871" y="575955"/>
                    <a:pt x="84813" y="564672"/>
                    <a:pt x="49125" y="544327"/>
                  </a:cubicBezTo>
                  <a:cubicBezTo>
                    <a:pt x="6407" y="519984"/>
                    <a:pt x="0" y="494042"/>
                    <a:pt x="0" y="480715"/>
                  </a:cubicBezTo>
                  <a:close/>
                  <a:moveTo>
                    <a:pt x="0" y="293905"/>
                  </a:moveTo>
                  <a:cubicBezTo>
                    <a:pt x="41741" y="327859"/>
                    <a:pt x="108136" y="349369"/>
                    <a:pt x="184321" y="349369"/>
                  </a:cubicBezTo>
                  <a:cubicBezTo>
                    <a:pt x="199451" y="349369"/>
                    <a:pt x="214315" y="348480"/>
                    <a:pt x="228644" y="346880"/>
                  </a:cubicBezTo>
                  <a:cubicBezTo>
                    <a:pt x="228822" y="356924"/>
                    <a:pt x="229623" y="366879"/>
                    <a:pt x="231314" y="376746"/>
                  </a:cubicBezTo>
                  <a:lnTo>
                    <a:pt x="224461" y="380657"/>
                  </a:lnTo>
                  <a:lnTo>
                    <a:pt x="184410" y="403767"/>
                  </a:lnTo>
                  <a:lnTo>
                    <a:pt x="203545" y="436832"/>
                  </a:lnTo>
                  <a:cubicBezTo>
                    <a:pt x="197137" y="437187"/>
                    <a:pt x="190729" y="437365"/>
                    <a:pt x="184321" y="437365"/>
                  </a:cubicBezTo>
                  <a:cubicBezTo>
                    <a:pt x="132878" y="437365"/>
                    <a:pt x="84818" y="426166"/>
                    <a:pt x="49128" y="405722"/>
                  </a:cubicBezTo>
                  <a:cubicBezTo>
                    <a:pt x="6408" y="381368"/>
                    <a:pt x="0" y="355413"/>
                    <a:pt x="0" y="342081"/>
                  </a:cubicBezTo>
                  <a:lnTo>
                    <a:pt x="0" y="332748"/>
                  </a:lnTo>
                  <a:close/>
                  <a:moveTo>
                    <a:pt x="427582" y="281547"/>
                  </a:moveTo>
                  <a:cubicBezTo>
                    <a:pt x="393315" y="281547"/>
                    <a:pt x="365457" y="309365"/>
                    <a:pt x="365457" y="343583"/>
                  </a:cubicBezTo>
                  <a:cubicBezTo>
                    <a:pt x="365457" y="377801"/>
                    <a:pt x="393315" y="405619"/>
                    <a:pt x="427582" y="405619"/>
                  </a:cubicBezTo>
                  <a:cubicBezTo>
                    <a:pt x="461938" y="405619"/>
                    <a:pt x="489797" y="377801"/>
                    <a:pt x="489797" y="343583"/>
                  </a:cubicBezTo>
                  <a:cubicBezTo>
                    <a:pt x="489797" y="309365"/>
                    <a:pt x="461938" y="281547"/>
                    <a:pt x="427582" y="281547"/>
                  </a:cubicBezTo>
                  <a:close/>
                  <a:moveTo>
                    <a:pt x="0" y="157925"/>
                  </a:moveTo>
                  <a:cubicBezTo>
                    <a:pt x="38987" y="193476"/>
                    <a:pt x="106279" y="216495"/>
                    <a:pt x="184343" y="216495"/>
                  </a:cubicBezTo>
                  <a:cubicBezTo>
                    <a:pt x="198050" y="216495"/>
                    <a:pt x="211402" y="215695"/>
                    <a:pt x="224398" y="214362"/>
                  </a:cubicBezTo>
                  <a:lnTo>
                    <a:pt x="207575" y="243424"/>
                  </a:lnTo>
                  <a:lnTo>
                    <a:pt x="184432" y="283418"/>
                  </a:lnTo>
                  <a:lnTo>
                    <a:pt x="216120" y="301727"/>
                  </a:lnTo>
                  <a:cubicBezTo>
                    <a:pt x="205705" y="302616"/>
                    <a:pt x="195113" y="303149"/>
                    <a:pt x="184343" y="303149"/>
                  </a:cubicBezTo>
                  <a:cubicBezTo>
                    <a:pt x="132894" y="303149"/>
                    <a:pt x="84828" y="291951"/>
                    <a:pt x="49134" y="271598"/>
                  </a:cubicBezTo>
                  <a:cubicBezTo>
                    <a:pt x="6409" y="247157"/>
                    <a:pt x="0" y="221205"/>
                    <a:pt x="0" y="207962"/>
                  </a:cubicBezTo>
                  <a:lnTo>
                    <a:pt x="0" y="194098"/>
                  </a:lnTo>
                  <a:close/>
                  <a:moveTo>
                    <a:pt x="404530" y="149387"/>
                  </a:moveTo>
                  <a:lnTo>
                    <a:pt x="450724" y="149387"/>
                  </a:lnTo>
                  <a:lnTo>
                    <a:pt x="450724" y="192759"/>
                  </a:lnTo>
                  <a:cubicBezTo>
                    <a:pt x="489441" y="198625"/>
                    <a:pt x="523352" y="219066"/>
                    <a:pt x="546760" y="248218"/>
                  </a:cubicBezTo>
                  <a:lnTo>
                    <a:pt x="584498" y="226443"/>
                  </a:lnTo>
                  <a:lnTo>
                    <a:pt x="607639" y="266527"/>
                  </a:lnTo>
                  <a:lnTo>
                    <a:pt x="569990" y="288213"/>
                  </a:lnTo>
                  <a:cubicBezTo>
                    <a:pt x="576755" y="305366"/>
                    <a:pt x="580404" y="324030"/>
                    <a:pt x="580404" y="343583"/>
                  </a:cubicBezTo>
                  <a:cubicBezTo>
                    <a:pt x="580404" y="363136"/>
                    <a:pt x="576666" y="381800"/>
                    <a:pt x="569990" y="398953"/>
                  </a:cubicBezTo>
                  <a:lnTo>
                    <a:pt x="607639" y="420639"/>
                  </a:lnTo>
                  <a:lnTo>
                    <a:pt x="584498" y="460723"/>
                  </a:lnTo>
                  <a:lnTo>
                    <a:pt x="546760" y="438948"/>
                  </a:lnTo>
                  <a:cubicBezTo>
                    <a:pt x="523352" y="468100"/>
                    <a:pt x="489441" y="488541"/>
                    <a:pt x="450724" y="494407"/>
                  </a:cubicBezTo>
                  <a:lnTo>
                    <a:pt x="450724" y="537779"/>
                  </a:lnTo>
                  <a:lnTo>
                    <a:pt x="404530" y="537779"/>
                  </a:lnTo>
                  <a:lnTo>
                    <a:pt x="404530" y="494407"/>
                  </a:lnTo>
                  <a:cubicBezTo>
                    <a:pt x="365813" y="488541"/>
                    <a:pt x="331902" y="468100"/>
                    <a:pt x="308494" y="438948"/>
                  </a:cubicBezTo>
                  <a:lnTo>
                    <a:pt x="270756" y="460723"/>
                  </a:lnTo>
                  <a:lnTo>
                    <a:pt x="247614" y="420639"/>
                  </a:lnTo>
                  <a:lnTo>
                    <a:pt x="285263" y="398953"/>
                  </a:lnTo>
                  <a:cubicBezTo>
                    <a:pt x="278499" y="381800"/>
                    <a:pt x="274850" y="363136"/>
                    <a:pt x="274850" y="343583"/>
                  </a:cubicBezTo>
                  <a:cubicBezTo>
                    <a:pt x="274850" y="324030"/>
                    <a:pt x="278499" y="305366"/>
                    <a:pt x="285263" y="288213"/>
                  </a:cubicBezTo>
                  <a:lnTo>
                    <a:pt x="247614" y="266527"/>
                  </a:lnTo>
                  <a:lnTo>
                    <a:pt x="270756" y="226443"/>
                  </a:lnTo>
                  <a:lnTo>
                    <a:pt x="308494" y="248218"/>
                  </a:lnTo>
                  <a:cubicBezTo>
                    <a:pt x="331902" y="219066"/>
                    <a:pt x="365813" y="198625"/>
                    <a:pt x="404530" y="192759"/>
                  </a:cubicBezTo>
                  <a:close/>
                  <a:moveTo>
                    <a:pt x="184352" y="0"/>
                  </a:moveTo>
                  <a:cubicBezTo>
                    <a:pt x="233125" y="0"/>
                    <a:pt x="278605" y="10220"/>
                    <a:pt x="312515" y="28883"/>
                  </a:cubicBezTo>
                  <a:cubicBezTo>
                    <a:pt x="341529" y="44790"/>
                    <a:pt x="358261" y="65319"/>
                    <a:pt x="358261" y="85137"/>
                  </a:cubicBezTo>
                  <a:cubicBezTo>
                    <a:pt x="358261" y="104955"/>
                    <a:pt x="341529" y="125395"/>
                    <a:pt x="312515" y="141391"/>
                  </a:cubicBezTo>
                  <a:cubicBezTo>
                    <a:pt x="278605" y="159965"/>
                    <a:pt x="233125" y="170274"/>
                    <a:pt x="184352" y="170274"/>
                  </a:cubicBezTo>
                  <a:cubicBezTo>
                    <a:pt x="135491" y="170274"/>
                    <a:pt x="90011" y="159965"/>
                    <a:pt x="56101" y="141391"/>
                  </a:cubicBezTo>
                  <a:cubicBezTo>
                    <a:pt x="27087" y="125484"/>
                    <a:pt x="10444" y="104955"/>
                    <a:pt x="10444" y="85137"/>
                  </a:cubicBezTo>
                  <a:cubicBezTo>
                    <a:pt x="10444" y="65319"/>
                    <a:pt x="27087" y="44790"/>
                    <a:pt x="56101" y="28883"/>
                  </a:cubicBezTo>
                  <a:cubicBezTo>
                    <a:pt x="90011" y="10220"/>
                    <a:pt x="135491" y="0"/>
                    <a:pt x="184352" y="0"/>
                  </a:cubicBezTo>
                  <a:close/>
                </a:path>
              </a:pathLst>
            </a:custGeom>
            <a:solidFill>
              <a:schemeClr val="accent1">
                <a:lumMod val="60000"/>
                <a:lumOff val="40000"/>
              </a:schemeClr>
            </a:solidFill>
            <a:ln w="12700">
              <a:miter lim="400000"/>
            </a:ln>
          </p:spPr>
          <p:txBody>
            <a:bodyPr anchor="ct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a:endParaRPr>
                <a:solidFill>
                  <a:schemeClr val="bg1"/>
                </a:solidFill>
                <a:latin charset="-122" panose="020b0503020204020204" pitchFamily="34" typeface="微软雅黑"/>
                <a:ea charset="-122" panose="020b0503020204020204" pitchFamily="34" typeface="微软雅黑"/>
              </a:endParaRPr>
            </a:p>
          </p:txBody>
        </p:sp>
        <p:sp>
          <p:nvSpPr>
            <p:cNvPr id="61" name="Text Placeholder 33">
              <a:extLst>
                <a:ext uri="{FF2B5EF4-FFF2-40B4-BE49-F238E27FC236}">
                  <a16:creationId xmlns:a16="http://schemas.microsoft.com/office/drawing/2014/main" id="{8F28737B-1C0A-4EFF-B7B4-A139E65A813B}"/>
                </a:ext>
              </a:extLst>
            </p:cNvPr>
            <p:cNvSpPr txBox="1"/>
            <p:nvPr/>
          </p:nvSpPr>
          <p:spPr>
            <a:xfrm>
              <a:off x="3547950" y="5068394"/>
              <a:ext cx="1325367" cy="21336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lnSpc>
                  <a:spcPct val="100000"/>
                </a:lnSpc>
                <a:buNone/>
              </a:pPr>
              <a:r>
                <a:rPr altLang="en-US" b="1" lang="zh-CN" sz="1400">
                  <a:solidFill>
                    <a:schemeClr val="accent1">
                      <a:lumMod val="60000"/>
                      <a:lumOff val="40000"/>
                    </a:schemeClr>
                  </a:solidFill>
                  <a:latin charset="-122" panose="020b0503020204020204" pitchFamily="34" typeface="微软雅黑"/>
                  <a:ea charset="-122" panose="020b0503020204020204" pitchFamily="34" typeface="微软雅黑"/>
                  <a:sym charset="0" panose="020b0604020202020204" pitchFamily="34" typeface="Arial"/>
                </a:rPr>
                <a:t>文字内容</a:t>
              </a:r>
            </a:p>
          </p:txBody>
        </p:sp>
      </p:grpSp>
      <p:grpSp>
        <p:nvGrpSpPr>
          <p:cNvPr id="65" name="组合 64">
            <a:extLst>
              <a:ext uri="{FF2B5EF4-FFF2-40B4-BE49-F238E27FC236}">
                <a16:creationId xmlns:a16="http://schemas.microsoft.com/office/drawing/2014/main" id="{D0EBD066-8272-444F-BF60-42DD4FB8D5BB}"/>
              </a:ext>
            </a:extLst>
          </p:cNvPr>
          <p:cNvGrpSpPr/>
          <p:nvPr/>
        </p:nvGrpSpPr>
        <p:grpSpPr>
          <a:xfrm>
            <a:off x="5630095" y="3647143"/>
            <a:ext cx="2184870" cy="2184871"/>
            <a:chOff x="5630095" y="3647143"/>
            <a:chExt cx="2184870" cy="2184871"/>
          </a:xfrm>
        </p:grpSpPr>
        <p:sp>
          <p:nvSpPr>
            <p:cNvPr id="43" name="íṡlide">
              <a:extLst>
                <a:ext uri="{FF2B5EF4-FFF2-40B4-BE49-F238E27FC236}">
                  <a16:creationId xmlns:a16="http://schemas.microsoft.com/office/drawing/2014/main" id="{B7888883-A3B5-4265-9570-2C66456C5745}"/>
                </a:ext>
              </a:extLst>
            </p:cNvPr>
            <p:cNvSpPr/>
            <p:nvPr/>
          </p:nvSpPr>
          <p:spPr>
            <a:xfrm>
              <a:off x="5630095" y="3647143"/>
              <a:ext cx="2184870" cy="2184871"/>
            </a:xfrm>
            <a:prstGeom prst="ellipse">
              <a:avLst/>
            </a:prstGeom>
            <a:solidFill>
              <a:schemeClr val="bg1"/>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p>
              <a:pPr algn="r" defTabSz="914377"/>
              <a:endParaRPr b="1" sz="1400">
                <a:solidFill>
                  <a:schemeClr val="lt1"/>
                </a:solidFill>
                <a:latin charset="-122" panose="020b0503020204020204" pitchFamily="34" typeface="微软雅黑"/>
                <a:ea charset="-122" panose="020b0503020204020204" pitchFamily="34" typeface="微软雅黑"/>
                <a:cs charset="0" typeface="Open Sans"/>
              </a:endParaRPr>
            </a:p>
          </p:txBody>
        </p:sp>
        <p:sp>
          <p:nvSpPr>
            <p:cNvPr id="52" name="íṣ1iḑé">
              <a:extLst>
                <a:ext uri="{FF2B5EF4-FFF2-40B4-BE49-F238E27FC236}">
                  <a16:creationId xmlns:a16="http://schemas.microsoft.com/office/drawing/2014/main" id="{58F26CA1-CD73-4CF5-BA0D-469585C1666E}"/>
                </a:ext>
              </a:extLst>
            </p:cNvPr>
            <p:cNvSpPr/>
            <p:nvPr/>
          </p:nvSpPr>
          <p:spPr>
            <a:xfrm>
              <a:off x="6499127" y="4266398"/>
              <a:ext cx="430009" cy="407587"/>
            </a:xfrm>
            <a:custGeom>
              <a:gdLst>
                <a:gd fmla="*/ 0 w 607639" name="connsiteX0"/>
                <a:gd fmla="*/ 428120 h 575955" name="connsiteY0"/>
                <a:gd fmla="*/ 184310 w 607639" name="connsiteX1"/>
                <a:gd fmla="*/ 483558 h 575955" name="connsiteY1"/>
                <a:gd fmla="*/ 229075 w 607639" name="connsiteX2"/>
                <a:gd fmla="*/ 480982 h 575955" name="connsiteY2"/>
                <a:gd fmla="*/ 230677 w 607639" name="connsiteX3"/>
                <a:gd fmla="*/ 483825 h 575955" name="connsiteY3"/>
                <a:gd fmla="*/ 253817 w 607639" name="connsiteX4"/>
                <a:gd fmla="*/ 523804 h 575955" name="connsiteY4"/>
                <a:gd fmla="*/ 293865 w 607639" name="connsiteX5"/>
                <a:gd fmla="*/ 500705 h 575955" name="connsiteY5"/>
                <a:gd fmla="*/ 300806 w 607639" name="connsiteX6"/>
                <a:gd fmla="*/ 496707 h 575955" name="connsiteY6"/>
                <a:gd fmla="*/ 346194 w 607639" name="connsiteX7"/>
                <a:gd fmla="*/ 524959 h 575955" name="connsiteY7"/>
                <a:gd fmla="*/ 319495 w 607639" name="connsiteX8"/>
                <a:gd fmla="*/ 544327 h 575955" name="connsiteY8"/>
                <a:gd fmla="*/ 184310 w 607639" name="connsiteX9"/>
                <a:gd fmla="*/ 575955 h 575955" name="connsiteY9"/>
                <a:gd fmla="*/ 49125 w 607639" name="connsiteX10"/>
                <a:gd fmla="*/ 544327 h 575955" name="connsiteY10"/>
                <a:gd fmla="*/ 0 w 607639" name="connsiteX11"/>
                <a:gd fmla="*/ 480715 h 575955" name="connsiteY11"/>
                <a:gd fmla="*/ 0 w 607639" name="connsiteX12"/>
                <a:gd fmla="*/ 293905 h 575955" name="connsiteY12"/>
                <a:gd fmla="*/ 184321 w 607639" name="connsiteX13"/>
                <a:gd fmla="*/ 349369 h 575955" name="connsiteY13"/>
                <a:gd fmla="*/ 228644 w 607639" name="connsiteX14"/>
                <a:gd fmla="*/ 346880 h 575955" name="connsiteY14"/>
                <a:gd fmla="*/ 231314 w 607639" name="connsiteX15"/>
                <a:gd fmla="*/ 376746 h 575955" name="connsiteY15"/>
                <a:gd fmla="*/ 224461 w 607639" name="connsiteX16"/>
                <a:gd fmla="*/ 380657 h 575955" name="connsiteY16"/>
                <a:gd fmla="*/ 184410 w 607639" name="connsiteX17"/>
                <a:gd fmla="*/ 403767 h 575955" name="connsiteY17"/>
                <a:gd fmla="*/ 203545 w 607639" name="connsiteX18"/>
                <a:gd fmla="*/ 436832 h 575955" name="connsiteY18"/>
                <a:gd fmla="*/ 184321 w 607639" name="connsiteX19"/>
                <a:gd fmla="*/ 437365 h 575955" name="connsiteY19"/>
                <a:gd fmla="*/ 49128 w 607639" name="connsiteX20"/>
                <a:gd fmla="*/ 405722 h 575955" name="connsiteY20"/>
                <a:gd fmla="*/ 0 w 607639" name="connsiteX21"/>
                <a:gd fmla="*/ 342081 h 575955" name="connsiteY21"/>
                <a:gd fmla="*/ 0 w 607639" name="connsiteX22"/>
                <a:gd fmla="*/ 332748 h 575955" name="connsiteY22"/>
                <a:gd fmla="*/ 427582 w 607639" name="connsiteX23"/>
                <a:gd fmla="*/ 281547 h 575955" name="connsiteY23"/>
                <a:gd fmla="*/ 365457 w 607639" name="connsiteX24"/>
                <a:gd fmla="*/ 343583 h 575955" name="connsiteY24"/>
                <a:gd fmla="*/ 427582 w 607639" name="connsiteX25"/>
                <a:gd fmla="*/ 405619 h 575955" name="connsiteY25"/>
                <a:gd fmla="*/ 489797 w 607639" name="connsiteX26"/>
                <a:gd fmla="*/ 343583 h 575955" name="connsiteY26"/>
                <a:gd fmla="*/ 427582 w 607639" name="connsiteX27"/>
                <a:gd fmla="*/ 281547 h 575955" name="connsiteY27"/>
                <a:gd fmla="*/ 0 w 607639" name="connsiteX28"/>
                <a:gd fmla="*/ 157925 h 575955" name="connsiteY28"/>
                <a:gd fmla="*/ 184343 w 607639" name="connsiteX29"/>
                <a:gd fmla="*/ 216495 h 575955" name="connsiteY29"/>
                <a:gd fmla="*/ 224398 w 607639" name="connsiteX30"/>
                <a:gd fmla="*/ 214362 h 575955" name="connsiteY30"/>
                <a:gd fmla="*/ 207575 w 607639" name="connsiteX31"/>
                <a:gd fmla="*/ 243424 h 575955" name="connsiteY31"/>
                <a:gd fmla="*/ 184432 w 607639" name="connsiteX32"/>
                <a:gd fmla="*/ 283418 h 575955" name="connsiteY32"/>
                <a:gd fmla="*/ 216120 w 607639" name="connsiteX33"/>
                <a:gd fmla="*/ 301727 h 575955" name="connsiteY33"/>
                <a:gd fmla="*/ 184343 w 607639" name="connsiteX34"/>
                <a:gd fmla="*/ 303149 h 575955" name="connsiteY34"/>
                <a:gd fmla="*/ 49134 w 607639" name="connsiteX35"/>
                <a:gd fmla="*/ 271598 h 575955" name="connsiteY35"/>
                <a:gd fmla="*/ 0 w 607639" name="connsiteX36"/>
                <a:gd fmla="*/ 207962 h 575955" name="connsiteY36"/>
                <a:gd fmla="*/ 0 w 607639" name="connsiteX37"/>
                <a:gd fmla="*/ 194098 h 575955" name="connsiteY37"/>
                <a:gd fmla="*/ 404530 w 607639" name="connsiteX38"/>
                <a:gd fmla="*/ 149387 h 575955" name="connsiteY38"/>
                <a:gd fmla="*/ 450724 w 607639" name="connsiteX39"/>
                <a:gd fmla="*/ 149387 h 575955" name="connsiteY39"/>
                <a:gd fmla="*/ 450724 w 607639" name="connsiteX40"/>
                <a:gd fmla="*/ 192759 h 575955" name="connsiteY40"/>
                <a:gd fmla="*/ 546760 w 607639" name="connsiteX41"/>
                <a:gd fmla="*/ 248218 h 575955" name="connsiteY41"/>
                <a:gd fmla="*/ 584498 w 607639" name="connsiteX42"/>
                <a:gd fmla="*/ 226443 h 575955" name="connsiteY42"/>
                <a:gd fmla="*/ 607639 w 607639" name="connsiteX43"/>
                <a:gd fmla="*/ 266527 h 575955" name="connsiteY43"/>
                <a:gd fmla="*/ 569990 w 607639" name="connsiteX44"/>
                <a:gd fmla="*/ 288213 h 575955" name="connsiteY44"/>
                <a:gd fmla="*/ 580404 w 607639" name="connsiteX45"/>
                <a:gd fmla="*/ 343583 h 575955" name="connsiteY45"/>
                <a:gd fmla="*/ 569990 w 607639" name="connsiteX46"/>
                <a:gd fmla="*/ 398953 h 575955" name="connsiteY46"/>
                <a:gd fmla="*/ 607639 w 607639" name="connsiteX47"/>
                <a:gd fmla="*/ 420639 h 575955" name="connsiteY47"/>
                <a:gd fmla="*/ 584498 w 607639" name="connsiteX48"/>
                <a:gd fmla="*/ 460723 h 575955" name="connsiteY48"/>
                <a:gd fmla="*/ 546760 w 607639" name="connsiteX49"/>
                <a:gd fmla="*/ 438948 h 575955" name="connsiteY49"/>
                <a:gd fmla="*/ 450724 w 607639" name="connsiteX50"/>
                <a:gd fmla="*/ 494407 h 575955" name="connsiteY50"/>
                <a:gd fmla="*/ 450724 w 607639" name="connsiteX51"/>
                <a:gd fmla="*/ 537779 h 575955" name="connsiteY51"/>
                <a:gd fmla="*/ 404530 w 607639" name="connsiteX52"/>
                <a:gd fmla="*/ 537779 h 575955" name="connsiteY52"/>
                <a:gd fmla="*/ 404530 w 607639" name="connsiteX53"/>
                <a:gd fmla="*/ 494407 h 575955" name="connsiteY53"/>
                <a:gd fmla="*/ 308494 w 607639" name="connsiteX54"/>
                <a:gd fmla="*/ 438948 h 575955" name="connsiteY54"/>
                <a:gd fmla="*/ 270756 w 607639" name="connsiteX55"/>
                <a:gd fmla="*/ 460723 h 575955" name="connsiteY55"/>
                <a:gd fmla="*/ 247614 w 607639" name="connsiteX56"/>
                <a:gd fmla="*/ 420639 h 575955" name="connsiteY56"/>
                <a:gd fmla="*/ 285263 w 607639" name="connsiteX57"/>
                <a:gd fmla="*/ 398953 h 575955" name="connsiteY57"/>
                <a:gd fmla="*/ 274850 w 607639" name="connsiteX58"/>
                <a:gd fmla="*/ 343583 h 575955" name="connsiteY58"/>
                <a:gd fmla="*/ 285263 w 607639" name="connsiteX59"/>
                <a:gd fmla="*/ 288213 h 575955" name="connsiteY59"/>
                <a:gd fmla="*/ 247614 w 607639" name="connsiteX60"/>
                <a:gd fmla="*/ 266527 h 575955" name="connsiteY60"/>
                <a:gd fmla="*/ 270756 w 607639" name="connsiteX61"/>
                <a:gd fmla="*/ 226443 h 575955" name="connsiteY61"/>
                <a:gd fmla="*/ 308494 w 607639" name="connsiteX62"/>
                <a:gd fmla="*/ 248218 h 575955" name="connsiteY62"/>
                <a:gd fmla="*/ 404530 w 607639" name="connsiteX63"/>
                <a:gd fmla="*/ 192759 h 575955" name="connsiteY63"/>
                <a:gd fmla="*/ 184352 w 607639" name="connsiteX64"/>
                <a:gd fmla="*/ 0 h 575955" name="connsiteY64"/>
                <a:gd fmla="*/ 312515 w 607639" name="connsiteX65"/>
                <a:gd fmla="*/ 28883 h 575955" name="connsiteY65"/>
                <a:gd fmla="*/ 358261 w 607639" name="connsiteX66"/>
                <a:gd fmla="*/ 85137 h 575955" name="connsiteY66"/>
                <a:gd fmla="*/ 312515 w 607639" name="connsiteX67"/>
                <a:gd fmla="*/ 141391 h 575955" name="connsiteY67"/>
                <a:gd fmla="*/ 184352 w 607639" name="connsiteX68"/>
                <a:gd fmla="*/ 170274 h 575955" name="connsiteY68"/>
                <a:gd fmla="*/ 56101 w 607639" name="connsiteX69"/>
                <a:gd fmla="*/ 141391 h 575955" name="connsiteY69"/>
                <a:gd fmla="*/ 10444 w 607639" name="connsiteX70"/>
                <a:gd fmla="*/ 85137 h 575955" name="connsiteY70"/>
                <a:gd fmla="*/ 56101 w 607639" name="connsiteX71"/>
                <a:gd fmla="*/ 28883 h 575955" name="connsiteY71"/>
                <a:gd fmla="*/ 184352 w 607639" name="connsiteX72"/>
                <a:gd fmla="*/ 0 h 575955" name="connsiteY7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b="b" l="l" r="r" t="t"/>
              <a:pathLst>
                <a:path h="575955" w="607639">
                  <a:moveTo>
                    <a:pt x="0" y="428120"/>
                  </a:moveTo>
                  <a:cubicBezTo>
                    <a:pt x="41739" y="461969"/>
                    <a:pt x="108130" y="483558"/>
                    <a:pt x="184310" y="483558"/>
                  </a:cubicBezTo>
                  <a:cubicBezTo>
                    <a:pt x="199618" y="483558"/>
                    <a:pt x="214569" y="482670"/>
                    <a:pt x="229075" y="480982"/>
                  </a:cubicBezTo>
                  <a:lnTo>
                    <a:pt x="230677" y="483825"/>
                  </a:lnTo>
                  <a:lnTo>
                    <a:pt x="253817" y="523804"/>
                  </a:lnTo>
                  <a:lnTo>
                    <a:pt x="293865" y="500705"/>
                  </a:lnTo>
                  <a:lnTo>
                    <a:pt x="300806" y="496707"/>
                  </a:lnTo>
                  <a:cubicBezTo>
                    <a:pt x="314601" y="508168"/>
                    <a:pt x="329908" y="517674"/>
                    <a:pt x="346194" y="524959"/>
                  </a:cubicBezTo>
                  <a:cubicBezTo>
                    <a:pt x="339431" y="531356"/>
                    <a:pt x="330709" y="537841"/>
                    <a:pt x="319495" y="544327"/>
                  </a:cubicBezTo>
                  <a:cubicBezTo>
                    <a:pt x="283719" y="564672"/>
                    <a:pt x="235750" y="575955"/>
                    <a:pt x="184310" y="575955"/>
                  </a:cubicBezTo>
                  <a:cubicBezTo>
                    <a:pt x="132871" y="575955"/>
                    <a:pt x="84813" y="564672"/>
                    <a:pt x="49125" y="544327"/>
                  </a:cubicBezTo>
                  <a:cubicBezTo>
                    <a:pt x="6407" y="519984"/>
                    <a:pt x="0" y="494042"/>
                    <a:pt x="0" y="480715"/>
                  </a:cubicBezTo>
                  <a:close/>
                  <a:moveTo>
                    <a:pt x="0" y="293905"/>
                  </a:moveTo>
                  <a:cubicBezTo>
                    <a:pt x="41741" y="327859"/>
                    <a:pt x="108136" y="349369"/>
                    <a:pt x="184321" y="349369"/>
                  </a:cubicBezTo>
                  <a:cubicBezTo>
                    <a:pt x="199451" y="349369"/>
                    <a:pt x="214315" y="348480"/>
                    <a:pt x="228644" y="346880"/>
                  </a:cubicBezTo>
                  <a:cubicBezTo>
                    <a:pt x="228822" y="356924"/>
                    <a:pt x="229623" y="366879"/>
                    <a:pt x="231314" y="376746"/>
                  </a:cubicBezTo>
                  <a:lnTo>
                    <a:pt x="224461" y="380657"/>
                  </a:lnTo>
                  <a:lnTo>
                    <a:pt x="184410" y="403767"/>
                  </a:lnTo>
                  <a:lnTo>
                    <a:pt x="203545" y="436832"/>
                  </a:lnTo>
                  <a:cubicBezTo>
                    <a:pt x="197137" y="437187"/>
                    <a:pt x="190729" y="437365"/>
                    <a:pt x="184321" y="437365"/>
                  </a:cubicBezTo>
                  <a:cubicBezTo>
                    <a:pt x="132878" y="437365"/>
                    <a:pt x="84818" y="426166"/>
                    <a:pt x="49128" y="405722"/>
                  </a:cubicBezTo>
                  <a:cubicBezTo>
                    <a:pt x="6408" y="381368"/>
                    <a:pt x="0" y="355413"/>
                    <a:pt x="0" y="342081"/>
                  </a:cubicBezTo>
                  <a:lnTo>
                    <a:pt x="0" y="332748"/>
                  </a:lnTo>
                  <a:close/>
                  <a:moveTo>
                    <a:pt x="427582" y="281547"/>
                  </a:moveTo>
                  <a:cubicBezTo>
                    <a:pt x="393315" y="281547"/>
                    <a:pt x="365457" y="309365"/>
                    <a:pt x="365457" y="343583"/>
                  </a:cubicBezTo>
                  <a:cubicBezTo>
                    <a:pt x="365457" y="377801"/>
                    <a:pt x="393315" y="405619"/>
                    <a:pt x="427582" y="405619"/>
                  </a:cubicBezTo>
                  <a:cubicBezTo>
                    <a:pt x="461938" y="405619"/>
                    <a:pt x="489797" y="377801"/>
                    <a:pt x="489797" y="343583"/>
                  </a:cubicBezTo>
                  <a:cubicBezTo>
                    <a:pt x="489797" y="309365"/>
                    <a:pt x="461938" y="281547"/>
                    <a:pt x="427582" y="281547"/>
                  </a:cubicBezTo>
                  <a:close/>
                  <a:moveTo>
                    <a:pt x="0" y="157925"/>
                  </a:moveTo>
                  <a:cubicBezTo>
                    <a:pt x="38987" y="193476"/>
                    <a:pt x="106279" y="216495"/>
                    <a:pt x="184343" y="216495"/>
                  </a:cubicBezTo>
                  <a:cubicBezTo>
                    <a:pt x="198050" y="216495"/>
                    <a:pt x="211402" y="215695"/>
                    <a:pt x="224398" y="214362"/>
                  </a:cubicBezTo>
                  <a:lnTo>
                    <a:pt x="207575" y="243424"/>
                  </a:lnTo>
                  <a:lnTo>
                    <a:pt x="184432" y="283418"/>
                  </a:lnTo>
                  <a:lnTo>
                    <a:pt x="216120" y="301727"/>
                  </a:lnTo>
                  <a:cubicBezTo>
                    <a:pt x="205705" y="302616"/>
                    <a:pt x="195113" y="303149"/>
                    <a:pt x="184343" y="303149"/>
                  </a:cubicBezTo>
                  <a:cubicBezTo>
                    <a:pt x="132894" y="303149"/>
                    <a:pt x="84828" y="291951"/>
                    <a:pt x="49134" y="271598"/>
                  </a:cubicBezTo>
                  <a:cubicBezTo>
                    <a:pt x="6409" y="247157"/>
                    <a:pt x="0" y="221205"/>
                    <a:pt x="0" y="207962"/>
                  </a:cubicBezTo>
                  <a:lnTo>
                    <a:pt x="0" y="194098"/>
                  </a:lnTo>
                  <a:close/>
                  <a:moveTo>
                    <a:pt x="404530" y="149387"/>
                  </a:moveTo>
                  <a:lnTo>
                    <a:pt x="450724" y="149387"/>
                  </a:lnTo>
                  <a:lnTo>
                    <a:pt x="450724" y="192759"/>
                  </a:lnTo>
                  <a:cubicBezTo>
                    <a:pt x="489441" y="198625"/>
                    <a:pt x="523352" y="219066"/>
                    <a:pt x="546760" y="248218"/>
                  </a:cubicBezTo>
                  <a:lnTo>
                    <a:pt x="584498" y="226443"/>
                  </a:lnTo>
                  <a:lnTo>
                    <a:pt x="607639" y="266527"/>
                  </a:lnTo>
                  <a:lnTo>
                    <a:pt x="569990" y="288213"/>
                  </a:lnTo>
                  <a:cubicBezTo>
                    <a:pt x="576755" y="305366"/>
                    <a:pt x="580404" y="324030"/>
                    <a:pt x="580404" y="343583"/>
                  </a:cubicBezTo>
                  <a:cubicBezTo>
                    <a:pt x="580404" y="363136"/>
                    <a:pt x="576666" y="381800"/>
                    <a:pt x="569990" y="398953"/>
                  </a:cubicBezTo>
                  <a:lnTo>
                    <a:pt x="607639" y="420639"/>
                  </a:lnTo>
                  <a:lnTo>
                    <a:pt x="584498" y="460723"/>
                  </a:lnTo>
                  <a:lnTo>
                    <a:pt x="546760" y="438948"/>
                  </a:lnTo>
                  <a:cubicBezTo>
                    <a:pt x="523352" y="468100"/>
                    <a:pt x="489441" y="488541"/>
                    <a:pt x="450724" y="494407"/>
                  </a:cubicBezTo>
                  <a:lnTo>
                    <a:pt x="450724" y="537779"/>
                  </a:lnTo>
                  <a:lnTo>
                    <a:pt x="404530" y="537779"/>
                  </a:lnTo>
                  <a:lnTo>
                    <a:pt x="404530" y="494407"/>
                  </a:lnTo>
                  <a:cubicBezTo>
                    <a:pt x="365813" y="488541"/>
                    <a:pt x="331902" y="468100"/>
                    <a:pt x="308494" y="438948"/>
                  </a:cubicBezTo>
                  <a:lnTo>
                    <a:pt x="270756" y="460723"/>
                  </a:lnTo>
                  <a:lnTo>
                    <a:pt x="247614" y="420639"/>
                  </a:lnTo>
                  <a:lnTo>
                    <a:pt x="285263" y="398953"/>
                  </a:lnTo>
                  <a:cubicBezTo>
                    <a:pt x="278499" y="381800"/>
                    <a:pt x="274850" y="363136"/>
                    <a:pt x="274850" y="343583"/>
                  </a:cubicBezTo>
                  <a:cubicBezTo>
                    <a:pt x="274850" y="324030"/>
                    <a:pt x="278499" y="305366"/>
                    <a:pt x="285263" y="288213"/>
                  </a:cubicBezTo>
                  <a:lnTo>
                    <a:pt x="247614" y="266527"/>
                  </a:lnTo>
                  <a:lnTo>
                    <a:pt x="270756" y="226443"/>
                  </a:lnTo>
                  <a:lnTo>
                    <a:pt x="308494" y="248218"/>
                  </a:lnTo>
                  <a:cubicBezTo>
                    <a:pt x="331902" y="219066"/>
                    <a:pt x="365813" y="198625"/>
                    <a:pt x="404530" y="192759"/>
                  </a:cubicBezTo>
                  <a:close/>
                  <a:moveTo>
                    <a:pt x="184352" y="0"/>
                  </a:moveTo>
                  <a:cubicBezTo>
                    <a:pt x="233125" y="0"/>
                    <a:pt x="278605" y="10220"/>
                    <a:pt x="312515" y="28883"/>
                  </a:cubicBezTo>
                  <a:cubicBezTo>
                    <a:pt x="341529" y="44790"/>
                    <a:pt x="358261" y="65319"/>
                    <a:pt x="358261" y="85137"/>
                  </a:cubicBezTo>
                  <a:cubicBezTo>
                    <a:pt x="358261" y="104955"/>
                    <a:pt x="341529" y="125395"/>
                    <a:pt x="312515" y="141391"/>
                  </a:cubicBezTo>
                  <a:cubicBezTo>
                    <a:pt x="278605" y="159965"/>
                    <a:pt x="233125" y="170274"/>
                    <a:pt x="184352" y="170274"/>
                  </a:cubicBezTo>
                  <a:cubicBezTo>
                    <a:pt x="135491" y="170274"/>
                    <a:pt x="90011" y="159965"/>
                    <a:pt x="56101" y="141391"/>
                  </a:cubicBezTo>
                  <a:cubicBezTo>
                    <a:pt x="27087" y="125484"/>
                    <a:pt x="10444" y="104955"/>
                    <a:pt x="10444" y="85137"/>
                  </a:cubicBezTo>
                  <a:cubicBezTo>
                    <a:pt x="10444" y="65319"/>
                    <a:pt x="27087" y="44790"/>
                    <a:pt x="56101" y="28883"/>
                  </a:cubicBezTo>
                  <a:cubicBezTo>
                    <a:pt x="90011" y="10220"/>
                    <a:pt x="135491" y="0"/>
                    <a:pt x="184352" y="0"/>
                  </a:cubicBezTo>
                  <a:close/>
                </a:path>
              </a:pathLst>
            </a:custGeom>
            <a:solidFill>
              <a:schemeClr val="accent1">
                <a:lumMod val="60000"/>
                <a:lumOff val="40000"/>
              </a:schemeClr>
            </a:solidFill>
            <a:ln w="12700">
              <a:miter lim="400000"/>
            </a:ln>
          </p:spPr>
          <p:txBody>
            <a:bodyPr anchor="ct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a:endParaRPr>
                <a:solidFill>
                  <a:schemeClr val="bg1"/>
                </a:solidFill>
                <a:latin charset="-122" panose="020b0503020204020204" pitchFamily="34" typeface="微软雅黑"/>
                <a:ea charset="-122" panose="020b0503020204020204" pitchFamily="34" typeface="微软雅黑"/>
              </a:endParaRPr>
            </a:p>
          </p:txBody>
        </p:sp>
        <p:sp>
          <p:nvSpPr>
            <p:cNvPr id="62" name="Text Placeholder 33">
              <a:extLst>
                <a:ext uri="{FF2B5EF4-FFF2-40B4-BE49-F238E27FC236}">
                  <a16:creationId xmlns:a16="http://schemas.microsoft.com/office/drawing/2014/main" id="{1122D4DC-E183-4A82-A704-EE5EDB74F551}"/>
                </a:ext>
              </a:extLst>
            </p:cNvPr>
            <p:cNvSpPr txBox="1"/>
            <p:nvPr/>
          </p:nvSpPr>
          <p:spPr>
            <a:xfrm>
              <a:off x="6051447" y="4861233"/>
              <a:ext cx="1325367" cy="21336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lnSpc>
                  <a:spcPct val="100000"/>
                </a:lnSpc>
                <a:buNone/>
              </a:pPr>
              <a:r>
                <a:rPr altLang="en-US" b="1" lang="zh-CN" sz="1400">
                  <a:solidFill>
                    <a:schemeClr val="accent1">
                      <a:lumMod val="60000"/>
                      <a:lumOff val="40000"/>
                    </a:schemeClr>
                  </a:solidFill>
                  <a:latin charset="-122" panose="020b0503020204020204" pitchFamily="34" typeface="微软雅黑"/>
                  <a:ea charset="-122" panose="020b0503020204020204" pitchFamily="34" typeface="微软雅黑"/>
                  <a:sym charset="0" panose="020b0604020202020204" pitchFamily="34" typeface="Arial"/>
                </a:rPr>
                <a:t>文字内容</a:t>
              </a:r>
            </a:p>
          </p:txBody>
        </p:sp>
      </p:grpSp>
      <p:grpSp>
        <p:nvGrpSpPr>
          <p:cNvPr id="66" name="ï$ļîḑè">
            <a:extLst>
              <a:ext uri="{FF2B5EF4-FFF2-40B4-BE49-F238E27FC236}">
                <a16:creationId xmlns:a16="http://schemas.microsoft.com/office/drawing/2014/main" id="{CEC6EAD7-8580-4869-835F-A850EB191C6A}"/>
              </a:ext>
            </a:extLst>
          </p:cNvPr>
          <p:cNvGrpSpPr/>
          <p:nvPr/>
        </p:nvGrpSpPr>
        <p:grpSpPr>
          <a:xfrm>
            <a:off x="5142655" y="2926522"/>
            <a:ext cx="505876" cy="505876"/>
            <a:chOff x="5049592" y="2850588"/>
            <a:chExt cx="632546" cy="632546"/>
          </a:xfrm>
        </p:grpSpPr>
        <p:sp>
          <p:nvSpPr>
            <p:cNvPr id="67" name="ïṥḷïḓê">
              <a:extLst>
                <a:ext uri="{FF2B5EF4-FFF2-40B4-BE49-F238E27FC236}">
                  <a16:creationId xmlns:a16="http://schemas.microsoft.com/office/drawing/2014/main" id="{00789447-E1D2-4286-9545-056218F9A213}"/>
                </a:ext>
              </a:extLst>
            </p:cNvPr>
            <p:cNvSpPr/>
            <p:nvPr/>
          </p:nvSpPr>
          <p:spPr>
            <a:xfrm rot="21284060">
              <a:off x="5049592" y="2850588"/>
              <a:ext cx="632546" cy="632546"/>
            </a:xfrm>
            <a:prstGeom prst="ellipse">
              <a:avLst/>
            </a:prstGeom>
            <a:solidFill>
              <a:schemeClr val="accent1">
                <a:lumMod val="60000"/>
                <a:lumOff val="40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p>
              <a:pPr algn="r" defTabSz="914377"/>
              <a:endParaRPr b="1" sz="1400">
                <a:solidFill>
                  <a:schemeClr val="lt1"/>
                </a:solidFill>
                <a:latin charset="-122" panose="020b0503020204020204" pitchFamily="34" typeface="微软雅黑"/>
                <a:ea charset="-122" panose="020b0503020204020204" pitchFamily="34" typeface="微软雅黑"/>
                <a:cs charset="0" typeface="Open Sans"/>
              </a:endParaRPr>
            </a:p>
          </p:txBody>
        </p:sp>
        <p:sp>
          <p:nvSpPr>
            <p:cNvPr id="68" name="íśļîdê">
              <a:extLst>
                <a:ext uri="{FF2B5EF4-FFF2-40B4-BE49-F238E27FC236}">
                  <a16:creationId xmlns:a16="http://schemas.microsoft.com/office/drawing/2014/main" id="{4E61ED6F-F298-4E0E-838B-A02BC5FB3949}"/>
                </a:ext>
              </a:extLst>
            </p:cNvPr>
            <p:cNvSpPr/>
            <p:nvPr/>
          </p:nvSpPr>
          <p:spPr>
            <a:xfrm>
              <a:off x="5204254" y="3005466"/>
              <a:ext cx="323222" cy="322791"/>
            </a:xfrm>
            <a:custGeom>
              <a:gdLst>
                <a:gd fmla="*/ 196 w 361" name="T0"/>
                <a:gd fmla="*/ 116 h 361" name="T1"/>
                <a:gd fmla="*/ 190 w 361" name="T2"/>
                <a:gd fmla="*/ 124 h 361" name="T3"/>
                <a:gd fmla="*/ 148 w 361" name="T4"/>
                <a:gd fmla="*/ 166 h 361" name="T5"/>
                <a:gd fmla="*/ 107 w 361" name="T6"/>
                <a:gd fmla="*/ 124 h 361" name="T7"/>
                <a:gd fmla="*/ 107 w 361" name="T8"/>
                <a:gd fmla="*/ 124 h 361" name="T9"/>
                <a:gd fmla="*/ 100 w 361" name="T10"/>
                <a:gd fmla="*/ 116 h 361" name="T11"/>
                <a:gd fmla="*/ 104 w 361" name="T12"/>
                <a:gd fmla="*/ 106 h 361" name="T13"/>
                <a:gd fmla="*/ 105 w 361" name="T14"/>
                <a:gd fmla="*/ 106 h 361" name="T15"/>
                <a:gd fmla="*/ 149 w 361" name="T16"/>
                <a:gd fmla="*/ 52 h 361" name="T17"/>
                <a:gd fmla="*/ 192 w 361" name="T18"/>
                <a:gd fmla="*/ 106 h 361" name="T19"/>
                <a:gd fmla="*/ 192 w 361" name="T20"/>
                <a:gd fmla="*/ 106 h 361" name="T21"/>
                <a:gd fmla="*/ 196 w 361" name="T22"/>
                <a:gd fmla="*/ 116 h 361" name="T23"/>
                <a:gd fmla="*/ 361 w 361" name="T24"/>
                <a:gd fmla="*/ 339 h 361" name="T25"/>
                <a:gd fmla="*/ 339 w 361" name="T26"/>
                <a:gd fmla="*/ 361 h 361" name="T27"/>
                <a:gd fmla="*/ 253 w 361" name="T28"/>
                <a:gd fmla="*/ 275 h 361" name="T29"/>
                <a:gd fmla="*/ 256 w 361" name="T30"/>
                <a:gd fmla="*/ 272 h 361" name="T31"/>
                <a:gd fmla="*/ 231 w 361" name="T32"/>
                <a:gd fmla="*/ 248 h 361" name="T33"/>
                <a:gd fmla="*/ 52 w 361" name="T34"/>
                <a:gd fmla="*/ 240 h 361" name="T35"/>
                <a:gd fmla="*/ 52 w 361" name="T36"/>
                <a:gd fmla="*/ 52 h 361" name="T37"/>
                <a:gd fmla="*/ 240 w 361" name="T38"/>
                <a:gd fmla="*/ 52 h 361" name="T39"/>
                <a:gd fmla="*/ 248 w 361" name="T40"/>
                <a:gd fmla="*/ 232 h 361" name="T41"/>
                <a:gd fmla="*/ 272 w 361" name="T42"/>
                <a:gd fmla="*/ 256 h 361" name="T43"/>
                <a:gd fmla="*/ 275 w 361" name="T44"/>
                <a:gd fmla="*/ 253 h 361" name="T45"/>
                <a:gd fmla="*/ 361 w 361" name="T46"/>
                <a:gd fmla="*/ 339 h 361" name="T47"/>
                <a:gd fmla="*/ 239 w 361" name="T48"/>
                <a:gd fmla="*/ 204 h 361" name="T49"/>
                <a:gd fmla="*/ 224 w 361" name="T50"/>
                <a:gd fmla="*/ 69 h 361" name="T51"/>
                <a:gd fmla="*/ 69 w 361" name="T52"/>
                <a:gd fmla="*/ 69 h 361" name="T53"/>
                <a:gd fmla="*/ 56 w 361" name="T54"/>
                <a:gd fmla="*/ 207 h 361" name="T55"/>
                <a:gd fmla="*/ 116 w 361" name="T56"/>
                <a:gd fmla="*/ 173 h 361" name="T57"/>
                <a:gd fmla="*/ 138 w 361" name="T58"/>
                <a:gd fmla="*/ 215 h 361" name="T59"/>
                <a:gd fmla="*/ 141 w 361" name="T60"/>
                <a:gd fmla="*/ 187 h 361" name="T61"/>
                <a:gd fmla="*/ 136 w 361" name="T62"/>
                <a:gd fmla="*/ 183 h 361" name="T63"/>
                <a:gd fmla="*/ 148 w 361" name="T64"/>
                <a:gd fmla="*/ 183 h 361" name="T65"/>
                <a:gd fmla="*/ 161 w 361" name="T66"/>
                <a:gd fmla="*/ 183 h 361" name="T67"/>
                <a:gd fmla="*/ 155 w 361" name="T68"/>
                <a:gd fmla="*/ 187 h 361" name="T69"/>
                <a:gd fmla="*/ 159 w 361" name="T70"/>
                <a:gd fmla="*/ 215 h 361" name="T71"/>
                <a:gd fmla="*/ 181 w 361" name="T72"/>
                <a:gd fmla="*/ 172 h 361" name="T73"/>
                <a:gd fmla="*/ 239 w 361" name="T74"/>
                <a:gd fmla="*/ 204 h 361"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61" w="361">
                  <a:moveTo>
                    <a:pt x="196" y="116"/>
                  </a:moveTo>
                  <a:cubicBezTo>
                    <a:pt x="196" y="121"/>
                    <a:pt x="193" y="124"/>
                    <a:pt x="190" y="124"/>
                  </a:cubicBezTo>
                  <a:cubicBezTo>
                    <a:pt x="183" y="147"/>
                    <a:pt x="164" y="165"/>
                    <a:pt x="148" y="166"/>
                  </a:cubicBezTo>
                  <a:cubicBezTo>
                    <a:pt x="131" y="165"/>
                    <a:pt x="114" y="148"/>
                    <a:pt x="107" y="124"/>
                  </a:cubicBezTo>
                  <a:cubicBezTo>
                    <a:pt x="107" y="124"/>
                    <a:pt x="107" y="124"/>
                    <a:pt x="107" y="124"/>
                  </a:cubicBezTo>
                  <a:cubicBezTo>
                    <a:pt x="104" y="125"/>
                    <a:pt x="101" y="121"/>
                    <a:pt x="100" y="116"/>
                  </a:cubicBezTo>
                  <a:cubicBezTo>
                    <a:pt x="99" y="111"/>
                    <a:pt x="101" y="106"/>
                    <a:pt x="104" y="106"/>
                  </a:cubicBezTo>
                  <a:cubicBezTo>
                    <a:pt x="104" y="106"/>
                    <a:pt x="104" y="106"/>
                    <a:pt x="105" y="106"/>
                  </a:cubicBezTo>
                  <a:cubicBezTo>
                    <a:pt x="103" y="69"/>
                    <a:pt x="125" y="52"/>
                    <a:pt x="149" y="52"/>
                  </a:cubicBezTo>
                  <a:cubicBezTo>
                    <a:pt x="172" y="53"/>
                    <a:pt x="191" y="66"/>
                    <a:pt x="192" y="106"/>
                  </a:cubicBezTo>
                  <a:cubicBezTo>
                    <a:pt x="192" y="106"/>
                    <a:pt x="192" y="106"/>
                    <a:pt x="192" y="106"/>
                  </a:cubicBezTo>
                  <a:cubicBezTo>
                    <a:pt x="195" y="106"/>
                    <a:pt x="197" y="111"/>
                    <a:pt x="196" y="116"/>
                  </a:cubicBezTo>
                  <a:close/>
                  <a:moveTo>
                    <a:pt x="361" y="339"/>
                  </a:moveTo>
                  <a:lnTo>
                    <a:pt x="339" y="361"/>
                  </a:lnTo>
                  <a:lnTo>
                    <a:pt x="253" y="275"/>
                  </a:lnTo>
                  <a:lnTo>
                    <a:pt x="256" y="272"/>
                  </a:lnTo>
                  <a:lnTo>
                    <a:pt x="231" y="248"/>
                  </a:lnTo>
                  <a:cubicBezTo>
                    <a:pt x="179" y="292"/>
                    <a:pt x="101" y="289"/>
                    <a:pt x="52" y="240"/>
                  </a:cubicBezTo>
                  <a:cubicBezTo>
                    <a:pt x="0" y="188"/>
                    <a:pt x="0" y="104"/>
                    <a:pt x="52" y="52"/>
                  </a:cubicBezTo>
                  <a:cubicBezTo>
                    <a:pt x="104" y="0"/>
                    <a:pt x="188" y="0"/>
                    <a:pt x="240" y="52"/>
                  </a:cubicBezTo>
                  <a:cubicBezTo>
                    <a:pt x="289" y="101"/>
                    <a:pt x="292" y="179"/>
                    <a:pt x="248" y="232"/>
                  </a:cubicBezTo>
                  <a:lnTo>
                    <a:pt x="272" y="256"/>
                  </a:lnTo>
                  <a:lnTo>
                    <a:pt x="275" y="253"/>
                  </a:lnTo>
                  <a:lnTo>
                    <a:pt x="361" y="339"/>
                  </a:lnTo>
                  <a:close/>
                  <a:moveTo>
                    <a:pt x="239" y="204"/>
                  </a:moveTo>
                  <a:cubicBezTo>
                    <a:pt x="265" y="162"/>
                    <a:pt x="260" y="105"/>
                    <a:pt x="224" y="69"/>
                  </a:cubicBezTo>
                  <a:cubicBezTo>
                    <a:pt x="181" y="26"/>
                    <a:pt x="111" y="26"/>
                    <a:pt x="69" y="69"/>
                  </a:cubicBezTo>
                  <a:cubicBezTo>
                    <a:pt x="31" y="106"/>
                    <a:pt x="27" y="165"/>
                    <a:pt x="56" y="207"/>
                  </a:cubicBezTo>
                  <a:cubicBezTo>
                    <a:pt x="65" y="186"/>
                    <a:pt x="87" y="176"/>
                    <a:pt x="116" y="173"/>
                  </a:cubicBezTo>
                  <a:lnTo>
                    <a:pt x="138" y="215"/>
                  </a:lnTo>
                  <a:lnTo>
                    <a:pt x="141" y="187"/>
                  </a:lnTo>
                  <a:lnTo>
                    <a:pt x="136" y="183"/>
                  </a:lnTo>
                  <a:lnTo>
                    <a:pt x="148" y="183"/>
                  </a:lnTo>
                  <a:lnTo>
                    <a:pt x="161" y="183"/>
                  </a:lnTo>
                  <a:lnTo>
                    <a:pt x="155" y="187"/>
                  </a:lnTo>
                  <a:lnTo>
                    <a:pt x="159" y="215"/>
                  </a:lnTo>
                  <a:lnTo>
                    <a:pt x="181" y="172"/>
                  </a:lnTo>
                  <a:cubicBezTo>
                    <a:pt x="207" y="176"/>
                    <a:pt x="229" y="185"/>
                    <a:pt x="239" y="204"/>
                  </a:cubicBezTo>
                  <a:close/>
                </a:path>
              </a:pathLst>
            </a:custGeom>
            <a:solidFill>
              <a:schemeClr val="bg1"/>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p>
              <a:pPr algn="r" defTabSz="914377"/>
              <a:endParaRPr b="1" sz="1400">
                <a:solidFill>
                  <a:schemeClr val="lt1"/>
                </a:solidFill>
                <a:latin charset="-122" panose="020b0503020204020204" pitchFamily="34" typeface="微软雅黑"/>
                <a:ea charset="-122" panose="020b0503020204020204" pitchFamily="34" typeface="微软雅黑"/>
                <a:cs charset="0" typeface="Open Sans"/>
              </a:endParaRPr>
            </a:p>
          </p:txBody>
        </p:sp>
      </p:grpSp>
      <p:grpSp>
        <p:nvGrpSpPr>
          <p:cNvPr id="69" name="íşḷiḑé">
            <a:extLst>
              <a:ext uri="{FF2B5EF4-FFF2-40B4-BE49-F238E27FC236}">
                <a16:creationId xmlns:a16="http://schemas.microsoft.com/office/drawing/2014/main" id="{5648390E-6904-402B-B6F7-C3D02DD454FC}"/>
              </a:ext>
            </a:extLst>
          </p:cNvPr>
          <p:cNvGrpSpPr/>
          <p:nvPr/>
        </p:nvGrpSpPr>
        <p:grpSpPr>
          <a:xfrm>
            <a:off x="2545453" y="3334846"/>
            <a:ext cx="505876" cy="505876"/>
            <a:chOff x="5049592" y="2850588"/>
            <a:chExt cx="632546" cy="632546"/>
          </a:xfrm>
        </p:grpSpPr>
        <p:sp>
          <p:nvSpPr>
            <p:cNvPr id="70" name="iŝḷîḓè">
              <a:extLst>
                <a:ext uri="{FF2B5EF4-FFF2-40B4-BE49-F238E27FC236}">
                  <a16:creationId xmlns:a16="http://schemas.microsoft.com/office/drawing/2014/main" id="{B2873275-CA9D-4386-93BC-1F69D0738261}"/>
                </a:ext>
              </a:extLst>
            </p:cNvPr>
            <p:cNvSpPr/>
            <p:nvPr/>
          </p:nvSpPr>
          <p:spPr>
            <a:xfrm rot="21284060">
              <a:off x="5049592" y="2850588"/>
              <a:ext cx="632546" cy="632546"/>
            </a:xfrm>
            <a:prstGeom prst="ellipse">
              <a:avLst/>
            </a:prstGeom>
            <a:solidFill>
              <a:schemeClr val="accent1">
                <a:lumMod val="60000"/>
                <a:lumOff val="40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p>
              <a:pPr algn="r" defTabSz="914377"/>
              <a:endParaRPr b="1" sz="1400">
                <a:solidFill>
                  <a:schemeClr val="lt1"/>
                </a:solidFill>
                <a:latin charset="-122" panose="020b0503020204020204" pitchFamily="34" typeface="微软雅黑"/>
                <a:ea charset="-122" panose="020b0503020204020204" pitchFamily="34" typeface="微软雅黑"/>
                <a:cs charset="0" typeface="Open Sans"/>
              </a:endParaRPr>
            </a:p>
          </p:txBody>
        </p:sp>
        <p:sp>
          <p:nvSpPr>
            <p:cNvPr id="71" name="í$ḷíḓê">
              <a:extLst>
                <a:ext uri="{FF2B5EF4-FFF2-40B4-BE49-F238E27FC236}">
                  <a16:creationId xmlns:a16="http://schemas.microsoft.com/office/drawing/2014/main" id="{68722CB9-EC02-4167-BD09-4F564E7DAE07}"/>
                </a:ext>
              </a:extLst>
            </p:cNvPr>
            <p:cNvSpPr/>
            <p:nvPr/>
          </p:nvSpPr>
          <p:spPr>
            <a:xfrm>
              <a:off x="5204254" y="3005466"/>
              <a:ext cx="323222" cy="322791"/>
            </a:xfrm>
            <a:custGeom>
              <a:gdLst>
                <a:gd fmla="*/ 196 w 361" name="T0"/>
                <a:gd fmla="*/ 116 h 361" name="T1"/>
                <a:gd fmla="*/ 190 w 361" name="T2"/>
                <a:gd fmla="*/ 124 h 361" name="T3"/>
                <a:gd fmla="*/ 148 w 361" name="T4"/>
                <a:gd fmla="*/ 166 h 361" name="T5"/>
                <a:gd fmla="*/ 107 w 361" name="T6"/>
                <a:gd fmla="*/ 124 h 361" name="T7"/>
                <a:gd fmla="*/ 107 w 361" name="T8"/>
                <a:gd fmla="*/ 124 h 361" name="T9"/>
                <a:gd fmla="*/ 100 w 361" name="T10"/>
                <a:gd fmla="*/ 116 h 361" name="T11"/>
                <a:gd fmla="*/ 104 w 361" name="T12"/>
                <a:gd fmla="*/ 106 h 361" name="T13"/>
                <a:gd fmla="*/ 105 w 361" name="T14"/>
                <a:gd fmla="*/ 106 h 361" name="T15"/>
                <a:gd fmla="*/ 149 w 361" name="T16"/>
                <a:gd fmla="*/ 52 h 361" name="T17"/>
                <a:gd fmla="*/ 192 w 361" name="T18"/>
                <a:gd fmla="*/ 106 h 361" name="T19"/>
                <a:gd fmla="*/ 192 w 361" name="T20"/>
                <a:gd fmla="*/ 106 h 361" name="T21"/>
                <a:gd fmla="*/ 196 w 361" name="T22"/>
                <a:gd fmla="*/ 116 h 361" name="T23"/>
                <a:gd fmla="*/ 361 w 361" name="T24"/>
                <a:gd fmla="*/ 339 h 361" name="T25"/>
                <a:gd fmla="*/ 339 w 361" name="T26"/>
                <a:gd fmla="*/ 361 h 361" name="T27"/>
                <a:gd fmla="*/ 253 w 361" name="T28"/>
                <a:gd fmla="*/ 275 h 361" name="T29"/>
                <a:gd fmla="*/ 256 w 361" name="T30"/>
                <a:gd fmla="*/ 272 h 361" name="T31"/>
                <a:gd fmla="*/ 231 w 361" name="T32"/>
                <a:gd fmla="*/ 248 h 361" name="T33"/>
                <a:gd fmla="*/ 52 w 361" name="T34"/>
                <a:gd fmla="*/ 240 h 361" name="T35"/>
                <a:gd fmla="*/ 52 w 361" name="T36"/>
                <a:gd fmla="*/ 52 h 361" name="T37"/>
                <a:gd fmla="*/ 240 w 361" name="T38"/>
                <a:gd fmla="*/ 52 h 361" name="T39"/>
                <a:gd fmla="*/ 248 w 361" name="T40"/>
                <a:gd fmla="*/ 232 h 361" name="T41"/>
                <a:gd fmla="*/ 272 w 361" name="T42"/>
                <a:gd fmla="*/ 256 h 361" name="T43"/>
                <a:gd fmla="*/ 275 w 361" name="T44"/>
                <a:gd fmla="*/ 253 h 361" name="T45"/>
                <a:gd fmla="*/ 361 w 361" name="T46"/>
                <a:gd fmla="*/ 339 h 361" name="T47"/>
                <a:gd fmla="*/ 239 w 361" name="T48"/>
                <a:gd fmla="*/ 204 h 361" name="T49"/>
                <a:gd fmla="*/ 224 w 361" name="T50"/>
                <a:gd fmla="*/ 69 h 361" name="T51"/>
                <a:gd fmla="*/ 69 w 361" name="T52"/>
                <a:gd fmla="*/ 69 h 361" name="T53"/>
                <a:gd fmla="*/ 56 w 361" name="T54"/>
                <a:gd fmla="*/ 207 h 361" name="T55"/>
                <a:gd fmla="*/ 116 w 361" name="T56"/>
                <a:gd fmla="*/ 173 h 361" name="T57"/>
                <a:gd fmla="*/ 138 w 361" name="T58"/>
                <a:gd fmla="*/ 215 h 361" name="T59"/>
                <a:gd fmla="*/ 141 w 361" name="T60"/>
                <a:gd fmla="*/ 187 h 361" name="T61"/>
                <a:gd fmla="*/ 136 w 361" name="T62"/>
                <a:gd fmla="*/ 183 h 361" name="T63"/>
                <a:gd fmla="*/ 148 w 361" name="T64"/>
                <a:gd fmla="*/ 183 h 361" name="T65"/>
                <a:gd fmla="*/ 161 w 361" name="T66"/>
                <a:gd fmla="*/ 183 h 361" name="T67"/>
                <a:gd fmla="*/ 155 w 361" name="T68"/>
                <a:gd fmla="*/ 187 h 361" name="T69"/>
                <a:gd fmla="*/ 159 w 361" name="T70"/>
                <a:gd fmla="*/ 215 h 361" name="T71"/>
                <a:gd fmla="*/ 181 w 361" name="T72"/>
                <a:gd fmla="*/ 172 h 361" name="T73"/>
                <a:gd fmla="*/ 239 w 361" name="T74"/>
                <a:gd fmla="*/ 204 h 361"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61" w="361">
                  <a:moveTo>
                    <a:pt x="196" y="116"/>
                  </a:moveTo>
                  <a:cubicBezTo>
                    <a:pt x="196" y="121"/>
                    <a:pt x="193" y="124"/>
                    <a:pt x="190" y="124"/>
                  </a:cubicBezTo>
                  <a:cubicBezTo>
                    <a:pt x="183" y="147"/>
                    <a:pt x="164" y="165"/>
                    <a:pt x="148" y="166"/>
                  </a:cubicBezTo>
                  <a:cubicBezTo>
                    <a:pt x="131" y="165"/>
                    <a:pt x="114" y="148"/>
                    <a:pt x="107" y="124"/>
                  </a:cubicBezTo>
                  <a:cubicBezTo>
                    <a:pt x="107" y="124"/>
                    <a:pt x="107" y="124"/>
                    <a:pt x="107" y="124"/>
                  </a:cubicBezTo>
                  <a:cubicBezTo>
                    <a:pt x="104" y="125"/>
                    <a:pt x="101" y="121"/>
                    <a:pt x="100" y="116"/>
                  </a:cubicBezTo>
                  <a:cubicBezTo>
                    <a:pt x="99" y="111"/>
                    <a:pt x="101" y="106"/>
                    <a:pt x="104" y="106"/>
                  </a:cubicBezTo>
                  <a:cubicBezTo>
                    <a:pt x="104" y="106"/>
                    <a:pt x="104" y="106"/>
                    <a:pt x="105" y="106"/>
                  </a:cubicBezTo>
                  <a:cubicBezTo>
                    <a:pt x="103" y="69"/>
                    <a:pt x="125" y="52"/>
                    <a:pt x="149" y="52"/>
                  </a:cubicBezTo>
                  <a:cubicBezTo>
                    <a:pt x="172" y="53"/>
                    <a:pt x="191" y="66"/>
                    <a:pt x="192" y="106"/>
                  </a:cubicBezTo>
                  <a:cubicBezTo>
                    <a:pt x="192" y="106"/>
                    <a:pt x="192" y="106"/>
                    <a:pt x="192" y="106"/>
                  </a:cubicBezTo>
                  <a:cubicBezTo>
                    <a:pt x="195" y="106"/>
                    <a:pt x="197" y="111"/>
                    <a:pt x="196" y="116"/>
                  </a:cubicBezTo>
                  <a:close/>
                  <a:moveTo>
                    <a:pt x="361" y="339"/>
                  </a:moveTo>
                  <a:lnTo>
                    <a:pt x="339" y="361"/>
                  </a:lnTo>
                  <a:lnTo>
                    <a:pt x="253" y="275"/>
                  </a:lnTo>
                  <a:lnTo>
                    <a:pt x="256" y="272"/>
                  </a:lnTo>
                  <a:lnTo>
                    <a:pt x="231" y="248"/>
                  </a:lnTo>
                  <a:cubicBezTo>
                    <a:pt x="179" y="292"/>
                    <a:pt x="101" y="289"/>
                    <a:pt x="52" y="240"/>
                  </a:cubicBezTo>
                  <a:cubicBezTo>
                    <a:pt x="0" y="188"/>
                    <a:pt x="0" y="104"/>
                    <a:pt x="52" y="52"/>
                  </a:cubicBezTo>
                  <a:cubicBezTo>
                    <a:pt x="104" y="0"/>
                    <a:pt x="188" y="0"/>
                    <a:pt x="240" y="52"/>
                  </a:cubicBezTo>
                  <a:cubicBezTo>
                    <a:pt x="289" y="101"/>
                    <a:pt x="292" y="179"/>
                    <a:pt x="248" y="232"/>
                  </a:cubicBezTo>
                  <a:lnTo>
                    <a:pt x="272" y="256"/>
                  </a:lnTo>
                  <a:lnTo>
                    <a:pt x="275" y="253"/>
                  </a:lnTo>
                  <a:lnTo>
                    <a:pt x="361" y="339"/>
                  </a:lnTo>
                  <a:close/>
                  <a:moveTo>
                    <a:pt x="239" y="204"/>
                  </a:moveTo>
                  <a:cubicBezTo>
                    <a:pt x="265" y="162"/>
                    <a:pt x="260" y="105"/>
                    <a:pt x="224" y="69"/>
                  </a:cubicBezTo>
                  <a:cubicBezTo>
                    <a:pt x="181" y="26"/>
                    <a:pt x="111" y="26"/>
                    <a:pt x="69" y="69"/>
                  </a:cubicBezTo>
                  <a:cubicBezTo>
                    <a:pt x="31" y="106"/>
                    <a:pt x="27" y="165"/>
                    <a:pt x="56" y="207"/>
                  </a:cubicBezTo>
                  <a:cubicBezTo>
                    <a:pt x="65" y="186"/>
                    <a:pt x="87" y="176"/>
                    <a:pt x="116" y="173"/>
                  </a:cubicBezTo>
                  <a:lnTo>
                    <a:pt x="138" y="215"/>
                  </a:lnTo>
                  <a:lnTo>
                    <a:pt x="141" y="187"/>
                  </a:lnTo>
                  <a:lnTo>
                    <a:pt x="136" y="183"/>
                  </a:lnTo>
                  <a:lnTo>
                    <a:pt x="148" y="183"/>
                  </a:lnTo>
                  <a:lnTo>
                    <a:pt x="161" y="183"/>
                  </a:lnTo>
                  <a:lnTo>
                    <a:pt x="155" y="187"/>
                  </a:lnTo>
                  <a:lnTo>
                    <a:pt x="159" y="215"/>
                  </a:lnTo>
                  <a:lnTo>
                    <a:pt x="181" y="172"/>
                  </a:lnTo>
                  <a:cubicBezTo>
                    <a:pt x="207" y="176"/>
                    <a:pt x="229" y="185"/>
                    <a:pt x="239" y="204"/>
                  </a:cubicBezTo>
                  <a:close/>
                </a:path>
              </a:pathLst>
            </a:custGeom>
            <a:solidFill>
              <a:schemeClr val="bg1"/>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p>
              <a:pPr algn="r" defTabSz="914377"/>
              <a:endParaRPr b="1" sz="1400">
                <a:solidFill>
                  <a:schemeClr val="lt1"/>
                </a:solidFill>
                <a:latin charset="-122" panose="020b0503020204020204" pitchFamily="34" typeface="微软雅黑"/>
                <a:ea charset="-122" panose="020b0503020204020204" pitchFamily="34" typeface="微软雅黑"/>
                <a:cs charset="0" typeface="Open Sans"/>
              </a:endParaRPr>
            </a:p>
          </p:txBody>
        </p:sp>
      </p:grpSp>
      <p:grpSp>
        <p:nvGrpSpPr>
          <p:cNvPr id="72" name="i$ļídê">
            <a:extLst>
              <a:ext uri="{FF2B5EF4-FFF2-40B4-BE49-F238E27FC236}">
                <a16:creationId xmlns:a16="http://schemas.microsoft.com/office/drawing/2014/main" id="{D63DEDCF-F2DF-4A78-865C-5A76CA577353}"/>
              </a:ext>
            </a:extLst>
          </p:cNvPr>
          <p:cNvGrpSpPr/>
          <p:nvPr/>
        </p:nvGrpSpPr>
        <p:grpSpPr>
          <a:xfrm>
            <a:off x="8165007" y="2383805"/>
            <a:ext cx="505876" cy="505876"/>
            <a:chOff x="5049592" y="2850588"/>
            <a:chExt cx="632546" cy="632546"/>
          </a:xfrm>
        </p:grpSpPr>
        <p:sp>
          <p:nvSpPr>
            <p:cNvPr id="73" name="iṡ1îḑê">
              <a:extLst>
                <a:ext uri="{FF2B5EF4-FFF2-40B4-BE49-F238E27FC236}">
                  <a16:creationId xmlns:a16="http://schemas.microsoft.com/office/drawing/2014/main" id="{E2E00655-F8ED-42A3-9BF2-3586C4D7A9FB}"/>
                </a:ext>
              </a:extLst>
            </p:cNvPr>
            <p:cNvSpPr/>
            <p:nvPr/>
          </p:nvSpPr>
          <p:spPr>
            <a:xfrm rot="21284060">
              <a:off x="5049592" y="2850588"/>
              <a:ext cx="632546" cy="632546"/>
            </a:xfrm>
            <a:prstGeom prst="ellipse">
              <a:avLst/>
            </a:prstGeom>
            <a:solidFill>
              <a:schemeClr val="accent1">
                <a:lumMod val="60000"/>
                <a:lumOff val="40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p>
              <a:pPr algn="r" defTabSz="914377"/>
              <a:endParaRPr b="1" sz="1400">
                <a:solidFill>
                  <a:schemeClr val="lt1"/>
                </a:solidFill>
                <a:latin charset="-122" panose="020b0503020204020204" pitchFamily="34" typeface="微软雅黑"/>
                <a:ea charset="-122" panose="020b0503020204020204" pitchFamily="34" typeface="微软雅黑"/>
                <a:cs charset="0" typeface="Open Sans"/>
              </a:endParaRPr>
            </a:p>
          </p:txBody>
        </p:sp>
        <p:sp>
          <p:nvSpPr>
            <p:cNvPr id="74" name="ïṣḻïdé">
              <a:extLst>
                <a:ext uri="{FF2B5EF4-FFF2-40B4-BE49-F238E27FC236}">
                  <a16:creationId xmlns:a16="http://schemas.microsoft.com/office/drawing/2014/main" id="{1C29F9E4-CE6B-4462-B73E-08034D95ABCC}"/>
                </a:ext>
              </a:extLst>
            </p:cNvPr>
            <p:cNvSpPr/>
            <p:nvPr/>
          </p:nvSpPr>
          <p:spPr>
            <a:xfrm>
              <a:off x="5204254" y="3005466"/>
              <a:ext cx="323222" cy="322791"/>
            </a:xfrm>
            <a:custGeom>
              <a:gdLst>
                <a:gd fmla="*/ 196 w 361" name="T0"/>
                <a:gd fmla="*/ 116 h 361" name="T1"/>
                <a:gd fmla="*/ 190 w 361" name="T2"/>
                <a:gd fmla="*/ 124 h 361" name="T3"/>
                <a:gd fmla="*/ 148 w 361" name="T4"/>
                <a:gd fmla="*/ 166 h 361" name="T5"/>
                <a:gd fmla="*/ 107 w 361" name="T6"/>
                <a:gd fmla="*/ 124 h 361" name="T7"/>
                <a:gd fmla="*/ 107 w 361" name="T8"/>
                <a:gd fmla="*/ 124 h 361" name="T9"/>
                <a:gd fmla="*/ 100 w 361" name="T10"/>
                <a:gd fmla="*/ 116 h 361" name="T11"/>
                <a:gd fmla="*/ 104 w 361" name="T12"/>
                <a:gd fmla="*/ 106 h 361" name="T13"/>
                <a:gd fmla="*/ 105 w 361" name="T14"/>
                <a:gd fmla="*/ 106 h 361" name="T15"/>
                <a:gd fmla="*/ 149 w 361" name="T16"/>
                <a:gd fmla="*/ 52 h 361" name="T17"/>
                <a:gd fmla="*/ 192 w 361" name="T18"/>
                <a:gd fmla="*/ 106 h 361" name="T19"/>
                <a:gd fmla="*/ 192 w 361" name="T20"/>
                <a:gd fmla="*/ 106 h 361" name="T21"/>
                <a:gd fmla="*/ 196 w 361" name="T22"/>
                <a:gd fmla="*/ 116 h 361" name="T23"/>
                <a:gd fmla="*/ 361 w 361" name="T24"/>
                <a:gd fmla="*/ 339 h 361" name="T25"/>
                <a:gd fmla="*/ 339 w 361" name="T26"/>
                <a:gd fmla="*/ 361 h 361" name="T27"/>
                <a:gd fmla="*/ 253 w 361" name="T28"/>
                <a:gd fmla="*/ 275 h 361" name="T29"/>
                <a:gd fmla="*/ 256 w 361" name="T30"/>
                <a:gd fmla="*/ 272 h 361" name="T31"/>
                <a:gd fmla="*/ 231 w 361" name="T32"/>
                <a:gd fmla="*/ 248 h 361" name="T33"/>
                <a:gd fmla="*/ 52 w 361" name="T34"/>
                <a:gd fmla="*/ 240 h 361" name="T35"/>
                <a:gd fmla="*/ 52 w 361" name="T36"/>
                <a:gd fmla="*/ 52 h 361" name="T37"/>
                <a:gd fmla="*/ 240 w 361" name="T38"/>
                <a:gd fmla="*/ 52 h 361" name="T39"/>
                <a:gd fmla="*/ 248 w 361" name="T40"/>
                <a:gd fmla="*/ 232 h 361" name="T41"/>
                <a:gd fmla="*/ 272 w 361" name="T42"/>
                <a:gd fmla="*/ 256 h 361" name="T43"/>
                <a:gd fmla="*/ 275 w 361" name="T44"/>
                <a:gd fmla="*/ 253 h 361" name="T45"/>
                <a:gd fmla="*/ 361 w 361" name="T46"/>
                <a:gd fmla="*/ 339 h 361" name="T47"/>
                <a:gd fmla="*/ 239 w 361" name="T48"/>
                <a:gd fmla="*/ 204 h 361" name="T49"/>
                <a:gd fmla="*/ 224 w 361" name="T50"/>
                <a:gd fmla="*/ 69 h 361" name="T51"/>
                <a:gd fmla="*/ 69 w 361" name="T52"/>
                <a:gd fmla="*/ 69 h 361" name="T53"/>
                <a:gd fmla="*/ 56 w 361" name="T54"/>
                <a:gd fmla="*/ 207 h 361" name="T55"/>
                <a:gd fmla="*/ 116 w 361" name="T56"/>
                <a:gd fmla="*/ 173 h 361" name="T57"/>
                <a:gd fmla="*/ 138 w 361" name="T58"/>
                <a:gd fmla="*/ 215 h 361" name="T59"/>
                <a:gd fmla="*/ 141 w 361" name="T60"/>
                <a:gd fmla="*/ 187 h 361" name="T61"/>
                <a:gd fmla="*/ 136 w 361" name="T62"/>
                <a:gd fmla="*/ 183 h 361" name="T63"/>
                <a:gd fmla="*/ 148 w 361" name="T64"/>
                <a:gd fmla="*/ 183 h 361" name="T65"/>
                <a:gd fmla="*/ 161 w 361" name="T66"/>
                <a:gd fmla="*/ 183 h 361" name="T67"/>
                <a:gd fmla="*/ 155 w 361" name="T68"/>
                <a:gd fmla="*/ 187 h 361" name="T69"/>
                <a:gd fmla="*/ 159 w 361" name="T70"/>
                <a:gd fmla="*/ 215 h 361" name="T71"/>
                <a:gd fmla="*/ 181 w 361" name="T72"/>
                <a:gd fmla="*/ 172 h 361" name="T73"/>
                <a:gd fmla="*/ 239 w 361" name="T74"/>
                <a:gd fmla="*/ 204 h 361"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61" w="361">
                  <a:moveTo>
                    <a:pt x="196" y="116"/>
                  </a:moveTo>
                  <a:cubicBezTo>
                    <a:pt x="196" y="121"/>
                    <a:pt x="193" y="124"/>
                    <a:pt x="190" y="124"/>
                  </a:cubicBezTo>
                  <a:cubicBezTo>
                    <a:pt x="183" y="147"/>
                    <a:pt x="164" y="165"/>
                    <a:pt x="148" y="166"/>
                  </a:cubicBezTo>
                  <a:cubicBezTo>
                    <a:pt x="131" y="165"/>
                    <a:pt x="114" y="148"/>
                    <a:pt x="107" y="124"/>
                  </a:cubicBezTo>
                  <a:cubicBezTo>
                    <a:pt x="107" y="124"/>
                    <a:pt x="107" y="124"/>
                    <a:pt x="107" y="124"/>
                  </a:cubicBezTo>
                  <a:cubicBezTo>
                    <a:pt x="104" y="125"/>
                    <a:pt x="101" y="121"/>
                    <a:pt x="100" y="116"/>
                  </a:cubicBezTo>
                  <a:cubicBezTo>
                    <a:pt x="99" y="111"/>
                    <a:pt x="101" y="106"/>
                    <a:pt x="104" y="106"/>
                  </a:cubicBezTo>
                  <a:cubicBezTo>
                    <a:pt x="104" y="106"/>
                    <a:pt x="104" y="106"/>
                    <a:pt x="105" y="106"/>
                  </a:cubicBezTo>
                  <a:cubicBezTo>
                    <a:pt x="103" y="69"/>
                    <a:pt x="125" y="52"/>
                    <a:pt x="149" y="52"/>
                  </a:cubicBezTo>
                  <a:cubicBezTo>
                    <a:pt x="172" y="53"/>
                    <a:pt x="191" y="66"/>
                    <a:pt x="192" y="106"/>
                  </a:cubicBezTo>
                  <a:cubicBezTo>
                    <a:pt x="192" y="106"/>
                    <a:pt x="192" y="106"/>
                    <a:pt x="192" y="106"/>
                  </a:cubicBezTo>
                  <a:cubicBezTo>
                    <a:pt x="195" y="106"/>
                    <a:pt x="197" y="111"/>
                    <a:pt x="196" y="116"/>
                  </a:cubicBezTo>
                  <a:close/>
                  <a:moveTo>
                    <a:pt x="361" y="339"/>
                  </a:moveTo>
                  <a:lnTo>
                    <a:pt x="339" y="361"/>
                  </a:lnTo>
                  <a:lnTo>
                    <a:pt x="253" y="275"/>
                  </a:lnTo>
                  <a:lnTo>
                    <a:pt x="256" y="272"/>
                  </a:lnTo>
                  <a:lnTo>
                    <a:pt x="231" y="248"/>
                  </a:lnTo>
                  <a:cubicBezTo>
                    <a:pt x="179" y="292"/>
                    <a:pt x="101" y="289"/>
                    <a:pt x="52" y="240"/>
                  </a:cubicBezTo>
                  <a:cubicBezTo>
                    <a:pt x="0" y="188"/>
                    <a:pt x="0" y="104"/>
                    <a:pt x="52" y="52"/>
                  </a:cubicBezTo>
                  <a:cubicBezTo>
                    <a:pt x="104" y="0"/>
                    <a:pt x="188" y="0"/>
                    <a:pt x="240" y="52"/>
                  </a:cubicBezTo>
                  <a:cubicBezTo>
                    <a:pt x="289" y="101"/>
                    <a:pt x="292" y="179"/>
                    <a:pt x="248" y="232"/>
                  </a:cubicBezTo>
                  <a:lnTo>
                    <a:pt x="272" y="256"/>
                  </a:lnTo>
                  <a:lnTo>
                    <a:pt x="275" y="253"/>
                  </a:lnTo>
                  <a:lnTo>
                    <a:pt x="361" y="339"/>
                  </a:lnTo>
                  <a:close/>
                  <a:moveTo>
                    <a:pt x="239" y="204"/>
                  </a:moveTo>
                  <a:cubicBezTo>
                    <a:pt x="265" y="162"/>
                    <a:pt x="260" y="105"/>
                    <a:pt x="224" y="69"/>
                  </a:cubicBezTo>
                  <a:cubicBezTo>
                    <a:pt x="181" y="26"/>
                    <a:pt x="111" y="26"/>
                    <a:pt x="69" y="69"/>
                  </a:cubicBezTo>
                  <a:cubicBezTo>
                    <a:pt x="31" y="106"/>
                    <a:pt x="27" y="165"/>
                    <a:pt x="56" y="207"/>
                  </a:cubicBezTo>
                  <a:cubicBezTo>
                    <a:pt x="65" y="186"/>
                    <a:pt x="87" y="176"/>
                    <a:pt x="116" y="173"/>
                  </a:cubicBezTo>
                  <a:lnTo>
                    <a:pt x="138" y="215"/>
                  </a:lnTo>
                  <a:lnTo>
                    <a:pt x="141" y="187"/>
                  </a:lnTo>
                  <a:lnTo>
                    <a:pt x="136" y="183"/>
                  </a:lnTo>
                  <a:lnTo>
                    <a:pt x="148" y="183"/>
                  </a:lnTo>
                  <a:lnTo>
                    <a:pt x="161" y="183"/>
                  </a:lnTo>
                  <a:lnTo>
                    <a:pt x="155" y="187"/>
                  </a:lnTo>
                  <a:lnTo>
                    <a:pt x="159" y="215"/>
                  </a:lnTo>
                  <a:lnTo>
                    <a:pt x="181" y="172"/>
                  </a:lnTo>
                  <a:cubicBezTo>
                    <a:pt x="207" y="176"/>
                    <a:pt x="229" y="185"/>
                    <a:pt x="239" y="204"/>
                  </a:cubicBezTo>
                  <a:close/>
                </a:path>
              </a:pathLst>
            </a:custGeom>
            <a:solidFill>
              <a:schemeClr val="bg1"/>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p>
              <a:pPr algn="r" defTabSz="914377"/>
              <a:endParaRPr b="1" sz="1400">
                <a:solidFill>
                  <a:schemeClr val="lt1"/>
                </a:solidFill>
                <a:latin charset="-122" panose="020b0503020204020204" pitchFamily="34" typeface="微软雅黑"/>
                <a:ea charset="-122" panose="020b0503020204020204" pitchFamily="34" typeface="微软雅黑"/>
                <a:cs charset="0" typeface="Open Sans"/>
              </a:endParaRPr>
            </a:p>
          </p:txBody>
        </p:sp>
      </p:grpSp>
      <p:sp>
        <p:nvSpPr>
          <p:cNvPr id="75" name="Title 20">
            <a:extLst>
              <a:ext uri="{FF2B5EF4-FFF2-40B4-BE49-F238E27FC236}">
                <a16:creationId xmlns:a16="http://schemas.microsoft.com/office/drawing/2014/main" id="{E809EB0E-0E58-4EB7-A4CD-1C9AB838EF1D}"/>
              </a:ext>
            </a:extLst>
          </p:cNvPr>
          <p:cNvSpPr txBox="1"/>
          <p:nvPr/>
        </p:nvSpPr>
        <p:spPr>
          <a:xfrm>
            <a:off x="1881273" y="2104471"/>
            <a:ext cx="1462986" cy="243840"/>
          </a:xfrm>
          <a:prstGeom prst="rect">
            <a:avLst/>
          </a:prstGeom>
        </p:spPr>
        <p:txBody>
          <a:bodyPr anchor="ctr" bIns="0" lIns="121893" rIns="121893" rtlCol="0" tIns="0" vert="horz" wrap="non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r>
              <a:rPr altLang="en-US" b="1" lang="zh-CN" sz="1600">
                <a:solidFill>
                  <a:schemeClr val="tx1"/>
                </a:solidFill>
                <a:latin charset="-122" panose="020b0503020204020204" pitchFamily="34" typeface="微软雅黑"/>
                <a:ea charset="-122" panose="020b0503020204020204" pitchFamily="34" typeface="微软雅黑"/>
                <a:cs typeface="Lato Regular"/>
              </a:rPr>
              <a:t>填写段落标题</a:t>
            </a:r>
          </a:p>
        </p:txBody>
      </p:sp>
      <p:sp>
        <p:nvSpPr>
          <p:cNvPr id="76" name="Title 20">
            <a:extLst>
              <a:ext uri="{FF2B5EF4-FFF2-40B4-BE49-F238E27FC236}">
                <a16:creationId xmlns:a16="http://schemas.microsoft.com/office/drawing/2014/main" id="{84221201-4E5D-43ED-B2FF-636E4CA8FB7B}"/>
              </a:ext>
            </a:extLst>
          </p:cNvPr>
          <p:cNvSpPr txBox="1"/>
          <p:nvPr/>
        </p:nvSpPr>
        <p:spPr>
          <a:xfrm>
            <a:off x="1529539" y="2372097"/>
            <a:ext cx="2257328" cy="670532"/>
          </a:xfrm>
          <a:prstGeom prst="rect">
            <a:avLst/>
          </a:prstGeom>
        </p:spPr>
        <p:txBody>
          <a:bodyPr anchor="t" bIns="60946" lIns="121893" rIns="121893" rtlCol="0" tIns="60946"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nSpc>
                <a:spcPct val="120000"/>
              </a:lnSpc>
            </a:pP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cs typeface="Lato Light"/>
              </a:rPr>
              <a:t>您的内容打在这里，或者通过复制您的文本后，在此框中选择粘贴，并选择只保留文字。</a:t>
            </a:r>
          </a:p>
        </p:txBody>
      </p:sp>
      <p:sp>
        <p:nvSpPr>
          <p:cNvPr id="77" name="Title 20">
            <a:extLst>
              <a:ext uri="{FF2B5EF4-FFF2-40B4-BE49-F238E27FC236}">
                <a16:creationId xmlns:a16="http://schemas.microsoft.com/office/drawing/2014/main" id="{395E7CA8-76D4-40DA-938F-8A745180578C}"/>
              </a:ext>
            </a:extLst>
          </p:cNvPr>
          <p:cNvSpPr txBox="1"/>
          <p:nvPr/>
        </p:nvSpPr>
        <p:spPr>
          <a:xfrm>
            <a:off x="4625894" y="1559129"/>
            <a:ext cx="1462986" cy="243840"/>
          </a:xfrm>
          <a:prstGeom prst="rect">
            <a:avLst/>
          </a:prstGeom>
        </p:spPr>
        <p:txBody>
          <a:bodyPr anchor="ctr" bIns="0" lIns="121893" rIns="121893" rtlCol="0" tIns="0" vert="horz" wrap="non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r>
              <a:rPr altLang="en-US" b="1" lang="zh-CN" sz="1600">
                <a:solidFill>
                  <a:schemeClr val="tx1"/>
                </a:solidFill>
                <a:latin charset="-122" panose="020b0503020204020204" pitchFamily="34" typeface="微软雅黑"/>
                <a:ea charset="-122" panose="020b0503020204020204" pitchFamily="34" typeface="微软雅黑"/>
                <a:cs typeface="Lato Regular"/>
              </a:rPr>
              <a:t>填写段落标题</a:t>
            </a:r>
          </a:p>
        </p:txBody>
      </p:sp>
      <p:sp>
        <p:nvSpPr>
          <p:cNvPr id="78" name="Title 20">
            <a:extLst>
              <a:ext uri="{FF2B5EF4-FFF2-40B4-BE49-F238E27FC236}">
                <a16:creationId xmlns:a16="http://schemas.microsoft.com/office/drawing/2014/main" id="{00E5D40D-35DE-42AB-AC60-2B4F7540596A}"/>
              </a:ext>
            </a:extLst>
          </p:cNvPr>
          <p:cNvSpPr txBox="1"/>
          <p:nvPr/>
        </p:nvSpPr>
        <p:spPr>
          <a:xfrm>
            <a:off x="4274160" y="1826754"/>
            <a:ext cx="2257328" cy="670532"/>
          </a:xfrm>
          <a:prstGeom prst="rect">
            <a:avLst/>
          </a:prstGeom>
        </p:spPr>
        <p:txBody>
          <a:bodyPr anchor="t" bIns="60946" lIns="121893" rIns="121893" rtlCol="0" tIns="60946"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nSpc>
                <a:spcPct val="120000"/>
              </a:lnSpc>
            </a:pP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cs typeface="Lato Light"/>
              </a:rPr>
              <a:t>您的内容打在这里，或者通过复制您的文本后，在此框中选择粘贴，并选择只保留文字。</a:t>
            </a:r>
          </a:p>
        </p:txBody>
      </p:sp>
      <p:sp>
        <p:nvSpPr>
          <p:cNvPr id="79" name="Title 20">
            <a:extLst>
              <a:ext uri="{FF2B5EF4-FFF2-40B4-BE49-F238E27FC236}">
                <a16:creationId xmlns:a16="http://schemas.microsoft.com/office/drawing/2014/main" id="{7C106DFD-CC5F-4030-A456-AF87B4408D69}"/>
              </a:ext>
            </a:extLst>
          </p:cNvPr>
          <p:cNvSpPr txBox="1"/>
          <p:nvPr/>
        </p:nvSpPr>
        <p:spPr>
          <a:xfrm>
            <a:off x="7589382" y="1093172"/>
            <a:ext cx="1462986" cy="243840"/>
          </a:xfrm>
          <a:prstGeom prst="rect">
            <a:avLst/>
          </a:prstGeom>
        </p:spPr>
        <p:txBody>
          <a:bodyPr anchor="ctr" bIns="0" lIns="121893" rIns="121893" rtlCol="0" tIns="0" vert="horz" wrap="non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r>
              <a:rPr altLang="en-US" b="1" lang="zh-CN" sz="1600">
                <a:solidFill>
                  <a:schemeClr val="tx1"/>
                </a:solidFill>
                <a:latin charset="-122" panose="020b0503020204020204" pitchFamily="34" typeface="微软雅黑"/>
                <a:ea charset="-122" panose="020b0503020204020204" pitchFamily="34" typeface="微软雅黑"/>
                <a:cs typeface="Lato Regular"/>
              </a:rPr>
              <a:t>填写段落标题</a:t>
            </a:r>
          </a:p>
        </p:txBody>
      </p:sp>
      <p:sp>
        <p:nvSpPr>
          <p:cNvPr id="80" name="Title 20">
            <a:extLst>
              <a:ext uri="{FF2B5EF4-FFF2-40B4-BE49-F238E27FC236}">
                <a16:creationId xmlns:a16="http://schemas.microsoft.com/office/drawing/2014/main" id="{5B08C69F-AEF4-4B24-BE12-DF6094FB2B54}"/>
              </a:ext>
            </a:extLst>
          </p:cNvPr>
          <p:cNvSpPr txBox="1"/>
          <p:nvPr/>
        </p:nvSpPr>
        <p:spPr>
          <a:xfrm>
            <a:off x="7237647" y="1360797"/>
            <a:ext cx="2257328" cy="670532"/>
          </a:xfrm>
          <a:prstGeom prst="rect">
            <a:avLst/>
          </a:prstGeom>
        </p:spPr>
        <p:txBody>
          <a:bodyPr anchor="t" bIns="60946" lIns="121893" rIns="121893" rtlCol="0" tIns="60946"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nSpc>
                <a:spcPct val="120000"/>
              </a:lnSpc>
            </a:pP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cs typeface="Lato Light"/>
              </a:rPr>
              <a:t>您的内容打在这里，或者通过复制您的文本后，在此框中选择粘贴，并选择只保留文字。</a:t>
            </a:r>
          </a:p>
        </p:txBody>
      </p:sp>
    </p:spTree>
    <p:extLst>
      <p:ext uri="{BB962C8B-B14F-4D97-AF65-F5344CB8AC3E}">
        <p14:creationId val="3573989159"/>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0-#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0-#ppt_w/2"/>
                                          </p:val>
                                        </p:tav>
                                        <p:tav tm="100000">
                                          <p:val>
                                            <p:strVal val="#ppt_x"/>
                                          </p:val>
                                        </p:tav>
                                      </p:tavLst>
                                    </p:anim>
                                    <p:anim calcmode="lin" valueType="num">
                                      <p:cBhvr additive="base">
                                        <p:cTn dur="1500" fill="hold" id="12"/>
                                        <p:tgtEl>
                                          <p:spTgt spid="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500"/>
                            </p:stCondLst>
                            <p:childTnLst>
                              <p:par>
                                <p:cTn fill="hold" id="14" nodeType="afterEffect" presetClass="entr" presetID="53" presetSubtype="0">
                                  <p:stCondLst>
                                    <p:cond delay="0"/>
                                  </p:stCondLst>
                                  <p:childTnLst>
                                    <p:set>
                                      <p:cBhvr>
                                        <p:cTn dur="1" fill="hold" id="15">
                                          <p:stCondLst>
                                            <p:cond delay="0"/>
                                          </p:stCondLst>
                                        </p:cTn>
                                        <p:tgtEl>
                                          <p:spTgt spid="63"/>
                                        </p:tgtEl>
                                        <p:attrNameLst>
                                          <p:attrName>style.visibility</p:attrName>
                                        </p:attrNameLst>
                                      </p:cBhvr>
                                      <p:to>
                                        <p:strVal val="visible"/>
                                      </p:to>
                                    </p:set>
                                    <p:anim calcmode="lin" valueType="num">
                                      <p:cBhvr>
                                        <p:cTn dur="500" fill="hold" id="16"/>
                                        <p:tgtEl>
                                          <p:spTgt spid="63"/>
                                        </p:tgtEl>
                                        <p:attrNameLst>
                                          <p:attrName>ppt_w</p:attrName>
                                        </p:attrNameLst>
                                      </p:cBhvr>
                                      <p:tavLst>
                                        <p:tav tm="0">
                                          <p:val>
                                            <p:fltVal val="0"/>
                                          </p:val>
                                        </p:tav>
                                        <p:tav tm="100000">
                                          <p:val>
                                            <p:strVal val="#ppt_w"/>
                                          </p:val>
                                        </p:tav>
                                      </p:tavLst>
                                    </p:anim>
                                    <p:anim calcmode="lin" valueType="num">
                                      <p:cBhvr>
                                        <p:cTn dur="500" fill="hold" id="17"/>
                                        <p:tgtEl>
                                          <p:spTgt spid="63"/>
                                        </p:tgtEl>
                                        <p:attrNameLst>
                                          <p:attrName>ppt_h</p:attrName>
                                        </p:attrNameLst>
                                      </p:cBhvr>
                                      <p:tavLst>
                                        <p:tav tm="0">
                                          <p:val>
                                            <p:fltVal val="0"/>
                                          </p:val>
                                        </p:tav>
                                        <p:tav tm="100000">
                                          <p:val>
                                            <p:strVal val="#ppt_h"/>
                                          </p:val>
                                        </p:tav>
                                      </p:tavLst>
                                    </p:anim>
                                    <p:animEffect filter="fade" transition="in">
                                      <p:cBhvr>
                                        <p:cTn dur="500" id="18"/>
                                        <p:tgtEl>
                                          <p:spTgt spid="63"/>
                                        </p:tgtEl>
                                      </p:cBhvr>
                                    </p:animEffect>
                                  </p:childTnLst>
                                </p:cTn>
                              </p:par>
                            </p:childTnLst>
                          </p:cTn>
                        </p:par>
                        <p:par>
                          <p:cTn fill="hold" id="19" nodeType="afterGroup">
                            <p:stCondLst>
                              <p:cond delay="2000"/>
                            </p:stCondLst>
                            <p:childTnLst>
                              <p:par>
                                <p:cTn fill="hold" id="20" nodeType="afterEffect" presetClass="entr" presetID="53" presetSubtype="0">
                                  <p:stCondLst>
                                    <p:cond delay="0"/>
                                  </p:stCondLst>
                                  <p:childTnLst>
                                    <p:set>
                                      <p:cBhvr>
                                        <p:cTn dur="1" fill="hold" id="21">
                                          <p:stCondLst>
                                            <p:cond delay="0"/>
                                          </p:stCondLst>
                                        </p:cTn>
                                        <p:tgtEl>
                                          <p:spTgt spid="64"/>
                                        </p:tgtEl>
                                        <p:attrNameLst>
                                          <p:attrName>style.visibility</p:attrName>
                                        </p:attrNameLst>
                                      </p:cBhvr>
                                      <p:to>
                                        <p:strVal val="visible"/>
                                      </p:to>
                                    </p:set>
                                    <p:anim calcmode="lin" valueType="num">
                                      <p:cBhvr>
                                        <p:cTn dur="500" fill="hold" id="22"/>
                                        <p:tgtEl>
                                          <p:spTgt spid="64"/>
                                        </p:tgtEl>
                                        <p:attrNameLst>
                                          <p:attrName>ppt_w</p:attrName>
                                        </p:attrNameLst>
                                      </p:cBhvr>
                                      <p:tavLst>
                                        <p:tav tm="0">
                                          <p:val>
                                            <p:fltVal val="0"/>
                                          </p:val>
                                        </p:tav>
                                        <p:tav tm="100000">
                                          <p:val>
                                            <p:strVal val="#ppt_w"/>
                                          </p:val>
                                        </p:tav>
                                      </p:tavLst>
                                    </p:anim>
                                    <p:anim calcmode="lin" valueType="num">
                                      <p:cBhvr>
                                        <p:cTn dur="500" fill="hold" id="23"/>
                                        <p:tgtEl>
                                          <p:spTgt spid="64"/>
                                        </p:tgtEl>
                                        <p:attrNameLst>
                                          <p:attrName>ppt_h</p:attrName>
                                        </p:attrNameLst>
                                      </p:cBhvr>
                                      <p:tavLst>
                                        <p:tav tm="0">
                                          <p:val>
                                            <p:fltVal val="0"/>
                                          </p:val>
                                        </p:tav>
                                        <p:tav tm="100000">
                                          <p:val>
                                            <p:strVal val="#ppt_h"/>
                                          </p:val>
                                        </p:tav>
                                      </p:tavLst>
                                    </p:anim>
                                    <p:animEffect filter="fade" transition="in">
                                      <p:cBhvr>
                                        <p:cTn dur="500" id="24"/>
                                        <p:tgtEl>
                                          <p:spTgt spid="64"/>
                                        </p:tgtEl>
                                      </p:cBhvr>
                                    </p:animEffect>
                                  </p:childTnLst>
                                </p:cTn>
                              </p:par>
                            </p:childTnLst>
                          </p:cTn>
                        </p:par>
                        <p:par>
                          <p:cTn fill="hold" id="25" nodeType="afterGroup">
                            <p:stCondLst>
                              <p:cond delay="2500"/>
                            </p:stCondLst>
                            <p:childTnLst>
                              <p:par>
                                <p:cTn fill="hold" id="26" nodeType="afterEffect" presetClass="entr" presetID="53" presetSubtype="0">
                                  <p:stCondLst>
                                    <p:cond delay="0"/>
                                  </p:stCondLst>
                                  <p:childTnLst>
                                    <p:set>
                                      <p:cBhvr>
                                        <p:cTn dur="1" fill="hold" id="27">
                                          <p:stCondLst>
                                            <p:cond delay="0"/>
                                          </p:stCondLst>
                                        </p:cTn>
                                        <p:tgtEl>
                                          <p:spTgt spid="65"/>
                                        </p:tgtEl>
                                        <p:attrNameLst>
                                          <p:attrName>style.visibility</p:attrName>
                                        </p:attrNameLst>
                                      </p:cBhvr>
                                      <p:to>
                                        <p:strVal val="visible"/>
                                      </p:to>
                                    </p:set>
                                    <p:anim calcmode="lin" valueType="num">
                                      <p:cBhvr>
                                        <p:cTn dur="500" fill="hold" id="28"/>
                                        <p:tgtEl>
                                          <p:spTgt spid="65"/>
                                        </p:tgtEl>
                                        <p:attrNameLst>
                                          <p:attrName>ppt_w</p:attrName>
                                        </p:attrNameLst>
                                      </p:cBhvr>
                                      <p:tavLst>
                                        <p:tav tm="0">
                                          <p:val>
                                            <p:fltVal val="0"/>
                                          </p:val>
                                        </p:tav>
                                        <p:tav tm="100000">
                                          <p:val>
                                            <p:strVal val="#ppt_w"/>
                                          </p:val>
                                        </p:tav>
                                      </p:tavLst>
                                    </p:anim>
                                    <p:anim calcmode="lin" valueType="num">
                                      <p:cBhvr>
                                        <p:cTn dur="500" fill="hold" id="29"/>
                                        <p:tgtEl>
                                          <p:spTgt spid="65"/>
                                        </p:tgtEl>
                                        <p:attrNameLst>
                                          <p:attrName>ppt_h</p:attrName>
                                        </p:attrNameLst>
                                      </p:cBhvr>
                                      <p:tavLst>
                                        <p:tav tm="0">
                                          <p:val>
                                            <p:fltVal val="0"/>
                                          </p:val>
                                        </p:tav>
                                        <p:tav tm="100000">
                                          <p:val>
                                            <p:strVal val="#ppt_h"/>
                                          </p:val>
                                        </p:tav>
                                      </p:tavLst>
                                    </p:anim>
                                    <p:animEffect filter="fade" transition="in">
                                      <p:cBhvr>
                                        <p:cTn dur="500" id="30"/>
                                        <p:tgtEl>
                                          <p:spTgt spid="65"/>
                                        </p:tgtEl>
                                      </p:cBhvr>
                                    </p:animEffect>
                                  </p:childTnLst>
                                </p:cTn>
                              </p:par>
                            </p:childTnLst>
                          </p:cTn>
                        </p:par>
                        <p:par>
                          <p:cTn fill="hold" id="31" nodeType="afterGroup">
                            <p:stCondLst>
                              <p:cond delay="3000"/>
                            </p:stCondLst>
                            <p:childTnLst>
                              <p:par>
                                <p:cTn fill="hold" grpId="0" id="32" nodeType="afterEffect" presetClass="entr" presetID="53" presetSubtype="0">
                                  <p:stCondLst>
                                    <p:cond delay="0"/>
                                  </p:stCondLst>
                                  <p:childTnLst>
                                    <p:set>
                                      <p:cBhvr>
                                        <p:cTn dur="1" fill="hold" id="33">
                                          <p:stCondLst>
                                            <p:cond delay="0"/>
                                          </p:stCondLst>
                                        </p:cTn>
                                        <p:tgtEl>
                                          <p:spTgt spid="42"/>
                                        </p:tgtEl>
                                        <p:attrNameLst>
                                          <p:attrName>style.visibility</p:attrName>
                                        </p:attrNameLst>
                                      </p:cBhvr>
                                      <p:to>
                                        <p:strVal val="visible"/>
                                      </p:to>
                                    </p:set>
                                    <p:anim calcmode="lin" valueType="num">
                                      <p:cBhvr>
                                        <p:cTn dur="500" fill="hold" id="34"/>
                                        <p:tgtEl>
                                          <p:spTgt spid="42"/>
                                        </p:tgtEl>
                                        <p:attrNameLst>
                                          <p:attrName>ppt_w</p:attrName>
                                        </p:attrNameLst>
                                      </p:cBhvr>
                                      <p:tavLst>
                                        <p:tav tm="0">
                                          <p:val>
                                            <p:fltVal val="0"/>
                                          </p:val>
                                        </p:tav>
                                        <p:tav tm="100000">
                                          <p:val>
                                            <p:strVal val="#ppt_w"/>
                                          </p:val>
                                        </p:tav>
                                      </p:tavLst>
                                    </p:anim>
                                    <p:anim calcmode="lin" valueType="num">
                                      <p:cBhvr>
                                        <p:cTn dur="500" fill="hold" id="35"/>
                                        <p:tgtEl>
                                          <p:spTgt spid="42"/>
                                        </p:tgtEl>
                                        <p:attrNameLst>
                                          <p:attrName>ppt_h</p:attrName>
                                        </p:attrNameLst>
                                      </p:cBhvr>
                                      <p:tavLst>
                                        <p:tav tm="0">
                                          <p:val>
                                            <p:fltVal val="0"/>
                                          </p:val>
                                        </p:tav>
                                        <p:tav tm="100000">
                                          <p:val>
                                            <p:strVal val="#ppt_h"/>
                                          </p:val>
                                        </p:tav>
                                      </p:tavLst>
                                    </p:anim>
                                    <p:animEffect filter="fade" transition="in">
                                      <p:cBhvr>
                                        <p:cTn dur="500" id="36"/>
                                        <p:tgtEl>
                                          <p:spTgt spid="42"/>
                                        </p:tgtEl>
                                      </p:cBhvr>
                                    </p:animEffect>
                                  </p:childTnLst>
                                </p:cTn>
                              </p:par>
                            </p:childTnLst>
                          </p:cTn>
                        </p:par>
                        <p:par>
                          <p:cTn fill="hold" id="37" nodeType="afterGroup">
                            <p:stCondLst>
                              <p:cond delay="3500"/>
                            </p:stCondLst>
                            <p:childTnLst>
                              <p:par>
                                <p:cTn fill="hold" grpId="0" id="38" nodeType="afterEffect" presetClass="entr" presetID="22" presetSubtype="8">
                                  <p:stCondLst>
                                    <p:cond delay="0"/>
                                  </p:stCondLst>
                                  <p:childTnLst>
                                    <p:set>
                                      <p:cBhvr>
                                        <p:cTn dur="1" fill="hold" id="39">
                                          <p:stCondLst>
                                            <p:cond delay="0"/>
                                          </p:stCondLst>
                                        </p:cTn>
                                        <p:tgtEl>
                                          <p:spTgt spid="41"/>
                                        </p:tgtEl>
                                        <p:attrNameLst>
                                          <p:attrName>style.visibility</p:attrName>
                                        </p:attrNameLst>
                                      </p:cBhvr>
                                      <p:to>
                                        <p:strVal val="visible"/>
                                      </p:to>
                                    </p:set>
                                    <p:animEffect filter="wipe(left)" transition="in">
                                      <p:cBhvr>
                                        <p:cTn dur="500" id="40"/>
                                        <p:tgtEl>
                                          <p:spTgt spid="41"/>
                                        </p:tgtEl>
                                      </p:cBhvr>
                                    </p:animEffect>
                                  </p:childTnLst>
                                </p:cTn>
                              </p:par>
                            </p:childTnLst>
                          </p:cTn>
                        </p:par>
                        <p:par>
                          <p:cTn fill="hold" id="41" nodeType="afterGroup">
                            <p:stCondLst>
                              <p:cond delay="4000"/>
                            </p:stCondLst>
                            <p:childTnLst>
                              <p:par>
                                <p:cTn fill="hold" grpId="0" id="42" nodeType="afterEffect" presetClass="entr" presetID="22" presetSubtype="8">
                                  <p:stCondLst>
                                    <p:cond delay="0"/>
                                  </p:stCondLst>
                                  <p:childTnLst>
                                    <p:set>
                                      <p:cBhvr>
                                        <p:cTn dur="1" fill="hold" id="43">
                                          <p:stCondLst>
                                            <p:cond delay="0"/>
                                          </p:stCondLst>
                                        </p:cTn>
                                        <p:tgtEl>
                                          <p:spTgt spid="37"/>
                                        </p:tgtEl>
                                        <p:attrNameLst>
                                          <p:attrName>style.visibility</p:attrName>
                                        </p:attrNameLst>
                                      </p:cBhvr>
                                      <p:to>
                                        <p:strVal val="visible"/>
                                      </p:to>
                                    </p:set>
                                    <p:animEffect filter="wipe(left)" transition="in">
                                      <p:cBhvr>
                                        <p:cTn dur="500" id="44"/>
                                        <p:tgtEl>
                                          <p:spTgt spid="37"/>
                                        </p:tgtEl>
                                      </p:cBhvr>
                                    </p:animEffect>
                                  </p:childTnLst>
                                </p:cTn>
                              </p:par>
                            </p:childTnLst>
                          </p:cTn>
                        </p:par>
                        <p:par>
                          <p:cTn fill="hold" id="45" nodeType="afterGroup">
                            <p:stCondLst>
                              <p:cond delay="4500"/>
                            </p:stCondLst>
                            <p:childTnLst>
                              <p:par>
                                <p:cTn fill="hold" grpId="0" id="46" nodeType="afterEffect" presetClass="entr" presetID="22" presetSubtype="8">
                                  <p:stCondLst>
                                    <p:cond delay="0"/>
                                  </p:stCondLst>
                                  <p:childTnLst>
                                    <p:set>
                                      <p:cBhvr>
                                        <p:cTn dur="1" fill="hold" id="47">
                                          <p:stCondLst>
                                            <p:cond delay="0"/>
                                          </p:stCondLst>
                                        </p:cTn>
                                        <p:tgtEl>
                                          <p:spTgt spid="45"/>
                                        </p:tgtEl>
                                        <p:attrNameLst>
                                          <p:attrName>style.visibility</p:attrName>
                                        </p:attrNameLst>
                                      </p:cBhvr>
                                      <p:to>
                                        <p:strVal val="visible"/>
                                      </p:to>
                                    </p:set>
                                    <p:animEffect filter="wipe(left)" transition="in">
                                      <p:cBhvr>
                                        <p:cTn dur="500" id="48"/>
                                        <p:tgtEl>
                                          <p:spTgt spid="45"/>
                                        </p:tgtEl>
                                      </p:cBhvr>
                                    </p:animEffect>
                                  </p:childTnLst>
                                </p:cTn>
                              </p:par>
                              <p:par>
                                <p:cTn fill="hold" id="49" nodeType="withEffect" presetClass="entr" presetID="2" presetSubtype="8">
                                  <p:stCondLst>
                                    <p:cond delay="0"/>
                                  </p:stCondLst>
                                  <p:childTnLst>
                                    <p:set>
                                      <p:cBhvr>
                                        <p:cTn dur="1" fill="hold" id="50">
                                          <p:stCondLst>
                                            <p:cond delay="0"/>
                                          </p:stCondLst>
                                        </p:cTn>
                                        <p:tgtEl>
                                          <p:spTgt spid="66"/>
                                        </p:tgtEl>
                                        <p:attrNameLst>
                                          <p:attrName>style.visibility</p:attrName>
                                        </p:attrNameLst>
                                      </p:cBhvr>
                                      <p:to>
                                        <p:strVal val="visible"/>
                                      </p:to>
                                    </p:set>
                                    <p:anim calcmode="lin" valueType="num">
                                      <p:cBhvr additive="base">
                                        <p:cTn dur="1000" fill="hold" id="51"/>
                                        <p:tgtEl>
                                          <p:spTgt spid="66"/>
                                        </p:tgtEl>
                                        <p:attrNameLst>
                                          <p:attrName>ppt_x</p:attrName>
                                        </p:attrNameLst>
                                      </p:cBhvr>
                                      <p:tavLst>
                                        <p:tav tm="0">
                                          <p:val>
                                            <p:strVal val="0-#ppt_w/2"/>
                                          </p:val>
                                        </p:tav>
                                        <p:tav tm="100000">
                                          <p:val>
                                            <p:strVal val="#ppt_x"/>
                                          </p:val>
                                        </p:tav>
                                      </p:tavLst>
                                    </p:anim>
                                    <p:anim calcmode="lin" valueType="num">
                                      <p:cBhvr additive="base">
                                        <p:cTn dur="1000" fill="hold" id="52"/>
                                        <p:tgtEl>
                                          <p:spTgt spid="66"/>
                                        </p:tgtEl>
                                        <p:attrNameLst>
                                          <p:attrName>ppt_y</p:attrName>
                                        </p:attrNameLst>
                                      </p:cBhvr>
                                      <p:tavLst>
                                        <p:tav tm="0">
                                          <p:val>
                                            <p:strVal val="#ppt_y"/>
                                          </p:val>
                                        </p:tav>
                                        <p:tav tm="100000">
                                          <p:val>
                                            <p:strVal val="#ppt_y"/>
                                          </p:val>
                                        </p:tav>
                                      </p:tavLst>
                                    </p:anim>
                                  </p:childTnLst>
                                </p:cTn>
                              </p:par>
                              <p:par>
                                <p:cTn fill="hold" id="53" nodeType="withEffect" presetClass="entr" presetID="2" presetSubtype="8">
                                  <p:stCondLst>
                                    <p:cond delay="0"/>
                                  </p:stCondLst>
                                  <p:childTnLst>
                                    <p:set>
                                      <p:cBhvr>
                                        <p:cTn dur="1" fill="hold" id="54">
                                          <p:stCondLst>
                                            <p:cond delay="0"/>
                                          </p:stCondLst>
                                        </p:cTn>
                                        <p:tgtEl>
                                          <p:spTgt spid="69"/>
                                        </p:tgtEl>
                                        <p:attrNameLst>
                                          <p:attrName>style.visibility</p:attrName>
                                        </p:attrNameLst>
                                      </p:cBhvr>
                                      <p:to>
                                        <p:strVal val="visible"/>
                                      </p:to>
                                    </p:set>
                                    <p:anim calcmode="lin" valueType="num">
                                      <p:cBhvr additive="base">
                                        <p:cTn dur="1000" fill="hold" id="55"/>
                                        <p:tgtEl>
                                          <p:spTgt spid="69"/>
                                        </p:tgtEl>
                                        <p:attrNameLst>
                                          <p:attrName>ppt_x</p:attrName>
                                        </p:attrNameLst>
                                      </p:cBhvr>
                                      <p:tavLst>
                                        <p:tav tm="0">
                                          <p:val>
                                            <p:strVal val="0-#ppt_w/2"/>
                                          </p:val>
                                        </p:tav>
                                        <p:tav tm="100000">
                                          <p:val>
                                            <p:strVal val="#ppt_x"/>
                                          </p:val>
                                        </p:tav>
                                      </p:tavLst>
                                    </p:anim>
                                    <p:anim calcmode="lin" valueType="num">
                                      <p:cBhvr additive="base">
                                        <p:cTn dur="1000" fill="hold" id="56"/>
                                        <p:tgtEl>
                                          <p:spTgt spid="69"/>
                                        </p:tgtEl>
                                        <p:attrNameLst>
                                          <p:attrName>ppt_y</p:attrName>
                                        </p:attrNameLst>
                                      </p:cBhvr>
                                      <p:tavLst>
                                        <p:tav tm="0">
                                          <p:val>
                                            <p:strVal val="#ppt_y"/>
                                          </p:val>
                                        </p:tav>
                                        <p:tav tm="100000">
                                          <p:val>
                                            <p:strVal val="#ppt_y"/>
                                          </p:val>
                                        </p:tav>
                                      </p:tavLst>
                                    </p:anim>
                                  </p:childTnLst>
                                </p:cTn>
                              </p:par>
                              <p:par>
                                <p:cTn fill="hold" id="57" nodeType="withEffect" presetClass="entr" presetID="2" presetSubtype="8">
                                  <p:stCondLst>
                                    <p:cond delay="0"/>
                                  </p:stCondLst>
                                  <p:childTnLst>
                                    <p:set>
                                      <p:cBhvr>
                                        <p:cTn dur="1" fill="hold" id="58">
                                          <p:stCondLst>
                                            <p:cond delay="0"/>
                                          </p:stCondLst>
                                        </p:cTn>
                                        <p:tgtEl>
                                          <p:spTgt spid="72"/>
                                        </p:tgtEl>
                                        <p:attrNameLst>
                                          <p:attrName>style.visibility</p:attrName>
                                        </p:attrNameLst>
                                      </p:cBhvr>
                                      <p:to>
                                        <p:strVal val="visible"/>
                                      </p:to>
                                    </p:set>
                                    <p:anim calcmode="lin" valueType="num">
                                      <p:cBhvr additive="base">
                                        <p:cTn dur="1000" fill="hold" id="59"/>
                                        <p:tgtEl>
                                          <p:spTgt spid="72"/>
                                        </p:tgtEl>
                                        <p:attrNameLst>
                                          <p:attrName>ppt_x</p:attrName>
                                        </p:attrNameLst>
                                      </p:cBhvr>
                                      <p:tavLst>
                                        <p:tav tm="0">
                                          <p:val>
                                            <p:strVal val="0-#ppt_w/2"/>
                                          </p:val>
                                        </p:tav>
                                        <p:tav tm="100000">
                                          <p:val>
                                            <p:strVal val="#ppt_x"/>
                                          </p:val>
                                        </p:tav>
                                      </p:tavLst>
                                    </p:anim>
                                    <p:anim calcmode="lin" valueType="num">
                                      <p:cBhvr additive="base">
                                        <p:cTn dur="1000" fill="hold" id="60"/>
                                        <p:tgtEl>
                                          <p:spTgt spid="72"/>
                                        </p:tgtEl>
                                        <p:attrNameLst>
                                          <p:attrName>ppt_y</p:attrName>
                                        </p:attrNameLst>
                                      </p:cBhvr>
                                      <p:tavLst>
                                        <p:tav tm="0">
                                          <p:val>
                                            <p:strVal val="#ppt_y"/>
                                          </p:val>
                                        </p:tav>
                                        <p:tav tm="100000">
                                          <p:val>
                                            <p:strVal val="#ppt_y"/>
                                          </p:val>
                                        </p:tav>
                                      </p:tavLst>
                                    </p:anim>
                                  </p:childTnLst>
                                </p:cTn>
                              </p:par>
                            </p:childTnLst>
                          </p:cTn>
                        </p:par>
                        <p:par>
                          <p:cTn fill="hold" id="61" nodeType="afterGroup">
                            <p:stCondLst>
                              <p:cond delay="5500"/>
                            </p:stCondLst>
                            <p:childTnLst>
                              <p:par>
                                <p:cTn fill="hold" grpId="0" id="62" nodeType="afterEffect" presetClass="entr" presetID="10" presetSubtype="0">
                                  <p:stCondLst>
                                    <p:cond delay="0"/>
                                  </p:stCondLst>
                                  <p:childTnLst>
                                    <p:set>
                                      <p:cBhvr>
                                        <p:cTn dur="1" fill="hold" id="63">
                                          <p:stCondLst>
                                            <p:cond delay="0"/>
                                          </p:stCondLst>
                                        </p:cTn>
                                        <p:tgtEl>
                                          <p:spTgt spid="75"/>
                                        </p:tgtEl>
                                        <p:attrNameLst>
                                          <p:attrName>style.visibility</p:attrName>
                                        </p:attrNameLst>
                                      </p:cBhvr>
                                      <p:to>
                                        <p:strVal val="visible"/>
                                      </p:to>
                                    </p:set>
                                    <p:animEffect filter="fade" transition="in">
                                      <p:cBhvr>
                                        <p:cTn dur="500" id="64"/>
                                        <p:tgtEl>
                                          <p:spTgt spid="75"/>
                                        </p:tgtEl>
                                      </p:cBhvr>
                                    </p:animEffect>
                                  </p:childTnLst>
                                </p:cTn>
                              </p:par>
                              <p:par>
                                <p:cTn fill="hold" grpId="0" id="65" nodeType="withEffect" presetClass="entr" presetID="10" presetSubtype="0">
                                  <p:stCondLst>
                                    <p:cond delay="0"/>
                                  </p:stCondLst>
                                  <p:childTnLst>
                                    <p:set>
                                      <p:cBhvr>
                                        <p:cTn dur="1" fill="hold" id="66">
                                          <p:stCondLst>
                                            <p:cond delay="0"/>
                                          </p:stCondLst>
                                        </p:cTn>
                                        <p:tgtEl>
                                          <p:spTgt spid="76"/>
                                        </p:tgtEl>
                                        <p:attrNameLst>
                                          <p:attrName>style.visibility</p:attrName>
                                        </p:attrNameLst>
                                      </p:cBhvr>
                                      <p:to>
                                        <p:strVal val="visible"/>
                                      </p:to>
                                    </p:set>
                                    <p:animEffect filter="fade" transition="in">
                                      <p:cBhvr>
                                        <p:cTn dur="500" id="67"/>
                                        <p:tgtEl>
                                          <p:spTgt spid="76"/>
                                        </p:tgtEl>
                                      </p:cBhvr>
                                    </p:animEffect>
                                  </p:childTnLst>
                                </p:cTn>
                              </p:par>
                            </p:childTnLst>
                          </p:cTn>
                        </p:par>
                        <p:par>
                          <p:cTn fill="hold" id="68" nodeType="afterGroup">
                            <p:stCondLst>
                              <p:cond delay="6000"/>
                            </p:stCondLst>
                            <p:childTnLst>
                              <p:par>
                                <p:cTn fill="hold" grpId="0" id="69" nodeType="afterEffect" presetClass="entr" presetID="10" presetSubtype="0">
                                  <p:stCondLst>
                                    <p:cond delay="0"/>
                                  </p:stCondLst>
                                  <p:childTnLst>
                                    <p:set>
                                      <p:cBhvr>
                                        <p:cTn dur="1" fill="hold" id="70">
                                          <p:stCondLst>
                                            <p:cond delay="0"/>
                                          </p:stCondLst>
                                        </p:cTn>
                                        <p:tgtEl>
                                          <p:spTgt spid="77"/>
                                        </p:tgtEl>
                                        <p:attrNameLst>
                                          <p:attrName>style.visibility</p:attrName>
                                        </p:attrNameLst>
                                      </p:cBhvr>
                                      <p:to>
                                        <p:strVal val="visible"/>
                                      </p:to>
                                    </p:set>
                                    <p:animEffect filter="fade" transition="in">
                                      <p:cBhvr>
                                        <p:cTn dur="500" id="71"/>
                                        <p:tgtEl>
                                          <p:spTgt spid="77"/>
                                        </p:tgtEl>
                                      </p:cBhvr>
                                    </p:animEffect>
                                  </p:childTnLst>
                                </p:cTn>
                              </p:par>
                              <p:par>
                                <p:cTn fill="hold" grpId="0" id="72" nodeType="withEffect" presetClass="entr" presetID="10" presetSubtype="0">
                                  <p:stCondLst>
                                    <p:cond delay="0"/>
                                  </p:stCondLst>
                                  <p:childTnLst>
                                    <p:set>
                                      <p:cBhvr>
                                        <p:cTn dur="1" fill="hold" id="73">
                                          <p:stCondLst>
                                            <p:cond delay="0"/>
                                          </p:stCondLst>
                                        </p:cTn>
                                        <p:tgtEl>
                                          <p:spTgt spid="78"/>
                                        </p:tgtEl>
                                        <p:attrNameLst>
                                          <p:attrName>style.visibility</p:attrName>
                                        </p:attrNameLst>
                                      </p:cBhvr>
                                      <p:to>
                                        <p:strVal val="visible"/>
                                      </p:to>
                                    </p:set>
                                    <p:animEffect filter="fade" transition="in">
                                      <p:cBhvr>
                                        <p:cTn dur="500" id="74"/>
                                        <p:tgtEl>
                                          <p:spTgt spid="78"/>
                                        </p:tgtEl>
                                      </p:cBhvr>
                                    </p:animEffect>
                                  </p:childTnLst>
                                </p:cTn>
                              </p:par>
                            </p:childTnLst>
                          </p:cTn>
                        </p:par>
                        <p:par>
                          <p:cTn fill="hold" id="75" nodeType="afterGroup">
                            <p:stCondLst>
                              <p:cond delay="6500"/>
                            </p:stCondLst>
                            <p:childTnLst>
                              <p:par>
                                <p:cTn fill="hold" grpId="0" id="76" nodeType="afterEffect" presetClass="entr" presetID="10" presetSubtype="0">
                                  <p:stCondLst>
                                    <p:cond delay="0"/>
                                  </p:stCondLst>
                                  <p:childTnLst>
                                    <p:set>
                                      <p:cBhvr>
                                        <p:cTn dur="1" fill="hold" id="77">
                                          <p:stCondLst>
                                            <p:cond delay="0"/>
                                          </p:stCondLst>
                                        </p:cTn>
                                        <p:tgtEl>
                                          <p:spTgt spid="79"/>
                                        </p:tgtEl>
                                        <p:attrNameLst>
                                          <p:attrName>style.visibility</p:attrName>
                                        </p:attrNameLst>
                                      </p:cBhvr>
                                      <p:to>
                                        <p:strVal val="visible"/>
                                      </p:to>
                                    </p:set>
                                    <p:animEffect filter="fade" transition="in">
                                      <p:cBhvr>
                                        <p:cTn dur="500" id="78"/>
                                        <p:tgtEl>
                                          <p:spTgt spid="79"/>
                                        </p:tgtEl>
                                      </p:cBhvr>
                                    </p:animEffect>
                                  </p:childTnLst>
                                </p:cTn>
                              </p:par>
                              <p:par>
                                <p:cTn fill="hold" grpId="0" id="79" nodeType="withEffect" presetClass="entr" presetID="10" presetSubtype="0">
                                  <p:stCondLst>
                                    <p:cond delay="0"/>
                                  </p:stCondLst>
                                  <p:childTnLst>
                                    <p:set>
                                      <p:cBhvr>
                                        <p:cTn dur="1" fill="hold" id="80">
                                          <p:stCondLst>
                                            <p:cond delay="0"/>
                                          </p:stCondLst>
                                        </p:cTn>
                                        <p:tgtEl>
                                          <p:spTgt spid="80"/>
                                        </p:tgtEl>
                                        <p:attrNameLst>
                                          <p:attrName>style.visibility</p:attrName>
                                        </p:attrNameLst>
                                      </p:cBhvr>
                                      <p:to>
                                        <p:strVal val="visible"/>
                                      </p:to>
                                    </p:set>
                                    <p:animEffect filter="fade" transition="in">
                                      <p:cBhvr>
                                        <p:cTn dur="500" id="81"/>
                                        <p:tgtEl>
                                          <p:spTgt spid="8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37"/>
      <p:bldP grpId="0" spid="41"/>
      <p:bldP grpId="0" spid="42"/>
      <p:bldP grpId="0" spid="45"/>
      <p:bldP grpId="0" spid="75"/>
      <p:bldP grpId="0" spid="76"/>
      <p:bldP grpId="0" spid="77"/>
      <p:bldP grpId="0" spid="78"/>
      <p:bldP grpId="0" spid="79"/>
      <p:bldP grpId="0" spid="80"/>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6" name="椭圆 75">
            <a:extLst>
              <a:ext uri="{FF2B5EF4-FFF2-40B4-BE49-F238E27FC236}">
                <a16:creationId xmlns:a16="http://schemas.microsoft.com/office/drawing/2014/main" id="{0464C894-A82A-4F86-856E-498EC755D24B}"/>
              </a:ext>
            </a:extLst>
          </p:cNvPr>
          <p:cNvSpPr/>
          <p:nvPr/>
        </p:nvSpPr>
        <p:spPr>
          <a:xfrm>
            <a:off x="9747969" y="-1669423"/>
            <a:ext cx="4356980" cy="435698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1" lang="zh-CN" noProof="0" normalizeH="0" spc="0" strike="noStrike" sz="1800" u="none">
              <a:ln>
                <a:noFill/>
              </a:ln>
              <a:solidFill>
                <a:prstClr val="white"/>
              </a:solidFill>
              <a:effectLst/>
              <a:uLnTx/>
              <a:uFillTx/>
              <a:latin typeface="Arial"/>
              <a:cs typeface="+mn-cs"/>
            </a:endParaRPr>
          </a:p>
        </p:txBody>
      </p:sp>
      <p:sp>
        <p:nvSpPr>
          <p:cNvPr id="77" name="椭圆 76">
            <a:extLst>
              <a:ext uri="{FF2B5EF4-FFF2-40B4-BE49-F238E27FC236}">
                <a16:creationId xmlns:a16="http://schemas.microsoft.com/office/drawing/2014/main" id="{FCAB3A0C-523D-42D8-8E71-86BCB520B9E3}"/>
              </a:ext>
            </a:extLst>
          </p:cNvPr>
          <p:cNvSpPr/>
          <p:nvPr/>
        </p:nvSpPr>
        <p:spPr>
          <a:xfrm>
            <a:off x="10766330" y="-651062"/>
            <a:ext cx="2320257" cy="2320257"/>
          </a:xfrm>
          <a:prstGeom prst="ellipse">
            <a:avLst/>
          </a:prstGeom>
          <a:solidFill>
            <a:schemeClr val="bg1"/>
          </a:solidFill>
          <a:ln>
            <a:noFill/>
          </a:ln>
          <a:effectLst>
            <a:outerShdw algn="ctr" blurRad="279400" rotWithShape="0" sx="102000" sy="10200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1" lang="zh-CN" noProof="0" normalizeH="0" spc="0" strike="noStrike" sz="1800" u="none">
              <a:ln>
                <a:noFill/>
              </a:ln>
              <a:solidFill>
                <a:prstClr val="white"/>
              </a:solidFill>
              <a:effectLst/>
              <a:uLnTx/>
              <a:uFillTx/>
              <a:latin typeface="Arial"/>
              <a:cs typeface="+mn-cs"/>
            </a:endParaRPr>
          </a:p>
        </p:txBody>
      </p:sp>
      <p:sp>
        <p:nvSpPr>
          <p:cNvPr id="2" name="椭圆 1">
            <a:extLst>
              <a:ext uri="{FF2B5EF4-FFF2-40B4-BE49-F238E27FC236}">
                <a16:creationId xmlns:a16="http://schemas.microsoft.com/office/drawing/2014/main" id="{BD28525C-F7F5-466A-A3DE-CB43BB8CE0E0}"/>
              </a:ext>
            </a:extLst>
          </p:cNvPr>
          <p:cNvSpPr/>
          <p:nvPr/>
        </p:nvSpPr>
        <p:spPr>
          <a:xfrm>
            <a:off x="468356" y="509067"/>
            <a:ext cx="446044" cy="446044"/>
          </a:xfrm>
          <a:prstGeom prst="ellipse">
            <a:avLst/>
          </a:prstGeom>
          <a:solidFill>
            <a:schemeClr val="accent1">
              <a:lumMod val="60000"/>
              <a:lumOff val="40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Ins="360000" rtlCol="0"/>
          <a:lstStyle/>
          <a:p>
            <a:pPr algn="r" defTabSz="914377"/>
            <a:endParaRPr altLang="en-US" b="1" lang="zh-CN" sz="1400">
              <a:solidFill>
                <a:schemeClr val="tx1"/>
              </a:solidFill>
              <a:latin charset="-122" panose="00000500000000000000" pitchFamily="2" typeface="三极准柔宋"/>
              <a:ea charset="-122" panose="00000500000000000000" pitchFamily="2" typeface="三极准柔宋"/>
              <a:cs charset="0" typeface="Open Sans"/>
            </a:endParaRPr>
          </a:p>
        </p:txBody>
      </p:sp>
      <p:sp>
        <p:nvSpPr>
          <p:cNvPr id="3" name="文本框 2">
            <a:extLst>
              <a:ext uri="{FF2B5EF4-FFF2-40B4-BE49-F238E27FC236}">
                <a16:creationId xmlns:a16="http://schemas.microsoft.com/office/drawing/2014/main" id="{02A867D6-C1D2-4B97-BB70-5AE2D35EF18A}"/>
              </a:ext>
            </a:extLst>
          </p:cNvPr>
          <p:cNvSpPr txBox="1"/>
          <p:nvPr/>
        </p:nvSpPr>
        <p:spPr>
          <a:xfrm>
            <a:off x="1168803" y="470479"/>
            <a:ext cx="3254366" cy="518160"/>
          </a:xfrm>
          <a:prstGeom prst="rect">
            <a:avLst/>
          </a:prstGeom>
          <a:noFill/>
        </p:spPr>
        <p:txBody>
          <a:bodyPr rtlCol="0" wrap="square">
            <a:spAutoFit/>
          </a:bodyPr>
          <a:lstStyle/>
          <a:p>
            <a:r>
              <a:rPr altLang="en-US" b="1" lang="zh-CN" sz="2800">
                <a:solidFill>
                  <a:schemeClr val="accent1">
                    <a:lumMod val="60000"/>
                    <a:lumOff val="40000"/>
                  </a:schemeClr>
                </a:solidFill>
                <a:latin charset="-122" panose="020b0503020204020204" pitchFamily="34" typeface="微软雅黑"/>
                <a:ea charset="-122" panose="020b0503020204020204" pitchFamily="34" typeface="微软雅黑"/>
              </a:rPr>
              <a:t>未来和发展前景</a:t>
            </a:r>
          </a:p>
        </p:txBody>
      </p:sp>
      <p:sp>
        <p:nvSpPr>
          <p:cNvPr id="58" name="Freeform 5">
            <a:extLst>
              <a:ext uri="{FF2B5EF4-FFF2-40B4-BE49-F238E27FC236}">
                <a16:creationId xmlns:a16="http://schemas.microsoft.com/office/drawing/2014/main" id="{1EA0B008-C4F9-41B3-AA7D-686361CE29D1}"/>
              </a:ext>
            </a:extLst>
          </p:cNvPr>
          <p:cNvSpPr/>
          <p:nvPr/>
        </p:nvSpPr>
        <p:spPr bwMode="auto">
          <a:xfrm>
            <a:off x="5134068" y="2278729"/>
            <a:ext cx="1232587" cy="1095512"/>
          </a:xfrm>
          <a:custGeom>
            <a:gdLst>
              <a:gd fmla="*/ 145 w 477" name="T0"/>
              <a:gd fmla="*/ 0 h 423" name="T1"/>
              <a:gd fmla="*/ 331 w 477" name="T2"/>
              <a:gd fmla="*/ 0 h 423" name="T3"/>
              <a:gd fmla="*/ 375 w 477" name="T4"/>
              <a:gd fmla="*/ 25 h 423" name="T5"/>
              <a:gd fmla="*/ 468 w 477" name="T6"/>
              <a:gd fmla="*/ 186 h 423" name="T7"/>
              <a:gd fmla="*/ 468 w 477" name="T8"/>
              <a:gd fmla="*/ 237 h 423" name="T9"/>
              <a:gd fmla="*/ 375 w 477" name="T10"/>
              <a:gd fmla="*/ 398 h 423" name="T11"/>
              <a:gd fmla="*/ 331 w 477" name="T12"/>
              <a:gd fmla="*/ 423 h 423" name="T13"/>
              <a:gd fmla="*/ 146 w 477" name="T14"/>
              <a:gd fmla="*/ 423 h 423" name="T15"/>
              <a:gd fmla="*/ 101 w 477" name="T16"/>
              <a:gd fmla="*/ 398 h 423" name="T17"/>
              <a:gd fmla="*/ 55 w 477" name="T18"/>
              <a:gd fmla="*/ 317 h 423" name="T19"/>
              <a:gd fmla="*/ 9 w 477" name="T20"/>
              <a:gd fmla="*/ 237 h 423" name="T21"/>
              <a:gd fmla="*/ 9 w 477" name="T22"/>
              <a:gd fmla="*/ 186 h 423" name="T23"/>
              <a:gd fmla="*/ 101 w 477" name="T24"/>
              <a:gd fmla="*/ 25 h 423" name="T25"/>
              <a:gd fmla="*/ 145 w 477" name="T26"/>
              <a:gd fmla="*/ 0 h 42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22" w="477">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chemeClr val="accent1">
              <a:lumMod val="60000"/>
              <a:lumOff val="40000"/>
            </a:schemeClr>
          </a:solidFill>
          <a:ln w="25400">
            <a:noFill/>
          </a:ln>
          <a:effectLst>
            <a:outerShdw algn="tl" blurRad="419100" dir="2700000" dist="838200" rotWithShape="0" sx="90000" sy="90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sz="1600">
              <a:solidFill>
                <a:schemeClr val="bg1"/>
              </a:solidFill>
              <a:latin typeface="+mj-ea"/>
              <a:ea typeface="+mj-ea"/>
            </a:endParaRPr>
          </a:p>
        </p:txBody>
      </p:sp>
      <p:sp>
        <p:nvSpPr>
          <p:cNvPr id="59" name="Freeform 5">
            <a:extLst>
              <a:ext uri="{FF2B5EF4-FFF2-40B4-BE49-F238E27FC236}">
                <a16:creationId xmlns:a16="http://schemas.microsoft.com/office/drawing/2014/main" id="{87365026-BBB2-4858-958E-53E650745D38}"/>
              </a:ext>
            </a:extLst>
          </p:cNvPr>
          <p:cNvSpPr/>
          <p:nvPr/>
        </p:nvSpPr>
        <p:spPr bwMode="auto">
          <a:xfrm>
            <a:off x="6124104" y="2820318"/>
            <a:ext cx="1232587" cy="1095512"/>
          </a:xfrm>
          <a:custGeom>
            <a:gdLst>
              <a:gd fmla="*/ 145 w 477" name="T0"/>
              <a:gd fmla="*/ 0 h 423" name="T1"/>
              <a:gd fmla="*/ 331 w 477" name="T2"/>
              <a:gd fmla="*/ 0 h 423" name="T3"/>
              <a:gd fmla="*/ 375 w 477" name="T4"/>
              <a:gd fmla="*/ 25 h 423" name="T5"/>
              <a:gd fmla="*/ 468 w 477" name="T6"/>
              <a:gd fmla="*/ 186 h 423" name="T7"/>
              <a:gd fmla="*/ 468 w 477" name="T8"/>
              <a:gd fmla="*/ 237 h 423" name="T9"/>
              <a:gd fmla="*/ 375 w 477" name="T10"/>
              <a:gd fmla="*/ 398 h 423" name="T11"/>
              <a:gd fmla="*/ 331 w 477" name="T12"/>
              <a:gd fmla="*/ 423 h 423" name="T13"/>
              <a:gd fmla="*/ 146 w 477" name="T14"/>
              <a:gd fmla="*/ 423 h 423" name="T15"/>
              <a:gd fmla="*/ 101 w 477" name="T16"/>
              <a:gd fmla="*/ 398 h 423" name="T17"/>
              <a:gd fmla="*/ 55 w 477" name="T18"/>
              <a:gd fmla="*/ 317 h 423" name="T19"/>
              <a:gd fmla="*/ 9 w 477" name="T20"/>
              <a:gd fmla="*/ 237 h 423" name="T21"/>
              <a:gd fmla="*/ 9 w 477" name="T22"/>
              <a:gd fmla="*/ 186 h 423" name="T23"/>
              <a:gd fmla="*/ 101 w 477" name="T24"/>
              <a:gd fmla="*/ 25 h 423" name="T25"/>
              <a:gd fmla="*/ 145 w 477" name="T26"/>
              <a:gd fmla="*/ 0 h 42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22" w="477">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chemeClr val="accent1">
              <a:lumMod val="60000"/>
              <a:lumOff val="40000"/>
            </a:schemeClr>
          </a:solidFill>
          <a:ln w="25400">
            <a:noFill/>
          </a:ln>
          <a:effectLst>
            <a:outerShdw algn="tl" blurRad="419100" dir="2700000" dist="838200" rotWithShape="0" sx="90000" sy="90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sz="1600">
              <a:solidFill>
                <a:schemeClr val="bg1"/>
              </a:solidFill>
              <a:latin typeface="+mj-ea"/>
              <a:ea typeface="+mj-ea"/>
            </a:endParaRPr>
          </a:p>
        </p:txBody>
      </p:sp>
      <p:sp>
        <p:nvSpPr>
          <p:cNvPr id="60" name="Freeform 5">
            <a:extLst>
              <a:ext uri="{FF2B5EF4-FFF2-40B4-BE49-F238E27FC236}">
                <a16:creationId xmlns:a16="http://schemas.microsoft.com/office/drawing/2014/main" id="{2B14739F-FA70-4A10-8EA1-7D6ABD6855A2}"/>
              </a:ext>
            </a:extLst>
          </p:cNvPr>
          <p:cNvSpPr/>
          <p:nvPr/>
        </p:nvSpPr>
        <p:spPr bwMode="auto">
          <a:xfrm>
            <a:off x="4145099" y="2820318"/>
            <a:ext cx="1232587" cy="1095512"/>
          </a:xfrm>
          <a:custGeom>
            <a:gdLst>
              <a:gd fmla="*/ 145 w 477" name="T0"/>
              <a:gd fmla="*/ 0 h 423" name="T1"/>
              <a:gd fmla="*/ 331 w 477" name="T2"/>
              <a:gd fmla="*/ 0 h 423" name="T3"/>
              <a:gd fmla="*/ 375 w 477" name="T4"/>
              <a:gd fmla="*/ 25 h 423" name="T5"/>
              <a:gd fmla="*/ 468 w 477" name="T6"/>
              <a:gd fmla="*/ 186 h 423" name="T7"/>
              <a:gd fmla="*/ 468 w 477" name="T8"/>
              <a:gd fmla="*/ 237 h 423" name="T9"/>
              <a:gd fmla="*/ 375 w 477" name="T10"/>
              <a:gd fmla="*/ 398 h 423" name="T11"/>
              <a:gd fmla="*/ 331 w 477" name="T12"/>
              <a:gd fmla="*/ 423 h 423" name="T13"/>
              <a:gd fmla="*/ 146 w 477" name="T14"/>
              <a:gd fmla="*/ 423 h 423" name="T15"/>
              <a:gd fmla="*/ 101 w 477" name="T16"/>
              <a:gd fmla="*/ 398 h 423" name="T17"/>
              <a:gd fmla="*/ 55 w 477" name="T18"/>
              <a:gd fmla="*/ 317 h 423" name="T19"/>
              <a:gd fmla="*/ 9 w 477" name="T20"/>
              <a:gd fmla="*/ 237 h 423" name="T21"/>
              <a:gd fmla="*/ 9 w 477" name="T22"/>
              <a:gd fmla="*/ 186 h 423" name="T23"/>
              <a:gd fmla="*/ 101 w 477" name="T24"/>
              <a:gd fmla="*/ 25 h 423" name="T25"/>
              <a:gd fmla="*/ 145 w 477" name="T26"/>
              <a:gd fmla="*/ 0 h 42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22" w="477">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chemeClr val="accent1">
              <a:lumMod val="60000"/>
              <a:lumOff val="40000"/>
            </a:schemeClr>
          </a:solidFill>
          <a:ln w="25400">
            <a:noFill/>
          </a:ln>
          <a:effectLst>
            <a:outerShdw algn="tl" blurRad="419100" dir="2700000" dist="838200" rotWithShape="0" sx="90000" sy="90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sz="1600">
              <a:solidFill>
                <a:schemeClr val="bg1"/>
              </a:solidFill>
              <a:latin typeface="+mj-ea"/>
              <a:ea typeface="+mj-ea"/>
            </a:endParaRPr>
          </a:p>
        </p:txBody>
      </p:sp>
      <p:sp>
        <p:nvSpPr>
          <p:cNvPr id="61" name="Freeform 5">
            <a:extLst>
              <a:ext uri="{FF2B5EF4-FFF2-40B4-BE49-F238E27FC236}">
                <a16:creationId xmlns:a16="http://schemas.microsoft.com/office/drawing/2014/main" id="{5BEF4571-4DBD-40CA-81DC-F6B0F4951CEB}"/>
              </a:ext>
            </a:extLst>
          </p:cNvPr>
          <p:cNvSpPr>
            <a:spLocks noEditPoints="1"/>
          </p:cNvSpPr>
          <p:nvPr/>
        </p:nvSpPr>
        <p:spPr bwMode="auto">
          <a:xfrm>
            <a:off x="6518985" y="3146247"/>
            <a:ext cx="442824" cy="443654"/>
          </a:xfrm>
          <a:custGeom>
            <a:gdLst>
              <a:gd fmla="*/ 136 w 226" name="T0"/>
              <a:gd fmla="*/ 0 h 226" name="T1"/>
              <a:gd fmla="*/ 226 w 226" name="T2"/>
              <a:gd fmla="*/ 90 h 226" name="T3"/>
              <a:gd fmla="*/ 196 w 226" name="T4"/>
              <a:gd fmla="*/ 100 h 226" name="T5"/>
              <a:gd fmla="*/ 126 w 226" name="T6"/>
              <a:gd fmla="*/ 30 h 226" name="T7"/>
              <a:gd fmla="*/ 136 w 226" name="T8"/>
              <a:gd fmla="*/ 0 h 226" name="T9"/>
              <a:gd fmla="*/ 179 w 226" name="T10"/>
              <a:gd fmla="*/ 116 h 226" name="T11"/>
              <a:gd fmla="*/ 110 w 226" name="T12"/>
              <a:gd fmla="*/ 46 h 226" name="T13"/>
              <a:gd fmla="*/ 40 w 226" name="T14"/>
              <a:gd fmla="*/ 76 h 226" name="T15"/>
              <a:gd fmla="*/ 0 w 226" name="T16"/>
              <a:gd fmla="*/ 196 h 226" name="T17"/>
              <a:gd fmla="*/ 30 w 226" name="T18"/>
              <a:gd fmla="*/ 226 h 226" name="T19"/>
              <a:gd fmla="*/ 150 w 226" name="T20"/>
              <a:gd fmla="*/ 186 h 226" name="T21"/>
              <a:gd fmla="*/ 179 w 226" name="T22"/>
              <a:gd fmla="*/ 116 h 226" name="T23"/>
              <a:gd fmla="*/ 34 w 226" name="T24"/>
              <a:gd fmla="*/ 210 h 226" name="T25"/>
              <a:gd fmla="*/ 30 w 226" name="T26"/>
              <a:gd fmla="*/ 206 h 226" name="T27"/>
              <a:gd fmla="*/ 92 w 226" name="T28"/>
              <a:gd fmla="*/ 144 h 226" name="T29"/>
              <a:gd fmla="*/ 116 w 226" name="T30"/>
              <a:gd fmla="*/ 140 h 226" name="T31"/>
              <a:gd fmla="*/ 116 w 226" name="T32"/>
              <a:gd fmla="*/ 110 h 226" name="T33"/>
              <a:gd fmla="*/ 86 w 226" name="T34"/>
              <a:gd fmla="*/ 110 h 226" name="T35"/>
              <a:gd fmla="*/ 82 w 226" name="T36"/>
              <a:gd fmla="*/ 134 h 226" name="T37"/>
              <a:gd fmla="*/ 20 w 226" name="T38"/>
              <a:gd fmla="*/ 196 h 226" name="T39"/>
              <a:gd fmla="*/ 16 w 226" name="T40"/>
              <a:gd fmla="*/ 192 h 226" name="T41"/>
              <a:gd fmla="*/ 51 w 226" name="T42"/>
              <a:gd fmla="*/ 87 h 226" name="T43"/>
              <a:gd fmla="*/ 106 w 226" name="T44"/>
              <a:gd fmla="*/ 63 h 226" name="T45"/>
              <a:gd fmla="*/ 163 w 226" name="T46"/>
              <a:gd fmla="*/ 119 h 226" name="T47"/>
              <a:gd fmla="*/ 139 w 226" name="T48"/>
              <a:gd fmla="*/ 174 h 226" name="T49"/>
              <a:gd fmla="*/ 34 w 226" name="T50"/>
              <a:gd fmla="*/ 210 h 226"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226" w="226">
                <a:moveTo>
                  <a:pt x="136" y="0"/>
                </a:moveTo>
                <a:cubicBezTo>
                  <a:pt x="226" y="90"/>
                  <a:pt x="226" y="90"/>
                  <a:pt x="226" y="90"/>
                </a:cubicBezTo>
                <a:cubicBezTo>
                  <a:pt x="196" y="100"/>
                  <a:pt x="196" y="100"/>
                  <a:pt x="196" y="100"/>
                </a:cubicBezTo>
                <a:cubicBezTo>
                  <a:pt x="126" y="30"/>
                  <a:pt x="126" y="30"/>
                  <a:pt x="126" y="30"/>
                </a:cubicBezTo>
                <a:lnTo>
                  <a:pt x="136" y="0"/>
                </a:lnTo>
                <a:close/>
                <a:moveTo>
                  <a:pt x="179" y="116"/>
                </a:moveTo>
                <a:cubicBezTo>
                  <a:pt x="110" y="46"/>
                  <a:pt x="110" y="46"/>
                  <a:pt x="110" y="46"/>
                </a:cubicBezTo>
                <a:cubicBezTo>
                  <a:pt x="40" y="76"/>
                  <a:pt x="40" y="76"/>
                  <a:pt x="40" y="76"/>
                </a:cubicBezTo>
                <a:cubicBezTo>
                  <a:pt x="0" y="196"/>
                  <a:pt x="0" y="196"/>
                  <a:pt x="0" y="196"/>
                </a:cubicBezTo>
                <a:cubicBezTo>
                  <a:pt x="30" y="226"/>
                  <a:pt x="30" y="226"/>
                  <a:pt x="30" y="226"/>
                </a:cubicBezTo>
                <a:cubicBezTo>
                  <a:pt x="150" y="186"/>
                  <a:pt x="150" y="186"/>
                  <a:pt x="150" y="186"/>
                </a:cubicBezTo>
                <a:cubicBezTo>
                  <a:pt x="179" y="116"/>
                  <a:pt x="179" y="116"/>
                  <a:pt x="179" y="116"/>
                </a:cubicBezTo>
                <a:close/>
                <a:moveTo>
                  <a:pt x="34" y="210"/>
                </a:moveTo>
                <a:cubicBezTo>
                  <a:pt x="30" y="206"/>
                  <a:pt x="30" y="206"/>
                  <a:pt x="30" y="206"/>
                </a:cubicBezTo>
                <a:cubicBezTo>
                  <a:pt x="92" y="144"/>
                  <a:pt x="92" y="144"/>
                  <a:pt x="92" y="144"/>
                </a:cubicBezTo>
                <a:cubicBezTo>
                  <a:pt x="99" y="148"/>
                  <a:pt x="109" y="147"/>
                  <a:pt x="116" y="140"/>
                </a:cubicBezTo>
                <a:cubicBezTo>
                  <a:pt x="124" y="132"/>
                  <a:pt x="124" y="118"/>
                  <a:pt x="116" y="110"/>
                </a:cubicBezTo>
                <a:cubicBezTo>
                  <a:pt x="107" y="102"/>
                  <a:pt x="94" y="102"/>
                  <a:pt x="86" y="110"/>
                </a:cubicBezTo>
                <a:cubicBezTo>
                  <a:pt x="79" y="117"/>
                  <a:pt x="78" y="126"/>
                  <a:pt x="82" y="134"/>
                </a:cubicBezTo>
                <a:cubicBezTo>
                  <a:pt x="20" y="196"/>
                  <a:pt x="20" y="196"/>
                  <a:pt x="20" y="196"/>
                </a:cubicBezTo>
                <a:cubicBezTo>
                  <a:pt x="16" y="192"/>
                  <a:pt x="16" y="192"/>
                  <a:pt x="16" y="192"/>
                </a:cubicBezTo>
                <a:cubicBezTo>
                  <a:pt x="51" y="87"/>
                  <a:pt x="51" y="87"/>
                  <a:pt x="51" y="87"/>
                </a:cubicBezTo>
                <a:cubicBezTo>
                  <a:pt x="106" y="63"/>
                  <a:pt x="106" y="63"/>
                  <a:pt x="106" y="63"/>
                </a:cubicBezTo>
                <a:cubicBezTo>
                  <a:pt x="163" y="119"/>
                  <a:pt x="163" y="119"/>
                  <a:pt x="163" y="119"/>
                </a:cubicBezTo>
                <a:cubicBezTo>
                  <a:pt x="139" y="174"/>
                  <a:pt x="139" y="174"/>
                  <a:pt x="139" y="174"/>
                </a:cubicBezTo>
                <a:lnTo>
                  <a:pt x="34" y="21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62" name="Freeform 7">
            <a:extLst>
              <a:ext uri="{FF2B5EF4-FFF2-40B4-BE49-F238E27FC236}">
                <a16:creationId xmlns:a16="http://schemas.microsoft.com/office/drawing/2014/main" id="{8E1E04A0-8C84-4ED4-A254-2320F6DBF747}"/>
              </a:ext>
            </a:extLst>
          </p:cNvPr>
          <p:cNvSpPr/>
          <p:nvPr/>
        </p:nvSpPr>
        <p:spPr bwMode="auto">
          <a:xfrm>
            <a:off x="4537906" y="3179003"/>
            <a:ext cx="446972" cy="378142"/>
          </a:xfrm>
          <a:custGeom>
            <a:gdLst>
              <a:gd fmla="*/ 223 w 228" name="T0"/>
              <a:gd fmla="*/ 128 h 193" name="T1"/>
              <a:gd fmla="*/ 213 w 228" name="T2"/>
              <a:gd fmla="*/ 132 h 193" name="T3"/>
              <a:gd fmla="*/ 203 w 228" name="T4"/>
              <a:gd fmla="*/ 128 h 193" name="T5"/>
              <a:gd fmla="*/ 199 w 228" name="T6"/>
              <a:gd fmla="*/ 124 h 193" name="T7"/>
              <a:gd fmla="*/ 199 w 228" name="T8"/>
              <a:gd fmla="*/ 193 h 193" name="T9"/>
              <a:gd fmla="*/ 142 w 228" name="T10"/>
              <a:gd fmla="*/ 193 h 193" name="T11"/>
              <a:gd fmla="*/ 142 w 228" name="T12"/>
              <a:gd fmla="*/ 122 h 193" name="T13"/>
              <a:gd fmla="*/ 86 w 228" name="T14"/>
              <a:gd fmla="*/ 122 h 193" name="T15"/>
              <a:gd fmla="*/ 86 w 228" name="T16"/>
              <a:gd fmla="*/ 193 h 193" name="T17"/>
              <a:gd fmla="*/ 29 w 228" name="T18"/>
              <a:gd fmla="*/ 193 h 193" name="T19"/>
              <a:gd fmla="*/ 29 w 228" name="T20"/>
              <a:gd fmla="*/ 124 h 193" name="T21"/>
              <a:gd fmla="*/ 25 w 228" name="T22"/>
              <a:gd fmla="*/ 128 h 193" name="T23"/>
              <a:gd fmla="*/ 5 w 228" name="T24"/>
              <a:gd fmla="*/ 128 h 193" name="T25"/>
              <a:gd fmla="*/ 5 w 228" name="T26"/>
              <a:gd fmla="*/ 108 h 193" name="T27"/>
              <a:gd fmla="*/ 114 w 228" name="T28"/>
              <a:gd fmla="*/ 0 h 193" name="T29"/>
              <a:gd fmla="*/ 223 w 228" name="T30"/>
              <a:gd fmla="*/ 108 h 193" name="T31"/>
              <a:gd fmla="*/ 223 w 228" name="T32"/>
              <a:gd fmla="*/ 128 h 19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93" w="228">
                <a:moveTo>
                  <a:pt x="223" y="128"/>
                </a:moveTo>
                <a:cubicBezTo>
                  <a:pt x="220" y="131"/>
                  <a:pt x="216" y="132"/>
                  <a:pt x="213" y="132"/>
                </a:cubicBezTo>
                <a:cubicBezTo>
                  <a:pt x="209" y="132"/>
                  <a:pt x="206" y="131"/>
                  <a:pt x="203" y="128"/>
                </a:cubicBezTo>
                <a:cubicBezTo>
                  <a:pt x="199" y="124"/>
                  <a:pt x="199" y="124"/>
                  <a:pt x="199" y="124"/>
                </a:cubicBezTo>
                <a:cubicBezTo>
                  <a:pt x="199" y="193"/>
                  <a:pt x="199" y="193"/>
                  <a:pt x="199" y="193"/>
                </a:cubicBezTo>
                <a:cubicBezTo>
                  <a:pt x="142" y="193"/>
                  <a:pt x="142" y="193"/>
                  <a:pt x="142" y="193"/>
                </a:cubicBezTo>
                <a:cubicBezTo>
                  <a:pt x="142" y="122"/>
                  <a:pt x="142" y="122"/>
                  <a:pt x="142" y="122"/>
                </a:cubicBezTo>
                <a:cubicBezTo>
                  <a:pt x="86" y="122"/>
                  <a:pt x="86" y="122"/>
                  <a:pt x="86" y="122"/>
                </a:cubicBezTo>
                <a:cubicBezTo>
                  <a:pt x="86" y="193"/>
                  <a:pt x="86" y="193"/>
                  <a:pt x="86" y="193"/>
                </a:cubicBezTo>
                <a:cubicBezTo>
                  <a:pt x="29" y="193"/>
                  <a:pt x="29" y="193"/>
                  <a:pt x="29" y="193"/>
                </a:cubicBezTo>
                <a:cubicBezTo>
                  <a:pt x="29" y="124"/>
                  <a:pt x="29" y="124"/>
                  <a:pt x="29" y="124"/>
                </a:cubicBezTo>
                <a:cubicBezTo>
                  <a:pt x="25" y="128"/>
                  <a:pt x="25" y="128"/>
                  <a:pt x="25" y="128"/>
                </a:cubicBezTo>
                <a:cubicBezTo>
                  <a:pt x="20" y="134"/>
                  <a:pt x="11" y="134"/>
                  <a:pt x="5" y="128"/>
                </a:cubicBezTo>
                <a:cubicBezTo>
                  <a:pt x="0" y="123"/>
                  <a:pt x="0" y="114"/>
                  <a:pt x="5" y="108"/>
                </a:cubicBezTo>
                <a:cubicBezTo>
                  <a:pt x="114" y="0"/>
                  <a:pt x="114" y="0"/>
                  <a:pt x="114" y="0"/>
                </a:cubicBezTo>
                <a:cubicBezTo>
                  <a:pt x="223" y="108"/>
                  <a:pt x="223" y="108"/>
                  <a:pt x="223" y="108"/>
                </a:cubicBezTo>
                <a:cubicBezTo>
                  <a:pt x="228" y="114"/>
                  <a:pt x="228" y="123"/>
                  <a:pt x="223" y="128"/>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63" name="Freeform 13">
            <a:extLst>
              <a:ext uri="{FF2B5EF4-FFF2-40B4-BE49-F238E27FC236}">
                <a16:creationId xmlns:a16="http://schemas.microsoft.com/office/drawing/2014/main" id="{460F8141-100B-45A8-BC6C-345F116C7E85}"/>
              </a:ext>
            </a:extLst>
          </p:cNvPr>
          <p:cNvSpPr>
            <a:spLocks noEditPoints="1"/>
          </p:cNvSpPr>
          <p:nvPr/>
        </p:nvSpPr>
        <p:spPr bwMode="auto">
          <a:xfrm>
            <a:off x="5526047" y="2615025"/>
            <a:ext cx="448628" cy="422920"/>
          </a:xfrm>
          <a:custGeom>
            <a:gdLst>
              <a:gd fmla="*/ 113 w 226" name="T0"/>
              <a:gd fmla="*/ 114 h 213" name="T1"/>
              <a:gd fmla="*/ 104 w 226" name="T2"/>
              <a:gd fmla="*/ 111 h 213" name="T3"/>
              <a:gd fmla="*/ 102 w 226" name="T4"/>
              <a:gd fmla="*/ 91 h 213" name="T5"/>
              <a:gd fmla="*/ 173 w 226" name="T6"/>
              <a:gd fmla="*/ 6 h 213" name="T7"/>
              <a:gd fmla="*/ 192 w 226" name="T8"/>
              <a:gd fmla="*/ 5 h 213" name="T9"/>
              <a:gd fmla="*/ 194 w 226" name="T10"/>
              <a:gd fmla="*/ 24 h 213" name="T11"/>
              <a:gd fmla="*/ 124 w 226" name="T12"/>
              <a:gd fmla="*/ 109 h 213" name="T13"/>
              <a:gd fmla="*/ 113 w 226" name="T14"/>
              <a:gd fmla="*/ 114 h 213" name="T15"/>
              <a:gd fmla="*/ 226 w 226" name="T16"/>
              <a:gd fmla="*/ 100 h 213" name="T17"/>
              <a:gd fmla="*/ 226 w 226" name="T18"/>
              <a:gd fmla="*/ 114 h 213" name="T19"/>
              <a:gd fmla="*/ 212 w 226" name="T20"/>
              <a:gd fmla="*/ 128 h 213" name="T21"/>
              <a:gd fmla="*/ 197 w 226" name="T22"/>
              <a:gd fmla="*/ 213 h 213" name="T23"/>
              <a:gd fmla="*/ 28 w 226" name="T24"/>
              <a:gd fmla="*/ 213 h 213" name="T25"/>
              <a:gd fmla="*/ 14 w 226" name="T26"/>
              <a:gd fmla="*/ 128 h 213" name="T27"/>
              <a:gd fmla="*/ 0 w 226" name="T28"/>
              <a:gd fmla="*/ 114 h 213" name="T29"/>
              <a:gd fmla="*/ 0 w 226" name="T30"/>
              <a:gd fmla="*/ 100 h 213" name="T31"/>
              <a:gd fmla="*/ 14 w 226" name="T32"/>
              <a:gd fmla="*/ 86 h 213" name="T33"/>
              <a:gd fmla="*/ 97 w 226" name="T34"/>
              <a:gd fmla="*/ 86 h 213" name="T35"/>
              <a:gd fmla="*/ 97 w 226" name="T36"/>
              <a:gd fmla="*/ 86 h 213" name="T37"/>
              <a:gd fmla="*/ 99 w 226" name="T38"/>
              <a:gd fmla="*/ 116 h 213" name="T39"/>
              <a:gd fmla="*/ 113 w 226" name="T40"/>
              <a:gd fmla="*/ 121 h 213" name="T41"/>
              <a:gd fmla="*/ 129 w 226" name="T42"/>
              <a:gd fmla="*/ 114 h 213" name="T43"/>
              <a:gd fmla="*/ 152 w 226" name="T44"/>
              <a:gd fmla="*/ 86 h 213" name="T45"/>
              <a:gd fmla="*/ 212 w 226" name="T46"/>
              <a:gd fmla="*/ 86 h 213" name="T47"/>
              <a:gd fmla="*/ 226 w 226" name="T48"/>
              <a:gd fmla="*/ 100 h 213" name="T49"/>
              <a:gd fmla="*/ 63 w 226" name="T50"/>
              <a:gd fmla="*/ 149 h 213" name="T51"/>
              <a:gd fmla="*/ 56 w 226" name="T52"/>
              <a:gd fmla="*/ 142 h 213" name="T53"/>
              <a:gd fmla="*/ 49 w 226" name="T54"/>
              <a:gd fmla="*/ 149 h 213" name="T55"/>
              <a:gd fmla="*/ 49 w 226" name="T56"/>
              <a:gd fmla="*/ 192 h 213" name="T57"/>
              <a:gd fmla="*/ 56 w 226" name="T58"/>
              <a:gd fmla="*/ 199 h 213" name="T59"/>
              <a:gd fmla="*/ 63 w 226" name="T60"/>
              <a:gd fmla="*/ 192 h 213" name="T61"/>
              <a:gd fmla="*/ 63 w 226" name="T62"/>
              <a:gd fmla="*/ 149 h 213" name="T63"/>
              <a:gd fmla="*/ 92 w 226" name="T64"/>
              <a:gd fmla="*/ 149 h 213" name="T65"/>
              <a:gd fmla="*/ 85 w 226" name="T66"/>
              <a:gd fmla="*/ 142 h 213" name="T67"/>
              <a:gd fmla="*/ 78 w 226" name="T68"/>
              <a:gd fmla="*/ 149 h 213" name="T69"/>
              <a:gd fmla="*/ 78 w 226" name="T70"/>
              <a:gd fmla="*/ 192 h 213" name="T71"/>
              <a:gd fmla="*/ 85 w 226" name="T72"/>
              <a:gd fmla="*/ 199 h 213" name="T73"/>
              <a:gd fmla="*/ 92 w 226" name="T74"/>
              <a:gd fmla="*/ 192 h 213" name="T75"/>
              <a:gd fmla="*/ 92 w 226" name="T76"/>
              <a:gd fmla="*/ 149 h 213" name="T77"/>
              <a:gd fmla="*/ 120 w 226" name="T78"/>
              <a:gd fmla="*/ 149 h 213" name="T79"/>
              <a:gd fmla="*/ 113 w 226" name="T80"/>
              <a:gd fmla="*/ 142 h 213" name="T81"/>
              <a:gd fmla="*/ 106 w 226" name="T82"/>
              <a:gd fmla="*/ 149 h 213" name="T83"/>
              <a:gd fmla="*/ 106 w 226" name="T84"/>
              <a:gd fmla="*/ 192 h 213" name="T85"/>
              <a:gd fmla="*/ 113 w 226" name="T86"/>
              <a:gd fmla="*/ 199 h 213" name="T87"/>
              <a:gd fmla="*/ 120 w 226" name="T88"/>
              <a:gd fmla="*/ 192 h 213" name="T89"/>
              <a:gd fmla="*/ 120 w 226" name="T90"/>
              <a:gd fmla="*/ 149 h 213" name="T91"/>
              <a:gd fmla="*/ 148 w 226" name="T92"/>
              <a:gd fmla="*/ 149 h 213" name="T93"/>
              <a:gd fmla="*/ 141 w 226" name="T94"/>
              <a:gd fmla="*/ 142 h 213" name="T95"/>
              <a:gd fmla="*/ 134 w 226" name="T96"/>
              <a:gd fmla="*/ 149 h 213" name="T97"/>
              <a:gd fmla="*/ 134 w 226" name="T98"/>
              <a:gd fmla="*/ 192 h 213" name="T99"/>
              <a:gd fmla="*/ 141 w 226" name="T100"/>
              <a:gd fmla="*/ 199 h 213" name="T101"/>
              <a:gd fmla="*/ 148 w 226" name="T102"/>
              <a:gd fmla="*/ 192 h 213" name="T103"/>
              <a:gd fmla="*/ 148 w 226" name="T104"/>
              <a:gd fmla="*/ 149 h 213" name="T105"/>
              <a:gd fmla="*/ 176 w 226" name="T106"/>
              <a:gd fmla="*/ 149 h 213" name="T107"/>
              <a:gd fmla="*/ 169 w 226" name="T108"/>
              <a:gd fmla="*/ 142 h 213" name="T109"/>
              <a:gd fmla="*/ 162 w 226" name="T110"/>
              <a:gd fmla="*/ 149 h 213" name="T111"/>
              <a:gd fmla="*/ 162 w 226" name="T112"/>
              <a:gd fmla="*/ 192 h 213" name="T113"/>
              <a:gd fmla="*/ 169 w 226" name="T114"/>
              <a:gd fmla="*/ 199 h 213" name="T115"/>
              <a:gd fmla="*/ 176 w 226" name="T116"/>
              <a:gd fmla="*/ 192 h 213" name="T117"/>
              <a:gd fmla="*/ 176 w 226" name="T118"/>
              <a:gd fmla="*/ 149 h 213"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13" w="226">
                <a:moveTo>
                  <a:pt x="113" y="114"/>
                </a:moveTo>
                <a:cubicBezTo>
                  <a:pt x="110" y="114"/>
                  <a:pt x="106" y="113"/>
                  <a:pt x="104" y="111"/>
                </a:cubicBezTo>
                <a:cubicBezTo>
                  <a:pt x="98" y="106"/>
                  <a:pt x="97" y="97"/>
                  <a:pt x="102" y="91"/>
                </a:cubicBezTo>
                <a:cubicBezTo>
                  <a:pt x="173" y="6"/>
                  <a:pt x="173" y="6"/>
                  <a:pt x="173" y="6"/>
                </a:cubicBezTo>
                <a:cubicBezTo>
                  <a:pt x="177" y="0"/>
                  <a:pt x="186" y="0"/>
                  <a:pt x="192" y="5"/>
                </a:cubicBezTo>
                <a:cubicBezTo>
                  <a:pt x="198" y="10"/>
                  <a:pt x="199" y="18"/>
                  <a:pt x="194" y="24"/>
                </a:cubicBezTo>
                <a:cubicBezTo>
                  <a:pt x="124" y="109"/>
                  <a:pt x="124" y="109"/>
                  <a:pt x="124" y="109"/>
                </a:cubicBezTo>
                <a:cubicBezTo>
                  <a:pt x="121" y="112"/>
                  <a:pt x="117" y="114"/>
                  <a:pt x="113" y="114"/>
                </a:cubicBezTo>
                <a:moveTo>
                  <a:pt x="226" y="100"/>
                </a:moveTo>
                <a:cubicBezTo>
                  <a:pt x="226" y="114"/>
                  <a:pt x="226" y="114"/>
                  <a:pt x="226" y="114"/>
                </a:cubicBezTo>
                <a:cubicBezTo>
                  <a:pt x="226" y="122"/>
                  <a:pt x="219" y="128"/>
                  <a:pt x="212" y="128"/>
                </a:cubicBezTo>
                <a:cubicBezTo>
                  <a:pt x="197" y="213"/>
                  <a:pt x="197" y="213"/>
                  <a:pt x="197" y="213"/>
                </a:cubicBezTo>
                <a:cubicBezTo>
                  <a:pt x="28" y="213"/>
                  <a:pt x="28" y="213"/>
                  <a:pt x="28" y="213"/>
                </a:cubicBezTo>
                <a:cubicBezTo>
                  <a:pt x="14" y="128"/>
                  <a:pt x="14" y="128"/>
                  <a:pt x="14" y="128"/>
                </a:cubicBezTo>
                <a:cubicBezTo>
                  <a:pt x="6" y="128"/>
                  <a:pt x="0" y="122"/>
                  <a:pt x="0" y="114"/>
                </a:cubicBezTo>
                <a:cubicBezTo>
                  <a:pt x="0" y="100"/>
                  <a:pt x="0" y="100"/>
                  <a:pt x="0" y="100"/>
                </a:cubicBezTo>
                <a:cubicBezTo>
                  <a:pt x="0" y="92"/>
                  <a:pt x="6" y="86"/>
                  <a:pt x="14" y="86"/>
                </a:cubicBezTo>
                <a:cubicBezTo>
                  <a:pt x="97" y="86"/>
                  <a:pt x="97" y="86"/>
                  <a:pt x="97" y="86"/>
                </a:cubicBezTo>
                <a:cubicBezTo>
                  <a:pt x="97" y="86"/>
                  <a:pt x="97" y="86"/>
                  <a:pt x="97" y="86"/>
                </a:cubicBezTo>
                <a:cubicBezTo>
                  <a:pt x="89" y="95"/>
                  <a:pt x="90" y="109"/>
                  <a:pt x="99" y="116"/>
                </a:cubicBezTo>
                <a:cubicBezTo>
                  <a:pt x="103" y="119"/>
                  <a:pt x="108" y="121"/>
                  <a:pt x="113" y="121"/>
                </a:cubicBezTo>
                <a:cubicBezTo>
                  <a:pt x="119" y="121"/>
                  <a:pt x="125" y="118"/>
                  <a:pt x="129" y="114"/>
                </a:cubicBezTo>
                <a:cubicBezTo>
                  <a:pt x="152" y="86"/>
                  <a:pt x="152" y="86"/>
                  <a:pt x="152" y="86"/>
                </a:cubicBezTo>
                <a:cubicBezTo>
                  <a:pt x="212" y="86"/>
                  <a:pt x="212" y="86"/>
                  <a:pt x="212" y="86"/>
                </a:cubicBezTo>
                <a:cubicBezTo>
                  <a:pt x="219" y="86"/>
                  <a:pt x="226" y="92"/>
                  <a:pt x="226" y="100"/>
                </a:cubicBezTo>
                <a:close/>
                <a:moveTo>
                  <a:pt x="63" y="149"/>
                </a:moveTo>
                <a:cubicBezTo>
                  <a:pt x="63" y="145"/>
                  <a:pt x="60" y="142"/>
                  <a:pt x="56" y="142"/>
                </a:cubicBezTo>
                <a:cubicBezTo>
                  <a:pt x="53" y="142"/>
                  <a:pt x="49" y="145"/>
                  <a:pt x="49" y="149"/>
                </a:cubicBezTo>
                <a:cubicBezTo>
                  <a:pt x="49" y="192"/>
                  <a:pt x="49" y="192"/>
                  <a:pt x="49" y="192"/>
                </a:cubicBezTo>
                <a:cubicBezTo>
                  <a:pt x="49" y="196"/>
                  <a:pt x="53" y="199"/>
                  <a:pt x="56" y="199"/>
                </a:cubicBezTo>
                <a:cubicBezTo>
                  <a:pt x="60" y="199"/>
                  <a:pt x="63" y="196"/>
                  <a:pt x="63" y="192"/>
                </a:cubicBezTo>
                <a:lnTo>
                  <a:pt x="63" y="149"/>
                </a:lnTo>
                <a:close/>
                <a:moveTo>
                  <a:pt x="92" y="149"/>
                </a:moveTo>
                <a:cubicBezTo>
                  <a:pt x="92" y="145"/>
                  <a:pt x="89" y="142"/>
                  <a:pt x="85" y="142"/>
                </a:cubicBezTo>
                <a:cubicBezTo>
                  <a:pt x="81" y="142"/>
                  <a:pt x="78" y="145"/>
                  <a:pt x="78" y="149"/>
                </a:cubicBezTo>
                <a:cubicBezTo>
                  <a:pt x="78" y="192"/>
                  <a:pt x="78" y="192"/>
                  <a:pt x="78" y="192"/>
                </a:cubicBezTo>
                <a:cubicBezTo>
                  <a:pt x="78" y="196"/>
                  <a:pt x="81" y="199"/>
                  <a:pt x="85" y="199"/>
                </a:cubicBezTo>
                <a:cubicBezTo>
                  <a:pt x="89" y="199"/>
                  <a:pt x="92" y="196"/>
                  <a:pt x="92" y="192"/>
                </a:cubicBezTo>
                <a:lnTo>
                  <a:pt x="92" y="149"/>
                </a:lnTo>
                <a:close/>
                <a:moveTo>
                  <a:pt x="120" y="149"/>
                </a:moveTo>
                <a:cubicBezTo>
                  <a:pt x="120" y="145"/>
                  <a:pt x="117" y="142"/>
                  <a:pt x="113" y="142"/>
                </a:cubicBezTo>
                <a:cubicBezTo>
                  <a:pt x="109" y="142"/>
                  <a:pt x="106" y="145"/>
                  <a:pt x="106" y="149"/>
                </a:cubicBezTo>
                <a:cubicBezTo>
                  <a:pt x="106" y="192"/>
                  <a:pt x="106" y="192"/>
                  <a:pt x="106" y="192"/>
                </a:cubicBezTo>
                <a:cubicBezTo>
                  <a:pt x="106" y="196"/>
                  <a:pt x="109" y="199"/>
                  <a:pt x="113" y="199"/>
                </a:cubicBezTo>
                <a:cubicBezTo>
                  <a:pt x="117" y="199"/>
                  <a:pt x="120" y="196"/>
                  <a:pt x="120" y="192"/>
                </a:cubicBezTo>
                <a:lnTo>
                  <a:pt x="120" y="149"/>
                </a:lnTo>
                <a:close/>
                <a:moveTo>
                  <a:pt x="148" y="149"/>
                </a:moveTo>
                <a:cubicBezTo>
                  <a:pt x="148" y="145"/>
                  <a:pt x="145" y="142"/>
                  <a:pt x="141" y="142"/>
                </a:cubicBezTo>
                <a:cubicBezTo>
                  <a:pt x="137" y="142"/>
                  <a:pt x="134" y="145"/>
                  <a:pt x="134" y="149"/>
                </a:cubicBezTo>
                <a:cubicBezTo>
                  <a:pt x="134" y="192"/>
                  <a:pt x="134" y="192"/>
                  <a:pt x="134" y="192"/>
                </a:cubicBezTo>
                <a:cubicBezTo>
                  <a:pt x="134" y="196"/>
                  <a:pt x="137" y="199"/>
                  <a:pt x="141" y="199"/>
                </a:cubicBezTo>
                <a:cubicBezTo>
                  <a:pt x="145" y="199"/>
                  <a:pt x="148" y="196"/>
                  <a:pt x="148" y="192"/>
                </a:cubicBezTo>
                <a:lnTo>
                  <a:pt x="148" y="149"/>
                </a:lnTo>
                <a:close/>
                <a:moveTo>
                  <a:pt x="176" y="149"/>
                </a:moveTo>
                <a:cubicBezTo>
                  <a:pt x="176" y="145"/>
                  <a:pt x="173" y="142"/>
                  <a:pt x="169" y="142"/>
                </a:cubicBezTo>
                <a:cubicBezTo>
                  <a:pt x="165" y="142"/>
                  <a:pt x="162" y="145"/>
                  <a:pt x="162" y="149"/>
                </a:cubicBezTo>
                <a:cubicBezTo>
                  <a:pt x="162" y="192"/>
                  <a:pt x="162" y="192"/>
                  <a:pt x="162" y="192"/>
                </a:cubicBezTo>
                <a:cubicBezTo>
                  <a:pt x="162" y="196"/>
                  <a:pt x="165" y="199"/>
                  <a:pt x="169" y="199"/>
                </a:cubicBezTo>
                <a:cubicBezTo>
                  <a:pt x="173" y="199"/>
                  <a:pt x="176" y="196"/>
                  <a:pt x="176" y="192"/>
                </a:cubicBezTo>
                <a:lnTo>
                  <a:pt x="176" y="14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64" name="TextBox 11">
            <a:extLst>
              <a:ext uri="{FF2B5EF4-FFF2-40B4-BE49-F238E27FC236}">
                <a16:creationId xmlns:a16="http://schemas.microsoft.com/office/drawing/2014/main" id="{E801760B-9733-4E46-9A2D-C4E77CB7752E}"/>
              </a:ext>
            </a:extLst>
          </p:cNvPr>
          <p:cNvSpPr txBox="1"/>
          <p:nvPr/>
        </p:nvSpPr>
        <p:spPr>
          <a:xfrm>
            <a:off x="4682777" y="1405286"/>
            <a:ext cx="2778670" cy="685800"/>
          </a:xfrm>
          <a:prstGeom prst="rect">
            <a:avLst/>
          </a:prstGeom>
          <a:noFill/>
        </p:spPr>
        <p:txBody>
          <a:bodyPr rtlCol="0" wrap="square">
            <a:spAutoFit/>
          </a:bodyPr>
          <a:lstStyle/>
          <a:p>
            <a:pPr>
              <a:lnSpc>
                <a:spcPct val="130000"/>
              </a:lnSpc>
            </a:pPr>
            <a:r>
              <a:rPr altLang="en-US" lang="zh-CN" sz="1000">
                <a:solidFill>
                  <a:schemeClr val="bg1">
                    <a:lumMod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您的内容打在这里，或者通过复制您的文本后，在此框中选择粘贴，并选择只保留文字。您的内容打在这里，或者通过通过复制您的文本。</a:t>
            </a:r>
          </a:p>
        </p:txBody>
      </p:sp>
      <p:sp>
        <p:nvSpPr>
          <p:cNvPr id="65" name="TextBox 11">
            <a:extLst>
              <a:ext uri="{FF2B5EF4-FFF2-40B4-BE49-F238E27FC236}">
                <a16:creationId xmlns:a16="http://schemas.microsoft.com/office/drawing/2014/main" id="{FB3D5142-42D0-4558-B91A-641304A3281B}"/>
              </a:ext>
            </a:extLst>
          </p:cNvPr>
          <p:cNvSpPr txBox="1"/>
          <p:nvPr/>
        </p:nvSpPr>
        <p:spPr>
          <a:xfrm>
            <a:off x="7732520" y="2694066"/>
            <a:ext cx="2243977" cy="883920"/>
          </a:xfrm>
          <a:prstGeom prst="rect">
            <a:avLst/>
          </a:prstGeom>
          <a:noFill/>
        </p:spPr>
        <p:txBody>
          <a:bodyPr rtlCol="0" wrap="square">
            <a:spAutoFit/>
          </a:bodyPr>
          <a:lstStyle/>
          <a:p>
            <a:pPr>
              <a:lnSpc>
                <a:spcPct val="130000"/>
              </a:lnSpc>
            </a:pPr>
            <a:r>
              <a:rPr altLang="en-US" lang="zh-CN" sz="1000">
                <a:solidFill>
                  <a:schemeClr val="bg1">
                    <a:lumMod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您的内容打在这里，或者通过复制您的文本后，在此框中选择粘贴，并选择只保留文字。您的内容打在这里，或者通过通过复制您的文本。</a:t>
            </a:r>
          </a:p>
        </p:txBody>
      </p:sp>
      <p:sp>
        <p:nvSpPr>
          <p:cNvPr id="66" name="TextBox 11">
            <a:extLst>
              <a:ext uri="{FF2B5EF4-FFF2-40B4-BE49-F238E27FC236}">
                <a16:creationId xmlns:a16="http://schemas.microsoft.com/office/drawing/2014/main" id="{6B0885E7-68C8-4C26-AB94-2659AC66EBC4}"/>
              </a:ext>
            </a:extLst>
          </p:cNvPr>
          <p:cNvSpPr txBox="1"/>
          <p:nvPr/>
        </p:nvSpPr>
        <p:spPr>
          <a:xfrm>
            <a:off x="7732520" y="4310443"/>
            <a:ext cx="2243977" cy="883920"/>
          </a:xfrm>
          <a:prstGeom prst="rect">
            <a:avLst/>
          </a:prstGeom>
          <a:noFill/>
        </p:spPr>
        <p:txBody>
          <a:bodyPr rtlCol="0" wrap="square">
            <a:spAutoFit/>
          </a:bodyPr>
          <a:lstStyle/>
          <a:p>
            <a:pPr>
              <a:lnSpc>
                <a:spcPct val="130000"/>
              </a:lnSpc>
            </a:pPr>
            <a:r>
              <a:rPr altLang="en-US" lang="zh-CN" sz="1000">
                <a:solidFill>
                  <a:schemeClr val="bg1">
                    <a:lumMod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您的内容打在这里，或者通过复制您的文本后，在此框中选择粘贴，并选择只保留文字。您的内容打在这里，或者通过通过复制您的文本。</a:t>
            </a:r>
          </a:p>
        </p:txBody>
      </p:sp>
      <p:sp>
        <p:nvSpPr>
          <p:cNvPr id="67" name="TextBox 11">
            <a:extLst>
              <a:ext uri="{FF2B5EF4-FFF2-40B4-BE49-F238E27FC236}">
                <a16:creationId xmlns:a16="http://schemas.microsoft.com/office/drawing/2014/main" id="{7D51610C-C51C-480B-B8F3-16E400A634D8}"/>
              </a:ext>
            </a:extLst>
          </p:cNvPr>
          <p:cNvSpPr txBox="1"/>
          <p:nvPr/>
        </p:nvSpPr>
        <p:spPr>
          <a:xfrm>
            <a:off x="4500282" y="5760374"/>
            <a:ext cx="2958588" cy="685800"/>
          </a:xfrm>
          <a:prstGeom prst="rect">
            <a:avLst/>
          </a:prstGeom>
          <a:noFill/>
        </p:spPr>
        <p:txBody>
          <a:bodyPr rtlCol="0" wrap="square">
            <a:spAutoFit/>
          </a:bodyPr>
          <a:lstStyle/>
          <a:p>
            <a:pPr>
              <a:lnSpc>
                <a:spcPct val="130000"/>
              </a:lnSpc>
            </a:pPr>
            <a:r>
              <a:rPr altLang="en-US" lang="zh-CN" sz="1000">
                <a:solidFill>
                  <a:schemeClr val="bg1">
                    <a:lumMod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您的内容打在这里，或者通过复制您的文本后，在此框中选择粘贴，并选择只保留文字。您的内容打在这里，或者通过通过复制您的文本。</a:t>
            </a:r>
          </a:p>
        </p:txBody>
      </p:sp>
      <p:sp>
        <p:nvSpPr>
          <p:cNvPr id="68" name="TextBox 11">
            <a:extLst>
              <a:ext uri="{FF2B5EF4-FFF2-40B4-BE49-F238E27FC236}">
                <a16:creationId xmlns:a16="http://schemas.microsoft.com/office/drawing/2014/main" id="{76FBF9E3-E4E4-42FC-9A57-874B8CBC59FB}"/>
              </a:ext>
            </a:extLst>
          </p:cNvPr>
          <p:cNvSpPr txBox="1"/>
          <p:nvPr/>
        </p:nvSpPr>
        <p:spPr>
          <a:xfrm>
            <a:off x="1667385" y="2694066"/>
            <a:ext cx="2293318" cy="883920"/>
          </a:xfrm>
          <a:prstGeom prst="rect">
            <a:avLst/>
          </a:prstGeom>
          <a:noFill/>
        </p:spPr>
        <p:txBody>
          <a:bodyPr rtlCol="0" wrap="square">
            <a:spAutoFit/>
          </a:bodyPr>
          <a:lstStyle/>
          <a:p>
            <a:pPr>
              <a:lnSpc>
                <a:spcPct val="130000"/>
              </a:lnSpc>
            </a:pPr>
            <a:r>
              <a:rPr altLang="en-US" lang="zh-CN" sz="1000">
                <a:solidFill>
                  <a:schemeClr val="bg1">
                    <a:lumMod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您的内容打在这里，或者通过复制您的文本后，在此框中选择粘贴，并选择只保留文字。您的内容打在这里，或者通过通过复制您的文本。</a:t>
            </a:r>
          </a:p>
        </p:txBody>
      </p:sp>
      <p:sp>
        <p:nvSpPr>
          <p:cNvPr id="69" name="TextBox 11">
            <a:extLst>
              <a:ext uri="{FF2B5EF4-FFF2-40B4-BE49-F238E27FC236}">
                <a16:creationId xmlns:a16="http://schemas.microsoft.com/office/drawing/2014/main" id="{F7D51724-7010-4EBA-A5F4-EBF7A69ECF75}"/>
              </a:ext>
            </a:extLst>
          </p:cNvPr>
          <p:cNvSpPr txBox="1"/>
          <p:nvPr/>
        </p:nvSpPr>
        <p:spPr>
          <a:xfrm>
            <a:off x="1667385" y="4310443"/>
            <a:ext cx="2293318" cy="883920"/>
          </a:xfrm>
          <a:prstGeom prst="rect">
            <a:avLst/>
          </a:prstGeom>
          <a:noFill/>
        </p:spPr>
        <p:txBody>
          <a:bodyPr rtlCol="0" wrap="square">
            <a:spAutoFit/>
          </a:bodyPr>
          <a:lstStyle/>
          <a:p>
            <a:pPr>
              <a:lnSpc>
                <a:spcPct val="130000"/>
              </a:lnSpc>
            </a:pPr>
            <a:r>
              <a:rPr altLang="en-US" lang="zh-CN" sz="1000">
                <a:solidFill>
                  <a:schemeClr val="bg1">
                    <a:lumMod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您的内容打在这里，或者通过复制您的文本后，在此框中选择粘贴，并选择只保留文字。您的内容打在这里，或者通过通过复制您的文本。</a:t>
            </a:r>
          </a:p>
        </p:txBody>
      </p:sp>
      <p:sp>
        <p:nvSpPr>
          <p:cNvPr id="70" name="Freeform 5">
            <a:extLst>
              <a:ext uri="{FF2B5EF4-FFF2-40B4-BE49-F238E27FC236}">
                <a16:creationId xmlns:a16="http://schemas.microsoft.com/office/drawing/2014/main" id="{DA490423-C357-41A5-87B8-04F98D45139A}"/>
              </a:ext>
            </a:extLst>
          </p:cNvPr>
          <p:cNvSpPr/>
          <p:nvPr/>
        </p:nvSpPr>
        <p:spPr bwMode="auto">
          <a:xfrm>
            <a:off x="6124104" y="3944319"/>
            <a:ext cx="1232587" cy="1095512"/>
          </a:xfrm>
          <a:custGeom>
            <a:gdLst>
              <a:gd fmla="*/ 145 w 477" name="T0"/>
              <a:gd fmla="*/ 0 h 423" name="T1"/>
              <a:gd fmla="*/ 331 w 477" name="T2"/>
              <a:gd fmla="*/ 0 h 423" name="T3"/>
              <a:gd fmla="*/ 375 w 477" name="T4"/>
              <a:gd fmla="*/ 25 h 423" name="T5"/>
              <a:gd fmla="*/ 468 w 477" name="T6"/>
              <a:gd fmla="*/ 186 h 423" name="T7"/>
              <a:gd fmla="*/ 468 w 477" name="T8"/>
              <a:gd fmla="*/ 237 h 423" name="T9"/>
              <a:gd fmla="*/ 375 w 477" name="T10"/>
              <a:gd fmla="*/ 398 h 423" name="T11"/>
              <a:gd fmla="*/ 331 w 477" name="T12"/>
              <a:gd fmla="*/ 423 h 423" name="T13"/>
              <a:gd fmla="*/ 146 w 477" name="T14"/>
              <a:gd fmla="*/ 423 h 423" name="T15"/>
              <a:gd fmla="*/ 101 w 477" name="T16"/>
              <a:gd fmla="*/ 398 h 423" name="T17"/>
              <a:gd fmla="*/ 55 w 477" name="T18"/>
              <a:gd fmla="*/ 317 h 423" name="T19"/>
              <a:gd fmla="*/ 9 w 477" name="T20"/>
              <a:gd fmla="*/ 237 h 423" name="T21"/>
              <a:gd fmla="*/ 9 w 477" name="T22"/>
              <a:gd fmla="*/ 186 h 423" name="T23"/>
              <a:gd fmla="*/ 101 w 477" name="T24"/>
              <a:gd fmla="*/ 25 h 423" name="T25"/>
              <a:gd fmla="*/ 145 w 477" name="T26"/>
              <a:gd fmla="*/ 0 h 42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22" w="477">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chemeClr val="accent1">
              <a:lumMod val="60000"/>
              <a:lumOff val="40000"/>
            </a:schemeClr>
          </a:solidFill>
          <a:ln w="25400">
            <a:noFill/>
          </a:ln>
          <a:effectLst>
            <a:outerShdw algn="tl" blurRad="419100" dir="2700000" dist="838200" rotWithShape="0" sx="90000" sy="90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sz="1600">
              <a:solidFill>
                <a:schemeClr val="bg1"/>
              </a:solidFill>
              <a:latin typeface="+mj-ea"/>
              <a:ea typeface="+mj-ea"/>
            </a:endParaRPr>
          </a:p>
        </p:txBody>
      </p:sp>
      <p:sp>
        <p:nvSpPr>
          <p:cNvPr id="71" name="Freeform 5">
            <a:extLst>
              <a:ext uri="{FF2B5EF4-FFF2-40B4-BE49-F238E27FC236}">
                <a16:creationId xmlns:a16="http://schemas.microsoft.com/office/drawing/2014/main" id="{6C0087EC-CED6-47D7-AE70-8A071385568D}"/>
              </a:ext>
            </a:extLst>
          </p:cNvPr>
          <p:cNvSpPr/>
          <p:nvPr/>
        </p:nvSpPr>
        <p:spPr bwMode="auto">
          <a:xfrm>
            <a:off x="4145099" y="3944319"/>
            <a:ext cx="1232587" cy="1095512"/>
          </a:xfrm>
          <a:custGeom>
            <a:gdLst>
              <a:gd fmla="*/ 145 w 477" name="T0"/>
              <a:gd fmla="*/ 0 h 423" name="T1"/>
              <a:gd fmla="*/ 331 w 477" name="T2"/>
              <a:gd fmla="*/ 0 h 423" name="T3"/>
              <a:gd fmla="*/ 375 w 477" name="T4"/>
              <a:gd fmla="*/ 25 h 423" name="T5"/>
              <a:gd fmla="*/ 468 w 477" name="T6"/>
              <a:gd fmla="*/ 186 h 423" name="T7"/>
              <a:gd fmla="*/ 468 w 477" name="T8"/>
              <a:gd fmla="*/ 237 h 423" name="T9"/>
              <a:gd fmla="*/ 375 w 477" name="T10"/>
              <a:gd fmla="*/ 398 h 423" name="T11"/>
              <a:gd fmla="*/ 331 w 477" name="T12"/>
              <a:gd fmla="*/ 423 h 423" name="T13"/>
              <a:gd fmla="*/ 146 w 477" name="T14"/>
              <a:gd fmla="*/ 423 h 423" name="T15"/>
              <a:gd fmla="*/ 101 w 477" name="T16"/>
              <a:gd fmla="*/ 398 h 423" name="T17"/>
              <a:gd fmla="*/ 55 w 477" name="T18"/>
              <a:gd fmla="*/ 317 h 423" name="T19"/>
              <a:gd fmla="*/ 9 w 477" name="T20"/>
              <a:gd fmla="*/ 237 h 423" name="T21"/>
              <a:gd fmla="*/ 9 w 477" name="T22"/>
              <a:gd fmla="*/ 186 h 423" name="T23"/>
              <a:gd fmla="*/ 101 w 477" name="T24"/>
              <a:gd fmla="*/ 25 h 423" name="T25"/>
              <a:gd fmla="*/ 145 w 477" name="T26"/>
              <a:gd fmla="*/ 0 h 42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22" w="477">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chemeClr val="accent1">
              <a:lumMod val="60000"/>
              <a:lumOff val="40000"/>
            </a:schemeClr>
          </a:solidFill>
          <a:ln w="25400">
            <a:noFill/>
          </a:ln>
          <a:effectLst>
            <a:outerShdw algn="tl" blurRad="419100" dir="2700000" dist="838200" rotWithShape="0" sx="90000" sy="90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sz="1600">
              <a:solidFill>
                <a:schemeClr val="bg1"/>
              </a:solidFill>
              <a:latin typeface="+mj-ea"/>
              <a:ea typeface="+mj-ea"/>
            </a:endParaRPr>
          </a:p>
        </p:txBody>
      </p:sp>
      <p:sp>
        <p:nvSpPr>
          <p:cNvPr id="72" name="Freeform 6">
            <a:extLst>
              <a:ext uri="{FF2B5EF4-FFF2-40B4-BE49-F238E27FC236}">
                <a16:creationId xmlns:a16="http://schemas.microsoft.com/office/drawing/2014/main" id="{AB604A6E-2ACA-4AF4-A729-DC07E059FA40}"/>
              </a:ext>
            </a:extLst>
          </p:cNvPr>
          <p:cNvSpPr>
            <a:spLocks noEditPoints="1"/>
          </p:cNvSpPr>
          <p:nvPr/>
        </p:nvSpPr>
        <p:spPr bwMode="auto">
          <a:xfrm>
            <a:off x="6519815" y="4270664"/>
            <a:ext cx="441164" cy="442822"/>
          </a:xfrm>
          <a:custGeom>
            <a:gdLst>
              <a:gd fmla="*/ 107 w 225" name="T0"/>
              <a:gd fmla="*/ 116 h 226" name="T1"/>
              <a:gd fmla="*/ 163 w 225" name="T2"/>
              <a:gd fmla="*/ 214 h 226" name="T3"/>
              <a:gd fmla="*/ 113 w 225" name="T4"/>
              <a:gd fmla="*/ 226 h 226" name="T5"/>
              <a:gd fmla="*/ 0 w 225" name="T6"/>
              <a:gd fmla="*/ 113 h 226" name="T7"/>
              <a:gd fmla="*/ 106 w 225" name="T8"/>
              <a:gd fmla="*/ 0 h 226" name="T9"/>
              <a:gd fmla="*/ 106 w 225" name="T10"/>
              <a:gd fmla="*/ 113 h 226" name="T11"/>
              <a:gd fmla="*/ 107 w 225" name="T12"/>
              <a:gd fmla="*/ 116 h 226" name="T13"/>
              <a:gd fmla="*/ 225 w 225" name="T14"/>
              <a:gd fmla="*/ 106 h 226" name="T15"/>
              <a:gd fmla="*/ 120 w 225" name="T16"/>
              <a:gd fmla="*/ 106 h 226" name="T17"/>
              <a:gd fmla="*/ 120 w 225" name="T18"/>
              <a:gd fmla="*/ 0 h 226" name="T19"/>
              <a:gd fmla="*/ 225 w 225" name="T20"/>
              <a:gd fmla="*/ 106 h 226" name="T21"/>
              <a:gd fmla="*/ 134 w 225" name="T22"/>
              <a:gd fmla="*/ 92 h 226" name="T23"/>
              <a:gd fmla="*/ 209 w 225" name="T24"/>
              <a:gd fmla="*/ 92 h 226" name="T25"/>
              <a:gd fmla="*/ 134 w 225" name="T26"/>
              <a:gd fmla="*/ 16 h 226" name="T27"/>
              <a:gd fmla="*/ 134 w 225" name="T28"/>
              <a:gd fmla="*/ 92 h 226" name="T29"/>
              <a:gd fmla="*/ 175 w 225" name="T30"/>
              <a:gd fmla="*/ 207 h 226" name="T31"/>
              <a:gd fmla="*/ 225 w 225" name="T32"/>
              <a:gd fmla="*/ 120 h 226" name="T33"/>
              <a:gd fmla="*/ 125 w 225" name="T34"/>
              <a:gd fmla="*/ 120 h 226" name="T35"/>
              <a:gd fmla="*/ 175 w 225" name="T36"/>
              <a:gd fmla="*/ 207 h 22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26" w="225">
                <a:moveTo>
                  <a:pt x="107" y="116"/>
                </a:moveTo>
                <a:cubicBezTo>
                  <a:pt x="163" y="214"/>
                  <a:pt x="163" y="214"/>
                  <a:pt x="163" y="214"/>
                </a:cubicBezTo>
                <a:cubicBezTo>
                  <a:pt x="148" y="221"/>
                  <a:pt x="131" y="226"/>
                  <a:pt x="113" y="226"/>
                </a:cubicBezTo>
                <a:cubicBezTo>
                  <a:pt x="51" y="226"/>
                  <a:pt x="0" y="175"/>
                  <a:pt x="0" y="113"/>
                </a:cubicBezTo>
                <a:cubicBezTo>
                  <a:pt x="0" y="53"/>
                  <a:pt x="47" y="4"/>
                  <a:pt x="106" y="0"/>
                </a:cubicBezTo>
                <a:cubicBezTo>
                  <a:pt x="106" y="113"/>
                  <a:pt x="106" y="113"/>
                  <a:pt x="106" y="113"/>
                </a:cubicBezTo>
                <a:cubicBezTo>
                  <a:pt x="106" y="114"/>
                  <a:pt x="106" y="115"/>
                  <a:pt x="107" y="116"/>
                </a:cubicBezTo>
                <a:close/>
                <a:moveTo>
                  <a:pt x="225" y="106"/>
                </a:moveTo>
                <a:cubicBezTo>
                  <a:pt x="120" y="106"/>
                  <a:pt x="120" y="106"/>
                  <a:pt x="120" y="106"/>
                </a:cubicBezTo>
                <a:cubicBezTo>
                  <a:pt x="120" y="0"/>
                  <a:pt x="120" y="0"/>
                  <a:pt x="120" y="0"/>
                </a:cubicBezTo>
                <a:cubicBezTo>
                  <a:pt x="177" y="4"/>
                  <a:pt x="222" y="49"/>
                  <a:pt x="225" y="106"/>
                </a:cubicBezTo>
                <a:moveTo>
                  <a:pt x="134" y="92"/>
                </a:moveTo>
                <a:cubicBezTo>
                  <a:pt x="209" y="92"/>
                  <a:pt x="209" y="92"/>
                  <a:pt x="209" y="92"/>
                </a:cubicBezTo>
                <a:cubicBezTo>
                  <a:pt x="201" y="54"/>
                  <a:pt x="172" y="25"/>
                  <a:pt x="134" y="16"/>
                </a:cubicBezTo>
                <a:lnTo>
                  <a:pt x="134" y="92"/>
                </a:lnTo>
                <a:close/>
                <a:moveTo>
                  <a:pt x="175" y="207"/>
                </a:moveTo>
                <a:cubicBezTo>
                  <a:pt x="204" y="188"/>
                  <a:pt x="223" y="156"/>
                  <a:pt x="225" y="120"/>
                </a:cubicBezTo>
                <a:cubicBezTo>
                  <a:pt x="125" y="120"/>
                  <a:pt x="125" y="120"/>
                  <a:pt x="125" y="120"/>
                </a:cubicBezTo>
                <a:lnTo>
                  <a:pt x="175" y="2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73" name="Freeform 9">
            <a:extLst>
              <a:ext uri="{FF2B5EF4-FFF2-40B4-BE49-F238E27FC236}">
                <a16:creationId xmlns:a16="http://schemas.microsoft.com/office/drawing/2014/main" id="{C8BD890C-CBC7-4A55-ACD1-DEF21FC91076}"/>
              </a:ext>
            </a:extLst>
          </p:cNvPr>
          <p:cNvSpPr/>
          <p:nvPr/>
        </p:nvSpPr>
        <p:spPr bwMode="auto">
          <a:xfrm>
            <a:off x="4540810" y="4339077"/>
            <a:ext cx="441164" cy="305996"/>
          </a:xfrm>
          <a:custGeom>
            <a:gdLst>
              <a:gd fmla="*/ 211 w 225" name="T0"/>
              <a:gd fmla="*/ 0 h 156" name="T1"/>
              <a:gd fmla="*/ 169 w 225" name="T2"/>
              <a:gd fmla="*/ 0 h 156" name="T3"/>
              <a:gd fmla="*/ 155 w 225" name="T4"/>
              <a:gd fmla="*/ 15 h 156" name="T5"/>
              <a:gd fmla="*/ 42 w 225" name="T6"/>
              <a:gd fmla="*/ 15 h 156" name="T7"/>
              <a:gd fmla="*/ 42 w 225" name="T8"/>
              <a:gd fmla="*/ 29 h 156" name="T9"/>
              <a:gd fmla="*/ 208 w 225" name="T10"/>
              <a:gd fmla="*/ 29 h 156" name="T11"/>
              <a:gd fmla="*/ 189 w 225" name="T12"/>
              <a:gd fmla="*/ 124 h 156" name="T13"/>
              <a:gd fmla="*/ 169 w 225" name="T14"/>
              <a:gd fmla="*/ 43 h 156" name="T15"/>
              <a:gd fmla="*/ 0 w 225" name="T16"/>
              <a:gd fmla="*/ 43 h 156" name="T17"/>
              <a:gd fmla="*/ 28 w 225" name="T18"/>
              <a:gd fmla="*/ 156 h 156" name="T19"/>
              <a:gd fmla="*/ 197 w 225" name="T20"/>
              <a:gd fmla="*/ 156 h 156" name="T21"/>
              <a:gd fmla="*/ 225 w 225" name="T22"/>
              <a:gd fmla="*/ 15 h 156" name="T23"/>
              <a:gd fmla="*/ 211 w 225" name="T24"/>
              <a:gd fmla="*/ 0 h 15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56" w="225">
                <a:moveTo>
                  <a:pt x="211" y="0"/>
                </a:moveTo>
                <a:cubicBezTo>
                  <a:pt x="169" y="0"/>
                  <a:pt x="169" y="0"/>
                  <a:pt x="169" y="0"/>
                </a:cubicBezTo>
                <a:cubicBezTo>
                  <a:pt x="161" y="0"/>
                  <a:pt x="155" y="7"/>
                  <a:pt x="155" y="15"/>
                </a:cubicBezTo>
                <a:cubicBezTo>
                  <a:pt x="42" y="15"/>
                  <a:pt x="42" y="15"/>
                  <a:pt x="42" y="15"/>
                </a:cubicBezTo>
                <a:cubicBezTo>
                  <a:pt x="42" y="29"/>
                  <a:pt x="42" y="29"/>
                  <a:pt x="42" y="29"/>
                </a:cubicBezTo>
                <a:cubicBezTo>
                  <a:pt x="208" y="29"/>
                  <a:pt x="208" y="29"/>
                  <a:pt x="208" y="29"/>
                </a:cubicBezTo>
                <a:cubicBezTo>
                  <a:pt x="189" y="124"/>
                  <a:pt x="189" y="124"/>
                  <a:pt x="189" y="124"/>
                </a:cubicBezTo>
                <a:cubicBezTo>
                  <a:pt x="169" y="43"/>
                  <a:pt x="169" y="43"/>
                  <a:pt x="169" y="43"/>
                </a:cubicBezTo>
                <a:cubicBezTo>
                  <a:pt x="0" y="43"/>
                  <a:pt x="0" y="43"/>
                  <a:pt x="0" y="43"/>
                </a:cubicBezTo>
                <a:cubicBezTo>
                  <a:pt x="28" y="156"/>
                  <a:pt x="28" y="156"/>
                  <a:pt x="28" y="156"/>
                </a:cubicBezTo>
                <a:cubicBezTo>
                  <a:pt x="197" y="156"/>
                  <a:pt x="197" y="156"/>
                  <a:pt x="197" y="156"/>
                </a:cubicBezTo>
                <a:cubicBezTo>
                  <a:pt x="225" y="15"/>
                  <a:pt x="225" y="15"/>
                  <a:pt x="225" y="15"/>
                </a:cubicBezTo>
                <a:cubicBezTo>
                  <a:pt x="225" y="7"/>
                  <a:pt x="219" y="0"/>
                  <a:pt x="2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74" name="Freeform 5">
            <a:extLst>
              <a:ext uri="{FF2B5EF4-FFF2-40B4-BE49-F238E27FC236}">
                <a16:creationId xmlns:a16="http://schemas.microsoft.com/office/drawing/2014/main" id="{453B5168-6C23-49E5-80E7-05436E7375D0}"/>
              </a:ext>
            </a:extLst>
          </p:cNvPr>
          <p:cNvSpPr/>
          <p:nvPr/>
        </p:nvSpPr>
        <p:spPr bwMode="auto">
          <a:xfrm>
            <a:off x="5134068" y="4495858"/>
            <a:ext cx="1232587" cy="1095512"/>
          </a:xfrm>
          <a:custGeom>
            <a:gdLst>
              <a:gd fmla="*/ 145 w 477" name="T0"/>
              <a:gd fmla="*/ 0 h 423" name="T1"/>
              <a:gd fmla="*/ 331 w 477" name="T2"/>
              <a:gd fmla="*/ 0 h 423" name="T3"/>
              <a:gd fmla="*/ 375 w 477" name="T4"/>
              <a:gd fmla="*/ 25 h 423" name="T5"/>
              <a:gd fmla="*/ 468 w 477" name="T6"/>
              <a:gd fmla="*/ 186 h 423" name="T7"/>
              <a:gd fmla="*/ 468 w 477" name="T8"/>
              <a:gd fmla="*/ 237 h 423" name="T9"/>
              <a:gd fmla="*/ 375 w 477" name="T10"/>
              <a:gd fmla="*/ 398 h 423" name="T11"/>
              <a:gd fmla="*/ 331 w 477" name="T12"/>
              <a:gd fmla="*/ 423 h 423" name="T13"/>
              <a:gd fmla="*/ 146 w 477" name="T14"/>
              <a:gd fmla="*/ 423 h 423" name="T15"/>
              <a:gd fmla="*/ 101 w 477" name="T16"/>
              <a:gd fmla="*/ 398 h 423" name="T17"/>
              <a:gd fmla="*/ 55 w 477" name="T18"/>
              <a:gd fmla="*/ 317 h 423" name="T19"/>
              <a:gd fmla="*/ 9 w 477" name="T20"/>
              <a:gd fmla="*/ 237 h 423" name="T21"/>
              <a:gd fmla="*/ 9 w 477" name="T22"/>
              <a:gd fmla="*/ 186 h 423" name="T23"/>
              <a:gd fmla="*/ 101 w 477" name="T24"/>
              <a:gd fmla="*/ 25 h 423" name="T25"/>
              <a:gd fmla="*/ 145 w 477" name="T26"/>
              <a:gd fmla="*/ 0 h 42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22" w="477">
                <a:moveTo>
                  <a:pt x="145" y="0"/>
                </a:moveTo>
                <a:cubicBezTo>
                  <a:pt x="207" y="0"/>
                  <a:pt x="269" y="0"/>
                  <a:pt x="331" y="0"/>
                </a:cubicBezTo>
                <a:cubicBezTo>
                  <a:pt x="349" y="1"/>
                  <a:pt x="366" y="10"/>
                  <a:pt x="375" y="25"/>
                </a:cubicBezTo>
                <a:cubicBezTo>
                  <a:pt x="406" y="79"/>
                  <a:pt x="437" y="132"/>
                  <a:pt x="468" y="186"/>
                </a:cubicBezTo>
                <a:cubicBezTo>
                  <a:pt x="476" y="202"/>
                  <a:pt x="477" y="221"/>
                  <a:pt x="468" y="237"/>
                </a:cubicBezTo>
                <a:cubicBezTo>
                  <a:pt x="375" y="398"/>
                  <a:pt x="375" y="398"/>
                  <a:pt x="375" y="398"/>
                </a:cubicBezTo>
                <a:cubicBezTo>
                  <a:pt x="366" y="413"/>
                  <a:pt x="349" y="423"/>
                  <a:pt x="331" y="423"/>
                </a:cubicBezTo>
                <a:cubicBezTo>
                  <a:pt x="146" y="423"/>
                  <a:pt x="146" y="423"/>
                  <a:pt x="146" y="423"/>
                </a:cubicBezTo>
                <a:cubicBezTo>
                  <a:pt x="128" y="423"/>
                  <a:pt x="111" y="413"/>
                  <a:pt x="101" y="398"/>
                </a:cubicBezTo>
                <a:cubicBezTo>
                  <a:pt x="55" y="317"/>
                  <a:pt x="55" y="317"/>
                  <a:pt x="55" y="317"/>
                </a:cubicBezTo>
                <a:cubicBezTo>
                  <a:pt x="9" y="237"/>
                  <a:pt x="9" y="237"/>
                  <a:pt x="9" y="237"/>
                </a:cubicBezTo>
                <a:cubicBezTo>
                  <a:pt x="0" y="222"/>
                  <a:pt x="0" y="202"/>
                  <a:pt x="9" y="186"/>
                </a:cubicBezTo>
                <a:cubicBezTo>
                  <a:pt x="101" y="25"/>
                  <a:pt x="101" y="25"/>
                  <a:pt x="101" y="25"/>
                </a:cubicBezTo>
                <a:cubicBezTo>
                  <a:pt x="111" y="10"/>
                  <a:pt x="128" y="1"/>
                  <a:pt x="145" y="0"/>
                </a:cubicBezTo>
                <a:close/>
              </a:path>
            </a:pathLst>
          </a:custGeom>
          <a:solidFill>
            <a:schemeClr val="accent1">
              <a:lumMod val="60000"/>
              <a:lumOff val="40000"/>
            </a:schemeClr>
          </a:solidFill>
          <a:ln w="25400">
            <a:noFill/>
          </a:ln>
          <a:effectLst>
            <a:outerShdw algn="tl" blurRad="419100" dir="2700000" dist="838200" rotWithShape="0" sx="90000" sy="9000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sz="1600">
              <a:solidFill>
                <a:schemeClr val="bg1"/>
              </a:solidFill>
              <a:latin typeface="+mj-ea"/>
              <a:ea typeface="+mj-ea"/>
            </a:endParaRPr>
          </a:p>
        </p:txBody>
      </p:sp>
      <p:sp>
        <p:nvSpPr>
          <p:cNvPr id="75" name="Freeform 8">
            <a:extLst>
              <a:ext uri="{FF2B5EF4-FFF2-40B4-BE49-F238E27FC236}">
                <a16:creationId xmlns:a16="http://schemas.microsoft.com/office/drawing/2014/main" id="{9681E218-00EC-48F5-B523-35E3A81DEF3A}"/>
              </a:ext>
            </a:extLst>
          </p:cNvPr>
          <p:cNvSpPr/>
          <p:nvPr/>
        </p:nvSpPr>
        <p:spPr bwMode="auto">
          <a:xfrm>
            <a:off x="5551340" y="4866153"/>
            <a:ext cx="398042" cy="354922"/>
          </a:xfrm>
          <a:custGeom>
            <a:gdLst>
              <a:gd fmla="*/ 196 w 203" name="T0"/>
              <a:gd fmla="*/ 152 h 181" name="T1"/>
              <a:gd fmla="*/ 182 w 203" name="T2"/>
              <a:gd fmla="*/ 140 h 181" name="T3"/>
              <a:gd fmla="*/ 148 w 203" name="T4"/>
              <a:gd fmla="*/ 127 h 181" name="T5"/>
              <a:gd fmla="*/ 147 w 203" name="T6"/>
              <a:gd fmla="*/ 126 h 181" name="T7"/>
              <a:gd fmla="*/ 147 w 203" name="T8"/>
              <a:gd fmla="*/ 126 h 181" name="T9"/>
              <a:gd fmla="*/ 133 w 203" name="T10"/>
              <a:gd fmla="*/ 117 h 181" name="T11"/>
              <a:gd fmla="*/ 133 w 203" name="T12"/>
              <a:gd fmla="*/ 117 h 181" name="T13"/>
              <a:gd fmla="*/ 133 w 203" name="T14"/>
              <a:gd fmla="*/ 117 h 181" name="T15"/>
              <a:gd fmla="*/ 133 w 203" name="T16"/>
              <a:gd fmla="*/ 116 h 181" name="T17"/>
              <a:gd fmla="*/ 133 w 203" name="T18"/>
              <a:gd fmla="*/ 116 h 181" name="T19"/>
              <a:gd fmla="*/ 133 w 203" name="T20"/>
              <a:gd fmla="*/ 116 h 181" name="T21"/>
              <a:gd fmla="*/ 133 w 203" name="T22"/>
              <a:gd fmla="*/ 116 h 181" name="T23"/>
              <a:gd fmla="*/ 133 w 203" name="T24"/>
              <a:gd fmla="*/ 116 h 181" name="T25"/>
              <a:gd fmla="*/ 130 w 203" name="T26"/>
              <a:gd fmla="*/ 114 h 181" name="T27"/>
              <a:gd fmla="*/ 130 w 203" name="T28"/>
              <a:gd fmla="*/ 114 h 181" name="T29"/>
              <a:gd fmla="*/ 130 w 203" name="T30"/>
              <a:gd fmla="*/ 114 h 181" name="T31"/>
              <a:gd fmla="*/ 130 w 203" name="T32"/>
              <a:gd fmla="*/ 114 h 181" name="T33"/>
              <a:gd fmla="*/ 130 w 203" name="T34"/>
              <a:gd fmla="*/ 114 h 181" name="T35"/>
              <a:gd fmla="*/ 130 w 203" name="T36"/>
              <a:gd fmla="*/ 114 h 181" name="T37"/>
              <a:gd fmla="*/ 130 w 203" name="T38"/>
              <a:gd fmla="*/ 114 h 181" name="T39"/>
              <a:gd fmla="*/ 129 w 203" name="T40"/>
              <a:gd fmla="*/ 113 h 181" name="T41"/>
              <a:gd fmla="*/ 126 w 203" name="T42"/>
              <a:gd fmla="*/ 105 h 181" name="T43"/>
              <a:gd fmla="*/ 125 w 203" name="T44"/>
              <a:gd fmla="*/ 104 h 181" name="T45"/>
              <a:gd fmla="*/ 126 w 203" name="T46"/>
              <a:gd fmla="*/ 97 h 181" name="T47"/>
              <a:gd fmla="*/ 127 w 203" name="T48"/>
              <a:gd fmla="*/ 96 h 181" name="T49"/>
              <a:gd fmla="*/ 130 w 203" name="T50"/>
              <a:gd fmla="*/ 85 h 181" name="T51"/>
              <a:gd fmla="*/ 136 w 203" name="T52"/>
              <a:gd fmla="*/ 75 h 181" name="T53"/>
              <a:gd fmla="*/ 138 w 203" name="T54"/>
              <a:gd fmla="*/ 57 h 181" name="T55"/>
              <a:gd fmla="*/ 136 w 203" name="T56"/>
              <a:gd fmla="*/ 58 h 181" name="T57"/>
              <a:gd fmla="*/ 138 w 203" name="T58"/>
              <a:gd fmla="*/ 44 h 181" name="T59"/>
              <a:gd fmla="*/ 133 w 203" name="T60"/>
              <a:gd fmla="*/ 17 h 181" name="T61"/>
              <a:gd fmla="*/ 122 w 203" name="T62"/>
              <a:gd fmla="*/ 7 h 181" name="T63"/>
              <a:gd fmla="*/ 115 w 203" name="T64"/>
              <a:gd fmla="*/ 3 h 181" name="T65"/>
              <a:gd fmla="*/ 82 w 203" name="T66"/>
              <a:gd fmla="*/ 3 h 181" name="T67"/>
              <a:gd fmla="*/ 65 w 203" name="T68"/>
              <a:gd fmla="*/ 15 h 181" name="T69"/>
              <a:gd fmla="*/ 60 w 203" name="T70"/>
              <a:gd fmla="*/ 44 h 181" name="T71"/>
              <a:gd fmla="*/ 63 w 203" name="T72"/>
              <a:gd fmla="*/ 54 h 181" name="T73"/>
              <a:gd fmla="*/ 63 w 203" name="T74"/>
              <a:gd fmla="*/ 57 h 181" name="T75"/>
              <a:gd fmla="*/ 62 w 203" name="T76"/>
              <a:gd fmla="*/ 57 h 181" name="T77"/>
              <a:gd fmla="*/ 64 w 203" name="T78"/>
              <a:gd fmla="*/ 75 h 181" name="T79"/>
              <a:gd fmla="*/ 70 w 203" name="T80"/>
              <a:gd fmla="*/ 85 h 181" name="T81"/>
              <a:gd fmla="*/ 73 w 203" name="T82"/>
              <a:gd fmla="*/ 96 h 181" name="T83"/>
              <a:gd fmla="*/ 75 w 203" name="T84"/>
              <a:gd fmla="*/ 97 h 181" name="T85"/>
              <a:gd fmla="*/ 75 w 203" name="T86"/>
              <a:gd fmla="*/ 103 h 181" name="T87"/>
              <a:gd fmla="*/ 76 w 203" name="T88"/>
              <a:gd fmla="*/ 106 h 181" name="T89"/>
              <a:gd fmla="*/ 75 w 203" name="T90"/>
              <a:gd fmla="*/ 105 h 181" name="T91"/>
              <a:gd fmla="*/ 72 w 203" name="T92"/>
              <a:gd fmla="*/ 114 h 181" name="T93"/>
              <a:gd fmla="*/ 72 w 203" name="T94"/>
              <a:gd fmla="*/ 114 h 181" name="T95"/>
              <a:gd fmla="*/ 68 w 203" name="T96"/>
              <a:gd fmla="*/ 116 h 181" name="T97"/>
              <a:gd fmla="*/ 55 w 203" name="T98"/>
              <a:gd fmla="*/ 125 h 181" name="T99"/>
              <a:gd fmla="*/ 55 w 203" name="T100"/>
              <a:gd fmla="*/ 126 h 181" name="T101"/>
              <a:gd fmla="*/ 54 w 203" name="T102"/>
              <a:gd fmla="*/ 126 h 181" name="T103"/>
              <a:gd fmla="*/ 54 w 203" name="T104"/>
              <a:gd fmla="*/ 126 h 181" name="T105"/>
              <a:gd fmla="*/ 53 w 203" name="T106"/>
              <a:gd fmla="*/ 127 h 181" name="T107"/>
              <a:gd fmla="*/ 19 w 203" name="T108"/>
              <a:gd fmla="*/ 140 h 181" name="T109"/>
              <a:gd fmla="*/ 6 w 203" name="T110"/>
              <a:gd fmla="*/ 152 h 181" name="T111"/>
              <a:gd fmla="*/ 0 w 203" name="T112"/>
              <a:gd fmla="*/ 181 h 181" name="T113"/>
              <a:gd fmla="*/ 203 w 203" name="T114"/>
              <a:gd fmla="*/ 181 h 181" name="T115"/>
              <a:gd fmla="*/ 196 w 203" name="T116"/>
              <a:gd fmla="*/ 152 h 181"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81" w="203">
                <a:moveTo>
                  <a:pt x="196" y="152"/>
                </a:moveTo>
                <a:cubicBezTo>
                  <a:pt x="196" y="143"/>
                  <a:pt x="189" y="143"/>
                  <a:pt x="182" y="140"/>
                </a:cubicBezTo>
                <a:cubicBezTo>
                  <a:pt x="148" y="127"/>
                  <a:pt x="148" y="127"/>
                  <a:pt x="148" y="127"/>
                </a:cubicBezTo>
                <a:cubicBezTo>
                  <a:pt x="148" y="126"/>
                  <a:pt x="147" y="126"/>
                  <a:pt x="147" y="126"/>
                </a:cubicBezTo>
                <a:cubicBezTo>
                  <a:pt x="147" y="126"/>
                  <a:pt x="147" y="126"/>
                  <a:pt x="147" y="126"/>
                </a:cubicBezTo>
                <a:cubicBezTo>
                  <a:pt x="141" y="123"/>
                  <a:pt x="135" y="119"/>
                  <a:pt x="133" y="117"/>
                </a:cubicBezTo>
                <a:cubicBezTo>
                  <a:pt x="133" y="117"/>
                  <a:pt x="133" y="117"/>
                  <a:pt x="133" y="117"/>
                </a:cubicBezTo>
                <a:cubicBezTo>
                  <a:pt x="133" y="117"/>
                  <a:pt x="133" y="117"/>
                  <a:pt x="133" y="117"/>
                </a:cubicBezTo>
                <a:cubicBezTo>
                  <a:pt x="133" y="116"/>
                  <a:pt x="133" y="116"/>
                  <a:pt x="133" y="116"/>
                </a:cubicBezTo>
                <a:cubicBezTo>
                  <a:pt x="133" y="116"/>
                  <a:pt x="133" y="116"/>
                  <a:pt x="133" y="116"/>
                </a:cubicBezTo>
                <a:cubicBezTo>
                  <a:pt x="133" y="116"/>
                  <a:pt x="133" y="116"/>
                  <a:pt x="133" y="116"/>
                </a:cubicBezTo>
                <a:cubicBezTo>
                  <a:pt x="133" y="116"/>
                  <a:pt x="133" y="116"/>
                  <a:pt x="133" y="116"/>
                </a:cubicBezTo>
                <a:cubicBezTo>
                  <a:pt x="133" y="116"/>
                  <a:pt x="133" y="116"/>
                  <a:pt x="133" y="116"/>
                </a:cubicBezTo>
                <a:cubicBezTo>
                  <a:pt x="132" y="114"/>
                  <a:pt x="131" y="114"/>
                  <a:pt x="130" y="114"/>
                </a:cubicBezTo>
                <a:cubicBezTo>
                  <a:pt x="130" y="114"/>
                  <a:pt x="130" y="114"/>
                  <a:pt x="130" y="114"/>
                </a:cubicBezTo>
                <a:cubicBezTo>
                  <a:pt x="130" y="114"/>
                  <a:pt x="130" y="114"/>
                  <a:pt x="130" y="114"/>
                </a:cubicBezTo>
                <a:cubicBezTo>
                  <a:pt x="130" y="114"/>
                  <a:pt x="130" y="114"/>
                  <a:pt x="130" y="114"/>
                </a:cubicBezTo>
                <a:cubicBezTo>
                  <a:pt x="130" y="114"/>
                  <a:pt x="130" y="114"/>
                  <a:pt x="130" y="114"/>
                </a:cubicBezTo>
                <a:cubicBezTo>
                  <a:pt x="130" y="114"/>
                  <a:pt x="130" y="114"/>
                  <a:pt x="130" y="114"/>
                </a:cubicBezTo>
                <a:cubicBezTo>
                  <a:pt x="130" y="114"/>
                  <a:pt x="130" y="114"/>
                  <a:pt x="130" y="114"/>
                </a:cubicBezTo>
                <a:cubicBezTo>
                  <a:pt x="129" y="115"/>
                  <a:pt x="129" y="114"/>
                  <a:pt x="129" y="113"/>
                </a:cubicBezTo>
                <a:cubicBezTo>
                  <a:pt x="128" y="111"/>
                  <a:pt x="126" y="106"/>
                  <a:pt x="126" y="105"/>
                </a:cubicBezTo>
                <a:cubicBezTo>
                  <a:pt x="126" y="104"/>
                  <a:pt x="125" y="107"/>
                  <a:pt x="125" y="104"/>
                </a:cubicBezTo>
                <a:cubicBezTo>
                  <a:pt x="126" y="97"/>
                  <a:pt x="126" y="97"/>
                  <a:pt x="126" y="97"/>
                </a:cubicBezTo>
                <a:cubicBezTo>
                  <a:pt x="126" y="97"/>
                  <a:pt x="127" y="96"/>
                  <a:pt x="127" y="96"/>
                </a:cubicBezTo>
                <a:cubicBezTo>
                  <a:pt x="129" y="93"/>
                  <a:pt x="129" y="86"/>
                  <a:pt x="130" y="85"/>
                </a:cubicBezTo>
                <a:cubicBezTo>
                  <a:pt x="132" y="83"/>
                  <a:pt x="134" y="83"/>
                  <a:pt x="136" y="75"/>
                </a:cubicBezTo>
                <a:cubicBezTo>
                  <a:pt x="138" y="68"/>
                  <a:pt x="141" y="57"/>
                  <a:pt x="138" y="57"/>
                </a:cubicBezTo>
                <a:cubicBezTo>
                  <a:pt x="137" y="57"/>
                  <a:pt x="137" y="57"/>
                  <a:pt x="136" y="58"/>
                </a:cubicBezTo>
                <a:cubicBezTo>
                  <a:pt x="136" y="55"/>
                  <a:pt x="137" y="49"/>
                  <a:pt x="138" y="44"/>
                </a:cubicBezTo>
                <a:cubicBezTo>
                  <a:pt x="138" y="38"/>
                  <a:pt x="137" y="22"/>
                  <a:pt x="133" y="17"/>
                </a:cubicBezTo>
                <a:cubicBezTo>
                  <a:pt x="131" y="13"/>
                  <a:pt x="127" y="9"/>
                  <a:pt x="122" y="7"/>
                </a:cubicBezTo>
                <a:cubicBezTo>
                  <a:pt x="120" y="5"/>
                  <a:pt x="117" y="4"/>
                  <a:pt x="115" y="3"/>
                </a:cubicBezTo>
                <a:cubicBezTo>
                  <a:pt x="109" y="0"/>
                  <a:pt x="89" y="1"/>
                  <a:pt x="82" y="3"/>
                </a:cubicBezTo>
                <a:cubicBezTo>
                  <a:pt x="74" y="4"/>
                  <a:pt x="69" y="9"/>
                  <a:pt x="65" y="15"/>
                </a:cubicBezTo>
                <a:cubicBezTo>
                  <a:pt x="62" y="21"/>
                  <a:pt x="60" y="38"/>
                  <a:pt x="60" y="44"/>
                </a:cubicBezTo>
                <a:cubicBezTo>
                  <a:pt x="61" y="47"/>
                  <a:pt x="62" y="52"/>
                  <a:pt x="63" y="54"/>
                </a:cubicBezTo>
                <a:cubicBezTo>
                  <a:pt x="63" y="56"/>
                  <a:pt x="63" y="56"/>
                  <a:pt x="63" y="57"/>
                </a:cubicBezTo>
                <a:cubicBezTo>
                  <a:pt x="63" y="57"/>
                  <a:pt x="63" y="57"/>
                  <a:pt x="62" y="57"/>
                </a:cubicBezTo>
                <a:cubicBezTo>
                  <a:pt x="60" y="57"/>
                  <a:pt x="62" y="68"/>
                  <a:pt x="64" y="75"/>
                </a:cubicBezTo>
                <a:cubicBezTo>
                  <a:pt x="67" y="83"/>
                  <a:pt x="69" y="83"/>
                  <a:pt x="70" y="85"/>
                </a:cubicBezTo>
                <a:cubicBezTo>
                  <a:pt x="71" y="86"/>
                  <a:pt x="71" y="93"/>
                  <a:pt x="73" y="96"/>
                </a:cubicBezTo>
                <a:cubicBezTo>
                  <a:pt x="74" y="96"/>
                  <a:pt x="74" y="97"/>
                  <a:pt x="75" y="97"/>
                </a:cubicBezTo>
                <a:cubicBezTo>
                  <a:pt x="75" y="103"/>
                  <a:pt x="75" y="103"/>
                  <a:pt x="75" y="103"/>
                </a:cubicBezTo>
                <a:cubicBezTo>
                  <a:pt x="76" y="106"/>
                  <a:pt x="76" y="106"/>
                  <a:pt x="76" y="106"/>
                </a:cubicBezTo>
                <a:cubicBezTo>
                  <a:pt x="76" y="105"/>
                  <a:pt x="75" y="104"/>
                  <a:pt x="75" y="105"/>
                </a:cubicBezTo>
                <a:cubicBezTo>
                  <a:pt x="74" y="108"/>
                  <a:pt x="73" y="111"/>
                  <a:pt x="72" y="114"/>
                </a:cubicBezTo>
                <a:cubicBezTo>
                  <a:pt x="72" y="114"/>
                  <a:pt x="72" y="114"/>
                  <a:pt x="72" y="114"/>
                </a:cubicBezTo>
                <a:cubicBezTo>
                  <a:pt x="71" y="113"/>
                  <a:pt x="69" y="114"/>
                  <a:pt x="68" y="116"/>
                </a:cubicBezTo>
                <a:cubicBezTo>
                  <a:pt x="67" y="118"/>
                  <a:pt x="61" y="122"/>
                  <a:pt x="55" y="125"/>
                </a:cubicBezTo>
                <a:cubicBezTo>
                  <a:pt x="55" y="126"/>
                  <a:pt x="55" y="126"/>
                  <a:pt x="55" y="126"/>
                </a:cubicBezTo>
                <a:cubicBezTo>
                  <a:pt x="54" y="126"/>
                  <a:pt x="54" y="126"/>
                  <a:pt x="54" y="126"/>
                </a:cubicBezTo>
                <a:cubicBezTo>
                  <a:pt x="54" y="126"/>
                  <a:pt x="54" y="126"/>
                  <a:pt x="54" y="126"/>
                </a:cubicBezTo>
                <a:cubicBezTo>
                  <a:pt x="54" y="126"/>
                  <a:pt x="53" y="126"/>
                  <a:pt x="53" y="127"/>
                </a:cubicBezTo>
                <a:cubicBezTo>
                  <a:pt x="19" y="140"/>
                  <a:pt x="19" y="140"/>
                  <a:pt x="19" y="140"/>
                </a:cubicBezTo>
                <a:cubicBezTo>
                  <a:pt x="12" y="143"/>
                  <a:pt x="6" y="143"/>
                  <a:pt x="6" y="152"/>
                </a:cubicBezTo>
                <a:cubicBezTo>
                  <a:pt x="0" y="181"/>
                  <a:pt x="0" y="181"/>
                  <a:pt x="0" y="181"/>
                </a:cubicBezTo>
                <a:cubicBezTo>
                  <a:pt x="203" y="181"/>
                  <a:pt x="203" y="181"/>
                  <a:pt x="203" y="181"/>
                </a:cubicBezTo>
                <a:cubicBezTo>
                  <a:pt x="196" y="152"/>
                  <a:pt x="196" y="152"/>
                  <a:pt x="196" y="1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78" name="椭圆 77">
            <a:extLst>
              <a:ext uri="{FF2B5EF4-FFF2-40B4-BE49-F238E27FC236}">
                <a16:creationId xmlns:a16="http://schemas.microsoft.com/office/drawing/2014/main" id="{6B521DEA-EEB6-4FEF-B562-19C2201870C8}"/>
              </a:ext>
            </a:extLst>
          </p:cNvPr>
          <p:cNvSpPr/>
          <p:nvPr/>
        </p:nvSpPr>
        <p:spPr>
          <a:xfrm>
            <a:off x="824292" y="5698500"/>
            <a:ext cx="689021" cy="689021"/>
          </a:xfrm>
          <a:prstGeom prst="ellipse">
            <a:avLst/>
          </a:prstGeom>
          <a:solidFill>
            <a:schemeClr val="bg1"/>
          </a:solidFill>
          <a:ln>
            <a:noFill/>
          </a:ln>
          <a:effectLst>
            <a:outerShdw algn="ctr" blurRad="279400" rotWithShape="0" sx="102000" sy="102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1" lang="zh-CN" noProof="0" normalizeH="0" spc="0" strike="noStrike" sz="1800" u="none">
              <a:ln>
                <a:noFill/>
              </a:ln>
              <a:solidFill>
                <a:prstClr val="white"/>
              </a:solidFill>
              <a:effectLst/>
              <a:uLnTx/>
              <a:uFillTx/>
              <a:latin typeface="Arial"/>
              <a:cs typeface="+mn-cs"/>
            </a:endParaRPr>
          </a:p>
        </p:txBody>
      </p:sp>
    </p:spTree>
    <p:extLst>
      <p:ext uri="{BB962C8B-B14F-4D97-AF65-F5344CB8AC3E}">
        <p14:creationId val="617991343"/>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0-#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0-#ppt_w/2"/>
                                          </p:val>
                                        </p:tav>
                                        <p:tav tm="100000">
                                          <p:val>
                                            <p:strVal val="#ppt_x"/>
                                          </p:val>
                                        </p:tav>
                                      </p:tavLst>
                                    </p:anim>
                                    <p:anim calcmode="lin" valueType="num">
                                      <p:cBhvr additive="base">
                                        <p:cTn dur="1500" fill="hold" id="12"/>
                                        <p:tgtEl>
                                          <p:spTgt spid="3"/>
                                        </p:tgtEl>
                                        <p:attrNameLst>
                                          <p:attrName>ppt_y</p:attrName>
                                        </p:attrNameLst>
                                      </p:cBhvr>
                                      <p:tavLst>
                                        <p:tav tm="0">
                                          <p:val>
                                            <p:strVal val="#ppt_y"/>
                                          </p:val>
                                        </p:tav>
                                        <p:tav tm="100000">
                                          <p:val>
                                            <p:strVal val="#ppt_y"/>
                                          </p:val>
                                        </p:tav>
                                      </p:tavLst>
                                    </p:anim>
                                  </p:childTnLst>
                                </p:cTn>
                              </p:par>
                              <p:par>
                                <p:cTn fill="hold" grpId="0" id="13" nodeType="withEffect" presetClass="entr" presetID="31" presetSubtype="0">
                                  <p:stCondLst>
                                    <p:cond delay="0"/>
                                  </p:stCondLst>
                                  <p:childTnLst>
                                    <p:set>
                                      <p:cBhvr>
                                        <p:cTn dur="1" fill="hold" id="14">
                                          <p:stCondLst>
                                            <p:cond delay="0"/>
                                          </p:stCondLst>
                                        </p:cTn>
                                        <p:tgtEl>
                                          <p:spTgt spid="76"/>
                                        </p:tgtEl>
                                        <p:attrNameLst>
                                          <p:attrName>style.visibility</p:attrName>
                                        </p:attrNameLst>
                                      </p:cBhvr>
                                      <p:to>
                                        <p:strVal val="visible"/>
                                      </p:to>
                                    </p:set>
                                    <p:anim calcmode="lin" valueType="num">
                                      <p:cBhvr>
                                        <p:cTn dur="1000" fill="hold" id="15"/>
                                        <p:tgtEl>
                                          <p:spTgt spid="76"/>
                                        </p:tgtEl>
                                        <p:attrNameLst>
                                          <p:attrName>ppt_w</p:attrName>
                                        </p:attrNameLst>
                                      </p:cBhvr>
                                      <p:tavLst>
                                        <p:tav tm="0">
                                          <p:val>
                                            <p:fltVal val="0"/>
                                          </p:val>
                                        </p:tav>
                                        <p:tav tm="100000">
                                          <p:val>
                                            <p:strVal val="#ppt_w"/>
                                          </p:val>
                                        </p:tav>
                                      </p:tavLst>
                                    </p:anim>
                                    <p:anim calcmode="lin" valueType="num">
                                      <p:cBhvr>
                                        <p:cTn dur="1000" fill="hold" id="16"/>
                                        <p:tgtEl>
                                          <p:spTgt spid="76"/>
                                        </p:tgtEl>
                                        <p:attrNameLst>
                                          <p:attrName>ppt_h</p:attrName>
                                        </p:attrNameLst>
                                      </p:cBhvr>
                                      <p:tavLst>
                                        <p:tav tm="0">
                                          <p:val>
                                            <p:fltVal val="0"/>
                                          </p:val>
                                        </p:tav>
                                        <p:tav tm="100000">
                                          <p:val>
                                            <p:strVal val="#ppt_h"/>
                                          </p:val>
                                        </p:tav>
                                      </p:tavLst>
                                    </p:anim>
                                    <p:anim calcmode="lin" valueType="num">
                                      <p:cBhvr>
                                        <p:cTn dur="1000" fill="hold" id="17"/>
                                        <p:tgtEl>
                                          <p:spTgt spid="76"/>
                                        </p:tgtEl>
                                        <p:attrNameLst>
                                          <p:attrName>style.rotation</p:attrName>
                                        </p:attrNameLst>
                                      </p:cBhvr>
                                      <p:tavLst>
                                        <p:tav tm="0">
                                          <p:val>
                                            <p:fltVal val="90"/>
                                          </p:val>
                                        </p:tav>
                                        <p:tav tm="100000">
                                          <p:val>
                                            <p:fltVal val="0"/>
                                          </p:val>
                                        </p:tav>
                                      </p:tavLst>
                                    </p:anim>
                                    <p:animEffect filter="fade" transition="in">
                                      <p:cBhvr>
                                        <p:cTn dur="1000" id="18"/>
                                        <p:tgtEl>
                                          <p:spTgt spid="76"/>
                                        </p:tgtEl>
                                      </p:cBhvr>
                                    </p:animEffect>
                                  </p:childTnLst>
                                </p:cTn>
                              </p:par>
                              <p:par>
                                <p:cTn fill="hold" grpId="0" id="19" nodeType="withEffect" presetClass="entr" presetID="31" presetSubtype="0">
                                  <p:stCondLst>
                                    <p:cond delay="500"/>
                                  </p:stCondLst>
                                  <p:childTnLst>
                                    <p:set>
                                      <p:cBhvr>
                                        <p:cTn dur="1" fill="hold" id="20">
                                          <p:stCondLst>
                                            <p:cond delay="0"/>
                                          </p:stCondLst>
                                        </p:cTn>
                                        <p:tgtEl>
                                          <p:spTgt spid="77"/>
                                        </p:tgtEl>
                                        <p:attrNameLst>
                                          <p:attrName>style.visibility</p:attrName>
                                        </p:attrNameLst>
                                      </p:cBhvr>
                                      <p:to>
                                        <p:strVal val="visible"/>
                                      </p:to>
                                    </p:set>
                                    <p:anim calcmode="lin" valueType="num">
                                      <p:cBhvr>
                                        <p:cTn dur="1000" fill="hold" id="21"/>
                                        <p:tgtEl>
                                          <p:spTgt spid="77"/>
                                        </p:tgtEl>
                                        <p:attrNameLst>
                                          <p:attrName>ppt_w</p:attrName>
                                        </p:attrNameLst>
                                      </p:cBhvr>
                                      <p:tavLst>
                                        <p:tav tm="0">
                                          <p:val>
                                            <p:fltVal val="0"/>
                                          </p:val>
                                        </p:tav>
                                        <p:tav tm="100000">
                                          <p:val>
                                            <p:strVal val="#ppt_w"/>
                                          </p:val>
                                        </p:tav>
                                      </p:tavLst>
                                    </p:anim>
                                    <p:anim calcmode="lin" valueType="num">
                                      <p:cBhvr>
                                        <p:cTn dur="1000" fill="hold" id="22"/>
                                        <p:tgtEl>
                                          <p:spTgt spid="77"/>
                                        </p:tgtEl>
                                        <p:attrNameLst>
                                          <p:attrName>ppt_h</p:attrName>
                                        </p:attrNameLst>
                                      </p:cBhvr>
                                      <p:tavLst>
                                        <p:tav tm="0">
                                          <p:val>
                                            <p:fltVal val="0"/>
                                          </p:val>
                                        </p:tav>
                                        <p:tav tm="100000">
                                          <p:val>
                                            <p:strVal val="#ppt_h"/>
                                          </p:val>
                                        </p:tav>
                                      </p:tavLst>
                                    </p:anim>
                                    <p:anim calcmode="lin" valueType="num">
                                      <p:cBhvr>
                                        <p:cTn dur="1000" fill="hold" id="23"/>
                                        <p:tgtEl>
                                          <p:spTgt spid="77"/>
                                        </p:tgtEl>
                                        <p:attrNameLst>
                                          <p:attrName>style.rotation</p:attrName>
                                        </p:attrNameLst>
                                      </p:cBhvr>
                                      <p:tavLst>
                                        <p:tav tm="0">
                                          <p:val>
                                            <p:fltVal val="90"/>
                                          </p:val>
                                        </p:tav>
                                        <p:tav tm="100000">
                                          <p:val>
                                            <p:fltVal val="0"/>
                                          </p:val>
                                        </p:tav>
                                      </p:tavLst>
                                    </p:anim>
                                    <p:animEffect filter="fade" transition="in">
                                      <p:cBhvr>
                                        <p:cTn dur="1000" id="24"/>
                                        <p:tgtEl>
                                          <p:spTgt spid="77"/>
                                        </p:tgtEl>
                                      </p:cBhvr>
                                    </p:animEffect>
                                  </p:childTnLst>
                                </p:cTn>
                              </p:par>
                            </p:childTnLst>
                          </p:cTn>
                        </p:par>
                        <p:par>
                          <p:cTn fill="hold" id="25" nodeType="afterGroup">
                            <p:stCondLst>
                              <p:cond delay="1500"/>
                            </p:stCondLst>
                            <p:childTnLst>
                              <p:par>
                                <p:cTn fill="hold" grpId="0" id="26" nodeType="afterEffect" presetClass="entr" presetID="2" presetSubtype="6">
                                  <p:stCondLst>
                                    <p:cond delay="0"/>
                                  </p:stCondLst>
                                  <p:childTnLst>
                                    <p:set>
                                      <p:cBhvr>
                                        <p:cTn dur="1" fill="hold" id="27">
                                          <p:stCondLst>
                                            <p:cond delay="0"/>
                                          </p:stCondLst>
                                        </p:cTn>
                                        <p:tgtEl>
                                          <p:spTgt spid="60"/>
                                        </p:tgtEl>
                                        <p:attrNameLst>
                                          <p:attrName>style.visibility</p:attrName>
                                        </p:attrNameLst>
                                      </p:cBhvr>
                                      <p:to>
                                        <p:strVal val="visible"/>
                                      </p:to>
                                    </p:set>
                                    <p:anim calcmode="lin" valueType="num">
                                      <p:cBhvr additive="base">
                                        <p:cTn dur="1500" fill="hold" id="28"/>
                                        <p:tgtEl>
                                          <p:spTgt spid="60"/>
                                        </p:tgtEl>
                                        <p:attrNameLst>
                                          <p:attrName>ppt_x</p:attrName>
                                        </p:attrNameLst>
                                      </p:cBhvr>
                                      <p:tavLst>
                                        <p:tav tm="0">
                                          <p:val>
                                            <p:strVal val="1+#ppt_w/2"/>
                                          </p:val>
                                        </p:tav>
                                        <p:tav tm="100000">
                                          <p:val>
                                            <p:strVal val="#ppt_x"/>
                                          </p:val>
                                        </p:tav>
                                      </p:tavLst>
                                    </p:anim>
                                    <p:anim calcmode="lin" valueType="num">
                                      <p:cBhvr additive="base">
                                        <p:cTn dur="1500" fill="hold" id="29"/>
                                        <p:tgtEl>
                                          <p:spTgt spid="60"/>
                                        </p:tgtEl>
                                        <p:attrNameLst>
                                          <p:attrName>ppt_y</p:attrName>
                                        </p:attrNameLst>
                                      </p:cBhvr>
                                      <p:tavLst>
                                        <p:tav tm="0">
                                          <p:val>
                                            <p:strVal val="1+#ppt_h/2"/>
                                          </p:val>
                                        </p:tav>
                                        <p:tav tm="100000">
                                          <p:val>
                                            <p:strVal val="#ppt_y"/>
                                          </p:val>
                                        </p:tav>
                                      </p:tavLst>
                                    </p:anim>
                                  </p:childTnLst>
                                </p:cTn>
                              </p:par>
                              <p:par>
                                <p:cTn fill="hold" grpId="0" id="30" nodeType="withEffect" presetClass="entr" presetID="2" presetSubtype="4">
                                  <p:stCondLst>
                                    <p:cond delay="0"/>
                                  </p:stCondLst>
                                  <p:childTnLst>
                                    <p:set>
                                      <p:cBhvr>
                                        <p:cTn dur="1" fill="hold" id="31">
                                          <p:stCondLst>
                                            <p:cond delay="0"/>
                                          </p:stCondLst>
                                        </p:cTn>
                                        <p:tgtEl>
                                          <p:spTgt spid="58"/>
                                        </p:tgtEl>
                                        <p:attrNameLst>
                                          <p:attrName>style.visibility</p:attrName>
                                        </p:attrNameLst>
                                      </p:cBhvr>
                                      <p:to>
                                        <p:strVal val="visible"/>
                                      </p:to>
                                    </p:set>
                                    <p:anim calcmode="lin" valueType="num">
                                      <p:cBhvr additive="base">
                                        <p:cTn dur="1500" fill="hold" id="32"/>
                                        <p:tgtEl>
                                          <p:spTgt spid="58"/>
                                        </p:tgtEl>
                                        <p:attrNameLst>
                                          <p:attrName>ppt_x</p:attrName>
                                        </p:attrNameLst>
                                      </p:cBhvr>
                                      <p:tavLst>
                                        <p:tav tm="0">
                                          <p:val>
                                            <p:strVal val="#ppt_x"/>
                                          </p:val>
                                        </p:tav>
                                        <p:tav tm="100000">
                                          <p:val>
                                            <p:strVal val="#ppt_x"/>
                                          </p:val>
                                        </p:tav>
                                      </p:tavLst>
                                    </p:anim>
                                    <p:anim calcmode="lin" valueType="num">
                                      <p:cBhvr additive="base">
                                        <p:cTn dur="1500" fill="hold" id="33"/>
                                        <p:tgtEl>
                                          <p:spTgt spid="58"/>
                                        </p:tgtEl>
                                        <p:attrNameLst>
                                          <p:attrName>ppt_y</p:attrName>
                                        </p:attrNameLst>
                                      </p:cBhvr>
                                      <p:tavLst>
                                        <p:tav tm="0">
                                          <p:val>
                                            <p:strVal val="1+#ppt_h/2"/>
                                          </p:val>
                                        </p:tav>
                                        <p:tav tm="100000">
                                          <p:val>
                                            <p:strVal val="#ppt_y"/>
                                          </p:val>
                                        </p:tav>
                                      </p:tavLst>
                                    </p:anim>
                                  </p:childTnLst>
                                </p:cTn>
                              </p:par>
                              <p:par>
                                <p:cTn fill="hold" grpId="0" id="34" nodeType="withEffect" presetClass="entr" presetID="2" presetSubtype="12">
                                  <p:stCondLst>
                                    <p:cond delay="0"/>
                                  </p:stCondLst>
                                  <p:childTnLst>
                                    <p:set>
                                      <p:cBhvr>
                                        <p:cTn dur="1" fill="hold" id="35">
                                          <p:stCondLst>
                                            <p:cond delay="0"/>
                                          </p:stCondLst>
                                        </p:cTn>
                                        <p:tgtEl>
                                          <p:spTgt spid="59"/>
                                        </p:tgtEl>
                                        <p:attrNameLst>
                                          <p:attrName>style.visibility</p:attrName>
                                        </p:attrNameLst>
                                      </p:cBhvr>
                                      <p:to>
                                        <p:strVal val="visible"/>
                                      </p:to>
                                    </p:set>
                                    <p:anim calcmode="lin" valueType="num">
                                      <p:cBhvr additive="base">
                                        <p:cTn dur="1500" fill="hold" id="36"/>
                                        <p:tgtEl>
                                          <p:spTgt spid="59"/>
                                        </p:tgtEl>
                                        <p:attrNameLst>
                                          <p:attrName>ppt_x</p:attrName>
                                        </p:attrNameLst>
                                      </p:cBhvr>
                                      <p:tavLst>
                                        <p:tav tm="0">
                                          <p:val>
                                            <p:strVal val="0-#ppt_w/2"/>
                                          </p:val>
                                        </p:tav>
                                        <p:tav tm="100000">
                                          <p:val>
                                            <p:strVal val="#ppt_x"/>
                                          </p:val>
                                        </p:tav>
                                      </p:tavLst>
                                    </p:anim>
                                    <p:anim calcmode="lin" valueType="num">
                                      <p:cBhvr additive="base">
                                        <p:cTn dur="1500" fill="hold" id="37"/>
                                        <p:tgtEl>
                                          <p:spTgt spid="59"/>
                                        </p:tgtEl>
                                        <p:attrNameLst>
                                          <p:attrName>ppt_y</p:attrName>
                                        </p:attrNameLst>
                                      </p:cBhvr>
                                      <p:tavLst>
                                        <p:tav tm="0">
                                          <p:val>
                                            <p:strVal val="1+#ppt_h/2"/>
                                          </p:val>
                                        </p:tav>
                                        <p:tav tm="100000">
                                          <p:val>
                                            <p:strVal val="#ppt_y"/>
                                          </p:val>
                                        </p:tav>
                                      </p:tavLst>
                                    </p:anim>
                                  </p:childTnLst>
                                </p:cTn>
                              </p:par>
                              <p:par>
                                <p:cTn fill="hold" grpId="0" id="38" nodeType="withEffect" presetClass="entr" presetID="2" presetSubtype="3">
                                  <p:stCondLst>
                                    <p:cond delay="0"/>
                                  </p:stCondLst>
                                  <p:childTnLst>
                                    <p:set>
                                      <p:cBhvr>
                                        <p:cTn dur="1" fill="hold" id="39">
                                          <p:stCondLst>
                                            <p:cond delay="0"/>
                                          </p:stCondLst>
                                        </p:cTn>
                                        <p:tgtEl>
                                          <p:spTgt spid="71"/>
                                        </p:tgtEl>
                                        <p:attrNameLst>
                                          <p:attrName>style.visibility</p:attrName>
                                        </p:attrNameLst>
                                      </p:cBhvr>
                                      <p:to>
                                        <p:strVal val="visible"/>
                                      </p:to>
                                    </p:set>
                                    <p:anim calcmode="lin" valueType="num">
                                      <p:cBhvr additive="base">
                                        <p:cTn dur="1500" fill="hold" id="40"/>
                                        <p:tgtEl>
                                          <p:spTgt spid="71"/>
                                        </p:tgtEl>
                                        <p:attrNameLst>
                                          <p:attrName>ppt_x</p:attrName>
                                        </p:attrNameLst>
                                      </p:cBhvr>
                                      <p:tavLst>
                                        <p:tav tm="0">
                                          <p:val>
                                            <p:strVal val="1+#ppt_w/2"/>
                                          </p:val>
                                        </p:tav>
                                        <p:tav tm="100000">
                                          <p:val>
                                            <p:strVal val="#ppt_x"/>
                                          </p:val>
                                        </p:tav>
                                      </p:tavLst>
                                    </p:anim>
                                    <p:anim calcmode="lin" valueType="num">
                                      <p:cBhvr additive="base">
                                        <p:cTn dur="1500" fill="hold" id="41"/>
                                        <p:tgtEl>
                                          <p:spTgt spid="71"/>
                                        </p:tgtEl>
                                        <p:attrNameLst>
                                          <p:attrName>ppt_y</p:attrName>
                                        </p:attrNameLst>
                                      </p:cBhvr>
                                      <p:tavLst>
                                        <p:tav tm="0">
                                          <p:val>
                                            <p:strVal val="0-#ppt_h/2"/>
                                          </p:val>
                                        </p:tav>
                                        <p:tav tm="100000">
                                          <p:val>
                                            <p:strVal val="#ppt_y"/>
                                          </p:val>
                                        </p:tav>
                                      </p:tavLst>
                                    </p:anim>
                                  </p:childTnLst>
                                </p:cTn>
                              </p:par>
                              <p:par>
                                <p:cTn fill="hold" grpId="0" id="42" nodeType="withEffect" presetClass="entr" presetID="2" presetSubtype="9">
                                  <p:stCondLst>
                                    <p:cond delay="0"/>
                                  </p:stCondLst>
                                  <p:childTnLst>
                                    <p:set>
                                      <p:cBhvr>
                                        <p:cTn dur="1" fill="hold" id="43">
                                          <p:stCondLst>
                                            <p:cond delay="0"/>
                                          </p:stCondLst>
                                        </p:cTn>
                                        <p:tgtEl>
                                          <p:spTgt spid="70"/>
                                        </p:tgtEl>
                                        <p:attrNameLst>
                                          <p:attrName>style.visibility</p:attrName>
                                        </p:attrNameLst>
                                      </p:cBhvr>
                                      <p:to>
                                        <p:strVal val="visible"/>
                                      </p:to>
                                    </p:set>
                                    <p:anim calcmode="lin" valueType="num">
                                      <p:cBhvr additive="base">
                                        <p:cTn dur="1500" fill="hold" id="44"/>
                                        <p:tgtEl>
                                          <p:spTgt spid="70"/>
                                        </p:tgtEl>
                                        <p:attrNameLst>
                                          <p:attrName>ppt_x</p:attrName>
                                        </p:attrNameLst>
                                      </p:cBhvr>
                                      <p:tavLst>
                                        <p:tav tm="0">
                                          <p:val>
                                            <p:strVal val="0-#ppt_w/2"/>
                                          </p:val>
                                        </p:tav>
                                        <p:tav tm="100000">
                                          <p:val>
                                            <p:strVal val="#ppt_x"/>
                                          </p:val>
                                        </p:tav>
                                      </p:tavLst>
                                    </p:anim>
                                    <p:anim calcmode="lin" valueType="num">
                                      <p:cBhvr additive="base">
                                        <p:cTn dur="1500" fill="hold" id="45"/>
                                        <p:tgtEl>
                                          <p:spTgt spid="70"/>
                                        </p:tgtEl>
                                        <p:attrNameLst>
                                          <p:attrName>ppt_y</p:attrName>
                                        </p:attrNameLst>
                                      </p:cBhvr>
                                      <p:tavLst>
                                        <p:tav tm="0">
                                          <p:val>
                                            <p:strVal val="0-#ppt_h/2"/>
                                          </p:val>
                                        </p:tav>
                                        <p:tav tm="100000">
                                          <p:val>
                                            <p:strVal val="#ppt_y"/>
                                          </p:val>
                                        </p:tav>
                                      </p:tavLst>
                                    </p:anim>
                                  </p:childTnLst>
                                </p:cTn>
                              </p:par>
                              <p:par>
                                <p:cTn fill="hold" grpId="0" id="46" nodeType="withEffect" presetClass="entr" presetID="2" presetSubtype="1">
                                  <p:stCondLst>
                                    <p:cond delay="0"/>
                                  </p:stCondLst>
                                  <p:childTnLst>
                                    <p:set>
                                      <p:cBhvr>
                                        <p:cTn dur="1" fill="hold" id="47">
                                          <p:stCondLst>
                                            <p:cond delay="0"/>
                                          </p:stCondLst>
                                        </p:cTn>
                                        <p:tgtEl>
                                          <p:spTgt spid="74"/>
                                        </p:tgtEl>
                                        <p:attrNameLst>
                                          <p:attrName>style.visibility</p:attrName>
                                        </p:attrNameLst>
                                      </p:cBhvr>
                                      <p:to>
                                        <p:strVal val="visible"/>
                                      </p:to>
                                    </p:set>
                                    <p:anim calcmode="lin" valueType="num">
                                      <p:cBhvr additive="base">
                                        <p:cTn dur="1500" fill="hold" id="48"/>
                                        <p:tgtEl>
                                          <p:spTgt spid="74"/>
                                        </p:tgtEl>
                                        <p:attrNameLst>
                                          <p:attrName>ppt_x</p:attrName>
                                        </p:attrNameLst>
                                      </p:cBhvr>
                                      <p:tavLst>
                                        <p:tav tm="0">
                                          <p:val>
                                            <p:strVal val="#ppt_x"/>
                                          </p:val>
                                        </p:tav>
                                        <p:tav tm="100000">
                                          <p:val>
                                            <p:strVal val="#ppt_x"/>
                                          </p:val>
                                        </p:tav>
                                      </p:tavLst>
                                    </p:anim>
                                    <p:anim calcmode="lin" valueType="num">
                                      <p:cBhvr additive="base">
                                        <p:cTn dur="1500" fill="hold" id="49"/>
                                        <p:tgtEl>
                                          <p:spTgt spid="74"/>
                                        </p:tgtEl>
                                        <p:attrNameLst>
                                          <p:attrName>ppt_y</p:attrName>
                                        </p:attrNameLst>
                                      </p:cBhvr>
                                      <p:tavLst>
                                        <p:tav tm="0">
                                          <p:val>
                                            <p:strVal val="0-#ppt_h/2"/>
                                          </p:val>
                                        </p:tav>
                                        <p:tav tm="100000">
                                          <p:val>
                                            <p:strVal val="#ppt_y"/>
                                          </p:val>
                                        </p:tav>
                                      </p:tavLst>
                                    </p:anim>
                                  </p:childTnLst>
                                </p:cTn>
                              </p:par>
                              <p:par>
                                <p:cTn fill="hold" grpId="0" id="50" nodeType="withEffect" presetClass="entr" presetID="14" presetSubtype="5">
                                  <p:stCondLst>
                                    <p:cond delay="0"/>
                                  </p:stCondLst>
                                  <p:childTnLst>
                                    <p:set>
                                      <p:cBhvr>
                                        <p:cTn dur="1" fill="hold" id="51">
                                          <p:stCondLst>
                                            <p:cond delay="0"/>
                                          </p:stCondLst>
                                        </p:cTn>
                                        <p:tgtEl>
                                          <p:spTgt spid="62"/>
                                        </p:tgtEl>
                                        <p:attrNameLst>
                                          <p:attrName>style.visibility</p:attrName>
                                        </p:attrNameLst>
                                      </p:cBhvr>
                                      <p:to>
                                        <p:strVal val="visible"/>
                                      </p:to>
                                    </p:set>
                                    <p:animEffect filter="randombar(vertical)" transition="in">
                                      <p:cBhvr>
                                        <p:cTn dur="500" id="52"/>
                                        <p:tgtEl>
                                          <p:spTgt spid="62"/>
                                        </p:tgtEl>
                                      </p:cBhvr>
                                    </p:animEffect>
                                  </p:childTnLst>
                                </p:cTn>
                              </p:par>
                              <p:par>
                                <p:cTn fill="hold" grpId="0" id="53" nodeType="withEffect" presetClass="entr" presetID="14" presetSubtype="5">
                                  <p:stCondLst>
                                    <p:cond delay="0"/>
                                  </p:stCondLst>
                                  <p:childTnLst>
                                    <p:set>
                                      <p:cBhvr>
                                        <p:cTn dur="1" fill="hold" id="54">
                                          <p:stCondLst>
                                            <p:cond delay="0"/>
                                          </p:stCondLst>
                                        </p:cTn>
                                        <p:tgtEl>
                                          <p:spTgt spid="63"/>
                                        </p:tgtEl>
                                        <p:attrNameLst>
                                          <p:attrName>style.visibility</p:attrName>
                                        </p:attrNameLst>
                                      </p:cBhvr>
                                      <p:to>
                                        <p:strVal val="visible"/>
                                      </p:to>
                                    </p:set>
                                    <p:animEffect filter="randombar(vertical)" transition="in">
                                      <p:cBhvr>
                                        <p:cTn dur="500" id="55"/>
                                        <p:tgtEl>
                                          <p:spTgt spid="63"/>
                                        </p:tgtEl>
                                      </p:cBhvr>
                                    </p:animEffect>
                                  </p:childTnLst>
                                </p:cTn>
                              </p:par>
                              <p:par>
                                <p:cTn fill="hold" grpId="0" id="56" nodeType="withEffect" presetClass="entr" presetID="14" presetSubtype="5">
                                  <p:stCondLst>
                                    <p:cond delay="0"/>
                                  </p:stCondLst>
                                  <p:childTnLst>
                                    <p:set>
                                      <p:cBhvr>
                                        <p:cTn dur="1" fill="hold" id="57">
                                          <p:stCondLst>
                                            <p:cond delay="0"/>
                                          </p:stCondLst>
                                        </p:cTn>
                                        <p:tgtEl>
                                          <p:spTgt spid="61"/>
                                        </p:tgtEl>
                                        <p:attrNameLst>
                                          <p:attrName>style.visibility</p:attrName>
                                        </p:attrNameLst>
                                      </p:cBhvr>
                                      <p:to>
                                        <p:strVal val="visible"/>
                                      </p:to>
                                    </p:set>
                                    <p:animEffect filter="randombar(vertical)" transition="in">
                                      <p:cBhvr>
                                        <p:cTn dur="500" id="58"/>
                                        <p:tgtEl>
                                          <p:spTgt spid="61"/>
                                        </p:tgtEl>
                                      </p:cBhvr>
                                    </p:animEffect>
                                  </p:childTnLst>
                                </p:cTn>
                              </p:par>
                              <p:par>
                                <p:cTn fill="hold" grpId="0" id="59" nodeType="withEffect" presetClass="entr" presetID="14" presetSubtype="5">
                                  <p:stCondLst>
                                    <p:cond delay="0"/>
                                  </p:stCondLst>
                                  <p:childTnLst>
                                    <p:set>
                                      <p:cBhvr>
                                        <p:cTn dur="1" fill="hold" id="60">
                                          <p:stCondLst>
                                            <p:cond delay="0"/>
                                          </p:stCondLst>
                                        </p:cTn>
                                        <p:tgtEl>
                                          <p:spTgt spid="72"/>
                                        </p:tgtEl>
                                        <p:attrNameLst>
                                          <p:attrName>style.visibility</p:attrName>
                                        </p:attrNameLst>
                                      </p:cBhvr>
                                      <p:to>
                                        <p:strVal val="visible"/>
                                      </p:to>
                                    </p:set>
                                    <p:animEffect filter="randombar(vertical)" transition="in">
                                      <p:cBhvr>
                                        <p:cTn dur="500" id="61"/>
                                        <p:tgtEl>
                                          <p:spTgt spid="72"/>
                                        </p:tgtEl>
                                      </p:cBhvr>
                                    </p:animEffect>
                                  </p:childTnLst>
                                </p:cTn>
                              </p:par>
                              <p:par>
                                <p:cTn fill="hold" grpId="0" id="62" nodeType="withEffect" presetClass="entr" presetID="14" presetSubtype="5">
                                  <p:stCondLst>
                                    <p:cond delay="0"/>
                                  </p:stCondLst>
                                  <p:childTnLst>
                                    <p:set>
                                      <p:cBhvr>
                                        <p:cTn dur="1" fill="hold" id="63">
                                          <p:stCondLst>
                                            <p:cond delay="0"/>
                                          </p:stCondLst>
                                        </p:cTn>
                                        <p:tgtEl>
                                          <p:spTgt spid="75"/>
                                        </p:tgtEl>
                                        <p:attrNameLst>
                                          <p:attrName>style.visibility</p:attrName>
                                        </p:attrNameLst>
                                      </p:cBhvr>
                                      <p:to>
                                        <p:strVal val="visible"/>
                                      </p:to>
                                    </p:set>
                                    <p:animEffect filter="randombar(vertical)" transition="in">
                                      <p:cBhvr>
                                        <p:cTn dur="500" id="64"/>
                                        <p:tgtEl>
                                          <p:spTgt spid="75"/>
                                        </p:tgtEl>
                                      </p:cBhvr>
                                    </p:animEffect>
                                  </p:childTnLst>
                                </p:cTn>
                              </p:par>
                              <p:par>
                                <p:cTn fill="hold" grpId="0" id="65" nodeType="withEffect" presetClass="entr" presetID="14" presetSubtype="5">
                                  <p:stCondLst>
                                    <p:cond delay="0"/>
                                  </p:stCondLst>
                                  <p:childTnLst>
                                    <p:set>
                                      <p:cBhvr>
                                        <p:cTn dur="1" fill="hold" id="66">
                                          <p:stCondLst>
                                            <p:cond delay="0"/>
                                          </p:stCondLst>
                                        </p:cTn>
                                        <p:tgtEl>
                                          <p:spTgt spid="73"/>
                                        </p:tgtEl>
                                        <p:attrNameLst>
                                          <p:attrName>style.visibility</p:attrName>
                                        </p:attrNameLst>
                                      </p:cBhvr>
                                      <p:to>
                                        <p:strVal val="visible"/>
                                      </p:to>
                                    </p:set>
                                    <p:animEffect filter="randombar(vertical)" transition="in">
                                      <p:cBhvr>
                                        <p:cTn dur="500" id="67"/>
                                        <p:tgtEl>
                                          <p:spTgt spid="73"/>
                                        </p:tgtEl>
                                      </p:cBhvr>
                                    </p:animEffect>
                                  </p:childTnLst>
                                </p:cTn>
                              </p:par>
                              <p:par>
                                <p:cTn accel="100000" fill="hold" grpId="0" id="68" nodeType="withEffect" presetClass="entr" presetID="2" presetSubtype="1">
                                  <p:stCondLst>
                                    <p:cond delay="0"/>
                                  </p:stCondLst>
                                  <p:childTnLst>
                                    <p:set>
                                      <p:cBhvr>
                                        <p:cTn dur="1" fill="hold" id="69">
                                          <p:stCondLst>
                                            <p:cond delay="0"/>
                                          </p:stCondLst>
                                        </p:cTn>
                                        <p:tgtEl>
                                          <p:spTgt spid="64"/>
                                        </p:tgtEl>
                                        <p:attrNameLst>
                                          <p:attrName>style.visibility</p:attrName>
                                        </p:attrNameLst>
                                      </p:cBhvr>
                                      <p:to>
                                        <p:strVal val="visible"/>
                                      </p:to>
                                    </p:set>
                                    <p:anim calcmode="lin" valueType="num">
                                      <p:cBhvr additive="base">
                                        <p:cTn dur="500" fill="hold" id="70"/>
                                        <p:tgtEl>
                                          <p:spTgt spid="64"/>
                                        </p:tgtEl>
                                        <p:attrNameLst>
                                          <p:attrName>ppt_x</p:attrName>
                                        </p:attrNameLst>
                                      </p:cBhvr>
                                      <p:tavLst>
                                        <p:tav tm="0">
                                          <p:val>
                                            <p:strVal val="#ppt_x"/>
                                          </p:val>
                                        </p:tav>
                                        <p:tav tm="100000">
                                          <p:val>
                                            <p:strVal val="#ppt_x"/>
                                          </p:val>
                                        </p:tav>
                                      </p:tavLst>
                                    </p:anim>
                                    <p:anim calcmode="lin" valueType="num">
                                      <p:cBhvr additive="base">
                                        <p:cTn dur="500" fill="hold" id="71"/>
                                        <p:tgtEl>
                                          <p:spTgt spid="64"/>
                                        </p:tgtEl>
                                        <p:attrNameLst>
                                          <p:attrName>ppt_y</p:attrName>
                                        </p:attrNameLst>
                                      </p:cBhvr>
                                      <p:tavLst>
                                        <p:tav tm="0">
                                          <p:val>
                                            <p:strVal val="0-#ppt_h/2"/>
                                          </p:val>
                                        </p:tav>
                                        <p:tav tm="100000">
                                          <p:val>
                                            <p:strVal val="#ppt_y"/>
                                          </p:val>
                                        </p:tav>
                                      </p:tavLst>
                                    </p:anim>
                                  </p:childTnLst>
                                </p:cTn>
                              </p:par>
                              <p:par>
                                <p:cTn accel="100000" fill="hold" grpId="0" id="72" nodeType="withEffect" presetClass="entr" presetID="2" presetSubtype="2">
                                  <p:stCondLst>
                                    <p:cond delay="0"/>
                                  </p:stCondLst>
                                  <p:childTnLst>
                                    <p:set>
                                      <p:cBhvr>
                                        <p:cTn dur="1" fill="hold" id="73">
                                          <p:stCondLst>
                                            <p:cond delay="0"/>
                                          </p:stCondLst>
                                        </p:cTn>
                                        <p:tgtEl>
                                          <p:spTgt spid="65"/>
                                        </p:tgtEl>
                                        <p:attrNameLst>
                                          <p:attrName>style.visibility</p:attrName>
                                        </p:attrNameLst>
                                      </p:cBhvr>
                                      <p:to>
                                        <p:strVal val="visible"/>
                                      </p:to>
                                    </p:set>
                                    <p:anim calcmode="lin" valueType="num">
                                      <p:cBhvr additive="base">
                                        <p:cTn dur="500" fill="hold" id="74"/>
                                        <p:tgtEl>
                                          <p:spTgt spid="65"/>
                                        </p:tgtEl>
                                        <p:attrNameLst>
                                          <p:attrName>ppt_x</p:attrName>
                                        </p:attrNameLst>
                                      </p:cBhvr>
                                      <p:tavLst>
                                        <p:tav tm="0">
                                          <p:val>
                                            <p:strVal val="1+#ppt_w/2"/>
                                          </p:val>
                                        </p:tav>
                                        <p:tav tm="100000">
                                          <p:val>
                                            <p:strVal val="#ppt_x"/>
                                          </p:val>
                                        </p:tav>
                                      </p:tavLst>
                                    </p:anim>
                                    <p:anim calcmode="lin" valueType="num">
                                      <p:cBhvr additive="base">
                                        <p:cTn dur="500" fill="hold" id="75"/>
                                        <p:tgtEl>
                                          <p:spTgt spid="65"/>
                                        </p:tgtEl>
                                        <p:attrNameLst>
                                          <p:attrName>ppt_y</p:attrName>
                                        </p:attrNameLst>
                                      </p:cBhvr>
                                      <p:tavLst>
                                        <p:tav tm="0">
                                          <p:val>
                                            <p:strVal val="#ppt_y"/>
                                          </p:val>
                                        </p:tav>
                                        <p:tav tm="100000">
                                          <p:val>
                                            <p:strVal val="#ppt_y"/>
                                          </p:val>
                                        </p:tav>
                                      </p:tavLst>
                                    </p:anim>
                                  </p:childTnLst>
                                </p:cTn>
                              </p:par>
                              <p:par>
                                <p:cTn accel="100000" fill="hold" grpId="0" id="76" nodeType="withEffect" presetClass="entr" presetID="2" presetSubtype="2">
                                  <p:stCondLst>
                                    <p:cond delay="0"/>
                                  </p:stCondLst>
                                  <p:childTnLst>
                                    <p:set>
                                      <p:cBhvr>
                                        <p:cTn dur="1" fill="hold" id="77">
                                          <p:stCondLst>
                                            <p:cond delay="0"/>
                                          </p:stCondLst>
                                        </p:cTn>
                                        <p:tgtEl>
                                          <p:spTgt spid="66"/>
                                        </p:tgtEl>
                                        <p:attrNameLst>
                                          <p:attrName>style.visibility</p:attrName>
                                        </p:attrNameLst>
                                      </p:cBhvr>
                                      <p:to>
                                        <p:strVal val="visible"/>
                                      </p:to>
                                    </p:set>
                                    <p:anim calcmode="lin" valueType="num">
                                      <p:cBhvr additive="base">
                                        <p:cTn dur="500" fill="hold" id="78"/>
                                        <p:tgtEl>
                                          <p:spTgt spid="66"/>
                                        </p:tgtEl>
                                        <p:attrNameLst>
                                          <p:attrName>ppt_x</p:attrName>
                                        </p:attrNameLst>
                                      </p:cBhvr>
                                      <p:tavLst>
                                        <p:tav tm="0">
                                          <p:val>
                                            <p:strVal val="1+#ppt_w/2"/>
                                          </p:val>
                                        </p:tav>
                                        <p:tav tm="100000">
                                          <p:val>
                                            <p:strVal val="#ppt_x"/>
                                          </p:val>
                                        </p:tav>
                                      </p:tavLst>
                                    </p:anim>
                                    <p:anim calcmode="lin" valueType="num">
                                      <p:cBhvr additive="base">
                                        <p:cTn dur="500" fill="hold" id="79"/>
                                        <p:tgtEl>
                                          <p:spTgt spid="66"/>
                                        </p:tgtEl>
                                        <p:attrNameLst>
                                          <p:attrName>ppt_y</p:attrName>
                                        </p:attrNameLst>
                                      </p:cBhvr>
                                      <p:tavLst>
                                        <p:tav tm="0">
                                          <p:val>
                                            <p:strVal val="#ppt_y"/>
                                          </p:val>
                                        </p:tav>
                                        <p:tav tm="100000">
                                          <p:val>
                                            <p:strVal val="#ppt_y"/>
                                          </p:val>
                                        </p:tav>
                                      </p:tavLst>
                                    </p:anim>
                                  </p:childTnLst>
                                </p:cTn>
                              </p:par>
                              <p:par>
                                <p:cTn accel="100000" fill="hold" grpId="0" id="80" nodeType="withEffect" presetClass="entr" presetID="2" presetSubtype="4">
                                  <p:stCondLst>
                                    <p:cond delay="0"/>
                                  </p:stCondLst>
                                  <p:childTnLst>
                                    <p:set>
                                      <p:cBhvr>
                                        <p:cTn dur="1" fill="hold" id="81">
                                          <p:stCondLst>
                                            <p:cond delay="0"/>
                                          </p:stCondLst>
                                        </p:cTn>
                                        <p:tgtEl>
                                          <p:spTgt spid="67"/>
                                        </p:tgtEl>
                                        <p:attrNameLst>
                                          <p:attrName>style.visibility</p:attrName>
                                        </p:attrNameLst>
                                      </p:cBhvr>
                                      <p:to>
                                        <p:strVal val="visible"/>
                                      </p:to>
                                    </p:set>
                                    <p:anim calcmode="lin" valueType="num">
                                      <p:cBhvr additive="base">
                                        <p:cTn dur="500" fill="hold" id="82"/>
                                        <p:tgtEl>
                                          <p:spTgt spid="67"/>
                                        </p:tgtEl>
                                        <p:attrNameLst>
                                          <p:attrName>ppt_x</p:attrName>
                                        </p:attrNameLst>
                                      </p:cBhvr>
                                      <p:tavLst>
                                        <p:tav tm="0">
                                          <p:val>
                                            <p:strVal val="#ppt_x"/>
                                          </p:val>
                                        </p:tav>
                                        <p:tav tm="100000">
                                          <p:val>
                                            <p:strVal val="#ppt_x"/>
                                          </p:val>
                                        </p:tav>
                                      </p:tavLst>
                                    </p:anim>
                                    <p:anim calcmode="lin" valueType="num">
                                      <p:cBhvr additive="base">
                                        <p:cTn dur="500" fill="hold" id="83"/>
                                        <p:tgtEl>
                                          <p:spTgt spid="67"/>
                                        </p:tgtEl>
                                        <p:attrNameLst>
                                          <p:attrName>ppt_y</p:attrName>
                                        </p:attrNameLst>
                                      </p:cBhvr>
                                      <p:tavLst>
                                        <p:tav tm="0">
                                          <p:val>
                                            <p:strVal val="1+#ppt_h/2"/>
                                          </p:val>
                                        </p:tav>
                                        <p:tav tm="100000">
                                          <p:val>
                                            <p:strVal val="#ppt_y"/>
                                          </p:val>
                                        </p:tav>
                                      </p:tavLst>
                                    </p:anim>
                                  </p:childTnLst>
                                </p:cTn>
                              </p:par>
                              <p:par>
                                <p:cTn accel="100000" fill="hold" grpId="0" id="84" nodeType="withEffect" presetClass="entr" presetID="2" presetSubtype="8">
                                  <p:stCondLst>
                                    <p:cond delay="0"/>
                                  </p:stCondLst>
                                  <p:childTnLst>
                                    <p:set>
                                      <p:cBhvr>
                                        <p:cTn dur="1" fill="hold" id="85">
                                          <p:stCondLst>
                                            <p:cond delay="0"/>
                                          </p:stCondLst>
                                        </p:cTn>
                                        <p:tgtEl>
                                          <p:spTgt spid="68"/>
                                        </p:tgtEl>
                                        <p:attrNameLst>
                                          <p:attrName>style.visibility</p:attrName>
                                        </p:attrNameLst>
                                      </p:cBhvr>
                                      <p:to>
                                        <p:strVal val="visible"/>
                                      </p:to>
                                    </p:set>
                                    <p:anim calcmode="lin" valueType="num">
                                      <p:cBhvr additive="base">
                                        <p:cTn dur="500" fill="hold" id="86"/>
                                        <p:tgtEl>
                                          <p:spTgt spid="68"/>
                                        </p:tgtEl>
                                        <p:attrNameLst>
                                          <p:attrName>ppt_x</p:attrName>
                                        </p:attrNameLst>
                                      </p:cBhvr>
                                      <p:tavLst>
                                        <p:tav tm="0">
                                          <p:val>
                                            <p:strVal val="0-#ppt_w/2"/>
                                          </p:val>
                                        </p:tav>
                                        <p:tav tm="100000">
                                          <p:val>
                                            <p:strVal val="#ppt_x"/>
                                          </p:val>
                                        </p:tav>
                                      </p:tavLst>
                                    </p:anim>
                                    <p:anim calcmode="lin" valueType="num">
                                      <p:cBhvr additive="base">
                                        <p:cTn dur="500" fill="hold" id="87"/>
                                        <p:tgtEl>
                                          <p:spTgt spid="68"/>
                                        </p:tgtEl>
                                        <p:attrNameLst>
                                          <p:attrName>ppt_y</p:attrName>
                                        </p:attrNameLst>
                                      </p:cBhvr>
                                      <p:tavLst>
                                        <p:tav tm="0">
                                          <p:val>
                                            <p:strVal val="#ppt_y"/>
                                          </p:val>
                                        </p:tav>
                                        <p:tav tm="100000">
                                          <p:val>
                                            <p:strVal val="#ppt_y"/>
                                          </p:val>
                                        </p:tav>
                                      </p:tavLst>
                                    </p:anim>
                                  </p:childTnLst>
                                </p:cTn>
                              </p:par>
                              <p:par>
                                <p:cTn accel="100000" fill="hold" grpId="0" id="88" nodeType="withEffect" presetClass="entr" presetID="2" presetSubtype="8">
                                  <p:stCondLst>
                                    <p:cond delay="0"/>
                                  </p:stCondLst>
                                  <p:childTnLst>
                                    <p:set>
                                      <p:cBhvr>
                                        <p:cTn dur="1" fill="hold" id="89">
                                          <p:stCondLst>
                                            <p:cond delay="0"/>
                                          </p:stCondLst>
                                        </p:cTn>
                                        <p:tgtEl>
                                          <p:spTgt spid="69"/>
                                        </p:tgtEl>
                                        <p:attrNameLst>
                                          <p:attrName>style.visibility</p:attrName>
                                        </p:attrNameLst>
                                      </p:cBhvr>
                                      <p:to>
                                        <p:strVal val="visible"/>
                                      </p:to>
                                    </p:set>
                                    <p:anim calcmode="lin" valueType="num">
                                      <p:cBhvr additive="base">
                                        <p:cTn dur="500" fill="hold" id="90"/>
                                        <p:tgtEl>
                                          <p:spTgt spid="69"/>
                                        </p:tgtEl>
                                        <p:attrNameLst>
                                          <p:attrName>ppt_x</p:attrName>
                                        </p:attrNameLst>
                                      </p:cBhvr>
                                      <p:tavLst>
                                        <p:tav tm="0">
                                          <p:val>
                                            <p:strVal val="0-#ppt_w/2"/>
                                          </p:val>
                                        </p:tav>
                                        <p:tav tm="100000">
                                          <p:val>
                                            <p:strVal val="#ppt_x"/>
                                          </p:val>
                                        </p:tav>
                                      </p:tavLst>
                                    </p:anim>
                                    <p:anim calcmode="lin" valueType="num">
                                      <p:cBhvr additive="base">
                                        <p:cTn dur="500" fill="hold" id="91"/>
                                        <p:tgtEl>
                                          <p:spTgt spid="69"/>
                                        </p:tgtEl>
                                        <p:attrNameLst>
                                          <p:attrName>ppt_y</p:attrName>
                                        </p:attrNameLst>
                                      </p:cBhvr>
                                      <p:tavLst>
                                        <p:tav tm="0">
                                          <p:val>
                                            <p:strVal val="#ppt_y"/>
                                          </p:val>
                                        </p:tav>
                                        <p:tav tm="100000">
                                          <p:val>
                                            <p:strVal val="#ppt_y"/>
                                          </p:val>
                                        </p:tav>
                                      </p:tavLst>
                                    </p:anim>
                                  </p:childTnLst>
                                </p:cTn>
                              </p:par>
                              <p:par>
                                <p:cTn decel="100000" fill="hold" grpId="0" id="92" nodeType="withEffect" presetClass="entr" presetID="2" presetSubtype="4">
                                  <p:stCondLst>
                                    <p:cond delay="500"/>
                                  </p:stCondLst>
                                  <p:childTnLst>
                                    <p:set>
                                      <p:cBhvr>
                                        <p:cTn dur="1" fill="hold" id="93">
                                          <p:stCondLst>
                                            <p:cond delay="0"/>
                                          </p:stCondLst>
                                        </p:cTn>
                                        <p:tgtEl>
                                          <p:spTgt spid="78"/>
                                        </p:tgtEl>
                                        <p:attrNameLst>
                                          <p:attrName>style.visibility</p:attrName>
                                        </p:attrNameLst>
                                      </p:cBhvr>
                                      <p:to>
                                        <p:strVal val="visible"/>
                                      </p:to>
                                    </p:set>
                                    <p:anim calcmode="lin" valueType="num">
                                      <p:cBhvr additive="base">
                                        <p:cTn dur="1500" fill="hold" id="94"/>
                                        <p:tgtEl>
                                          <p:spTgt spid="78"/>
                                        </p:tgtEl>
                                        <p:attrNameLst>
                                          <p:attrName>ppt_x</p:attrName>
                                        </p:attrNameLst>
                                      </p:cBhvr>
                                      <p:tavLst>
                                        <p:tav tm="0">
                                          <p:val>
                                            <p:strVal val="#ppt_x"/>
                                          </p:val>
                                        </p:tav>
                                        <p:tav tm="100000">
                                          <p:val>
                                            <p:strVal val="#ppt_x"/>
                                          </p:val>
                                        </p:tav>
                                      </p:tavLst>
                                    </p:anim>
                                    <p:anim calcmode="lin" valueType="num">
                                      <p:cBhvr additive="base">
                                        <p:cTn dur="1500" fill="hold" id="95"/>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6"/>
      <p:bldP grpId="0" spid="77"/>
      <p:bldP grpId="0" spid="2"/>
      <p:bldP grpId="0" spid="3"/>
      <p:bldP grpId="0" spid="58"/>
      <p:bldP grpId="0" spid="59"/>
      <p:bldP grpId="0" spid="60"/>
      <p:bldP grpId="0" spid="61"/>
      <p:bldP grpId="0" spid="62"/>
      <p:bldP grpId="0" spid="63"/>
      <p:bldP grpId="0" spid="64"/>
      <p:bldP grpId="0" spid="65"/>
      <p:bldP grpId="0" spid="66"/>
      <p:bldP grpId="0" spid="67"/>
      <p:bldP grpId="0" spid="68"/>
      <p:bldP grpId="0" spid="69"/>
      <p:bldP grpId="0" spid="70"/>
      <p:bldP grpId="0" spid="71"/>
      <p:bldP grpId="0" spid="72"/>
      <p:bldP grpId="0" spid="73"/>
      <p:bldP grpId="0" spid="74"/>
      <p:bldP grpId="0" spid="75"/>
      <p:bldP grpId="0" spid="78"/>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椭圆 3">
            <a:extLst>
              <a:ext uri="{FF2B5EF4-FFF2-40B4-BE49-F238E27FC236}">
                <a16:creationId xmlns:a16="http://schemas.microsoft.com/office/drawing/2014/main" id="{10AE5A0D-FD68-456E-956D-E1D1AA7DB655}"/>
              </a:ext>
            </a:extLst>
          </p:cNvPr>
          <p:cNvSpPr/>
          <p:nvPr/>
        </p:nvSpPr>
        <p:spPr>
          <a:xfrm>
            <a:off x="7088956" y="-1127760"/>
            <a:ext cx="10500360" cy="10500360"/>
          </a:xfrm>
          <a:prstGeom prst="ellipse">
            <a:avLst/>
          </a:prstGeom>
          <a:blipFill dpi="0" rotWithShape="1">
            <a:blip r:embed="rId2">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a:extLst>
              <a:ext uri="{FF2B5EF4-FFF2-40B4-BE49-F238E27FC236}">
                <a16:creationId xmlns:a16="http://schemas.microsoft.com/office/drawing/2014/main" id="{056FC10A-0AC9-478A-B83A-6698C02C3259}"/>
              </a:ext>
            </a:extLst>
          </p:cNvPr>
          <p:cNvSpPr/>
          <p:nvPr/>
        </p:nvSpPr>
        <p:spPr>
          <a:xfrm>
            <a:off x="6353333" y="-1863383"/>
            <a:ext cx="11971606" cy="11971606"/>
          </a:xfrm>
          <a:prstGeom prst="ellipse">
            <a:avLst/>
          </a:prstGeom>
          <a:noFill/>
          <a:ln w="1270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a:extLst>
              <a:ext uri="{FF2B5EF4-FFF2-40B4-BE49-F238E27FC236}">
                <a16:creationId xmlns:a16="http://schemas.microsoft.com/office/drawing/2014/main" id="{673E5416-6AF9-4C3B-BAA7-6F29C485C97C}"/>
              </a:ext>
            </a:extLst>
          </p:cNvPr>
          <p:cNvSpPr/>
          <p:nvPr/>
        </p:nvSpPr>
        <p:spPr>
          <a:xfrm>
            <a:off x="-2193973" y="-5322863"/>
            <a:ext cx="11971606" cy="11971606"/>
          </a:xfrm>
          <a:prstGeom prst="ellipse">
            <a:avLst/>
          </a:prstGeom>
          <a:noFill/>
          <a:ln w="127000">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C239011-E1EB-4B8C-93B0-854CE05DD560}"/>
              </a:ext>
            </a:extLst>
          </p:cNvPr>
          <p:cNvSpPr/>
          <p:nvPr/>
        </p:nvSpPr>
        <p:spPr>
          <a:xfrm>
            <a:off x="8844487" y="-2380957"/>
            <a:ext cx="10500360" cy="10500360"/>
          </a:xfrm>
          <a:prstGeom prst="ellipse">
            <a:avLst/>
          </a:prstGeom>
          <a:noFill/>
          <a:ln w="1270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矩形 259">
            <a:extLst>
              <a:ext uri="{FF2B5EF4-FFF2-40B4-BE49-F238E27FC236}">
                <a16:creationId xmlns:a16="http://schemas.microsoft.com/office/drawing/2014/main" id="{B88B45B8-0AC9-4E3D-BCE1-671BDB18DEA8}"/>
              </a:ext>
            </a:extLst>
          </p:cNvPr>
          <p:cNvSpPr>
            <a:spLocks noChangeArrowheads="1"/>
          </p:cNvSpPr>
          <p:nvPr/>
        </p:nvSpPr>
        <p:spPr bwMode="auto">
          <a:xfrm>
            <a:off x="649094" y="3215389"/>
            <a:ext cx="5400600" cy="9144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en-US" b="1" lang="zh-CN" sz="6000">
                <a:solidFill>
                  <a:schemeClr val="accent1">
                    <a:lumMod val="60000"/>
                    <a:lumOff val="40000"/>
                  </a:schemeClr>
                </a:solidFill>
                <a:cs charset="0" panose="020b0604020202020204" pitchFamily="34" typeface="Arial"/>
              </a:rPr>
              <a:t>项目和公司介绍</a:t>
            </a:r>
          </a:p>
        </p:txBody>
      </p:sp>
      <p:sp>
        <p:nvSpPr>
          <p:cNvPr id="48" name="矩形 47">
            <a:extLst>
              <a:ext uri="{FF2B5EF4-FFF2-40B4-BE49-F238E27FC236}">
                <a16:creationId xmlns:a16="http://schemas.microsoft.com/office/drawing/2014/main" id="{8EBB3766-456F-4FCA-A73A-CA4CBA0CECF2}"/>
              </a:ext>
            </a:extLst>
          </p:cNvPr>
          <p:cNvSpPr/>
          <p:nvPr/>
        </p:nvSpPr>
        <p:spPr>
          <a:xfrm>
            <a:off x="1062997" y="4266412"/>
            <a:ext cx="4572794" cy="548648"/>
          </a:xfrm>
          <a:prstGeom prst="rect">
            <a:avLst/>
          </a:prstGeom>
        </p:spPr>
        <p:txBody>
          <a:bodyPr bIns="45724" lIns="91448" rIns="91448" tIns="45724">
            <a:spAutoFit/>
          </a:bodyPr>
          <a:lstStyle/>
          <a:p>
            <a:pPr algn="ctr"/>
            <a:r>
              <a:rPr altLang="zh-CN" lang="en-US" sz="1000">
                <a:solidFill>
                  <a:schemeClr val="bg1">
                    <a:lumMod val="75000"/>
                  </a:schemeClr>
                </a:solidFill>
              </a:rPr>
              <a:t>Chinese  companies  will no longer remain in the hard stage and they are also promoting a culture Chinese  companies  will no longer remain </a:t>
            </a:r>
          </a:p>
          <a:p>
            <a:pPr algn="ctr"/>
            <a:r>
              <a:rPr altLang="zh-CN" lang="en-US" sz="1000">
                <a:solidFill>
                  <a:schemeClr val="bg1">
                    <a:lumMod val="75000"/>
                  </a:schemeClr>
                </a:solidFill>
              </a:rPr>
              <a:t>in the hard stage and they are also wang ling yan a culture</a:t>
            </a:r>
          </a:p>
        </p:txBody>
      </p:sp>
      <p:grpSp>
        <p:nvGrpSpPr>
          <p:cNvPr id="50" name="组合 49">
            <a:extLst>
              <a:ext uri="{FF2B5EF4-FFF2-40B4-BE49-F238E27FC236}">
                <a16:creationId xmlns:a16="http://schemas.microsoft.com/office/drawing/2014/main" id="{EFE73162-389F-4281-A7DD-A2382609B873}"/>
              </a:ext>
            </a:extLst>
          </p:cNvPr>
          <p:cNvGrpSpPr/>
          <p:nvPr/>
        </p:nvGrpSpPr>
        <p:grpSpPr>
          <a:xfrm>
            <a:off x="2202982" y="5175292"/>
            <a:ext cx="2292824" cy="436878"/>
            <a:chOff x="8222965" y="7595340"/>
            <a:chExt cx="3061547" cy="678712"/>
          </a:xfrm>
          <a:gradFill>
            <a:gsLst>
              <a:gs pos="100000">
                <a:srgbClr val="61C9D4">
                  <a:alpha val="90000"/>
                </a:srgbClr>
              </a:gs>
              <a:gs pos="33000">
                <a:srgbClr val="418EAA">
                  <a:alpha val="90000"/>
                </a:srgbClr>
              </a:gs>
            </a:gsLst>
            <a:lin ang="2700000" scaled="1"/>
          </a:gradFill>
        </p:grpSpPr>
        <p:sp>
          <p:nvSpPr>
            <p:cNvPr id="51" name="圆角矩形 16">
              <a:extLst>
                <a:ext uri="{FF2B5EF4-FFF2-40B4-BE49-F238E27FC236}">
                  <a16:creationId xmlns:a16="http://schemas.microsoft.com/office/drawing/2014/main" id="{B754B60E-0581-4687-B9F9-6D19298E72C4}"/>
                </a:ext>
              </a:extLst>
            </p:cNvPr>
            <p:cNvSpPr/>
            <p:nvPr/>
          </p:nvSpPr>
          <p:spPr>
            <a:xfrm>
              <a:off x="8222965" y="7595340"/>
              <a:ext cx="3061547" cy="678712"/>
            </a:xfrm>
            <a:prstGeom prst="roundRect">
              <a:avLst>
                <a:gd fmla="val 48214" name="adj"/>
              </a:avLst>
            </a:prstGeom>
            <a:solidFill>
              <a:schemeClr val="bg1"/>
            </a:solidFill>
            <a:ln w="28575">
              <a:noFill/>
            </a:ln>
            <a:effectLst>
              <a:outerShdw algn="ctr" blurRad="381000" rotWithShape="0" sx="102000" sy="10200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pc="300" sz="1600">
                <a:solidFill>
                  <a:schemeClr val="accent1">
                    <a:lumMod val="60000"/>
                    <a:lumOff val="40000"/>
                  </a:schemeClr>
                </a:solidFill>
                <a:latin charset="-122" panose="020b0503020204020204" pitchFamily="34" typeface="微软雅黑"/>
                <a:ea charset="-122" panose="020b0503020204020204" pitchFamily="34" typeface="微软雅黑"/>
              </a:endParaRPr>
            </a:p>
          </p:txBody>
        </p:sp>
        <p:sp>
          <p:nvSpPr>
            <p:cNvPr id="52" name="文本框 51">
              <a:extLst>
                <a:ext uri="{FF2B5EF4-FFF2-40B4-BE49-F238E27FC236}">
                  <a16:creationId xmlns:a16="http://schemas.microsoft.com/office/drawing/2014/main" id="{427B5D02-321D-4887-A30E-6F07B3A62486}"/>
                </a:ext>
              </a:extLst>
            </p:cNvPr>
            <p:cNvSpPr txBox="1"/>
            <p:nvPr/>
          </p:nvSpPr>
          <p:spPr>
            <a:xfrm>
              <a:off x="8222964" y="7684831"/>
              <a:ext cx="3061547" cy="520874"/>
            </a:xfrm>
            <a:prstGeom prst="rect">
              <a:avLst/>
            </a:prstGeom>
            <a:noFill/>
          </p:spPr>
          <p:txBody>
            <a:bodyPr rtlCol="0" wrap="square">
              <a:spAutoFit/>
            </a:bodyPr>
            <a:lstStyle/>
            <a:p>
              <a:pPr algn="ctr"/>
              <a:r>
                <a:rPr altLang="zh-CN" lang="en-US" sz="1600">
                  <a:solidFill>
                    <a:schemeClr val="accent1">
                      <a:lumMod val="60000"/>
                      <a:lumOff val="40000"/>
                    </a:schemeClr>
                  </a:solidFill>
                  <a:latin charset="-122" panose="020b0503020204020204" pitchFamily="34" typeface="微软雅黑"/>
                  <a:ea charset="-122" panose="020b0503020204020204" pitchFamily="34" typeface="微软雅黑"/>
                  <a:cs charset="0" panose="020b0604020202020204" pitchFamily="34" typeface="Arial"/>
                </a:rPr>
                <a:t>THE  PART  ONE</a:t>
              </a:r>
            </a:p>
          </p:txBody>
        </p:sp>
      </p:grpSp>
      <p:sp>
        <p:nvSpPr>
          <p:cNvPr id="14" name="文本框 13">
            <a:extLst>
              <a:ext uri="{FF2B5EF4-FFF2-40B4-BE49-F238E27FC236}">
                <a16:creationId xmlns:a16="http://schemas.microsoft.com/office/drawing/2014/main" id="{85BAB640-7DB3-48C9-ACD2-66138B94682F}"/>
              </a:ext>
            </a:extLst>
          </p:cNvPr>
          <p:cNvSpPr txBox="1"/>
          <p:nvPr/>
        </p:nvSpPr>
        <p:spPr>
          <a:xfrm>
            <a:off x="1365364" y="1048351"/>
            <a:ext cx="3968061" cy="2194560"/>
          </a:xfrm>
          <a:prstGeom prst="rect">
            <a:avLst/>
          </a:prstGeom>
          <a:noFill/>
        </p:spPr>
        <p:txBody>
          <a:bodyPr rtlCol="0" wrap="square">
            <a:spAutoFit/>
          </a:bodyPr>
          <a:lstStyle>
            <a:defPPr>
              <a:defRPr lang="zh-CN"/>
            </a:defPPr>
            <a:lvl1pPr>
              <a:defRPr sz="13800">
                <a:solidFill>
                  <a:srgbClr val="C00000"/>
                </a:solidFill>
                <a:latin charset="0" panose="020b0608020202060204" pitchFamily="34" typeface="Swiss911 UCm BT"/>
                <a:ea charset="-122" pitchFamily="50" typeface="造字工房形黑（非商用）细体"/>
              </a:defRPr>
            </a:lvl1pPr>
          </a:lstStyle>
          <a:p>
            <a:pPr algn="ctr"/>
            <a:r>
              <a:rPr altLang="zh-CN" lang="en-US">
                <a:solidFill>
                  <a:schemeClr val="accent1">
                    <a:lumMod val="60000"/>
                    <a:lumOff val="40000"/>
                  </a:schemeClr>
                </a:solidFill>
                <a:effectLst>
                  <a:outerShdw algn="tl" blurRad="254000" dir="2700000" dist="127000" rotWithShape="0">
                    <a:schemeClr val="bg1">
                      <a:lumMod val="65000"/>
                      <a:alpha val="40000"/>
                    </a:schemeClr>
                  </a:outerShdw>
                </a:effectLst>
                <a:latin charset="0" panose="020b0806030902050204" pitchFamily="34" typeface="Impact"/>
                <a:sym typeface="+mn-lt"/>
              </a:rPr>
              <a:t>01</a:t>
            </a:r>
          </a:p>
        </p:txBody>
      </p:sp>
      <p:sp>
        <p:nvSpPr>
          <p:cNvPr id="16" name="椭圆 15">
            <a:extLst>
              <a:ext uri="{FF2B5EF4-FFF2-40B4-BE49-F238E27FC236}">
                <a16:creationId xmlns:a16="http://schemas.microsoft.com/office/drawing/2014/main" id="{CF6310DD-31C2-4AF7-B80F-F9E3135B888A}"/>
              </a:ext>
            </a:extLst>
          </p:cNvPr>
          <p:cNvSpPr/>
          <p:nvPr/>
        </p:nvSpPr>
        <p:spPr>
          <a:xfrm>
            <a:off x="711608" y="1821950"/>
            <a:ext cx="689021" cy="689021"/>
          </a:xfrm>
          <a:prstGeom prst="ellipse">
            <a:avLst/>
          </a:prstGeom>
          <a:solidFill>
            <a:schemeClr val="bg1"/>
          </a:solidFill>
          <a:ln>
            <a:noFill/>
          </a:ln>
          <a:effectLst>
            <a:outerShdw algn="ctr" blurRad="279400" rotWithShape="0" sx="102000" sy="102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1" lang="zh-CN" noProof="0" normalizeH="0" spc="0" strike="noStrike" sz="1800" u="none">
              <a:ln>
                <a:noFill/>
              </a:ln>
              <a:solidFill>
                <a:prstClr val="white"/>
              </a:solidFill>
              <a:effectLst/>
              <a:uLnTx/>
              <a:uFillTx/>
              <a:latin typeface="Arial"/>
              <a:cs typeface="+mn-cs"/>
            </a:endParaRPr>
          </a:p>
        </p:txBody>
      </p:sp>
      <p:sp>
        <p:nvSpPr>
          <p:cNvPr id="2" name="文本框 1"/>
          <p:cNvSpPr txBox="1"/>
          <p:nvPr/>
        </p:nvSpPr>
        <p:spPr>
          <a:xfrm>
            <a:off x="887240" y="208230"/>
            <a:ext cx="3204926" cy="365760"/>
          </a:xfrm>
          <a:prstGeom prst="rect">
            <a:avLst/>
          </a:prstGeom>
          <a:noFill/>
        </p:spPr>
        <p:txBody>
          <a:bodyPr rtlCol="0" wrap="square">
            <a:spAutoFit/>
          </a:bodyPr>
          <a:lstStyle/>
          <a:p>
            <a:r>
              <a:rPr altLang="zh-CN" lang="en-US">
                <a:solidFill>
                  <a:srgbClr val="FFFFFF"/>
                </a:solidFill>
              </a:rPr>
              <a:t>https://www.youyedoc.com/</a:t>
            </a:r>
          </a:p>
        </p:txBody>
      </p:sp>
    </p:spTree>
    <p:extLst>
      <p:ext uri="{BB962C8B-B14F-4D97-AF65-F5344CB8AC3E}">
        <p14:creationId val="1214183089"/>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31"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1000" fill="hold" id="7"/>
                                        <p:tgtEl>
                                          <p:spTgt spid="4"/>
                                        </p:tgtEl>
                                        <p:attrNameLst>
                                          <p:attrName>ppt_w</p:attrName>
                                        </p:attrNameLst>
                                      </p:cBhvr>
                                      <p:tavLst>
                                        <p:tav tm="0">
                                          <p:val>
                                            <p:fltVal val="0"/>
                                          </p:val>
                                        </p:tav>
                                        <p:tav tm="100000">
                                          <p:val>
                                            <p:strVal val="#ppt_w"/>
                                          </p:val>
                                        </p:tav>
                                      </p:tavLst>
                                    </p:anim>
                                    <p:anim calcmode="lin" valueType="num">
                                      <p:cBhvr>
                                        <p:cTn dur="1000" fill="hold" id="8"/>
                                        <p:tgtEl>
                                          <p:spTgt spid="4"/>
                                        </p:tgtEl>
                                        <p:attrNameLst>
                                          <p:attrName>ppt_h</p:attrName>
                                        </p:attrNameLst>
                                      </p:cBhvr>
                                      <p:tavLst>
                                        <p:tav tm="0">
                                          <p:val>
                                            <p:fltVal val="0"/>
                                          </p:val>
                                        </p:tav>
                                        <p:tav tm="100000">
                                          <p:val>
                                            <p:strVal val="#ppt_h"/>
                                          </p:val>
                                        </p:tav>
                                      </p:tavLst>
                                    </p:anim>
                                    <p:anim calcmode="lin" valueType="num">
                                      <p:cBhvr>
                                        <p:cTn dur="1000" fill="hold" id="9"/>
                                        <p:tgtEl>
                                          <p:spTgt spid="4"/>
                                        </p:tgtEl>
                                        <p:attrNameLst>
                                          <p:attrName>style.rotation</p:attrName>
                                        </p:attrNameLst>
                                      </p:cBhvr>
                                      <p:tavLst>
                                        <p:tav tm="0">
                                          <p:val>
                                            <p:fltVal val="90"/>
                                          </p:val>
                                        </p:tav>
                                        <p:tav tm="100000">
                                          <p:val>
                                            <p:fltVal val="0"/>
                                          </p:val>
                                        </p:tav>
                                      </p:tavLst>
                                    </p:anim>
                                    <p:animEffect filter="fade" transition="in">
                                      <p:cBhvr>
                                        <p:cTn dur="1000" id="10"/>
                                        <p:tgtEl>
                                          <p:spTgt spid="4"/>
                                        </p:tgtEl>
                                      </p:cBhvr>
                                    </p:animEffect>
                                  </p:childTnLst>
                                </p:cTn>
                              </p:par>
                              <p:par>
                                <p:cTn fill="hold" grpId="0" id="11" nodeType="withEffect" presetClass="entr" presetID="31" presetSubtype="0">
                                  <p:stCondLst>
                                    <p:cond delay="200"/>
                                  </p:stCondLst>
                                  <p:childTnLst>
                                    <p:set>
                                      <p:cBhvr>
                                        <p:cTn dur="1" fill="hold" id="12">
                                          <p:stCondLst>
                                            <p:cond delay="0"/>
                                          </p:stCondLst>
                                        </p:cTn>
                                        <p:tgtEl>
                                          <p:spTgt spid="5"/>
                                        </p:tgtEl>
                                        <p:attrNameLst>
                                          <p:attrName>style.visibility</p:attrName>
                                        </p:attrNameLst>
                                      </p:cBhvr>
                                      <p:to>
                                        <p:strVal val="visible"/>
                                      </p:to>
                                    </p:set>
                                    <p:anim calcmode="lin" valueType="num">
                                      <p:cBhvr>
                                        <p:cTn dur="1000" fill="hold" id="13"/>
                                        <p:tgtEl>
                                          <p:spTgt spid="5"/>
                                        </p:tgtEl>
                                        <p:attrNameLst>
                                          <p:attrName>ppt_w</p:attrName>
                                        </p:attrNameLst>
                                      </p:cBhvr>
                                      <p:tavLst>
                                        <p:tav tm="0">
                                          <p:val>
                                            <p:fltVal val="0"/>
                                          </p:val>
                                        </p:tav>
                                        <p:tav tm="100000">
                                          <p:val>
                                            <p:strVal val="#ppt_w"/>
                                          </p:val>
                                        </p:tav>
                                      </p:tavLst>
                                    </p:anim>
                                    <p:anim calcmode="lin" valueType="num">
                                      <p:cBhvr>
                                        <p:cTn dur="1000" fill="hold" id="14"/>
                                        <p:tgtEl>
                                          <p:spTgt spid="5"/>
                                        </p:tgtEl>
                                        <p:attrNameLst>
                                          <p:attrName>ppt_h</p:attrName>
                                        </p:attrNameLst>
                                      </p:cBhvr>
                                      <p:tavLst>
                                        <p:tav tm="0">
                                          <p:val>
                                            <p:fltVal val="0"/>
                                          </p:val>
                                        </p:tav>
                                        <p:tav tm="100000">
                                          <p:val>
                                            <p:strVal val="#ppt_h"/>
                                          </p:val>
                                        </p:tav>
                                      </p:tavLst>
                                    </p:anim>
                                    <p:anim calcmode="lin" valueType="num">
                                      <p:cBhvr>
                                        <p:cTn dur="1000" fill="hold" id="15"/>
                                        <p:tgtEl>
                                          <p:spTgt spid="5"/>
                                        </p:tgtEl>
                                        <p:attrNameLst>
                                          <p:attrName>style.rotation</p:attrName>
                                        </p:attrNameLst>
                                      </p:cBhvr>
                                      <p:tavLst>
                                        <p:tav tm="0">
                                          <p:val>
                                            <p:fltVal val="90"/>
                                          </p:val>
                                        </p:tav>
                                        <p:tav tm="100000">
                                          <p:val>
                                            <p:fltVal val="0"/>
                                          </p:val>
                                        </p:tav>
                                      </p:tavLst>
                                    </p:anim>
                                    <p:animEffect filter="fade" transition="in">
                                      <p:cBhvr>
                                        <p:cTn dur="1000" id="16"/>
                                        <p:tgtEl>
                                          <p:spTgt spid="5"/>
                                        </p:tgtEl>
                                      </p:cBhvr>
                                    </p:animEffect>
                                  </p:childTnLst>
                                </p:cTn>
                              </p:par>
                              <p:par>
                                <p:cTn fill="hold" grpId="0" id="17" nodeType="withEffect" presetClass="entr" presetID="31" presetSubtype="0">
                                  <p:stCondLst>
                                    <p:cond delay="500"/>
                                  </p:stCondLst>
                                  <p:childTnLst>
                                    <p:set>
                                      <p:cBhvr>
                                        <p:cTn dur="1" fill="hold" id="18">
                                          <p:stCondLst>
                                            <p:cond delay="0"/>
                                          </p:stCondLst>
                                        </p:cTn>
                                        <p:tgtEl>
                                          <p:spTgt spid="7"/>
                                        </p:tgtEl>
                                        <p:attrNameLst>
                                          <p:attrName>style.visibility</p:attrName>
                                        </p:attrNameLst>
                                      </p:cBhvr>
                                      <p:to>
                                        <p:strVal val="visible"/>
                                      </p:to>
                                    </p:set>
                                    <p:anim calcmode="lin" valueType="num">
                                      <p:cBhvr>
                                        <p:cTn dur="1000" fill="hold" id="19"/>
                                        <p:tgtEl>
                                          <p:spTgt spid="7"/>
                                        </p:tgtEl>
                                        <p:attrNameLst>
                                          <p:attrName>ppt_w</p:attrName>
                                        </p:attrNameLst>
                                      </p:cBhvr>
                                      <p:tavLst>
                                        <p:tav tm="0">
                                          <p:val>
                                            <p:fltVal val="0"/>
                                          </p:val>
                                        </p:tav>
                                        <p:tav tm="100000">
                                          <p:val>
                                            <p:strVal val="#ppt_w"/>
                                          </p:val>
                                        </p:tav>
                                      </p:tavLst>
                                    </p:anim>
                                    <p:anim calcmode="lin" valueType="num">
                                      <p:cBhvr>
                                        <p:cTn dur="1000" fill="hold" id="20"/>
                                        <p:tgtEl>
                                          <p:spTgt spid="7"/>
                                        </p:tgtEl>
                                        <p:attrNameLst>
                                          <p:attrName>ppt_h</p:attrName>
                                        </p:attrNameLst>
                                      </p:cBhvr>
                                      <p:tavLst>
                                        <p:tav tm="0">
                                          <p:val>
                                            <p:fltVal val="0"/>
                                          </p:val>
                                        </p:tav>
                                        <p:tav tm="100000">
                                          <p:val>
                                            <p:strVal val="#ppt_h"/>
                                          </p:val>
                                        </p:tav>
                                      </p:tavLst>
                                    </p:anim>
                                    <p:anim calcmode="lin" valueType="num">
                                      <p:cBhvr>
                                        <p:cTn dur="1000" fill="hold" id="21"/>
                                        <p:tgtEl>
                                          <p:spTgt spid="7"/>
                                        </p:tgtEl>
                                        <p:attrNameLst>
                                          <p:attrName>style.rotation</p:attrName>
                                        </p:attrNameLst>
                                      </p:cBhvr>
                                      <p:tavLst>
                                        <p:tav tm="0">
                                          <p:val>
                                            <p:fltVal val="90"/>
                                          </p:val>
                                        </p:tav>
                                        <p:tav tm="100000">
                                          <p:val>
                                            <p:fltVal val="0"/>
                                          </p:val>
                                        </p:tav>
                                      </p:tavLst>
                                    </p:anim>
                                    <p:animEffect filter="fade" transition="in">
                                      <p:cBhvr>
                                        <p:cTn dur="1000" id="22"/>
                                        <p:tgtEl>
                                          <p:spTgt spid="7"/>
                                        </p:tgtEl>
                                      </p:cBhvr>
                                    </p:animEffect>
                                  </p:childTnLst>
                                </p:cTn>
                              </p:par>
                              <p:par>
                                <p:cTn fill="hold" grpId="0" id="23" nodeType="withEffect" presetClass="entr" presetID="31" presetSubtype="0">
                                  <p:stCondLst>
                                    <p:cond delay="700"/>
                                  </p:stCondLst>
                                  <p:childTnLst>
                                    <p:set>
                                      <p:cBhvr>
                                        <p:cTn dur="1" fill="hold" id="24">
                                          <p:stCondLst>
                                            <p:cond delay="0"/>
                                          </p:stCondLst>
                                        </p:cTn>
                                        <p:tgtEl>
                                          <p:spTgt spid="6"/>
                                        </p:tgtEl>
                                        <p:attrNameLst>
                                          <p:attrName>style.visibility</p:attrName>
                                        </p:attrNameLst>
                                      </p:cBhvr>
                                      <p:to>
                                        <p:strVal val="visible"/>
                                      </p:to>
                                    </p:set>
                                    <p:anim calcmode="lin" valueType="num">
                                      <p:cBhvr>
                                        <p:cTn dur="1000" fill="hold" id="25"/>
                                        <p:tgtEl>
                                          <p:spTgt spid="6"/>
                                        </p:tgtEl>
                                        <p:attrNameLst>
                                          <p:attrName>ppt_w</p:attrName>
                                        </p:attrNameLst>
                                      </p:cBhvr>
                                      <p:tavLst>
                                        <p:tav tm="0">
                                          <p:val>
                                            <p:fltVal val="0"/>
                                          </p:val>
                                        </p:tav>
                                        <p:tav tm="100000">
                                          <p:val>
                                            <p:strVal val="#ppt_w"/>
                                          </p:val>
                                        </p:tav>
                                      </p:tavLst>
                                    </p:anim>
                                    <p:anim calcmode="lin" valueType="num">
                                      <p:cBhvr>
                                        <p:cTn dur="1000" fill="hold" id="26"/>
                                        <p:tgtEl>
                                          <p:spTgt spid="6"/>
                                        </p:tgtEl>
                                        <p:attrNameLst>
                                          <p:attrName>ppt_h</p:attrName>
                                        </p:attrNameLst>
                                      </p:cBhvr>
                                      <p:tavLst>
                                        <p:tav tm="0">
                                          <p:val>
                                            <p:fltVal val="0"/>
                                          </p:val>
                                        </p:tav>
                                        <p:tav tm="100000">
                                          <p:val>
                                            <p:strVal val="#ppt_h"/>
                                          </p:val>
                                        </p:tav>
                                      </p:tavLst>
                                    </p:anim>
                                    <p:anim calcmode="lin" valueType="num">
                                      <p:cBhvr>
                                        <p:cTn dur="1000" fill="hold" id="27"/>
                                        <p:tgtEl>
                                          <p:spTgt spid="6"/>
                                        </p:tgtEl>
                                        <p:attrNameLst>
                                          <p:attrName>style.rotation</p:attrName>
                                        </p:attrNameLst>
                                      </p:cBhvr>
                                      <p:tavLst>
                                        <p:tav tm="0">
                                          <p:val>
                                            <p:fltVal val="90"/>
                                          </p:val>
                                        </p:tav>
                                        <p:tav tm="100000">
                                          <p:val>
                                            <p:fltVal val="0"/>
                                          </p:val>
                                        </p:tav>
                                      </p:tavLst>
                                    </p:anim>
                                    <p:animEffect filter="fade" transition="in">
                                      <p:cBhvr>
                                        <p:cTn dur="1000" id="28"/>
                                        <p:tgtEl>
                                          <p:spTgt spid="6"/>
                                        </p:tgtEl>
                                      </p:cBhvr>
                                    </p:animEffect>
                                  </p:childTnLst>
                                </p:cTn>
                              </p:par>
                              <p:par>
                                <p:cTn fill="hold" grpId="0" id="29" nodeType="withEffect" presetClass="entr" presetID="42" presetSubtype="0">
                                  <p:stCondLst>
                                    <p:cond delay="700"/>
                                  </p:stCondLst>
                                  <p:iterate type="lt">
                                    <p:tmPct val="10000"/>
                                  </p:iterate>
                                  <p:childTnLst>
                                    <p:set>
                                      <p:cBhvr>
                                        <p:cTn dur="1" fill="hold" id="30">
                                          <p:stCondLst>
                                            <p:cond delay="0"/>
                                          </p:stCondLst>
                                        </p:cTn>
                                        <p:tgtEl>
                                          <p:spTgt spid="14"/>
                                        </p:tgtEl>
                                        <p:attrNameLst>
                                          <p:attrName>style.visibility</p:attrName>
                                        </p:attrNameLst>
                                      </p:cBhvr>
                                      <p:to>
                                        <p:strVal val="visible"/>
                                      </p:to>
                                    </p:set>
                                    <p:animEffect filter="fade" transition="in">
                                      <p:cBhvr>
                                        <p:cTn dur="1000" id="31"/>
                                        <p:tgtEl>
                                          <p:spTgt spid="14"/>
                                        </p:tgtEl>
                                      </p:cBhvr>
                                    </p:animEffect>
                                    <p:anim calcmode="lin" valueType="num">
                                      <p:cBhvr>
                                        <p:cTn dur="1000" fill="hold" id="32"/>
                                        <p:tgtEl>
                                          <p:spTgt spid="14"/>
                                        </p:tgtEl>
                                        <p:attrNameLst>
                                          <p:attrName>ppt_x</p:attrName>
                                        </p:attrNameLst>
                                      </p:cBhvr>
                                      <p:tavLst>
                                        <p:tav tm="0">
                                          <p:val>
                                            <p:strVal val="#ppt_x"/>
                                          </p:val>
                                        </p:tav>
                                        <p:tav tm="100000">
                                          <p:val>
                                            <p:strVal val="#ppt_x"/>
                                          </p:val>
                                        </p:tav>
                                      </p:tavLst>
                                    </p:anim>
                                    <p:anim calcmode="lin" valueType="num">
                                      <p:cBhvr>
                                        <p:cTn dur="1000" fill="hold" id="33"/>
                                        <p:tgtEl>
                                          <p:spTgt spid="14"/>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1700"/>
                            </p:stCondLst>
                            <p:childTnLst>
                              <p:par>
                                <p:cTn fill="hold" grpId="0" id="35" nodeType="afterEffect" presetClass="entr" presetID="2" presetSubtype="4">
                                  <p:stCondLst>
                                    <p:cond delay="0"/>
                                  </p:stCondLst>
                                  <p:iterate type="lt">
                                    <p:tmPct val="10000"/>
                                  </p:iterate>
                                  <p:childTnLst>
                                    <p:set>
                                      <p:cBhvr>
                                        <p:cTn dur="1" fill="hold" id="36">
                                          <p:stCondLst>
                                            <p:cond delay="0"/>
                                          </p:stCondLst>
                                        </p:cTn>
                                        <p:tgtEl>
                                          <p:spTgt spid="22"/>
                                        </p:tgtEl>
                                        <p:attrNameLst>
                                          <p:attrName>style.visibility</p:attrName>
                                        </p:attrNameLst>
                                      </p:cBhvr>
                                      <p:to>
                                        <p:strVal val="visible"/>
                                      </p:to>
                                    </p:set>
                                    <p:anim calcmode="lin" valueType="num">
                                      <p:cBhvr additive="base">
                                        <p:cTn dur="500" fill="hold" id="37"/>
                                        <p:tgtEl>
                                          <p:spTgt spid="22"/>
                                        </p:tgtEl>
                                        <p:attrNameLst>
                                          <p:attrName>ppt_x</p:attrName>
                                        </p:attrNameLst>
                                      </p:cBhvr>
                                      <p:tavLst>
                                        <p:tav tm="0">
                                          <p:val>
                                            <p:strVal val="#ppt_x"/>
                                          </p:val>
                                        </p:tav>
                                        <p:tav tm="100000">
                                          <p:val>
                                            <p:strVal val="#ppt_x"/>
                                          </p:val>
                                        </p:tav>
                                      </p:tavLst>
                                    </p:anim>
                                    <p:anim calcmode="lin" valueType="num">
                                      <p:cBhvr additive="base">
                                        <p:cTn dur="500" fill="hold" id="38"/>
                                        <p:tgtEl>
                                          <p:spTgt spid="22"/>
                                        </p:tgtEl>
                                        <p:attrNameLst>
                                          <p:attrName>ppt_y</p:attrName>
                                        </p:attrNameLst>
                                      </p:cBhvr>
                                      <p:tavLst>
                                        <p:tav tm="0">
                                          <p:val>
                                            <p:strVal val="1+#ppt_h/2"/>
                                          </p:val>
                                        </p:tav>
                                        <p:tav tm="100000">
                                          <p:val>
                                            <p:strVal val="#ppt_y"/>
                                          </p:val>
                                        </p:tav>
                                      </p:tavLst>
                                    </p:anim>
                                  </p:childTnLst>
                                </p:cTn>
                              </p:par>
                              <p:par>
                                <p:cTn fill="hold" grpId="1" id="39" nodeType="withEffect" presetClass="emph" presetID="26" presetSubtype="0">
                                  <p:stCondLst>
                                    <p:cond delay="1500"/>
                                  </p:stCondLst>
                                  <p:iterate type="lt">
                                    <p:tmPct val="10000"/>
                                  </p:iterate>
                                  <p:childTnLst>
                                    <p:animEffect filter="fade" transition="out">
                                      <p:cBhvr>
                                        <p:cTn dur="500" id="40" tmFilter="0, 0; .2, .5; .8, .5; 1, 0"/>
                                        <p:tgtEl>
                                          <p:spTgt spid="22"/>
                                        </p:tgtEl>
                                      </p:cBhvr>
                                    </p:animEffect>
                                    <p:animScale>
                                      <p:cBhvr>
                                        <p:cTn autoRev="1" dur="250" fill="hold" id="41"/>
                                        <p:tgtEl>
                                          <p:spTgt spid="22"/>
                                        </p:tgtEl>
                                      </p:cBhvr>
                                      <p:by x="105000" y="105000"/>
                                    </p:animScale>
                                  </p:childTnLst>
                                </p:cTn>
                              </p:par>
                            </p:childTnLst>
                          </p:cTn>
                        </p:par>
                        <p:par>
                          <p:cTn fill="hold" id="42" nodeType="afterGroup">
                            <p:stCondLst>
                              <p:cond delay="3700"/>
                            </p:stCondLst>
                            <p:childTnLst>
                              <p:par>
                                <p:cTn fill="hold" grpId="0" id="43" nodeType="afterEffect" presetClass="entr" presetID="14" presetSubtype="10">
                                  <p:stCondLst>
                                    <p:cond delay="0"/>
                                  </p:stCondLst>
                                  <p:childTnLst>
                                    <p:set>
                                      <p:cBhvr>
                                        <p:cTn dur="1" fill="hold" id="44">
                                          <p:stCondLst>
                                            <p:cond delay="0"/>
                                          </p:stCondLst>
                                        </p:cTn>
                                        <p:tgtEl>
                                          <p:spTgt spid="48"/>
                                        </p:tgtEl>
                                        <p:attrNameLst>
                                          <p:attrName>style.visibility</p:attrName>
                                        </p:attrNameLst>
                                      </p:cBhvr>
                                      <p:to>
                                        <p:strVal val="visible"/>
                                      </p:to>
                                    </p:set>
                                    <p:animEffect filter="randombar(horizontal)" transition="in">
                                      <p:cBhvr>
                                        <p:cTn dur="500" id="45"/>
                                        <p:tgtEl>
                                          <p:spTgt spid="48"/>
                                        </p:tgtEl>
                                      </p:cBhvr>
                                    </p:animEffect>
                                  </p:childTnLst>
                                </p:cTn>
                              </p:par>
                            </p:childTnLst>
                          </p:cTn>
                        </p:par>
                        <p:par>
                          <p:cTn fill="hold" id="46" nodeType="afterGroup">
                            <p:stCondLst>
                              <p:cond delay="4200"/>
                            </p:stCondLst>
                            <p:childTnLst>
                              <p:par>
                                <p:cTn fill="hold" id="47" nodeType="afterEffect" presetClass="entr" presetID="55" presetSubtype="0">
                                  <p:stCondLst>
                                    <p:cond delay="0"/>
                                  </p:stCondLst>
                                  <p:childTnLst>
                                    <p:set>
                                      <p:cBhvr>
                                        <p:cTn dur="1" fill="hold" id="48">
                                          <p:stCondLst>
                                            <p:cond delay="0"/>
                                          </p:stCondLst>
                                        </p:cTn>
                                        <p:tgtEl>
                                          <p:spTgt spid="50"/>
                                        </p:tgtEl>
                                        <p:attrNameLst>
                                          <p:attrName>style.visibility</p:attrName>
                                        </p:attrNameLst>
                                      </p:cBhvr>
                                      <p:to>
                                        <p:strVal val="visible"/>
                                      </p:to>
                                    </p:set>
                                    <p:anim calcmode="lin" valueType="num">
                                      <p:cBhvr>
                                        <p:cTn dur="1000" fill="hold" id="49"/>
                                        <p:tgtEl>
                                          <p:spTgt spid="50"/>
                                        </p:tgtEl>
                                        <p:attrNameLst>
                                          <p:attrName>ppt_w</p:attrName>
                                        </p:attrNameLst>
                                      </p:cBhvr>
                                      <p:tavLst>
                                        <p:tav tm="0">
                                          <p:val>
                                            <p:strVal val="#ppt_w*0.70"/>
                                          </p:val>
                                        </p:tav>
                                        <p:tav tm="100000">
                                          <p:val>
                                            <p:strVal val="#ppt_w"/>
                                          </p:val>
                                        </p:tav>
                                      </p:tavLst>
                                    </p:anim>
                                    <p:anim calcmode="lin" valueType="num">
                                      <p:cBhvr>
                                        <p:cTn dur="1000" fill="hold" id="50"/>
                                        <p:tgtEl>
                                          <p:spTgt spid="50"/>
                                        </p:tgtEl>
                                        <p:attrNameLst>
                                          <p:attrName>ppt_h</p:attrName>
                                        </p:attrNameLst>
                                      </p:cBhvr>
                                      <p:tavLst>
                                        <p:tav tm="0">
                                          <p:val>
                                            <p:strVal val="#ppt_h"/>
                                          </p:val>
                                        </p:tav>
                                        <p:tav tm="100000">
                                          <p:val>
                                            <p:strVal val="#ppt_h"/>
                                          </p:val>
                                        </p:tav>
                                      </p:tavLst>
                                    </p:anim>
                                    <p:animEffect filter="fade" transition="in">
                                      <p:cBhvr>
                                        <p:cTn dur="1000" id="51"/>
                                        <p:tgtEl>
                                          <p:spTgt spid="50"/>
                                        </p:tgtEl>
                                      </p:cBhvr>
                                    </p:animEffect>
                                  </p:childTnLst>
                                </p:cTn>
                              </p:par>
                              <p:par>
                                <p:cTn decel="100000" fill="hold" grpId="0" id="52" nodeType="withEffect" presetClass="entr" presetID="2" presetSubtype="4">
                                  <p:stCondLst>
                                    <p:cond delay="500"/>
                                  </p:stCondLst>
                                  <p:childTnLst>
                                    <p:set>
                                      <p:cBhvr>
                                        <p:cTn dur="1" fill="hold" id="53">
                                          <p:stCondLst>
                                            <p:cond delay="0"/>
                                          </p:stCondLst>
                                        </p:cTn>
                                        <p:tgtEl>
                                          <p:spTgt spid="16"/>
                                        </p:tgtEl>
                                        <p:attrNameLst>
                                          <p:attrName>style.visibility</p:attrName>
                                        </p:attrNameLst>
                                      </p:cBhvr>
                                      <p:to>
                                        <p:strVal val="visible"/>
                                      </p:to>
                                    </p:set>
                                    <p:anim calcmode="lin" valueType="num">
                                      <p:cBhvr additive="base">
                                        <p:cTn dur="1500" fill="hold" id="54"/>
                                        <p:tgtEl>
                                          <p:spTgt spid="16"/>
                                        </p:tgtEl>
                                        <p:attrNameLst>
                                          <p:attrName>ppt_x</p:attrName>
                                        </p:attrNameLst>
                                      </p:cBhvr>
                                      <p:tavLst>
                                        <p:tav tm="0">
                                          <p:val>
                                            <p:strVal val="#ppt_x"/>
                                          </p:val>
                                        </p:tav>
                                        <p:tav tm="100000">
                                          <p:val>
                                            <p:strVal val="#ppt_x"/>
                                          </p:val>
                                        </p:tav>
                                      </p:tavLst>
                                    </p:anim>
                                    <p:anim calcmode="lin" valueType="num">
                                      <p:cBhvr additive="base">
                                        <p:cTn dur="1500" fill="hold" id="55"/>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22"/>
      <p:bldP grpId="1" spid="22"/>
      <p:bldP grpId="0" spid="48"/>
      <p:bldP grpId="0" spid="14"/>
      <p:bldP grpId="0" spid="16"/>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a:extLst>
              <a:ext uri="{FF2B5EF4-FFF2-40B4-BE49-F238E27FC236}">
                <a16:creationId xmlns:a16="http://schemas.microsoft.com/office/drawing/2014/main" id="{BD28525C-F7F5-466A-A3DE-CB43BB8CE0E0}"/>
              </a:ext>
            </a:extLst>
          </p:cNvPr>
          <p:cNvSpPr/>
          <p:nvPr/>
        </p:nvSpPr>
        <p:spPr>
          <a:xfrm>
            <a:off x="468356" y="509067"/>
            <a:ext cx="446044" cy="446044"/>
          </a:xfrm>
          <a:prstGeom prst="ellipse">
            <a:avLst/>
          </a:prstGeom>
          <a:solidFill>
            <a:schemeClr val="accent1">
              <a:lumMod val="60000"/>
              <a:lumOff val="40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Ins="360000" rtlCol="0"/>
          <a:lstStyle/>
          <a:p>
            <a:pPr algn="r" defTabSz="914377"/>
            <a:endParaRPr altLang="en-US" b="1" lang="zh-CN" sz="1400">
              <a:solidFill>
                <a:schemeClr val="tx1"/>
              </a:solidFill>
              <a:latin charset="-122" panose="00000500000000000000" pitchFamily="2" typeface="三极准柔宋"/>
              <a:ea charset="-122" panose="00000500000000000000" pitchFamily="2" typeface="三极准柔宋"/>
              <a:cs charset="0" typeface="Open Sans"/>
            </a:endParaRPr>
          </a:p>
        </p:txBody>
      </p:sp>
      <p:sp>
        <p:nvSpPr>
          <p:cNvPr id="3" name="文本框 2">
            <a:extLst>
              <a:ext uri="{FF2B5EF4-FFF2-40B4-BE49-F238E27FC236}">
                <a16:creationId xmlns:a16="http://schemas.microsoft.com/office/drawing/2014/main" id="{02A867D6-C1D2-4B97-BB70-5AE2D35EF18A}"/>
              </a:ext>
            </a:extLst>
          </p:cNvPr>
          <p:cNvSpPr txBox="1"/>
          <p:nvPr/>
        </p:nvSpPr>
        <p:spPr>
          <a:xfrm>
            <a:off x="1168803" y="470479"/>
            <a:ext cx="3254366" cy="518160"/>
          </a:xfrm>
          <a:prstGeom prst="rect">
            <a:avLst/>
          </a:prstGeom>
          <a:noFill/>
        </p:spPr>
        <p:txBody>
          <a:bodyPr rtlCol="0" wrap="square">
            <a:spAutoFit/>
          </a:bodyPr>
          <a:lstStyle/>
          <a:p>
            <a:r>
              <a:rPr altLang="en-US" b="1" lang="zh-CN" sz="2800">
                <a:solidFill>
                  <a:schemeClr val="accent1">
                    <a:lumMod val="60000"/>
                    <a:lumOff val="40000"/>
                  </a:schemeClr>
                </a:solidFill>
                <a:latin charset="-122" panose="020b0503020204020204" pitchFamily="34" typeface="微软雅黑"/>
                <a:ea charset="-122" panose="020b0503020204020204" pitchFamily="34" typeface="微软雅黑"/>
              </a:rPr>
              <a:t>未来和发展前景</a:t>
            </a:r>
          </a:p>
        </p:txBody>
      </p:sp>
      <p:sp>
        <p:nvSpPr>
          <p:cNvPr id="89" name="椭圆 88">
            <a:extLst>
              <a:ext uri="{FF2B5EF4-FFF2-40B4-BE49-F238E27FC236}">
                <a16:creationId xmlns:a16="http://schemas.microsoft.com/office/drawing/2014/main" id="{CC510E39-B08C-4DF1-8A4E-6CCAE77C6FCD}"/>
              </a:ext>
            </a:extLst>
          </p:cNvPr>
          <p:cNvSpPr/>
          <p:nvPr/>
        </p:nvSpPr>
        <p:spPr>
          <a:xfrm>
            <a:off x="8601862" y="3443081"/>
            <a:ext cx="6109232" cy="610923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1" lang="zh-CN" noProof="0" normalizeH="0" spc="0" strike="noStrike" sz="1800" u="none">
              <a:ln>
                <a:noFill/>
              </a:ln>
              <a:solidFill>
                <a:prstClr val="white"/>
              </a:solidFill>
              <a:effectLst/>
              <a:uLnTx/>
              <a:uFillTx/>
              <a:latin typeface="Arial"/>
              <a:cs typeface="+mn-cs"/>
            </a:endParaRPr>
          </a:p>
        </p:txBody>
      </p:sp>
      <p:sp>
        <p:nvSpPr>
          <p:cNvPr id="90" name="椭圆 89">
            <a:extLst>
              <a:ext uri="{FF2B5EF4-FFF2-40B4-BE49-F238E27FC236}">
                <a16:creationId xmlns:a16="http://schemas.microsoft.com/office/drawing/2014/main" id="{7C45762E-6833-4B49-ADF8-6351524E680A}"/>
              </a:ext>
            </a:extLst>
          </p:cNvPr>
          <p:cNvSpPr/>
          <p:nvPr/>
        </p:nvSpPr>
        <p:spPr>
          <a:xfrm>
            <a:off x="10029779" y="4870998"/>
            <a:ext cx="3253398" cy="3253398"/>
          </a:xfrm>
          <a:prstGeom prst="ellipse">
            <a:avLst/>
          </a:prstGeom>
          <a:solidFill>
            <a:schemeClr val="bg1"/>
          </a:solidFill>
          <a:ln>
            <a:noFill/>
          </a:ln>
          <a:effectLst>
            <a:outerShdw algn="ctr" blurRad="279400" rotWithShape="0" sx="102000" sy="10200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1" lang="zh-CN" noProof="0" normalizeH="0" spc="0" strike="noStrike" sz="1800" u="none">
              <a:ln>
                <a:noFill/>
              </a:ln>
              <a:solidFill>
                <a:prstClr val="white"/>
              </a:solidFill>
              <a:effectLst/>
              <a:uLnTx/>
              <a:uFillTx/>
              <a:latin typeface="Arial"/>
              <a:cs typeface="+mn-cs"/>
            </a:endParaRPr>
          </a:p>
        </p:txBody>
      </p:sp>
      <p:grpSp>
        <p:nvGrpSpPr>
          <p:cNvPr id="91" name="组合 90">
            <a:extLst>
              <a:ext uri="{FF2B5EF4-FFF2-40B4-BE49-F238E27FC236}">
                <a16:creationId xmlns:a16="http://schemas.microsoft.com/office/drawing/2014/main" id="{3A483FAE-C7F5-4B0B-B80F-F0A9A0C2EBFE}"/>
              </a:ext>
            </a:extLst>
          </p:cNvPr>
          <p:cNvGrpSpPr/>
          <p:nvPr/>
        </p:nvGrpSpPr>
        <p:grpSpPr>
          <a:xfrm>
            <a:off x="4689669" y="1399502"/>
            <a:ext cx="2688261" cy="4742273"/>
            <a:chOff x="4866170" y="1399502"/>
            <a:chExt cx="2688261" cy="4742273"/>
          </a:xfrm>
        </p:grpSpPr>
        <p:sp>
          <p:nvSpPr>
            <p:cNvPr id="92" name="TextBox 7">
              <a:extLst>
                <a:ext uri="{FF2B5EF4-FFF2-40B4-BE49-F238E27FC236}">
                  <a16:creationId xmlns:a16="http://schemas.microsoft.com/office/drawing/2014/main" id="{BD71D8B9-D5F1-48D7-9317-CCA5F85C59B4}"/>
                </a:ext>
              </a:extLst>
            </p:cNvPr>
            <p:cNvSpPr txBox="1"/>
            <p:nvPr/>
          </p:nvSpPr>
          <p:spPr>
            <a:xfrm>
              <a:off x="5385962" y="1887851"/>
              <a:ext cx="825927" cy="274320"/>
            </a:xfrm>
            <a:prstGeom prst="rect">
              <a:avLst/>
            </a:prstGeom>
            <a:noFill/>
          </p:spPr>
          <p:txBody>
            <a:bodyPr bIns="0" lIns="0" rIns="0" rtlCol="0" tIns="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1800" u="none">
                  <a:ln>
                    <a:noFill/>
                  </a:ln>
                  <a:effectLst/>
                  <a:uLnTx/>
                  <a:uFillTx/>
                  <a:latin charset="-122" panose="020b0503020204020204" pitchFamily="34" typeface="微软雅黑"/>
                  <a:ea charset="-122" panose="020b0503020204020204" pitchFamily="34" typeface="微软雅黑"/>
                  <a:cs typeface="+mn-ea"/>
                  <a:sym charset="0" panose="020b0604020202020204" pitchFamily="34" typeface="Arial"/>
                </a:rPr>
                <a:t>项目1</a:t>
              </a:r>
            </a:p>
          </p:txBody>
        </p:sp>
        <p:sp>
          <p:nvSpPr>
            <p:cNvPr id="93" name="TextBox 16">
              <a:extLst>
                <a:ext uri="{FF2B5EF4-FFF2-40B4-BE49-F238E27FC236}">
                  <a16:creationId xmlns:a16="http://schemas.microsoft.com/office/drawing/2014/main" id="{D2A6393F-24AF-4078-9851-B75B0FC17489}"/>
                </a:ext>
              </a:extLst>
            </p:cNvPr>
            <p:cNvSpPr txBox="1"/>
            <p:nvPr/>
          </p:nvSpPr>
          <p:spPr>
            <a:xfrm flipH="1">
              <a:off x="6243886" y="3019932"/>
              <a:ext cx="825927" cy="274320"/>
            </a:xfrm>
            <a:prstGeom prst="rect">
              <a:avLst/>
            </a:prstGeom>
            <a:noFill/>
          </p:spPr>
          <p:txBody>
            <a:bodyPr bIns="0" lIns="0" rIns="0" rtlCol="0" tIns="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1800" u="none">
                  <a:ln>
                    <a:noFill/>
                  </a:ln>
                  <a:effectLst/>
                  <a:uLnTx/>
                  <a:uFillTx/>
                  <a:latin charset="-122" panose="020b0503020204020204" pitchFamily="34" typeface="微软雅黑"/>
                  <a:ea charset="-122" panose="020b0503020204020204" pitchFamily="34" typeface="微软雅黑"/>
                  <a:cs typeface="+mn-ea"/>
                  <a:sym charset="0" panose="020b0604020202020204" pitchFamily="34" typeface="Arial"/>
                </a:rPr>
                <a:t>项目2</a:t>
              </a:r>
            </a:p>
          </p:txBody>
        </p:sp>
        <p:sp>
          <p:nvSpPr>
            <p:cNvPr id="94" name="TextBox 21">
              <a:extLst>
                <a:ext uri="{FF2B5EF4-FFF2-40B4-BE49-F238E27FC236}">
                  <a16:creationId xmlns:a16="http://schemas.microsoft.com/office/drawing/2014/main" id="{86124532-C263-4147-95AD-E956A82CC4D3}"/>
                </a:ext>
              </a:extLst>
            </p:cNvPr>
            <p:cNvSpPr txBox="1"/>
            <p:nvPr/>
          </p:nvSpPr>
          <p:spPr>
            <a:xfrm>
              <a:off x="5385962" y="4152012"/>
              <a:ext cx="825927" cy="274320"/>
            </a:xfrm>
            <a:prstGeom prst="rect">
              <a:avLst/>
            </a:prstGeom>
            <a:noFill/>
          </p:spPr>
          <p:txBody>
            <a:bodyPr bIns="0" lIns="0" rIns="0" rtlCol="0" tIns="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1800" u="none">
                  <a:ln>
                    <a:noFill/>
                  </a:ln>
                  <a:effectLst/>
                  <a:uLnTx/>
                  <a:uFillTx/>
                  <a:latin charset="-122" panose="020b0503020204020204" pitchFamily="34" typeface="微软雅黑"/>
                  <a:ea charset="-122" panose="020b0503020204020204" pitchFamily="34" typeface="微软雅黑"/>
                  <a:cs typeface="+mn-ea"/>
                  <a:sym charset="0" panose="020b0604020202020204" pitchFamily="34" typeface="Arial"/>
                </a:rPr>
                <a:t>项目3</a:t>
              </a:r>
            </a:p>
          </p:txBody>
        </p:sp>
        <p:sp>
          <p:nvSpPr>
            <p:cNvPr id="95" name="TextBox 27">
              <a:extLst>
                <a:ext uri="{FF2B5EF4-FFF2-40B4-BE49-F238E27FC236}">
                  <a16:creationId xmlns:a16="http://schemas.microsoft.com/office/drawing/2014/main" id="{A1AF01B7-1A90-4070-80EE-3A4080166272}"/>
                </a:ext>
              </a:extLst>
            </p:cNvPr>
            <p:cNvSpPr txBox="1"/>
            <p:nvPr/>
          </p:nvSpPr>
          <p:spPr>
            <a:xfrm flipH="1">
              <a:off x="6243886" y="5284093"/>
              <a:ext cx="825927" cy="274320"/>
            </a:xfrm>
            <a:prstGeom prst="rect">
              <a:avLst/>
            </a:prstGeom>
            <a:noFill/>
          </p:spPr>
          <p:txBody>
            <a:bodyPr bIns="0" lIns="0" rIns="0" rtlCol="0" tIns="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1800" u="none">
                  <a:ln>
                    <a:noFill/>
                  </a:ln>
                  <a:effectLst/>
                  <a:uLnTx/>
                  <a:uFillTx/>
                  <a:latin charset="-122" panose="020b0503020204020204" pitchFamily="34" typeface="微软雅黑"/>
                  <a:ea charset="-122" panose="020b0503020204020204" pitchFamily="34" typeface="微软雅黑"/>
                  <a:cs typeface="+mn-ea"/>
                  <a:sym charset="0" panose="020b0604020202020204" pitchFamily="34" typeface="Arial"/>
                </a:rPr>
                <a:t>项目4</a:t>
              </a:r>
            </a:p>
          </p:txBody>
        </p:sp>
        <p:sp>
          <p:nvSpPr>
            <p:cNvPr id="96" name="任意多边形 30">
              <a:extLst>
                <a:ext uri="{FF2B5EF4-FFF2-40B4-BE49-F238E27FC236}">
                  <a16:creationId xmlns:a16="http://schemas.microsoft.com/office/drawing/2014/main" id="{9F2C1FEF-16C2-4CDE-90FA-368477CACA79}"/>
                </a:ext>
              </a:extLst>
            </p:cNvPr>
            <p:cNvSpPr/>
            <p:nvPr/>
          </p:nvSpPr>
          <p:spPr>
            <a:xfrm flipH="1">
              <a:off x="4866170" y="1399502"/>
              <a:ext cx="1346030" cy="1346030"/>
            </a:xfrm>
            <a:custGeom>
              <a:gdLst>
                <a:gd fmla="*/ 673015 w 1346030" name="connsiteX0"/>
                <a:gd fmla="*/ 0 h 1346030" name="connsiteY0"/>
                <a:gd fmla="*/ 1346030 w 1346030" name="connsiteX1"/>
                <a:gd fmla="*/ 673015 h 1346030" name="connsiteY1"/>
                <a:gd fmla="*/ 673015 w 1346030" name="connsiteX2"/>
                <a:gd fmla="*/ 1346030 h 1346030" name="connsiteY2"/>
                <a:gd fmla="*/ 669306 w 1346030" name="connsiteX3"/>
                <a:gd fmla="*/ 1345656 h 1346030" name="connsiteY3"/>
                <a:gd fmla="*/ 669306 w 1346030" name="connsiteX4"/>
                <a:gd fmla="*/ 1346030 h 1346030" name="connsiteY4"/>
                <a:gd fmla="*/ 0 w 1346030" name="connsiteX5"/>
                <a:gd fmla="*/ 1346030 h 1346030" name="connsiteY5"/>
                <a:gd fmla="*/ 0 w 1346030" name="connsiteX6"/>
                <a:gd fmla="*/ 1133481 h 1346030" name="connsiteY6"/>
                <a:gd fmla="*/ 194385 w 1346030" name="connsiteX7"/>
                <a:gd fmla="*/ 1133481 h 1346030" name="connsiteY7"/>
                <a:gd fmla="*/ 287636 w 1346030" name="connsiteX8"/>
                <a:gd fmla="*/ 1133481 h 1346030" name="connsiteY8"/>
                <a:gd fmla="*/ 290174 w 1346030" name="connsiteX9"/>
                <a:gd fmla="*/ 1133481 h 1346030" name="connsiteY9"/>
                <a:gd fmla="*/ 652313 w 1346030" name="connsiteX10"/>
                <a:gd fmla="*/ 1133481 h 1346030" name="connsiteY10"/>
                <a:gd fmla="*/ 652313 w 1346030" name="connsiteX11"/>
                <a:gd fmla="*/ 1133225 h 1346030" name="connsiteY11"/>
                <a:gd fmla="*/ 654851 w 1346030" name="connsiteX12"/>
                <a:gd fmla="*/ 1133481 h 1346030" name="connsiteY12"/>
                <a:gd fmla="*/ 1115316 w 1346030" name="connsiteX13"/>
                <a:gd fmla="*/ 673015 h 1346030" name="connsiteY13"/>
                <a:gd fmla="*/ 654851 w 1346030" name="connsiteX14"/>
                <a:gd fmla="*/ 212549 h 1346030" name="connsiteY14"/>
                <a:gd fmla="*/ 646668 w 1346030" name="connsiteX15"/>
                <a:gd fmla="*/ 213374 h 1346030" name="connsiteY15"/>
                <a:gd fmla="*/ 298357 w 1346030" name="connsiteX16"/>
                <a:gd fmla="*/ 213374 h 1346030" name="connsiteY16"/>
                <a:gd fmla="*/ 290174 w 1346030" name="connsiteX17"/>
                <a:gd fmla="*/ 212549 h 1346030" name="connsiteY17"/>
                <a:gd fmla="*/ 281991 w 1346030" name="connsiteX18"/>
                <a:gd fmla="*/ 213374 h 1346030" name="connsiteY18"/>
                <a:gd fmla="*/ 194385 w 1346030" name="connsiteX19"/>
                <a:gd fmla="*/ 213374 h 1346030" name="connsiteY19"/>
                <a:gd fmla="*/ 0 w 1346030" name="connsiteX20"/>
                <a:gd fmla="*/ 213374 h 1346030" name="connsiteY20"/>
                <a:gd fmla="*/ 0 w 1346030" name="connsiteX21"/>
                <a:gd fmla="*/ 1206 h 1346030" name="connsiteY21"/>
                <a:gd fmla="*/ 661055 w 1346030" name="connsiteX22"/>
                <a:gd fmla="*/ 1206 h 1346030" name="connsiteY22"/>
                <a:gd fmla="*/ 673015 w 1346030" name="connsiteX23"/>
                <a:gd fmla="*/ 0 h 1346030"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1346030" w="1346030">
                  <a:moveTo>
                    <a:pt x="673015" y="0"/>
                  </a:moveTo>
                  <a:cubicBezTo>
                    <a:pt x="1044712" y="0"/>
                    <a:pt x="1346030" y="301318"/>
                    <a:pt x="1346030" y="673015"/>
                  </a:cubicBezTo>
                  <a:cubicBezTo>
                    <a:pt x="1346030" y="1044712"/>
                    <a:pt x="1044712" y="1346030"/>
                    <a:pt x="673015" y="1346030"/>
                  </a:cubicBezTo>
                  <a:lnTo>
                    <a:pt x="669306" y="1345656"/>
                  </a:lnTo>
                  <a:lnTo>
                    <a:pt x="669306" y="1346030"/>
                  </a:lnTo>
                  <a:lnTo>
                    <a:pt x="0" y="1346030"/>
                  </a:lnTo>
                  <a:lnTo>
                    <a:pt x="0" y="1133481"/>
                  </a:lnTo>
                  <a:lnTo>
                    <a:pt x="194385" y="1133481"/>
                  </a:lnTo>
                  <a:lnTo>
                    <a:pt x="287636" y="1133481"/>
                  </a:lnTo>
                  <a:lnTo>
                    <a:pt x="290174" y="1133481"/>
                  </a:lnTo>
                  <a:lnTo>
                    <a:pt x="652313" y="1133481"/>
                  </a:lnTo>
                  <a:lnTo>
                    <a:pt x="652313" y="1133225"/>
                  </a:lnTo>
                  <a:lnTo>
                    <a:pt x="654851" y="1133481"/>
                  </a:lnTo>
                  <a:cubicBezTo>
                    <a:pt x="909159" y="1133481"/>
                    <a:pt x="1115316" y="927324"/>
                    <a:pt x="1115316" y="673015"/>
                  </a:cubicBezTo>
                  <a:cubicBezTo>
                    <a:pt x="1115316" y="418706"/>
                    <a:pt x="909159" y="212549"/>
                    <a:pt x="654851" y="212549"/>
                  </a:cubicBezTo>
                  <a:cubicBezTo>
                    <a:pt x="652114" y="212549"/>
                    <a:pt x="649381" y="212573"/>
                    <a:pt x="646668" y="213374"/>
                  </a:cubicBezTo>
                  <a:lnTo>
                    <a:pt x="298357" y="213374"/>
                  </a:lnTo>
                  <a:lnTo>
                    <a:pt x="290174" y="212549"/>
                  </a:lnTo>
                  <a:cubicBezTo>
                    <a:pt x="287437" y="212549"/>
                    <a:pt x="284704" y="212573"/>
                    <a:pt x="281991" y="213374"/>
                  </a:cubicBezTo>
                  <a:lnTo>
                    <a:pt x="194385" y="213374"/>
                  </a:lnTo>
                  <a:lnTo>
                    <a:pt x="0" y="213374"/>
                  </a:lnTo>
                  <a:lnTo>
                    <a:pt x="0" y="1206"/>
                  </a:lnTo>
                  <a:lnTo>
                    <a:pt x="661055" y="1206"/>
                  </a:lnTo>
                  <a:cubicBezTo>
                    <a:pt x="665021" y="34"/>
                    <a:pt x="669015" y="0"/>
                    <a:pt x="673015" y="0"/>
                  </a:cubicBezTo>
                  <a:close/>
                </a:path>
              </a:pathLst>
            </a:custGeom>
            <a:solidFill>
              <a:schemeClr val="bg1"/>
            </a:solidFill>
            <a:ln>
              <a:noFill/>
            </a:ln>
            <a:effectLst>
              <a:outerShdw algn="ctr" blurRad="215900" rotWithShape="0" sx="102000" sy="102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940" u="none">
                <a:ln>
                  <a:noFill/>
                </a:ln>
                <a:solidFill>
                  <a:schemeClr val="tx1"/>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endParaRPr>
            </a:p>
          </p:txBody>
        </p:sp>
        <p:sp>
          <p:nvSpPr>
            <p:cNvPr id="97" name="任意多边形 31">
              <a:extLst>
                <a:ext uri="{FF2B5EF4-FFF2-40B4-BE49-F238E27FC236}">
                  <a16:creationId xmlns:a16="http://schemas.microsoft.com/office/drawing/2014/main" id="{21954AE3-159D-4B7C-893B-4EDE4F12EDFA}"/>
                </a:ext>
              </a:extLst>
            </p:cNvPr>
            <p:cNvSpPr/>
            <p:nvPr/>
          </p:nvSpPr>
          <p:spPr>
            <a:xfrm>
              <a:off x="6208401" y="2530700"/>
              <a:ext cx="1346030" cy="1346030"/>
            </a:xfrm>
            <a:custGeom>
              <a:gdLst>
                <a:gd fmla="*/ 673015 w 1346030" name="connsiteX0"/>
                <a:gd fmla="*/ 0 h 1346030" name="connsiteY0"/>
                <a:gd fmla="*/ 1346030 w 1346030" name="connsiteX1"/>
                <a:gd fmla="*/ 673015 h 1346030" name="connsiteY1"/>
                <a:gd fmla="*/ 673015 w 1346030" name="connsiteX2"/>
                <a:gd fmla="*/ 1346030 h 1346030" name="connsiteY2"/>
                <a:gd fmla="*/ 669306 w 1346030" name="connsiteX3"/>
                <a:gd fmla="*/ 1345656 h 1346030" name="connsiteY3"/>
                <a:gd fmla="*/ 669306 w 1346030" name="connsiteX4"/>
                <a:gd fmla="*/ 1346030 h 1346030" name="connsiteY4"/>
                <a:gd fmla="*/ 0 w 1346030" name="connsiteX5"/>
                <a:gd fmla="*/ 1346030 h 1346030" name="connsiteY5"/>
                <a:gd fmla="*/ 0 w 1346030" name="connsiteX6"/>
                <a:gd fmla="*/ 1133481 h 1346030" name="connsiteY6"/>
                <a:gd fmla="*/ 194385 w 1346030" name="connsiteX7"/>
                <a:gd fmla="*/ 1133481 h 1346030" name="connsiteY7"/>
                <a:gd fmla="*/ 287636 w 1346030" name="connsiteX8"/>
                <a:gd fmla="*/ 1133481 h 1346030" name="connsiteY8"/>
                <a:gd fmla="*/ 290174 w 1346030" name="connsiteX9"/>
                <a:gd fmla="*/ 1133481 h 1346030" name="connsiteY9"/>
                <a:gd fmla="*/ 652313 w 1346030" name="connsiteX10"/>
                <a:gd fmla="*/ 1133481 h 1346030" name="connsiteY10"/>
                <a:gd fmla="*/ 652313 w 1346030" name="connsiteX11"/>
                <a:gd fmla="*/ 1133225 h 1346030" name="connsiteY11"/>
                <a:gd fmla="*/ 654851 w 1346030" name="connsiteX12"/>
                <a:gd fmla="*/ 1133481 h 1346030" name="connsiteY12"/>
                <a:gd fmla="*/ 1115316 w 1346030" name="connsiteX13"/>
                <a:gd fmla="*/ 673015 h 1346030" name="connsiteY13"/>
                <a:gd fmla="*/ 654851 w 1346030" name="connsiteX14"/>
                <a:gd fmla="*/ 212549 h 1346030" name="connsiteY14"/>
                <a:gd fmla="*/ 646668 w 1346030" name="connsiteX15"/>
                <a:gd fmla="*/ 213374 h 1346030" name="connsiteY15"/>
                <a:gd fmla="*/ 298357 w 1346030" name="connsiteX16"/>
                <a:gd fmla="*/ 213374 h 1346030" name="connsiteY16"/>
                <a:gd fmla="*/ 290174 w 1346030" name="connsiteX17"/>
                <a:gd fmla="*/ 212549 h 1346030" name="connsiteY17"/>
                <a:gd fmla="*/ 281991 w 1346030" name="connsiteX18"/>
                <a:gd fmla="*/ 213374 h 1346030" name="connsiteY18"/>
                <a:gd fmla="*/ 194385 w 1346030" name="connsiteX19"/>
                <a:gd fmla="*/ 213374 h 1346030" name="connsiteY19"/>
                <a:gd fmla="*/ 0 w 1346030" name="connsiteX20"/>
                <a:gd fmla="*/ 213374 h 1346030" name="connsiteY20"/>
                <a:gd fmla="*/ 0 w 1346030" name="connsiteX21"/>
                <a:gd fmla="*/ 1206 h 1346030" name="connsiteY21"/>
                <a:gd fmla="*/ 661055 w 1346030" name="connsiteX22"/>
                <a:gd fmla="*/ 1206 h 1346030" name="connsiteY22"/>
                <a:gd fmla="*/ 673015 w 1346030" name="connsiteX23"/>
                <a:gd fmla="*/ 0 h 1346030"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1346030" w="1346030">
                  <a:moveTo>
                    <a:pt x="673015" y="0"/>
                  </a:moveTo>
                  <a:cubicBezTo>
                    <a:pt x="1044712" y="0"/>
                    <a:pt x="1346030" y="301318"/>
                    <a:pt x="1346030" y="673015"/>
                  </a:cubicBezTo>
                  <a:cubicBezTo>
                    <a:pt x="1346030" y="1044712"/>
                    <a:pt x="1044712" y="1346030"/>
                    <a:pt x="673015" y="1346030"/>
                  </a:cubicBezTo>
                  <a:lnTo>
                    <a:pt x="669306" y="1345656"/>
                  </a:lnTo>
                  <a:lnTo>
                    <a:pt x="669306" y="1346030"/>
                  </a:lnTo>
                  <a:lnTo>
                    <a:pt x="0" y="1346030"/>
                  </a:lnTo>
                  <a:lnTo>
                    <a:pt x="0" y="1133481"/>
                  </a:lnTo>
                  <a:lnTo>
                    <a:pt x="194385" y="1133481"/>
                  </a:lnTo>
                  <a:lnTo>
                    <a:pt x="287636" y="1133481"/>
                  </a:lnTo>
                  <a:lnTo>
                    <a:pt x="290174" y="1133481"/>
                  </a:lnTo>
                  <a:lnTo>
                    <a:pt x="652313" y="1133481"/>
                  </a:lnTo>
                  <a:lnTo>
                    <a:pt x="652313" y="1133225"/>
                  </a:lnTo>
                  <a:lnTo>
                    <a:pt x="654851" y="1133481"/>
                  </a:lnTo>
                  <a:cubicBezTo>
                    <a:pt x="909159" y="1133481"/>
                    <a:pt x="1115316" y="927324"/>
                    <a:pt x="1115316" y="673015"/>
                  </a:cubicBezTo>
                  <a:cubicBezTo>
                    <a:pt x="1115316" y="418706"/>
                    <a:pt x="909159" y="212549"/>
                    <a:pt x="654851" y="212549"/>
                  </a:cubicBezTo>
                  <a:cubicBezTo>
                    <a:pt x="652114" y="212549"/>
                    <a:pt x="649381" y="212573"/>
                    <a:pt x="646668" y="213374"/>
                  </a:cubicBezTo>
                  <a:lnTo>
                    <a:pt x="298357" y="213374"/>
                  </a:lnTo>
                  <a:lnTo>
                    <a:pt x="290174" y="212549"/>
                  </a:lnTo>
                  <a:cubicBezTo>
                    <a:pt x="287437" y="212549"/>
                    <a:pt x="284704" y="212573"/>
                    <a:pt x="281991" y="213374"/>
                  </a:cubicBezTo>
                  <a:lnTo>
                    <a:pt x="194385" y="213374"/>
                  </a:lnTo>
                  <a:lnTo>
                    <a:pt x="0" y="213374"/>
                  </a:lnTo>
                  <a:lnTo>
                    <a:pt x="0" y="1206"/>
                  </a:lnTo>
                  <a:lnTo>
                    <a:pt x="661055" y="1206"/>
                  </a:lnTo>
                  <a:cubicBezTo>
                    <a:pt x="665021" y="34"/>
                    <a:pt x="669015" y="0"/>
                    <a:pt x="673015" y="0"/>
                  </a:cubicBezTo>
                  <a:close/>
                </a:path>
              </a:pathLst>
            </a:custGeom>
            <a:solidFill>
              <a:schemeClr val="bg1"/>
            </a:solidFill>
            <a:ln>
              <a:noFill/>
            </a:ln>
            <a:effectLst>
              <a:outerShdw algn="ctr" blurRad="215900" rotWithShape="0" sx="102000" sy="102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940" u="none">
                <a:ln>
                  <a:noFill/>
                </a:ln>
                <a:solidFill>
                  <a:schemeClr val="tx1"/>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endParaRPr>
            </a:p>
          </p:txBody>
        </p:sp>
        <p:sp>
          <p:nvSpPr>
            <p:cNvPr id="98" name="任意多边形 32">
              <a:extLst>
                <a:ext uri="{FF2B5EF4-FFF2-40B4-BE49-F238E27FC236}">
                  <a16:creationId xmlns:a16="http://schemas.microsoft.com/office/drawing/2014/main" id="{9FAD5C69-26FF-40C5-947E-18F6E24717B7}"/>
                </a:ext>
              </a:extLst>
            </p:cNvPr>
            <p:cNvSpPr/>
            <p:nvPr/>
          </p:nvSpPr>
          <p:spPr>
            <a:xfrm flipH="1">
              <a:off x="4866170" y="3664547"/>
              <a:ext cx="1346030" cy="1346030"/>
            </a:xfrm>
            <a:custGeom>
              <a:gdLst>
                <a:gd fmla="*/ 673015 w 1346030" name="connsiteX0"/>
                <a:gd fmla="*/ 0 h 1346030" name="connsiteY0"/>
                <a:gd fmla="*/ 1346030 w 1346030" name="connsiteX1"/>
                <a:gd fmla="*/ 673015 h 1346030" name="connsiteY1"/>
                <a:gd fmla="*/ 673015 w 1346030" name="connsiteX2"/>
                <a:gd fmla="*/ 1346030 h 1346030" name="connsiteY2"/>
                <a:gd fmla="*/ 669306 w 1346030" name="connsiteX3"/>
                <a:gd fmla="*/ 1345656 h 1346030" name="connsiteY3"/>
                <a:gd fmla="*/ 669306 w 1346030" name="connsiteX4"/>
                <a:gd fmla="*/ 1346030 h 1346030" name="connsiteY4"/>
                <a:gd fmla="*/ 0 w 1346030" name="connsiteX5"/>
                <a:gd fmla="*/ 1346030 h 1346030" name="connsiteY5"/>
                <a:gd fmla="*/ 0 w 1346030" name="connsiteX6"/>
                <a:gd fmla="*/ 1133481 h 1346030" name="connsiteY6"/>
                <a:gd fmla="*/ 194385 w 1346030" name="connsiteX7"/>
                <a:gd fmla="*/ 1133481 h 1346030" name="connsiteY7"/>
                <a:gd fmla="*/ 287636 w 1346030" name="connsiteX8"/>
                <a:gd fmla="*/ 1133481 h 1346030" name="connsiteY8"/>
                <a:gd fmla="*/ 290174 w 1346030" name="connsiteX9"/>
                <a:gd fmla="*/ 1133481 h 1346030" name="connsiteY9"/>
                <a:gd fmla="*/ 652313 w 1346030" name="connsiteX10"/>
                <a:gd fmla="*/ 1133481 h 1346030" name="connsiteY10"/>
                <a:gd fmla="*/ 652313 w 1346030" name="connsiteX11"/>
                <a:gd fmla="*/ 1133225 h 1346030" name="connsiteY11"/>
                <a:gd fmla="*/ 654851 w 1346030" name="connsiteX12"/>
                <a:gd fmla="*/ 1133481 h 1346030" name="connsiteY12"/>
                <a:gd fmla="*/ 1115316 w 1346030" name="connsiteX13"/>
                <a:gd fmla="*/ 673015 h 1346030" name="connsiteY13"/>
                <a:gd fmla="*/ 654851 w 1346030" name="connsiteX14"/>
                <a:gd fmla="*/ 212549 h 1346030" name="connsiteY14"/>
                <a:gd fmla="*/ 646668 w 1346030" name="connsiteX15"/>
                <a:gd fmla="*/ 213374 h 1346030" name="connsiteY15"/>
                <a:gd fmla="*/ 298357 w 1346030" name="connsiteX16"/>
                <a:gd fmla="*/ 213374 h 1346030" name="connsiteY16"/>
                <a:gd fmla="*/ 290174 w 1346030" name="connsiteX17"/>
                <a:gd fmla="*/ 212549 h 1346030" name="connsiteY17"/>
                <a:gd fmla="*/ 281991 w 1346030" name="connsiteX18"/>
                <a:gd fmla="*/ 213374 h 1346030" name="connsiteY18"/>
                <a:gd fmla="*/ 194385 w 1346030" name="connsiteX19"/>
                <a:gd fmla="*/ 213374 h 1346030" name="connsiteY19"/>
                <a:gd fmla="*/ 0 w 1346030" name="connsiteX20"/>
                <a:gd fmla="*/ 213374 h 1346030" name="connsiteY20"/>
                <a:gd fmla="*/ 0 w 1346030" name="connsiteX21"/>
                <a:gd fmla="*/ 1206 h 1346030" name="connsiteY21"/>
                <a:gd fmla="*/ 661055 w 1346030" name="connsiteX22"/>
                <a:gd fmla="*/ 1206 h 1346030" name="connsiteY22"/>
                <a:gd fmla="*/ 673015 w 1346030" name="connsiteX23"/>
                <a:gd fmla="*/ 0 h 1346030"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1346030" w="1346030">
                  <a:moveTo>
                    <a:pt x="673015" y="0"/>
                  </a:moveTo>
                  <a:cubicBezTo>
                    <a:pt x="1044712" y="0"/>
                    <a:pt x="1346030" y="301318"/>
                    <a:pt x="1346030" y="673015"/>
                  </a:cubicBezTo>
                  <a:cubicBezTo>
                    <a:pt x="1346030" y="1044712"/>
                    <a:pt x="1044712" y="1346030"/>
                    <a:pt x="673015" y="1346030"/>
                  </a:cubicBezTo>
                  <a:lnTo>
                    <a:pt x="669306" y="1345656"/>
                  </a:lnTo>
                  <a:lnTo>
                    <a:pt x="669306" y="1346030"/>
                  </a:lnTo>
                  <a:lnTo>
                    <a:pt x="0" y="1346030"/>
                  </a:lnTo>
                  <a:lnTo>
                    <a:pt x="0" y="1133481"/>
                  </a:lnTo>
                  <a:lnTo>
                    <a:pt x="194385" y="1133481"/>
                  </a:lnTo>
                  <a:lnTo>
                    <a:pt x="287636" y="1133481"/>
                  </a:lnTo>
                  <a:lnTo>
                    <a:pt x="290174" y="1133481"/>
                  </a:lnTo>
                  <a:lnTo>
                    <a:pt x="652313" y="1133481"/>
                  </a:lnTo>
                  <a:lnTo>
                    <a:pt x="652313" y="1133225"/>
                  </a:lnTo>
                  <a:lnTo>
                    <a:pt x="654851" y="1133481"/>
                  </a:lnTo>
                  <a:cubicBezTo>
                    <a:pt x="909159" y="1133481"/>
                    <a:pt x="1115316" y="927324"/>
                    <a:pt x="1115316" y="673015"/>
                  </a:cubicBezTo>
                  <a:cubicBezTo>
                    <a:pt x="1115316" y="418706"/>
                    <a:pt x="909159" y="212549"/>
                    <a:pt x="654851" y="212549"/>
                  </a:cubicBezTo>
                  <a:cubicBezTo>
                    <a:pt x="652114" y="212549"/>
                    <a:pt x="649381" y="212573"/>
                    <a:pt x="646668" y="213374"/>
                  </a:cubicBezTo>
                  <a:lnTo>
                    <a:pt x="298357" y="213374"/>
                  </a:lnTo>
                  <a:lnTo>
                    <a:pt x="290174" y="212549"/>
                  </a:lnTo>
                  <a:cubicBezTo>
                    <a:pt x="287437" y="212549"/>
                    <a:pt x="284704" y="212573"/>
                    <a:pt x="281991" y="213374"/>
                  </a:cubicBezTo>
                  <a:lnTo>
                    <a:pt x="194385" y="213374"/>
                  </a:lnTo>
                  <a:lnTo>
                    <a:pt x="0" y="213374"/>
                  </a:lnTo>
                  <a:lnTo>
                    <a:pt x="0" y="1206"/>
                  </a:lnTo>
                  <a:lnTo>
                    <a:pt x="661055" y="1206"/>
                  </a:lnTo>
                  <a:cubicBezTo>
                    <a:pt x="665021" y="34"/>
                    <a:pt x="669015" y="0"/>
                    <a:pt x="673015" y="0"/>
                  </a:cubicBezTo>
                  <a:close/>
                </a:path>
              </a:pathLst>
            </a:custGeom>
            <a:solidFill>
              <a:schemeClr val="bg1"/>
            </a:solidFill>
            <a:ln>
              <a:noFill/>
            </a:ln>
            <a:effectLst>
              <a:outerShdw algn="ctr" blurRad="215900" rotWithShape="0" sx="102000" sy="102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940" u="none">
                <a:ln>
                  <a:noFill/>
                </a:ln>
                <a:solidFill>
                  <a:schemeClr val="tx1"/>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endParaRPr>
            </a:p>
          </p:txBody>
        </p:sp>
        <p:sp>
          <p:nvSpPr>
            <p:cNvPr id="99" name="任意多边形 33">
              <a:extLst>
                <a:ext uri="{FF2B5EF4-FFF2-40B4-BE49-F238E27FC236}">
                  <a16:creationId xmlns:a16="http://schemas.microsoft.com/office/drawing/2014/main" id="{404614C9-8E33-4E7E-AC63-2DBC78BE0FFB}"/>
                </a:ext>
              </a:extLst>
            </p:cNvPr>
            <p:cNvSpPr/>
            <p:nvPr/>
          </p:nvSpPr>
          <p:spPr>
            <a:xfrm>
              <a:off x="6208401" y="4795745"/>
              <a:ext cx="1346030" cy="1346030"/>
            </a:xfrm>
            <a:custGeom>
              <a:gdLst>
                <a:gd fmla="*/ 673015 w 1346030" name="connsiteX0"/>
                <a:gd fmla="*/ 0 h 1346030" name="connsiteY0"/>
                <a:gd fmla="*/ 1346030 w 1346030" name="connsiteX1"/>
                <a:gd fmla="*/ 673015 h 1346030" name="connsiteY1"/>
                <a:gd fmla="*/ 673015 w 1346030" name="connsiteX2"/>
                <a:gd fmla="*/ 1346030 h 1346030" name="connsiteY2"/>
                <a:gd fmla="*/ 669306 w 1346030" name="connsiteX3"/>
                <a:gd fmla="*/ 1345656 h 1346030" name="connsiteY3"/>
                <a:gd fmla="*/ 669306 w 1346030" name="connsiteX4"/>
                <a:gd fmla="*/ 1346030 h 1346030" name="connsiteY4"/>
                <a:gd fmla="*/ 0 w 1346030" name="connsiteX5"/>
                <a:gd fmla="*/ 1346030 h 1346030" name="connsiteY5"/>
                <a:gd fmla="*/ 0 w 1346030" name="connsiteX6"/>
                <a:gd fmla="*/ 1133481 h 1346030" name="connsiteY6"/>
                <a:gd fmla="*/ 194385 w 1346030" name="connsiteX7"/>
                <a:gd fmla="*/ 1133481 h 1346030" name="connsiteY7"/>
                <a:gd fmla="*/ 287636 w 1346030" name="connsiteX8"/>
                <a:gd fmla="*/ 1133481 h 1346030" name="connsiteY8"/>
                <a:gd fmla="*/ 290174 w 1346030" name="connsiteX9"/>
                <a:gd fmla="*/ 1133481 h 1346030" name="connsiteY9"/>
                <a:gd fmla="*/ 652313 w 1346030" name="connsiteX10"/>
                <a:gd fmla="*/ 1133481 h 1346030" name="connsiteY10"/>
                <a:gd fmla="*/ 652313 w 1346030" name="connsiteX11"/>
                <a:gd fmla="*/ 1133225 h 1346030" name="connsiteY11"/>
                <a:gd fmla="*/ 654851 w 1346030" name="connsiteX12"/>
                <a:gd fmla="*/ 1133481 h 1346030" name="connsiteY12"/>
                <a:gd fmla="*/ 1115316 w 1346030" name="connsiteX13"/>
                <a:gd fmla="*/ 673015 h 1346030" name="connsiteY13"/>
                <a:gd fmla="*/ 654851 w 1346030" name="connsiteX14"/>
                <a:gd fmla="*/ 212549 h 1346030" name="connsiteY14"/>
                <a:gd fmla="*/ 646668 w 1346030" name="connsiteX15"/>
                <a:gd fmla="*/ 213374 h 1346030" name="connsiteY15"/>
                <a:gd fmla="*/ 298357 w 1346030" name="connsiteX16"/>
                <a:gd fmla="*/ 213374 h 1346030" name="connsiteY16"/>
                <a:gd fmla="*/ 290174 w 1346030" name="connsiteX17"/>
                <a:gd fmla="*/ 212549 h 1346030" name="connsiteY17"/>
                <a:gd fmla="*/ 281991 w 1346030" name="connsiteX18"/>
                <a:gd fmla="*/ 213374 h 1346030" name="connsiteY18"/>
                <a:gd fmla="*/ 194385 w 1346030" name="connsiteX19"/>
                <a:gd fmla="*/ 213374 h 1346030" name="connsiteY19"/>
                <a:gd fmla="*/ 0 w 1346030" name="connsiteX20"/>
                <a:gd fmla="*/ 213374 h 1346030" name="connsiteY20"/>
                <a:gd fmla="*/ 0 w 1346030" name="connsiteX21"/>
                <a:gd fmla="*/ 1206 h 1346030" name="connsiteY21"/>
                <a:gd fmla="*/ 661055 w 1346030" name="connsiteX22"/>
                <a:gd fmla="*/ 1206 h 1346030" name="connsiteY22"/>
                <a:gd fmla="*/ 673015 w 1346030" name="connsiteX23"/>
                <a:gd fmla="*/ 0 h 1346030"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1346030" w="1346030">
                  <a:moveTo>
                    <a:pt x="673015" y="0"/>
                  </a:moveTo>
                  <a:cubicBezTo>
                    <a:pt x="1044712" y="0"/>
                    <a:pt x="1346030" y="301318"/>
                    <a:pt x="1346030" y="673015"/>
                  </a:cubicBezTo>
                  <a:cubicBezTo>
                    <a:pt x="1346030" y="1044712"/>
                    <a:pt x="1044712" y="1346030"/>
                    <a:pt x="673015" y="1346030"/>
                  </a:cubicBezTo>
                  <a:lnTo>
                    <a:pt x="669306" y="1345656"/>
                  </a:lnTo>
                  <a:lnTo>
                    <a:pt x="669306" y="1346030"/>
                  </a:lnTo>
                  <a:lnTo>
                    <a:pt x="0" y="1346030"/>
                  </a:lnTo>
                  <a:lnTo>
                    <a:pt x="0" y="1133481"/>
                  </a:lnTo>
                  <a:lnTo>
                    <a:pt x="194385" y="1133481"/>
                  </a:lnTo>
                  <a:lnTo>
                    <a:pt x="287636" y="1133481"/>
                  </a:lnTo>
                  <a:lnTo>
                    <a:pt x="290174" y="1133481"/>
                  </a:lnTo>
                  <a:lnTo>
                    <a:pt x="652313" y="1133481"/>
                  </a:lnTo>
                  <a:lnTo>
                    <a:pt x="652313" y="1133225"/>
                  </a:lnTo>
                  <a:lnTo>
                    <a:pt x="654851" y="1133481"/>
                  </a:lnTo>
                  <a:cubicBezTo>
                    <a:pt x="909159" y="1133481"/>
                    <a:pt x="1115316" y="927324"/>
                    <a:pt x="1115316" y="673015"/>
                  </a:cubicBezTo>
                  <a:cubicBezTo>
                    <a:pt x="1115316" y="418706"/>
                    <a:pt x="909159" y="212549"/>
                    <a:pt x="654851" y="212549"/>
                  </a:cubicBezTo>
                  <a:cubicBezTo>
                    <a:pt x="652114" y="212549"/>
                    <a:pt x="649381" y="212573"/>
                    <a:pt x="646668" y="213374"/>
                  </a:cubicBezTo>
                  <a:lnTo>
                    <a:pt x="298357" y="213374"/>
                  </a:lnTo>
                  <a:lnTo>
                    <a:pt x="290174" y="212549"/>
                  </a:lnTo>
                  <a:cubicBezTo>
                    <a:pt x="287437" y="212549"/>
                    <a:pt x="284704" y="212573"/>
                    <a:pt x="281991" y="213374"/>
                  </a:cubicBezTo>
                  <a:lnTo>
                    <a:pt x="194385" y="213374"/>
                  </a:lnTo>
                  <a:lnTo>
                    <a:pt x="0" y="213374"/>
                  </a:lnTo>
                  <a:lnTo>
                    <a:pt x="0" y="1206"/>
                  </a:lnTo>
                  <a:lnTo>
                    <a:pt x="661055" y="1206"/>
                  </a:lnTo>
                  <a:cubicBezTo>
                    <a:pt x="665021" y="34"/>
                    <a:pt x="669015" y="0"/>
                    <a:pt x="673015" y="0"/>
                  </a:cubicBezTo>
                  <a:close/>
                </a:path>
              </a:pathLst>
            </a:custGeom>
            <a:solidFill>
              <a:schemeClr val="bg1"/>
            </a:solidFill>
            <a:ln>
              <a:noFill/>
            </a:ln>
            <a:effectLst>
              <a:outerShdw algn="ctr" blurRad="215900" rotWithShape="0" sx="102000" sy="102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940" u="none">
                <a:ln>
                  <a:noFill/>
                </a:ln>
                <a:solidFill>
                  <a:schemeClr val="tx1"/>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endParaRPr>
            </a:p>
          </p:txBody>
        </p:sp>
      </p:grpSp>
      <p:sp>
        <p:nvSpPr>
          <p:cNvPr id="100" name="Text Placeholder 32">
            <a:extLst>
              <a:ext uri="{FF2B5EF4-FFF2-40B4-BE49-F238E27FC236}">
                <a16:creationId xmlns:a16="http://schemas.microsoft.com/office/drawing/2014/main" id="{C181694E-D353-466D-8C41-7B3D1C233B93}"/>
              </a:ext>
            </a:extLst>
          </p:cNvPr>
          <p:cNvSpPr txBox="1"/>
          <p:nvPr/>
        </p:nvSpPr>
        <p:spPr>
          <a:xfrm>
            <a:off x="1340061" y="2824599"/>
            <a:ext cx="2434913" cy="82296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just" indent="0" marL="0">
              <a:lnSpc>
                <a:spcPct val="150000"/>
              </a:lnSpc>
              <a:buNone/>
            </a:pPr>
            <a:r>
              <a:rPr altLang="en-US" lang="zh-CN" sz="900">
                <a:solidFill>
                  <a:schemeClr val="bg1">
                    <a:lumMod val="50000"/>
                  </a:schemeClr>
                </a:solidFill>
                <a:latin charset="-122" panose="020b0503020204020204" pitchFamily="34" typeface="微软雅黑"/>
                <a:ea charset="-122" panose="020b0503020204020204" pitchFamily="34" typeface="微软雅黑"/>
                <a:sym charset="0" panose="020b0604020202020204" pitchFamily="34" typeface="Arial"/>
              </a:rPr>
              <a:t>请替换文字内容，修改文字内容，也可以直接复制你的内容到此。请替换文字内容，修改文字内容，也可以直接复制你的内容到此。请替换文字内容，修改文字内容</a:t>
            </a:r>
          </a:p>
        </p:txBody>
      </p:sp>
      <p:sp>
        <p:nvSpPr>
          <p:cNvPr id="101" name="Text Placeholder 33">
            <a:extLst>
              <a:ext uri="{FF2B5EF4-FFF2-40B4-BE49-F238E27FC236}">
                <a16:creationId xmlns:a16="http://schemas.microsoft.com/office/drawing/2014/main" id="{07173DCF-9711-4082-AF0A-C3E33413F423}"/>
              </a:ext>
            </a:extLst>
          </p:cNvPr>
          <p:cNvSpPr txBox="1"/>
          <p:nvPr/>
        </p:nvSpPr>
        <p:spPr>
          <a:xfrm>
            <a:off x="1340060" y="2523850"/>
            <a:ext cx="2203917" cy="21336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just" indent="0" marL="0">
              <a:lnSpc>
                <a:spcPct val="100000"/>
              </a:lnSpc>
              <a:buNone/>
            </a:pPr>
            <a:r>
              <a:rPr altLang="en-US" b="1" lang="zh-CN" sz="1400">
                <a:solidFill>
                  <a:schemeClr val="tx1">
                    <a:lumMod val="85000"/>
                    <a:lumOff val="15000"/>
                  </a:schemeClr>
                </a:solidFill>
                <a:latin charset="-122" panose="020b0503020204020204" pitchFamily="34" typeface="微软雅黑"/>
                <a:ea charset="-122" panose="020b0503020204020204" pitchFamily="34" typeface="微软雅黑"/>
                <a:sym charset="0" panose="020b0604020202020204" pitchFamily="34" typeface="Arial"/>
              </a:rPr>
              <a:t>请替换文字内容</a:t>
            </a:r>
          </a:p>
        </p:txBody>
      </p:sp>
      <p:sp>
        <p:nvSpPr>
          <p:cNvPr id="102" name="Text Placeholder 32">
            <a:extLst>
              <a:ext uri="{FF2B5EF4-FFF2-40B4-BE49-F238E27FC236}">
                <a16:creationId xmlns:a16="http://schemas.microsoft.com/office/drawing/2014/main" id="{B39FBF41-0825-42FF-9C51-108538471B84}"/>
              </a:ext>
            </a:extLst>
          </p:cNvPr>
          <p:cNvSpPr txBox="1"/>
          <p:nvPr/>
        </p:nvSpPr>
        <p:spPr>
          <a:xfrm>
            <a:off x="8097795" y="1851756"/>
            <a:ext cx="2445206" cy="82296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lnSpc>
                <a:spcPct val="150000"/>
              </a:lnSpc>
              <a:buNone/>
            </a:pPr>
            <a:r>
              <a:rPr altLang="en-US" lang="zh-CN" sz="900">
                <a:solidFill>
                  <a:schemeClr val="bg1">
                    <a:lumMod val="50000"/>
                  </a:schemeClr>
                </a:solidFill>
                <a:latin charset="-122" panose="020b0503020204020204" pitchFamily="34" typeface="微软雅黑"/>
                <a:ea charset="-122" panose="020b0503020204020204" pitchFamily="34" typeface="微软雅黑"/>
                <a:sym charset="0" panose="020b0604020202020204" pitchFamily="34" typeface="Arial"/>
              </a:rPr>
              <a:t>请替换文字内容，修改文字内容，也可以直接复制你的内容到此。请替换文字内容，修改文字内容，也可以直接复制你的内容到此。请替换文字内容，修改文字内容</a:t>
            </a:r>
          </a:p>
        </p:txBody>
      </p:sp>
      <p:sp>
        <p:nvSpPr>
          <p:cNvPr id="103" name="Text Placeholder 33">
            <a:extLst>
              <a:ext uri="{FF2B5EF4-FFF2-40B4-BE49-F238E27FC236}">
                <a16:creationId xmlns:a16="http://schemas.microsoft.com/office/drawing/2014/main" id="{11B6005F-76CB-475A-9002-11335700D8FD}"/>
              </a:ext>
            </a:extLst>
          </p:cNvPr>
          <p:cNvSpPr txBox="1"/>
          <p:nvPr/>
        </p:nvSpPr>
        <p:spPr>
          <a:xfrm>
            <a:off x="8339083" y="1551007"/>
            <a:ext cx="2203917" cy="21336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lnSpc>
                <a:spcPct val="100000"/>
              </a:lnSpc>
              <a:buNone/>
            </a:pPr>
            <a:r>
              <a:rPr altLang="en-US" b="1" lang="zh-CN" sz="1400">
                <a:solidFill>
                  <a:schemeClr val="tx1">
                    <a:lumMod val="85000"/>
                    <a:lumOff val="15000"/>
                  </a:schemeClr>
                </a:solidFill>
                <a:latin charset="-122" panose="020b0503020204020204" pitchFamily="34" typeface="微软雅黑"/>
                <a:ea charset="-122" panose="020b0503020204020204" pitchFamily="34" typeface="微软雅黑"/>
                <a:sym charset="0" panose="020b0604020202020204" pitchFamily="34" typeface="Arial"/>
              </a:rPr>
              <a:t>请替换文字内容</a:t>
            </a:r>
          </a:p>
        </p:txBody>
      </p:sp>
      <p:sp>
        <p:nvSpPr>
          <p:cNvPr id="104" name="Text Placeholder 32">
            <a:extLst>
              <a:ext uri="{FF2B5EF4-FFF2-40B4-BE49-F238E27FC236}">
                <a16:creationId xmlns:a16="http://schemas.microsoft.com/office/drawing/2014/main" id="{BCDDE732-969B-4D82-9CE8-C2D0CAB5C1B6}"/>
              </a:ext>
            </a:extLst>
          </p:cNvPr>
          <p:cNvSpPr txBox="1"/>
          <p:nvPr/>
        </p:nvSpPr>
        <p:spPr>
          <a:xfrm>
            <a:off x="1340061" y="5215269"/>
            <a:ext cx="2434913" cy="82296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just" indent="0" marL="0">
              <a:lnSpc>
                <a:spcPct val="150000"/>
              </a:lnSpc>
              <a:buNone/>
            </a:pPr>
            <a:r>
              <a:rPr altLang="en-US" lang="zh-CN" sz="900">
                <a:solidFill>
                  <a:schemeClr val="bg1">
                    <a:lumMod val="50000"/>
                  </a:schemeClr>
                </a:solidFill>
                <a:latin charset="-122" panose="020b0503020204020204" pitchFamily="34" typeface="微软雅黑"/>
                <a:ea charset="-122" panose="020b0503020204020204" pitchFamily="34" typeface="微软雅黑"/>
                <a:sym charset="0" panose="020b0604020202020204" pitchFamily="34" typeface="Arial"/>
              </a:rPr>
              <a:t>请替换文字内容，修改文字内容，也可以直接复制你的内容到此。请替换文字内容，修改文字内容，也可以直接复制你的内容到此。请替换文字内容，修改文字内容</a:t>
            </a:r>
          </a:p>
        </p:txBody>
      </p:sp>
      <p:sp>
        <p:nvSpPr>
          <p:cNvPr id="105" name="Text Placeholder 33">
            <a:extLst>
              <a:ext uri="{FF2B5EF4-FFF2-40B4-BE49-F238E27FC236}">
                <a16:creationId xmlns:a16="http://schemas.microsoft.com/office/drawing/2014/main" id="{735D1F6B-F260-497C-B3C9-20ADD4E0C46F}"/>
              </a:ext>
            </a:extLst>
          </p:cNvPr>
          <p:cNvSpPr txBox="1"/>
          <p:nvPr/>
        </p:nvSpPr>
        <p:spPr>
          <a:xfrm>
            <a:off x="1340060" y="4902855"/>
            <a:ext cx="2203917" cy="21336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just" indent="0" marL="0">
              <a:lnSpc>
                <a:spcPct val="100000"/>
              </a:lnSpc>
              <a:buNone/>
            </a:pPr>
            <a:r>
              <a:rPr altLang="en-US" b="1" lang="zh-CN" sz="1400">
                <a:solidFill>
                  <a:schemeClr val="tx1">
                    <a:lumMod val="85000"/>
                    <a:lumOff val="15000"/>
                  </a:schemeClr>
                </a:solidFill>
                <a:latin charset="-122" panose="020b0503020204020204" pitchFamily="34" typeface="微软雅黑"/>
                <a:ea charset="-122" panose="020b0503020204020204" pitchFamily="34" typeface="微软雅黑"/>
                <a:sym charset="0" panose="020b0604020202020204" pitchFamily="34" typeface="Arial"/>
              </a:rPr>
              <a:t>请替换文字内容</a:t>
            </a:r>
          </a:p>
        </p:txBody>
      </p:sp>
      <p:sp>
        <p:nvSpPr>
          <p:cNvPr id="106" name="Text Placeholder 32">
            <a:extLst>
              <a:ext uri="{FF2B5EF4-FFF2-40B4-BE49-F238E27FC236}">
                <a16:creationId xmlns:a16="http://schemas.microsoft.com/office/drawing/2014/main" id="{3896C8C1-305B-49F0-8A6F-416AAED89A92}"/>
              </a:ext>
            </a:extLst>
          </p:cNvPr>
          <p:cNvSpPr txBox="1"/>
          <p:nvPr/>
        </p:nvSpPr>
        <p:spPr>
          <a:xfrm>
            <a:off x="8097795" y="4164760"/>
            <a:ext cx="2445206" cy="82296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lnSpc>
                <a:spcPct val="150000"/>
              </a:lnSpc>
              <a:buNone/>
            </a:pPr>
            <a:r>
              <a:rPr altLang="en-US" lang="zh-CN" sz="900">
                <a:solidFill>
                  <a:schemeClr val="bg1">
                    <a:lumMod val="50000"/>
                  </a:schemeClr>
                </a:solidFill>
                <a:latin charset="-122" panose="020b0503020204020204" pitchFamily="34" typeface="微软雅黑"/>
                <a:ea charset="-122" panose="020b0503020204020204" pitchFamily="34" typeface="微软雅黑"/>
                <a:sym charset="0" panose="020b0604020202020204" pitchFamily="34" typeface="Arial"/>
              </a:rPr>
              <a:t>请替换文字内容，修改文字内容，也可以直接复制你的内容到此。请替换文字内容，修改文字内容，也可以直接复制你的内容到此。请替换文字内容，修改文字内容。</a:t>
            </a:r>
          </a:p>
        </p:txBody>
      </p:sp>
      <p:sp>
        <p:nvSpPr>
          <p:cNvPr id="107" name="Text Placeholder 33">
            <a:extLst>
              <a:ext uri="{FF2B5EF4-FFF2-40B4-BE49-F238E27FC236}">
                <a16:creationId xmlns:a16="http://schemas.microsoft.com/office/drawing/2014/main" id="{4C72045E-ABE6-4D17-8A8D-BEE7FD440255}"/>
              </a:ext>
            </a:extLst>
          </p:cNvPr>
          <p:cNvSpPr txBox="1"/>
          <p:nvPr/>
        </p:nvSpPr>
        <p:spPr>
          <a:xfrm>
            <a:off x="8339083" y="3852346"/>
            <a:ext cx="2203917" cy="21336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lnSpc>
                <a:spcPct val="100000"/>
              </a:lnSpc>
              <a:buNone/>
            </a:pPr>
            <a:r>
              <a:rPr altLang="en-US" b="1" lang="zh-CN" sz="1400">
                <a:solidFill>
                  <a:schemeClr val="tx1">
                    <a:lumMod val="85000"/>
                    <a:lumOff val="15000"/>
                  </a:schemeClr>
                </a:solidFill>
                <a:latin charset="-122" panose="020b0503020204020204" pitchFamily="34" typeface="微软雅黑"/>
                <a:ea charset="-122" panose="020b0503020204020204" pitchFamily="34" typeface="微软雅黑"/>
                <a:sym charset="0" panose="020b0604020202020204" pitchFamily="34" typeface="Arial"/>
              </a:rPr>
              <a:t>请替换文字内容</a:t>
            </a:r>
          </a:p>
        </p:txBody>
      </p:sp>
    </p:spTree>
    <p:extLst>
      <p:ext uri="{BB962C8B-B14F-4D97-AF65-F5344CB8AC3E}">
        <p14:creationId val="832733901"/>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0-#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0-#ppt_w/2"/>
                                          </p:val>
                                        </p:tav>
                                        <p:tav tm="100000">
                                          <p:val>
                                            <p:strVal val="#ppt_x"/>
                                          </p:val>
                                        </p:tav>
                                      </p:tavLst>
                                    </p:anim>
                                    <p:anim calcmode="lin" valueType="num">
                                      <p:cBhvr additive="base">
                                        <p:cTn dur="1500" fill="hold" id="12"/>
                                        <p:tgtEl>
                                          <p:spTgt spid="3"/>
                                        </p:tgtEl>
                                        <p:attrNameLst>
                                          <p:attrName>ppt_y</p:attrName>
                                        </p:attrNameLst>
                                      </p:cBhvr>
                                      <p:tavLst>
                                        <p:tav tm="0">
                                          <p:val>
                                            <p:strVal val="#ppt_y"/>
                                          </p:val>
                                        </p:tav>
                                        <p:tav tm="100000">
                                          <p:val>
                                            <p:strVal val="#ppt_y"/>
                                          </p:val>
                                        </p:tav>
                                      </p:tavLst>
                                    </p:anim>
                                  </p:childTnLst>
                                </p:cTn>
                              </p:par>
                              <p:par>
                                <p:cTn fill="hold" grpId="0" id="13" nodeType="withEffect" presetClass="entr" presetID="31" presetSubtype="0">
                                  <p:stCondLst>
                                    <p:cond delay="0"/>
                                  </p:stCondLst>
                                  <p:childTnLst>
                                    <p:set>
                                      <p:cBhvr>
                                        <p:cTn dur="1" fill="hold" id="14">
                                          <p:stCondLst>
                                            <p:cond delay="0"/>
                                          </p:stCondLst>
                                        </p:cTn>
                                        <p:tgtEl>
                                          <p:spTgt spid="89"/>
                                        </p:tgtEl>
                                        <p:attrNameLst>
                                          <p:attrName>style.visibility</p:attrName>
                                        </p:attrNameLst>
                                      </p:cBhvr>
                                      <p:to>
                                        <p:strVal val="visible"/>
                                      </p:to>
                                    </p:set>
                                    <p:anim calcmode="lin" valueType="num">
                                      <p:cBhvr>
                                        <p:cTn dur="1000" fill="hold" id="15"/>
                                        <p:tgtEl>
                                          <p:spTgt spid="89"/>
                                        </p:tgtEl>
                                        <p:attrNameLst>
                                          <p:attrName>ppt_w</p:attrName>
                                        </p:attrNameLst>
                                      </p:cBhvr>
                                      <p:tavLst>
                                        <p:tav tm="0">
                                          <p:val>
                                            <p:fltVal val="0"/>
                                          </p:val>
                                        </p:tav>
                                        <p:tav tm="100000">
                                          <p:val>
                                            <p:strVal val="#ppt_w"/>
                                          </p:val>
                                        </p:tav>
                                      </p:tavLst>
                                    </p:anim>
                                    <p:anim calcmode="lin" valueType="num">
                                      <p:cBhvr>
                                        <p:cTn dur="1000" fill="hold" id="16"/>
                                        <p:tgtEl>
                                          <p:spTgt spid="89"/>
                                        </p:tgtEl>
                                        <p:attrNameLst>
                                          <p:attrName>ppt_h</p:attrName>
                                        </p:attrNameLst>
                                      </p:cBhvr>
                                      <p:tavLst>
                                        <p:tav tm="0">
                                          <p:val>
                                            <p:fltVal val="0"/>
                                          </p:val>
                                        </p:tav>
                                        <p:tav tm="100000">
                                          <p:val>
                                            <p:strVal val="#ppt_h"/>
                                          </p:val>
                                        </p:tav>
                                      </p:tavLst>
                                    </p:anim>
                                    <p:anim calcmode="lin" valueType="num">
                                      <p:cBhvr>
                                        <p:cTn dur="1000" fill="hold" id="17"/>
                                        <p:tgtEl>
                                          <p:spTgt spid="89"/>
                                        </p:tgtEl>
                                        <p:attrNameLst>
                                          <p:attrName>style.rotation</p:attrName>
                                        </p:attrNameLst>
                                      </p:cBhvr>
                                      <p:tavLst>
                                        <p:tav tm="0">
                                          <p:val>
                                            <p:fltVal val="90"/>
                                          </p:val>
                                        </p:tav>
                                        <p:tav tm="100000">
                                          <p:val>
                                            <p:fltVal val="0"/>
                                          </p:val>
                                        </p:tav>
                                      </p:tavLst>
                                    </p:anim>
                                    <p:animEffect filter="fade" transition="in">
                                      <p:cBhvr>
                                        <p:cTn dur="1000" id="18"/>
                                        <p:tgtEl>
                                          <p:spTgt spid="89"/>
                                        </p:tgtEl>
                                      </p:cBhvr>
                                    </p:animEffect>
                                  </p:childTnLst>
                                </p:cTn>
                              </p:par>
                              <p:par>
                                <p:cTn fill="hold" grpId="0" id="19" nodeType="withEffect" presetClass="entr" presetID="31" presetSubtype="0">
                                  <p:stCondLst>
                                    <p:cond delay="500"/>
                                  </p:stCondLst>
                                  <p:childTnLst>
                                    <p:set>
                                      <p:cBhvr>
                                        <p:cTn dur="1" fill="hold" id="20">
                                          <p:stCondLst>
                                            <p:cond delay="0"/>
                                          </p:stCondLst>
                                        </p:cTn>
                                        <p:tgtEl>
                                          <p:spTgt spid="90"/>
                                        </p:tgtEl>
                                        <p:attrNameLst>
                                          <p:attrName>style.visibility</p:attrName>
                                        </p:attrNameLst>
                                      </p:cBhvr>
                                      <p:to>
                                        <p:strVal val="visible"/>
                                      </p:to>
                                    </p:set>
                                    <p:anim calcmode="lin" valueType="num">
                                      <p:cBhvr>
                                        <p:cTn dur="1000" fill="hold" id="21"/>
                                        <p:tgtEl>
                                          <p:spTgt spid="90"/>
                                        </p:tgtEl>
                                        <p:attrNameLst>
                                          <p:attrName>ppt_w</p:attrName>
                                        </p:attrNameLst>
                                      </p:cBhvr>
                                      <p:tavLst>
                                        <p:tav tm="0">
                                          <p:val>
                                            <p:fltVal val="0"/>
                                          </p:val>
                                        </p:tav>
                                        <p:tav tm="100000">
                                          <p:val>
                                            <p:strVal val="#ppt_w"/>
                                          </p:val>
                                        </p:tav>
                                      </p:tavLst>
                                    </p:anim>
                                    <p:anim calcmode="lin" valueType="num">
                                      <p:cBhvr>
                                        <p:cTn dur="1000" fill="hold" id="22"/>
                                        <p:tgtEl>
                                          <p:spTgt spid="90"/>
                                        </p:tgtEl>
                                        <p:attrNameLst>
                                          <p:attrName>ppt_h</p:attrName>
                                        </p:attrNameLst>
                                      </p:cBhvr>
                                      <p:tavLst>
                                        <p:tav tm="0">
                                          <p:val>
                                            <p:fltVal val="0"/>
                                          </p:val>
                                        </p:tav>
                                        <p:tav tm="100000">
                                          <p:val>
                                            <p:strVal val="#ppt_h"/>
                                          </p:val>
                                        </p:tav>
                                      </p:tavLst>
                                    </p:anim>
                                    <p:anim calcmode="lin" valueType="num">
                                      <p:cBhvr>
                                        <p:cTn dur="1000" fill="hold" id="23"/>
                                        <p:tgtEl>
                                          <p:spTgt spid="90"/>
                                        </p:tgtEl>
                                        <p:attrNameLst>
                                          <p:attrName>style.rotation</p:attrName>
                                        </p:attrNameLst>
                                      </p:cBhvr>
                                      <p:tavLst>
                                        <p:tav tm="0">
                                          <p:val>
                                            <p:fltVal val="90"/>
                                          </p:val>
                                        </p:tav>
                                        <p:tav tm="100000">
                                          <p:val>
                                            <p:fltVal val="0"/>
                                          </p:val>
                                        </p:tav>
                                      </p:tavLst>
                                    </p:anim>
                                    <p:animEffect filter="fade" transition="in">
                                      <p:cBhvr>
                                        <p:cTn dur="1000" id="24"/>
                                        <p:tgtEl>
                                          <p:spTgt spid="90"/>
                                        </p:tgtEl>
                                      </p:cBhvr>
                                    </p:animEffect>
                                  </p:childTnLst>
                                </p:cTn>
                              </p:par>
                            </p:childTnLst>
                          </p:cTn>
                        </p:par>
                        <p:par>
                          <p:cTn fill="hold" id="25" nodeType="afterGroup">
                            <p:stCondLst>
                              <p:cond delay="1500"/>
                            </p:stCondLst>
                            <p:childTnLst>
                              <p:par>
                                <p:cTn fill="hold" id="26" nodeType="afterEffect" presetClass="entr" presetID="22" presetSubtype="4">
                                  <p:stCondLst>
                                    <p:cond delay="0"/>
                                  </p:stCondLst>
                                  <p:childTnLst>
                                    <p:set>
                                      <p:cBhvr>
                                        <p:cTn dur="1" fill="hold" id="27">
                                          <p:stCondLst>
                                            <p:cond delay="0"/>
                                          </p:stCondLst>
                                        </p:cTn>
                                        <p:tgtEl>
                                          <p:spTgt spid="91"/>
                                        </p:tgtEl>
                                        <p:attrNameLst>
                                          <p:attrName>style.visibility</p:attrName>
                                        </p:attrNameLst>
                                      </p:cBhvr>
                                      <p:to>
                                        <p:strVal val="visible"/>
                                      </p:to>
                                    </p:set>
                                    <p:animEffect filter="wipe(down)" transition="in">
                                      <p:cBhvr>
                                        <p:cTn dur="500" id="28"/>
                                        <p:tgtEl>
                                          <p:spTgt spid="91"/>
                                        </p:tgtEl>
                                      </p:cBhvr>
                                    </p:animEffect>
                                  </p:childTnLst>
                                </p:cTn>
                              </p:par>
                            </p:childTnLst>
                          </p:cTn>
                        </p:par>
                        <p:par>
                          <p:cTn fill="hold" id="29" nodeType="afterGroup">
                            <p:stCondLst>
                              <p:cond delay="2000"/>
                            </p:stCondLst>
                            <p:childTnLst>
                              <p:par>
                                <p:cTn fill="hold" grpId="0" id="30" nodeType="afterEffect" presetClass="entr" presetID="22" presetSubtype="4">
                                  <p:stCondLst>
                                    <p:cond delay="0"/>
                                  </p:stCondLst>
                                  <p:childTnLst>
                                    <p:set>
                                      <p:cBhvr>
                                        <p:cTn dur="1" fill="hold" id="31">
                                          <p:stCondLst>
                                            <p:cond delay="0"/>
                                          </p:stCondLst>
                                        </p:cTn>
                                        <p:tgtEl>
                                          <p:spTgt spid="100"/>
                                        </p:tgtEl>
                                        <p:attrNameLst>
                                          <p:attrName>style.visibility</p:attrName>
                                        </p:attrNameLst>
                                      </p:cBhvr>
                                      <p:to>
                                        <p:strVal val="visible"/>
                                      </p:to>
                                    </p:set>
                                    <p:animEffect filter="wipe(down)" transition="in">
                                      <p:cBhvr>
                                        <p:cTn dur="500" id="32"/>
                                        <p:tgtEl>
                                          <p:spTgt spid="100"/>
                                        </p:tgtEl>
                                      </p:cBhvr>
                                    </p:animEffect>
                                  </p:childTnLst>
                                </p:cTn>
                              </p:par>
                              <p:par>
                                <p:cTn fill="hold" grpId="0" id="33" nodeType="withEffect" presetClass="entr" presetID="22" presetSubtype="4">
                                  <p:stCondLst>
                                    <p:cond delay="0"/>
                                  </p:stCondLst>
                                  <p:childTnLst>
                                    <p:set>
                                      <p:cBhvr>
                                        <p:cTn dur="1" fill="hold" id="34">
                                          <p:stCondLst>
                                            <p:cond delay="0"/>
                                          </p:stCondLst>
                                        </p:cTn>
                                        <p:tgtEl>
                                          <p:spTgt spid="101"/>
                                        </p:tgtEl>
                                        <p:attrNameLst>
                                          <p:attrName>style.visibility</p:attrName>
                                        </p:attrNameLst>
                                      </p:cBhvr>
                                      <p:to>
                                        <p:strVal val="visible"/>
                                      </p:to>
                                    </p:set>
                                    <p:animEffect filter="wipe(down)" transition="in">
                                      <p:cBhvr>
                                        <p:cTn dur="500" id="35"/>
                                        <p:tgtEl>
                                          <p:spTgt spid="101"/>
                                        </p:tgtEl>
                                      </p:cBhvr>
                                    </p:animEffect>
                                  </p:childTnLst>
                                </p:cTn>
                              </p:par>
                            </p:childTnLst>
                          </p:cTn>
                        </p:par>
                        <p:par>
                          <p:cTn fill="hold" id="36" nodeType="afterGroup">
                            <p:stCondLst>
                              <p:cond delay="2500"/>
                            </p:stCondLst>
                            <p:childTnLst>
                              <p:par>
                                <p:cTn fill="hold" grpId="0" id="37" nodeType="afterEffect" presetClass="entr" presetID="22" presetSubtype="4">
                                  <p:stCondLst>
                                    <p:cond delay="0"/>
                                  </p:stCondLst>
                                  <p:childTnLst>
                                    <p:set>
                                      <p:cBhvr>
                                        <p:cTn dur="1" fill="hold" id="38">
                                          <p:stCondLst>
                                            <p:cond delay="0"/>
                                          </p:stCondLst>
                                        </p:cTn>
                                        <p:tgtEl>
                                          <p:spTgt spid="102"/>
                                        </p:tgtEl>
                                        <p:attrNameLst>
                                          <p:attrName>style.visibility</p:attrName>
                                        </p:attrNameLst>
                                      </p:cBhvr>
                                      <p:to>
                                        <p:strVal val="visible"/>
                                      </p:to>
                                    </p:set>
                                    <p:animEffect filter="wipe(down)" transition="in">
                                      <p:cBhvr>
                                        <p:cTn dur="500" id="39"/>
                                        <p:tgtEl>
                                          <p:spTgt spid="102"/>
                                        </p:tgtEl>
                                      </p:cBhvr>
                                    </p:animEffect>
                                  </p:childTnLst>
                                </p:cTn>
                              </p:par>
                              <p:par>
                                <p:cTn fill="hold" grpId="0" id="40" nodeType="withEffect" presetClass="entr" presetID="22" presetSubtype="4">
                                  <p:stCondLst>
                                    <p:cond delay="0"/>
                                  </p:stCondLst>
                                  <p:childTnLst>
                                    <p:set>
                                      <p:cBhvr>
                                        <p:cTn dur="1" fill="hold" id="41">
                                          <p:stCondLst>
                                            <p:cond delay="0"/>
                                          </p:stCondLst>
                                        </p:cTn>
                                        <p:tgtEl>
                                          <p:spTgt spid="103"/>
                                        </p:tgtEl>
                                        <p:attrNameLst>
                                          <p:attrName>style.visibility</p:attrName>
                                        </p:attrNameLst>
                                      </p:cBhvr>
                                      <p:to>
                                        <p:strVal val="visible"/>
                                      </p:to>
                                    </p:set>
                                    <p:animEffect filter="wipe(down)" transition="in">
                                      <p:cBhvr>
                                        <p:cTn dur="500" id="42"/>
                                        <p:tgtEl>
                                          <p:spTgt spid="103"/>
                                        </p:tgtEl>
                                      </p:cBhvr>
                                    </p:animEffect>
                                  </p:childTnLst>
                                </p:cTn>
                              </p:par>
                            </p:childTnLst>
                          </p:cTn>
                        </p:par>
                        <p:par>
                          <p:cTn fill="hold" id="43" nodeType="afterGroup">
                            <p:stCondLst>
                              <p:cond delay="3000"/>
                            </p:stCondLst>
                            <p:childTnLst>
                              <p:par>
                                <p:cTn fill="hold" grpId="0" id="44" nodeType="afterEffect" presetClass="entr" presetID="22" presetSubtype="4">
                                  <p:stCondLst>
                                    <p:cond delay="0"/>
                                  </p:stCondLst>
                                  <p:childTnLst>
                                    <p:set>
                                      <p:cBhvr>
                                        <p:cTn dur="1" fill="hold" id="45">
                                          <p:stCondLst>
                                            <p:cond delay="0"/>
                                          </p:stCondLst>
                                        </p:cTn>
                                        <p:tgtEl>
                                          <p:spTgt spid="104"/>
                                        </p:tgtEl>
                                        <p:attrNameLst>
                                          <p:attrName>style.visibility</p:attrName>
                                        </p:attrNameLst>
                                      </p:cBhvr>
                                      <p:to>
                                        <p:strVal val="visible"/>
                                      </p:to>
                                    </p:set>
                                    <p:animEffect filter="wipe(down)" transition="in">
                                      <p:cBhvr>
                                        <p:cTn dur="500" id="46"/>
                                        <p:tgtEl>
                                          <p:spTgt spid="104"/>
                                        </p:tgtEl>
                                      </p:cBhvr>
                                    </p:animEffect>
                                  </p:childTnLst>
                                </p:cTn>
                              </p:par>
                              <p:par>
                                <p:cTn fill="hold" grpId="0" id="47" nodeType="withEffect" presetClass="entr" presetID="22" presetSubtype="4">
                                  <p:stCondLst>
                                    <p:cond delay="0"/>
                                  </p:stCondLst>
                                  <p:childTnLst>
                                    <p:set>
                                      <p:cBhvr>
                                        <p:cTn dur="1" fill="hold" id="48">
                                          <p:stCondLst>
                                            <p:cond delay="0"/>
                                          </p:stCondLst>
                                        </p:cTn>
                                        <p:tgtEl>
                                          <p:spTgt spid="105"/>
                                        </p:tgtEl>
                                        <p:attrNameLst>
                                          <p:attrName>style.visibility</p:attrName>
                                        </p:attrNameLst>
                                      </p:cBhvr>
                                      <p:to>
                                        <p:strVal val="visible"/>
                                      </p:to>
                                    </p:set>
                                    <p:animEffect filter="wipe(down)" transition="in">
                                      <p:cBhvr>
                                        <p:cTn dur="500" id="49"/>
                                        <p:tgtEl>
                                          <p:spTgt spid="105"/>
                                        </p:tgtEl>
                                      </p:cBhvr>
                                    </p:animEffect>
                                  </p:childTnLst>
                                </p:cTn>
                              </p:par>
                            </p:childTnLst>
                          </p:cTn>
                        </p:par>
                        <p:par>
                          <p:cTn fill="hold" id="50" nodeType="afterGroup">
                            <p:stCondLst>
                              <p:cond delay="3500"/>
                            </p:stCondLst>
                            <p:childTnLst>
                              <p:par>
                                <p:cTn fill="hold" grpId="0" id="51" nodeType="afterEffect" presetClass="entr" presetID="22" presetSubtype="4">
                                  <p:stCondLst>
                                    <p:cond delay="0"/>
                                  </p:stCondLst>
                                  <p:childTnLst>
                                    <p:set>
                                      <p:cBhvr>
                                        <p:cTn dur="1" fill="hold" id="52">
                                          <p:stCondLst>
                                            <p:cond delay="0"/>
                                          </p:stCondLst>
                                        </p:cTn>
                                        <p:tgtEl>
                                          <p:spTgt spid="106"/>
                                        </p:tgtEl>
                                        <p:attrNameLst>
                                          <p:attrName>style.visibility</p:attrName>
                                        </p:attrNameLst>
                                      </p:cBhvr>
                                      <p:to>
                                        <p:strVal val="visible"/>
                                      </p:to>
                                    </p:set>
                                    <p:animEffect filter="wipe(down)" transition="in">
                                      <p:cBhvr>
                                        <p:cTn dur="500" id="53"/>
                                        <p:tgtEl>
                                          <p:spTgt spid="106"/>
                                        </p:tgtEl>
                                      </p:cBhvr>
                                    </p:animEffect>
                                  </p:childTnLst>
                                </p:cTn>
                              </p:par>
                              <p:par>
                                <p:cTn fill="hold" grpId="0" id="54" nodeType="withEffect" presetClass="entr" presetID="22" presetSubtype="4">
                                  <p:stCondLst>
                                    <p:cond delay="0"/>
                                  </p:stCondLst>
                                  <p:childTnLst>
                                    <p:set>
                                      <p:cBhvr>
                                        <p:cTn dur="1" fill="hold" id="55">
                                          <p:stCondLst>
                                            <p:cond delay="0"/>
                                          </p:stCondLst>
                                        </p:cTn>
                                        <p:tgtEl>
                                          <p:spTgt spid="107"/>
                                        </p:tgtEl>
                                        <p:attrNameLst>
                                          <p:attrName>style.visibility</p:attrName>
                                        </p:attrNameLst>
                                      </p:cBhvr>
                                      <p:to>
                                        <p:strVal val="visible"/>
                                      </p:to>
                                    </p:set>
                                    <p:animEffect filter="wipe(down)" transition="in">
                                      <p:cBhvr>
                                        <p:cTn dur="500" id="56"/>
                                        <p:tgtEl>
                                          <p:spTgt spid="10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89"/>
      <p:bldP grpId="0" spid="90"/>
      <p:bldP grpId="0" spid="100"/>
      <p:bldP grpId="0" spid="101"/>
      <p:bldP grpId="0" spid="102"/>
      <p:bldP grpId="0" spid="103"/>
      <p:bldP grpId="0" spid="104"/>
      <p:bldP grpId="0" spid="105"/>
      <p:bldP grpId="0" spid="106"/>
      <p:bldP grpId="0" spid="107"/>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椭圆 13">
            <a:extLst>
              <a:ext uri="{FF2B5EF4-FFF2-40B4-BE49-F238E27FC236}">
                <a16:creationId xmlns:a16="http://schemas.microsoft.com/office/drawing/2014/main" id="{BAF2B2B8-1A79-4847-BD3F-684907444405}"/>
              </a:ext>
            </a:extLst>
          </p:cNvPr>
          <p:cNvSpPr/>
          <p:nvPr/>
        </p:nvSpPr>
        <p:spPr>
          <a:xfrm>
            <a:off x="7088956" y="-1127760"/>
            <a:ext cx="10500360" cy="10500360"/>
          </a:xfrm>
          <a:prstGeom prst="ellipse">
            <a:avLst/>
          </a:prstGeom>
          <a:blipFill dpi="0" rotWithShape="1">
            <a:blip r:embed="rId2">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14">
            <a:extLst>
              <a:ext uri="{FF2B5EF4-FFF2-40B4-BE49-F238E27FC236}">
                <a16:creationId xmlns:a16="http://schemas.microsoft.com/office/drawing/2014/main" id="{A8E01DBA-47D8-4A72-AE39-77E3E25B05F8}"/>
              </a:ext>
            </a:extLst>
          </p:cNvPr>
          <p:cNvSpPr/>
          <p:nvPr/>
        </p:nvSpPr>
        <p:spPr>
          <a:xfrm>
            <a:off x="6353333" y="-1863383"/>
            <a:ext cx="11971606" cy="11971606"/>
          </a:xfrm>
          <a:prstGeom prst="ellipse">
            <a:avLst/>
          </a:prstGeom>
          <a:noFill/>
          <a:ln w="1270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椭圆 15">
            <a:extLst>
              <a:ext uri="{FF2B5EF4-FFF2-40B4-BE49-F238E27FC236}">
                <a16:creationId xmlns:a16="http://schemas.microsoft.com/office/drawing/2014/main" id="{BF34AD26-F4CD-41EF-B97E-0F6C48C33D40}"/>
              </a:ext>
            </a:extLst>
          </p:cNvPr>
          <p:cNvSpPr/>
          <p:nvPr/>
        </p:nvSpPr>
        <p:spPr>
          <a:xfrm>
            <a:off x="-2193973" y="-5322863"/>
            <a:ext cx="11971606" cy="11971606"/>
          </a:xfrm>
          <a:prstGeom prst="ellipse">
            <a:avLst/>
          </a:prstGeom>
          <a:noFill/>
          <a:ln w="127000">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16">
            <a:extLst>
              <a:ext uri="{FF2B5EF4-FFF2-40B4-BE49-F238E27FC236}">
                <a16:creationId xmlns:a16="http://schemas.microsoft.com/office/drawing/2014/main" id="{F0E18CF0-B481-4F31-8FFB-20431840B8A2}"/>
              </a:ext>
            </a:extLst>
          </p:cNvPr>
          <p:cNvSpPr/>
          <p:nvPr/>
        </p:nvSpPr>
        <p:spPr>
          <a:xfrm>
            <a:off x="8844487" y="-2380957"/>
            <a:ext cx="10500360" cy="10500360"/>
          </a:xfrm>
          <a:prstGeom prst="ellipse">
            <a:avLst/>
          </a:prstGeom>
          <a:noFill/>
          <a:ln w="1270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259">
            <a:extLst>
              <a:ext uri="{FF2B5EF4-FFF2-40B4-BE49-F238E27FC236}">
                <a16:creationId xmlns:a16="http://schemas.microsoft.com/office/drawing/2014/main" id="{3CB9D19A-9E28-4C2C-99FD-40326C675A0A}"/>
              </a:ext>
            </a:extLst>
          </p:cNvPr>
          <p:cNvSpPr>
            <a:spLocks noChangeArrowheads="1"/>
          </p:cNvSpPr>
          <p:nvPr/>
        </p:nvSpPr>
        <p:spPr bwMode="auto">
          <a:xfrm>
            <a:off x="810581" y="3175268"/>
            <a:ext cx="5400600" cy="9144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buNone/>
            </a:pPr>
            <a:r>
              <a:rPr altLang="en-US" b="1" lang="zh-CN" sz="6000">
                <a:solidFill>
                  <a:schemeClr val="accent1">
                    <a:lumMod val="60000"/>
                    <a:lumOff val="40000"/>
                  </a:schemeClr>
                </a:solidFill>
                <a:cs charset="0" panose="020b0604020202020204" pitchFamily="34" typeface="Arial"/>
              </a:rPr>
              <a:t>商业项目计划书</a:t>
            </a:r>
          </a:p>
        </p:txBody>
      </p:sp>
      <p:sp>
        <p:nvSpPr>
          <p:cNvPr id="19" name="TextBox 15">
            <a:extLst>
              <a:ext uri="{FF2B5EF4-FFF2-40B4-BE49-F238E27FC236}">
                <a16:creationId xmlns:a16="http://schemas.microsoft.com/office/drawing/2014/main" id="{660B500D-FBCA-4A44-84F9-456E18287E30}"/>
              </a:ext>
            </a:extLst>
          </p:cNvPr>
          <p:cNvSpPr txBox="1"/>
          <p:nvPr/>
        </p:nvSpPr>
        <p:spPr>
          <a:xfrm>
            <a:off x="816785" y="805943"/>
            <a:ext cx="2493851" cy="262890"/>
          </a:xfrm>
          <a:prstGeom prst="rect">
            <a:avLst/>
          </a:prstGeom>
          <a:noFill/>
        </p:spPr>
        <p:txBody>
          <a:bodyPr rtlCol="0" wrap="square">
            <a:spAutoFit/>
          </a:bodyPr>
          <a:lstStyle/>
          <a:p>
            <a:pPr defTabSz="285750"/>
            <a:r>
              <a:rPr lang="en-US" spc="600" sz="1125">
                <a:solidFill>
                  <a:schemeClr val="bg1">
                    <a:lumMod val="75000"/>
                  </a:schemeClr>
                </a:solidFill>
                <a:latin charset="-122" panose="020b0503020204020204" pitchFamily="34" typeface="微软雅黑"/>
                <a:ea charset="-122" panose="020b0503020204020204" pitchFamily="34" typeface="微软雅黑"/>
                <a:cs charset="0" panose="020b0502040204020203" pitchFamily="34" typeface="Segoe UI"/>
              </a:rPr>
              <a:t>BUSINESS PLAN </a:t>
            </a:r>
          </a:p>
        </p:txBody>
      </p:sp>
      <p:sp>
        <p:nvSpPr>
          <p:cNvPr id="20" name="TextBox 19">
            <a:extLst>
              <a:ext uri="{FF2B5EF4-FFF2-40B4-BE49-F238E27FC236}">
                <a16:creationId xmlns:a16="http://schemas.microsoft.com/office/drawing/2014/main" id="{85113C73-DCB7-4172-B096-929CC81E9750}"/>
              </a:ext>
            </a:extLst>
          </p:cNvPr>
          <p:cNvSpPr txBox="1"/>
          <p:nvPr/>
        </p:nvSpPr>
        <p:spPr>
          <a:xfrm>
            <a:off x="807437" y="4293715"/>
            <a:ext cx="4245190" cy="286810"/>
          </a:xfrm>
          <a:prstGeom prst="rect">
            <a:avLst/>
          </a:prstGeom>
          <a:noFill/>
        </p:spPr>
        <p:txBody>
          <a:bodyPr bIns="21485" lIns="42970" rIns="42970" rtlCol="0" tIns="21485" wrap="none">
            <a:spAutoFit/>
          </a:bodyPr>
          <a:lstStyle/>
          <a:p>
            <a:r>
              <a:rPr altLang="zh-CN" lang="en-US" sz="1600">
                <a:solidFill>
                  <a:schemeClr val="bg1">
                    <a:lumMod val="75000"/>
                  </a:schemeClr>
                </a:solidFill>
                <a:latin charset="-122" panose="020b0503020204020204" pitchFamily="34" typeface="微软雅黑"/>
                <a:ea charset="-122" panose="020b0503020204020204" pitchFamily="34" typeface="微软雅黑"/>
              </a:rPr>
              <a:t>MIZHIWANG BUSINESS PLAN REPORT PPT</a:t>
            </a:r>
          </a:p>
        </p:txBody>
      </p:sp>
      <p:sp>
        <p:nvSpPr>
          <p:cNvPr id="23" name="矩形 22">
            <a:extLst>
              <a:ext uri="{FF2B5EF4-FFF2-40B4-BE49-F238E27FC236}">
                <a16:creationId xmlns:a16="http://schemas.microsoft.com/office/drawing/2014/main" id="{8169135D-2001-455F-9CB9-18CE17DE8E11}"/>
              </a:ext>
            </a:extLst>
          </p:cNvPr>
          <p:cNvSpPr/>
          <p:nvPr/>
        </p:nvSpPr>
        <p:spPr>
          <a:xfrm>
            <a:off x="807437" y="4583326"/>
            <a:ext cx="4572794" cy="502928"/>
          </a:xfrm>
          <a:prstGeom prst="rect">
            <a:avLst/>
          </a:prstGeom>
        </p:spPr>
        <p:txBody>
          <a:bodyPr bIns="45724" lIns="91448" rIns="91448" tIns="45724">
            <a:spAutoFit/>
          </a:bodyPr>
          <a:lstStyle/>
          <a:p>
            <a:r>
              <a:rPr altLang="zh-CN" lang="en-US" sz="900">
                <a:solidFill>
                  <a:schemeClr val="bg1">
                    <a:lumMod val="75000"/>
                  </a:schemeClr>
                </a:solidFill>
              </a:rPr>
              <a:t>Chinese  companies  will no longer remain in the hard stage and they are also promoting a culture Chinese  companies  will no longer remain </a:t>
            </a:r>
          </a:p>
          <a:p>
            <a:r>
              <a:rPr altLang="zh-CN" lang="en-US" sz="900">
                <a:solidFill>
                  <a:schemeClr val="bg1">
                    <a:lumMod val="75000"/>
                  </a:schemeClr>
                </a:solidFill>
              </a:rPr>
              <a:t>in the hard stage and they are also wang ling yan a culture</a:t>
            </a:r>
          </a:p>
        </p:txBody>
      </p:sp>
      <p:grpSp>
        <p:nvGrpSpPr>
          <p:cNvPr id="24" name="组合 23">
            <a:extLst>
              <a:ext uri="{FF2B5EF4-FFF2-40B4-BE49-F238E27FC236}">
                <a16:creationId xmlns:a16="http://schemas.microsoft.com/office/drawing/2014/main" id="{3E8717C8-EA80-4024-AA2D-B9B87B229A65}"/>
              </a:ext>
            </a:extLst>
          </p:cNvPr>
          <p:cNvGrpSpPr/>
          <p:nvPr/>
        </p:nvGrpSpPr>
        <p:grpSpPr>
          <a:xfrm>
            <a:off x="933268" y="5312061"/>
            <a:ext cx="2292824" cy="436878"/>
            <a:chOff x="8222965" y="7595340"/>
            <a:chExt cx="3061547" cy="678712"/>
          </a:xfrm>
          <a:gradFill>
            <a:gsLst>
              <a:gs pos="100000">
                <a:srgbClr val="61C9D4">
                  <a:alpha val="90000"/>
                </a:srgbClr>
              </a:gs>
              <a:gs pos="33000">
                <a:srgbClr val="418EAA">
                  <a:alpha val="90000"/>
                </a:srgbClr>
              </a:gs>
            </a:gsLst>
            <a:lin ang="2700000" scaled="1"/>
          </a:gradFill>
        </p:grpSpPr>
        <p:sp>
          <p:nvSpPr>
            <p:cNvPr id="25" name="圆角矩形 16">
              <a:extLst>
                <a:ext uri="{FF2B5EF4-FFF2-40B4-BE49-F238E27FC236}">
                  <a16:creationId xmlns:a16="http://schemas.microsoft.com/office/drawing/2014/main" id="{BAEF292D-655C-4F35-96E0-91F6A4E3F8DC}"/>
                </a:ext>
              </a:extLst>
            </p:cNvPr>
            <p:cNvSpPr/>
            <p:nvPr/>
          </p:nvSpPr>
          <p:spPr>
            <a:xfrm>
              <a:off x="8222965" y="7595340"/>
              <a:ext cx="3061547" cy="678712"/>
            </a:xfrm>
            <a:prstGeom prst="roundRect">
              <a:avLst>
                <a:gd fmla="val 48214" name="adj"/>
              </a:avLst>
            </a:prstGeom>
            <a:solidFill>
              <a:schemeClr val="bg1"/>
            </a:solidFill>
            <a:ln w="28575">
              <a:noFill/>
            </a:ln>
            <a:effectLst>
              <a:outerShdw algn="ctr" blurRad="381000" rotWithShape="0" sx="102000" sy="10200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pc="300" sz="1600">
                <a:solidFill>
                  <a:schemeClr val="accent1">
                    <a:lumMod val="60000"/>
                    <a:lumOff val="40000"/>
                  </a:schemeClr>
                </a:solidFill>
                <a:latin charset="-122" panose="020b0503020204020204" pitchFamily="34" typeface="微软雅黑"/>
                <a:ea charset="-122" panose="020b0503020204020204" pitchFamily="34" typeface="微软雅黑"/>
              </a:endParaRPr>
            </a:p>
          </p:txBody>
        </p:sp>
        <p:sp>
          <p:nvSpPr>
            <p:cNvPr id="26" name="文本框 25">
              <a:extLst>
                <a:ext uri="{FF2B5EF4-FFF2-40B4-BE49-F238E27FC236}">
                  <a16:creationId xmlns:a16="http://schemas.microsoft.com/office/drawing/2014/main" id="{F230D128-E1A9-41DB-BDA9-BDBAC8C52195}"/>
                </a:ext>
              </a:extLst>
            </p:cNvPr>
            <p:cNvSpPr txBox="1"/>
            <p:nvPr/>
          </p:nvSpPr>
          <p:spPr>
            <a:xfrm>
              <a:off x="8222965" y="7684832"/>
              <a:ext cx="3061547" cy="520874"/>
            </a:xfrm>
            <a:prstGeom prst="rect">
              <a:avLst/>
            </a:prstGeom>
            <a:noFill/>
          </p:spPr>
          <p:txBody>
            <a:bodyPr rtlCol="0" wrap="square">
              <a:spAutoFit/>
            </a:bodyPr>
            <a:lstStyle/>
            <a:p>
              <a:pPr algn="ctr"/>
              <a:r>
                <a:rPr altLang="en-US" lang="zh-CN" sz="1600">
                  <a:solidFill>
                    <a:schemeClr val="accent1">
                      <a:lumMod val="60000"/>
                      <a:lumOff val="40000"/>
                    </a:schemeClr>
                  </a:solidFill>
                  <a:latin charset="-122" panose="020b0503020204020204" pitchFamily="34" typeface="微软雅黑"/>
                  <a:ea charset="-122" panose="020b0503020204020204" pitchFamily="34" typeface="微软雅黑"/>
                  <a:cs charset="0" panose="020b0604020202020204" pitchFamily="34" typeface="Arial"/>
                </a:rPr>
                <a:t>汇报人：不会申请</a:t>
              </a:r>
            </a:p>
          </p:txBody>
        </p:sp>
      </p:grpSp>
      <p:sp>
        <p:nvSpPr>
          <p:cNvPr id="28" name="矩形 259">
            <a:extLst>
              <a:ext uri="{FF2B5EF4-FFF2-40B4-BE49-F238E27FC236}">
                <a16:creationId xmlns:a16="http://schemas.microsoft.com/office/drawing/2014/main" id="{4574DCC9-5AE3-4FB8-9AB7-5B9023D590C3}"/>
              </a:ext>
            </a:extLst>
          </p:cNvPr>
          <p:cNvSpPr>
            <a:spLocks noChangeArrowheads="1"/>
          </p:cNvSpPr>
          <p:nvPr/>
        </p:nvSpPr>
        <p:spPr bwMode="auto">
          <a:xfrm>
            <a:off x="810581" y="1552945"/>
            <a:ext cx="5400600" cy="17526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buNone/>
            </a:pPr>
            <a:r>
              <a:rPr altLang="zh-CN" b="1" lang="en-US" sz="11500">
                <a:solidFill>
                  <a:srgbClr val="5D7DB6"/>
                </a:solidFill>
                <a:cs charset="0" panose="020b0604020202020204" pitchFamily="34" typeface="Arial"/>
              </a:rPr>
              <a:t>2021</a:t>
            </a:r>
          </a:p>
        </p:txBody>
      </p:sp>
    </p:spTree>
    <p:extLst>
      <p:ext uri="{BB962C8B-B14F-4D97-AF65-F5344CB8AC3E}">
        <p14:creationId val="251266085"/>
      </p:ext>
    </p:extLst>
  </p:cSld>
  <p:clrMapOvr>
    <a:masterClrMapping/>
  </p:clrMapOvr>
  <mc:AlternateContent>
    <mc:Choice Requires="p15">
      <p:transition p14:dur="3250" spd="slow">
        <p15:prstTrans prst="origami"/>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31" presetSubtype="0">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p:cTn dur="1000" fill="hold" id="7"/>
                                        <p:tgtEl>
                                          <p:spTgt spid="14"/>
                                        </p:tgtEl>
                                        <p:attrNameLst>
                                          <p:attrName>ppt_w</p:attrName>
                                        </p:attrNameLst>
                                      </p:cBhvr>
                                      <p:tavLst>
                                        <p:tav tm="0">
                                          <p:val>
                                            <p:fltVal val="0"/>
                                          </p:val>
                                        </p:tav>
                                        <p:tav tm="100000">
                                          <p:val>
                                            <p:strVal val="#ppt_w"/>
                                          </p:val>
                                        </p:tav>
                                      </p:tavLst>
                                    </p:anim>
                                    <p:anim calcmode="lin" valueType="num">
                                      <p:cBhvr>
                                        <p:cTn dur="1000" fill="hold" id="8"/>
                                        <p:tgtEl>
                                          <p:spTgt spid="14"/>
                                        </p:tgtEl>
                                        <p:attrNameLst>
                                          <p:attrName>ppt_h</p:attrName>
                                        </p:attrNameLst>
                                      </p:cBhvr>
                                      <p:tavLst>
                                        <p:tav tm="0">
                                          <p:val>
                                            <p:fltVal val="0"/>
                                          </p:val>
                                        </p:tav>
                                        <p:tav tm="100000">
                                          <p:val>
                                            <p:strVal val="#ppt_h"/>
                                          </p:val>
                                        </p:tav>
                                      </p:tavLst>
                                    </p:anim>
                                    <p:anim calcmode="lin" valueType="num">
                                      <p:cBhvr>
                                        <p:cTn dur="1000" fill="hold" id="9"/>
                                        <p:tgtEl>
                                          <p:spTgt spid="14"/>
                                        </p:tgtEl>
                                        <p:attrNameLst>
                                          <p:attrName>style.rotation</p:attrName>
                                        </p:attrNameLst>
                                      </p:cBhvr>
                                      <p:tavLst>
                                        <p:tav tm="0">
                                          <p:val>
                                            <p:fltVal val="90"/>
                                          </p:val>
                                        </p:tav>
                                        <p:tav tm="100000">
                                          <p:val>
                                            <p:fltVal val="0"/>
                                          </p:val>
                                        </p:tav>
                                      </p:tavLst>
                                    </p:anim>
                                    <p:animEffect filter="fade" transition="in">
                                      <p:cBhvr>
                                        <p:cTn dur="1000" id="10"/>
                                        <p:tgtEl>
                                          <p:spTgt spid="14"/>
                                        </p:tgtEl>
                                      </p:cBhvr>
                                    </p:animEffect>
                                  </p:childTnLst>
                                </p:cTn>
                              </p:par>
                              <p:par>
                                <p:cTn fill="hold" grpId="0" id="11" nodeType="withEffect" presetClass="entr" presetID="31" presetSubtype="0">
                                  <p:stCondLst>
                                    <p:cond delay="200"/>
                                  </p:stCondLst>
                                  <p:childTnLst>
                                    <p:set>
                                      <p:cBhvr>
                                        <p:cTn dur="1" fill="hold" id="12">
                                          <p:stCondLst>
                                            <p:cond delay="0"/>
                                          </p:stCondLst>
                                        </p:cTn>
                                        <p:tgtEl>
                                          <p:spTgt spid="15"/>
                                        </p:tgtEl>
                                        <p:attrNameLst>
                                          <p:attrName>style.visibility</p:attrName>
                                        </p:attrNameLst>
                                      </p:cBhvr>
                                      <p:to>
                                        <p:strVal val="visible"/>
                                      </p:to>
                                    </p:set>
                                    <p:anim calcmode="lin" valueType="num">
                                      <p:cBhvr>
                                        <p:cTn dur="1000" fill="hold" id="13"/>
                                        <p:tgtEl>
                                          <p:spTgt spid="15"/>
                                        </p:tgtEl>
                                        <p:attrNameLst>
                                          <p:attrName>ppt_w</p:attrName>
                                        </p:attrNameLst>
                                      </p:cBhvr>
                                      <p:tavLst>
                                        <p:tav tm="0">
                                          <p:val>
                                            <p:fltVal val="0"/>
                                          </p:val>
                                        </p:tav>
                                        <p:tav tm="100000">
                                          <p:val>
                                            <p:strVal val="#ppt_w"/>
                                          </p:val>
                                        </p:tav>
                                      </p:tavLst>
                                    </p:anim>
                                    <p:anim calcmode="lin" valueType="num">
                                      <p:cBhvr>
                                        <p:cTn dur="1000" fill="hold" id="14"/>
                                        <p:tgtEl>
                                          <p:spTgt spid="15"/>
                                        </p:tgtEl>
                                        <p:attrNameLst>
                                          <p:attrName>ppt_h</p:attrName>
                                        </p:attrNameLst>
                                      </p:cBhvr>
                                      <p:tavLst>
                                        <p:tav tm="0">
                                          <p:val>
                                            <p:fltVal val="0"/>
                                          </p:val>
                                        </p:tav>
                                        <p:tav tm="100000">
                                          <p:val>
                                            <p:strVal val="#ppt_h"/>
                                          </p:val>
                                        </p:tav>
                                      </p:tavLst>
                                    </p:anim>
                                    <p:anim calcmode="lin" valueType="num">
                                      <p:cBhvr>
                                        <p:cTn dur="1000" fill="hold" id="15"/>
                                        <p:tgtEl>
                                          <p:spTgt spid="15"/>
                                        </p:tgtEl>
                                        <p:attrNameLst>
                                          <p:attrName>style.rotation</p:attrName>
                                        </p:attrNameLst>
                                      </p:cBhvr>
                                      <p:tavLst>
                                        <p:tav tm="0">
                                          <p:val>
                                            <p:fltVal val="90"/>
                                          </p:val>
                                        </p:tav>
                                        <p:tav tm="100000">
                                          <p:val>
                                            <p:fltVal val="0"/>
                                          </p:val>
                                        </p:tav>
                                      </p:tavLst>
                                    </p:anim>
                                    <p:animEffect filter="fade" transition="in">
                                      <p:cBhvr>
                                        <p:cTn dur="1000" id="16"/>
                                        <p:tgtEl>
                                          <p:spTgt spid="15"/>
                                        </p:tgtEl>
                                      </p:cBhvr>
                                    </p:animEffect>
                                  </p:childTnLst>
                                </p:cTn>
                              </p:par>
                              <p:par>
                                <p:cTn fill="hold" grpId="0" id="17" nodeType="withEffect" presetClass="entr" presetID="31" presetSubtype="0">
                                  <p:stCondLst>
                                    <p:cond delay="500"/>
                                  </p:stCondLst>
                                  <p:childTnLst>
                                    <p:set>
                                      <p:cBhvr>
                                        <p:cTn dur="1" fill="hold" id="18">
                                          <p:stCondLst>
                                            <p:cond delay="0"/>
                                          </p:stCondLst>
                                        </p:cTn>
                                        <p:tgtEl>
                                          <p:spTgt spid="17"/>
                                        </p:tgtEl>
                                        <p:attrNameLst>
                                          <p:attrName>style.visibility</p:attrName>
                                        </p:attrNameLst>
                                      </p:cBhvr>
                                      <p:to>
                                        <p:strVal val="visible"/>
                                      </p:to>
                                    </p:set>
                                    <p:anim calcmode="lin" valueType="num">
                                      <p:cBhvr>
                                        <p:cTn dur="1000" fill="hold" id="19"/>
                                        <p:tgtEl>
                                          <p:spTgt spid="17"/>
                                        </p:tgtEl>
                                        <p:attrNameLst>
                                          <p:attrName>ppt_w</p:attrName>
                                        </p:attrNameLst>
                                      </p:cBhvr>
                                      <p:tavLst>
                                        <p:tav tm="0">
                                          <p:val>
                                            <p:fltVal val="0"/>
                                          </p:val>
                                        </p:tav>
                                        <p:tav tm="100000">
                                          <p:val>
                                            <p:strVal val="#ppt_w"/>
                                          </p:val>
                                        </p:tav>
                                      </p:tavLst>
                                    </p:anim>
                                    <p:anim calcmode="lin" valueType="num">
                                      <p:cBhvr>
                                        <p:cTn dur="1000" fill="hold" id="20"/>
                                        <p:tgtEl>
                                          <p:spTgt spid="17"/>
                                        </p:tgtEl>
                                        <p:attrNameLst>
                                          <p:attrName>ppt_h</p:attrName>
                                        </p:attrNameLst>
                                      </p:cBhvr>
                                      <p:tavLst>
                                        <p:tav tm="0">
                                          <p:val>
                                            <p:fltVal val="0"/>
                                          </p:val>
                                        </p:tav>
                                        <p:tav tm="100000">
                                          <p:val>
                                            <p:strVal val="#ppt_h"/>
                                          </p:val>
                                        </p:tav>
                                      </p:tavLst>
                                    </p:anim>
                                    <p:anim calcmode="lin" valueType="num">
                                      <p:cBhvr>
                                        <p:cTn dur="1000" fill="hold" id="21"/>
                                        <p:tgtEl>
                                          <p:spTgt spid="17"/>
                                        </p:tgtEl>
                                        <p:attrNameLst>
                                          <p:attrName>style.rotation</p:attrName>
                                        </p:attrNameLst>
                                      </p:cBhvr>
                                      <p:tavLst>
                                        <p:tav tm="0">
                                          <p:val>
                                            <p:fltVal val="90"/>
                                          </p:val>
                                        </p:tav>
                                        <p:tav tm="100000">
                                          <p:val>
                                            <p:fltVal val="0"/>
                                          </p:val>
                                        </p:tav>
                                      </p:tavLst>
                                    </p:anim>
                                    <p:animEffect filter="fade" transition="in">
                                      <p:cBhvr>
                                        <p:cTn dur="1000" id="22"/>
                                        <p:tgtEl>
                                          <p:spTgt spid="17"/>
                                        </p:tgtEl>
                                      </p:cBhvr>
                                    </p:animEffect>
                                  </p:childTnLst>
                                </p:cTn>
                              </p:par>
                              <p:par>
                                <p:cTn fill="hold" grpId="0" id="23" nodeType="withEffect" presetClass="entr" presetID="31" presetSubtype="0">
                                  <p:stCondLst>
                                    <p:cond delay="700"/>
                                  </p:stCondLst>
                                  <p:childTnLst>
                                    <p:set>
                                      <p:cBhvr>
                                        <p:cTn dur="1" fill="hold" id="24">
                                          <p:stCondLst>
                                            <p:cond delay="0"/>
                                          </p:stCondLst>
                                        </p:cTn>
                                        <p:tgtEl>
                                          <p:spTgt spid="16"/>
                                        </p:tgtEl>
                                        <p:attrNameLst>
                                          <p:attrName>style.visibility</p:attrName>
                                        </p:attrNameLst>
                                      </p:cBhvr>
                                      <p:to>
                                        <p:strVal val="visible"/>
                                      </p:to>
                                    </p:set>
                                    <p:anim calcmode="lin" valueType="num">
                                      <p:cBhvr>
                                        <p:cTn dur="1000" fill="hold" id="25"/>
                                        <p:tgtEl>
                                          <p:spTgt spid="16"/>
                                        </p:tgtEl>
                                        <p:attrNameLst>
                                          <p:attrName>ppt_w</p:attrName>
                                        </p:attrNameLst>
                                      </p:cBhvr>
                                      <p:tavLst>
                                        <p:tav tm="0">
                                          <p:val>
                                            <p:fltVal val="0"/>
                                          </p:val>
                                        </p:tav>
                                        <p:tav tm="100000">
                                          <p:val>
                                            <p:strVal val="#ppt_w"/>
                                          </p:val>
                                        </p:tav>
                                      </p:tavLst>
                                    </p:anim>
                                    <p:anim calcmode="lin" valueType="num">
                                      <p:cBhvr>
                                        <p:cTn dur="1000" fill="hold" id="26"/>
                                        <p:tgtEl>
                                          <p:spTgt spid="16"/>
                                        </p:tgtEl>
                                        <p:attrNameLst>
                                          <p:attrName>ppt_h</p:attrName>
                                        </p:attrNameLst>
                                      </p:cBhvr>
                                      <p:tavLst>
                                        <p:tav tm="0">
                                          <p:val>
                                            <p:fltVal val="0"/>
                                          </p:val>
                                        </p:tav>
                                        <p:tav tm="100000">
                                          <p:val>
                                            <p:strVal val="#ppt_h"/>
                                          </p:val>
                                        </p:tav>
                                      </p:tavLst>
                                    </p:anim>
                                    <p:anim calcmode="lin" valueType="num">
                                      <p:cBhvr>
                                        <p:cTn dur="1000" fill="hold" id="27"/>
                                        <p:tgtEl>
                                          <p:spTgt spid="16"/>
                                        </p:tgtEl>
                                        <p:attrNameLst>
                                          <p:attrName>style.rotation</p:attrName>
                                        </p:attrNameLst>
                                      </p:cBhvr>
                                      <p:tavLst>
                                        <p:tav tm="0">
                                          <p:val>
                                            <p:fltVal val="90"/>
                                          </p:val>
                                        </p:tav>
                                        <p:tav tm="100000">
                                          <p:val>
                                            <p:fltVal val="0"/>
                                          </p:val>
                                        </p:tav>
                                      </p:tavLst>
                                    </p:anim>
                                    <p:animEffect filter="fade" transition="in">
                                      <p:cBhvr>
                                        <p:cTn dur="1000" id="28"/>
                                        <p:tgtEl>
                                          <p:spTgt spid="16"/>
                                        </p:tgtEl>
                                      </p:cBhvr>
                                    </p:animEffect>
                                  </p:childTnLst>
                                </p:cTn>
                              </p:par>
                            </p:childTnLst>
                          </p:cTn>
                        </p:par>
                        <p:par>
                          <p:cTn fill="hold" id="29" nodeType="afterGroup">
                            <p:stCondLst>
                              <p:cond delay="1700"/>
                            </p:stCondLst>
                            <p:childTnLst>
                              <p:par>
                                <p:cTn fill="hold" grpId="0" id="30" nodeType="afterEffect" presetClass="entr" presetID="2" presetSubtype="4">
                                  <p:stCondLst>
                                    <p:cond delay="0"/>
                                  </p:stCondLst>
                                  <p:iterate type="lt">
                                    <p:tmPct val="10000"/>
                                  </p:iterate>
                                  <p:childTnLst>
                                    <p:set>
                                      <p:cBhvr>
                                        <p:cTn dur="1" fill="hold" id="31">
                                          <p:stCondLst>
                                            <p:cond delay="0"/>
                                          </p:stCondLst>
                                        </p:cTn>
                                        <p:tgtEl>
                                          <p:spTgt spid="28"/>
                                        </p:tgtEl>
                                        <p:attrNameLst>
                                          <p:attrName>style.visibility</p:attrName>
                                        </p:attrNameLst>
                                      </p:cBhvr>
                                      <p:to>
                                        <p:strVal val="visible"/>
                                      </p:to>
                                    </p:set>
                                    <p:anim calcmode="lin" valueType="num">
                                      <p:cBhvr additive="base">
                                        <p:cTn dur="500" fill="hold" id="32"/>
                                        <p:tgtEl>
                                          <p:spTgt spid="28"/>
                                        </p:tgtEl>
                                        <p:attrNameLst>
                                          <p:attrName>ppt_x</p:attrName>
                                        </p:attrNameLst>
                                      </p:cBhvr>
                                      <p:tavLst>
                                        <p:tav tm="0">
                                          <p:val>
                                            <p:strVal val="#ppt_x"/>
                                          </p:val>
                                        </p:tav>
                                        <p:tav tm="100000">
                                          <p:val>
                                            <p:strVal val="#ppt_x"/>
                                          </p:val>
                                        </p:tav>
                                      </p:tavLst>
                                    </p:anim>
                                    <p:anim calcmode="lin" valueType="num">
                                      <p:cBhvr additive="base">
                                        <p:cTn dur="500" fill="hold" id="33"/>
                                        <p:tgtEl>
                                          <p:spTgt spid="28"/>
                                        </p:tgtEl>
                                        <p:attrNameLst>
                                          <p:attrName>ppt_y</p:attrName>
                                        </p:attrNameLst>
                                      </p:cBhvr>
                                      <p:tavLst>
                                        <p:tav tm="0">
                                          <p:val>
                                            <p:strVal val="1+#ppt_h/2"/>
                                          </p:val>
                                        </p:tav>
                                        <p:tav tm="100000">
                                          <p:val>
                                            <p:strVal val="#ppt_y"/>
                                          </p:val>
                                        </p:tav>
                                      </p:tavLst>
                                    </p:anim>
                                  </p:childTnLst>
                                </p:cTn>
                              </p:par>
                              <p:par>
                                <p:cTn fill="hold" grpId="1" id="34" nodeType="withEffect" presetClass="emph" presetID="26" presetSubtype="0">
                                  <p:stCondLst>
                                    <p:cond delay="1500"/>
                                  </p:stCondLst>
                                  <p:iterate type="lt">
                                    <p:tmPct val="10000"/>
                                  </p:iterate>
                                  <p:childTnLst>
                                    <p:animEffect filter="fade" transition="out">
                                      <p:cBhvr>
                                        <p:cTn dur="500" id="35" tmFilter="0, 0; .2, .5; .8, .5; 1, 0"/>
                                        <p:tgtEl>
                                          <p:spTgt spid="28"/>
                                        </p:tgtEl>
                                      </p:cBhvr>
                                    </p:animEffect>
                                    <p:animScale>
                                      <p:cBhvr>
                                        <p:cTn autoRev="1" dur="250" fill="hold" id="36"/>
                                        <p:tgtEl>
                                          <p:spTgt spid="28"/>
                                        </p:tgtEl>
                                      </p:cBhvr>
                                      <p:by x="105000" y="105000"/>
                                    </p:animScale>
                                  </p:childTnLst>
                                </p:cTn>
                              </p:par>
                            </p:childTnLst>
                          </p:cTn>
                        </p:par>
                        <p:par>
                          <p:cTn fill="hold" id="37" nodeType="afterGroup">
                            <p:stCondLst>
                              <p:cond delay="3700"/>
                            </p:stCondLst>
                            <p:childTnLst>
                              <p:par>
                                <p:cTn fill="hold" grpId="0" id="38" nodeType="afterEffect" presetClass="entr" presetID="2" presetSubtype="4">
                                  <p:stCondLst>
                                    <p:cond delay="0"/>
                                  </p:stCondLst>
                                  <p:iterate type="lt">
                                    <p:tmPct val="10000"/>
                                  </p:iterate>
                                  <p:childTnLst>
                                    <p:set>
                                      <p:cBhvr>
                                        <p:cTn dur="1" fill="hold" id="39">
                                          <p:stCondLst>
                                            <p:cond delay="0"/>
                                          </p:stCondLst>
                                        </p:cTn>
                                        <p:tgtEl>
                                          <p:spTgt spid="18"/>
                                        </p:tgtEl>
                                        <p:attrNameLst>
                                          <p:attrName>style.visibility</p:attrName>
                                        </p:attrNameLst>
                                      </p:cBhvr>
                                      <p:to>
                                        <p:strVal val="visible"/>
                                      </p:to>
                                    </p:set>
                                    <p:anim calcmode="lin" valueType="num">
                                      <p:cBhvr additive="base">
                                        <p:cTn dur="500" fill="hold" id="40"/>
                                        <p:tgtEl>
                                          <p:spTgt spid="18"/>
                                        </p:tgtEl>
                                        <p:attrNameLst>
                                          <p:attrName>ppt_x</p:attrName>
                                        </p:attrNameLst>
                                      </p:cBhvr>
                                      <p:tavLst>
                                        <p:tav tm="0">
                                          <p:val>
                                            <p:strVal val="#ppt_x"/>
                                          </p:val>
                                        </p:tav>
                                        <p:tav tm="100000">
                                          <p:val>
                                            <p:strVal val="#ppt_x"/>
                                          </p:val>
                                        </p:tav>
                                      </p:tavLst>
                                    </p:anim>
                                    <p:anim calcmode="lin" valueType="num">
                                      <p:cBhvr additive="base">
                                        <p:cTn dur="500" fill="hold" id="41"/>
                                        <p:tgtEl>
                                          <p:spTgt spid="18"/>
                                        </p:tgtEl>
                                        <p:attrNameLst>
                                          <p:attrName>ppt_y</p:attrName>
                                        </p:attrNameLst>
                                      </p:cBhvr>
                                      <p:tavLst>
                                        <p:tav tm="0">
                                          <p:val>
                                            <p:strVal val="1+#ppt_h/2"/>
                                          </p:val>
                                        </p:tav>
                                        <p:tav tm="100000">
                                          <p:val>
                                            <p:strVal val="#ppt_y"/>
                                          </p:val>
                                        </p:tav>
                                      </p:tavLst>
                                    </p:anim>
                                  </p:childTnLst>
                                </p:cTn>
                              </p:par>
                              <p:par>
                                <p:cTn fill="hold" grpId="1" id="42" nodeType="withEffect" presetClass="emph" presetID="26" presetSubtype="0">
                                  <p:stCondLst>
                                    <p:cond delay="1500"/>
                                  </p:stCondLst>
                                  <p:iterate type="lt">
                                    <p:tmPct val="10000"/>
                                  </p:iterate>
                                  <p:childTnLst>
                                    <p:animEffect filter="fade" transition="out">
                                      <p:cBhvr>
                                        <p:cTn dur="500" id="43" tmFilter="0, 0; .2, .5; .8, .5; 1, 0"/>
                                        <p:tgtEl>
                                          <p:spTgt spid="18"/>
                                        </p:tgtEl>
                                      </p:cBhvr>
                                    </p:animEffect>
                                    <p:animScale>
                                      <p:cBhvr>
                                        <p:cTn autoRev="1" dur="250" fill="hold" id="44"/>
                                        <p:tgtEl>
                                          <p:spTgt spid="18"/>
                                        </p:tgtEl>
                                      </p:cBhvr>
                                      <p:by x="105000" y="105000"/>
                                    </p:animScale>
                                  </p:childTnLst>
                                </p:cTn>
                              </p:par>
                              <p:par>
                                <p:cTn decel="100000" fill="hold" grpId="0" id="45" nodeType="withEffect" presetClass="entr" presetID="2" presetSubtype="8">
                                  <p:stCondLst>
                                    <p:cond delay="500"/>
                                  </p:stCondLst>
                                  <p:childTnLst>
                                    <p:set>
                                      <p:cBhvr>
                                        <p:cTn dur="1" fill="hold" id="46">
                                          <p:stCondLst>
                                            <p:cond delay="0"/>
                                          </p:stCondLst>
                                        </p:cTn>
                                        <p:tgtEl>
                                          <p:spTgt spid="19"/>
                                        </p:tgtEl>
                                        <p:attrNameLst>
                                          <p:attrName>style.visibility</p:attrName>
                                        </p:attrNameLst>
                                      </p:cBhvr>
                                      <p:to>
                                        <p:strVal val="visible"/>
                                      </p:to>
                                    </p:set>
                                    <p:anim calcmode="lin" valueType="num">
                                      <p:cBhvr additive="base">
                                        <p:cTn dur="1500" fill="hold" id="47"/>
                                        <p:tgtEl>
                                          <p:spTgt spid="19"/>
                                        </p:tgtEl>
                                        <p:attrNameLst>
                                          <p:attrName>ppt_x</p:attrName>
                                        </p:attrNameLst>
                                      </p:cBhvr>
                                      <p:tavLst>
                                        <p:tav tm="0">
                                          <p:val>
                                            <p:strVal val="0-#ppt_w/2"/>
                                          </p:val>
                                        </p:tav>
                                        <p:tav tm="100000">
                                          <p:val>
                                            <p:strVal val="#ppt_x"/>
                                          </p:val>
                                        </p:tav>
                                      </p:tavLst>
                                    </p:anim>
                                    <p:anim calcmode="lin" valueType="num">
                                      <p:cBhvr additive="base">
                                        <p:cTn dur="1500" fill="hold" id="48"/>
                                        <p:tgtEl>
                                          <p:spTgt spid="19"/>
                                        </p:tgtEl>
                                        <p:attrNameLst>
                                          <p:attrName>ppt_y</p:attrName>
                                        </p:attrNameLst>
                                      </p:cBhvr>
                                      <p:tavLst>
                                        <p:tav tm="0">
                                          <p:val>
                                            <p:strVal val="#ppt_y"/>
                                          </p:val>
                                        </p:tav>
                                        <p:tav tm="100000">
                                          <p:val>
                                            <p:strVal val="#ppt_y"/>
                                          </p:val>
                                        </p:tav>
                                      </p:tavLst>
                                    </p:anim>
                                  </p:childTnLst>
                                </p:cTn>
                              </p:par>
                            </p:childTnLst>
                          </p:cTn>
                        </p:par>
                        <p:par>
                          <p:cTn fill="hold" id="49" nodeType="afterGroup">
                            <p:stCondLst>
                              <p:cond delay="5700"/>
                            </p:stCondLst>
                            <p:childTnLst>
                              <p:par>
                                <p:cTn fill="hold" grpId="0" id="50" nodeType="afterEffect" presetClass="entr" presetID="14" presetSubtype="10">
                                  <p:stCondLst>
                                    <p:cond delay="0"/>
                                  </p:stCondLst>
                                  <p:iterate type="lt">
                                    <p:tmPct val="10000"/>
                                  </p:iterate>
                                  <p:childTnLst>
                                    <p:set>
                                      <p:cBhvr>
                                        <p:cTn dur="1" fill="hold" id="51">
                                          <p:stCondLst>
                                            <p:cond delay="0"/>
                                          </p:stCondLst>
                                        </p:cTn>
                                        <p:tgtEl>
                                          <p:spTgt spid="20"/>
                                        </p:tgtEl>
                                        <p:attrNameLst>
                                          <p:attrName>style.visibility</p:attrName>
                                        </p:attrNameLst>
                                      </p:cBhvr>
                                      <p:to>
                                        <p:strVal val="visible"/>
                                      </p:to>
                                    </p:set>
                                    <p:animEffect filter="randombar(horizontal)" transition="in">
                                      <p:cBhvr>
                                        <p:cTn dur="500" id="52"/>
                                        <p:tgtEl>
                                          <p:spTgt spid="20"/>
                                        </p:tgtEl>
                                      </p:cBhvr>
                                    </p:animEffect>
                                  </p:childTnLst>
                                </p:cTn>
                              </p:par>
                            </p:childTnLst>
                          </p:cTn>
                        </p:par>
                        <p:par>
                          <p:cTn fill="hold" id="53" nodeType="afterGroup">
                            <p:stCondLst>
                              <p:cond delay="6200"/>
                            </p:stCondLst>
                            <p:childTnLst>
                              <p:par>
                                <p:cTn fill="hold" grpId="0" id="54" nodeType="afterEffect" presetClass="entr" presetID="14" presetSubtype="10">
                                  <p:stCondLst>
                                    <p:cond delay="0"/>
                                  </p:stCondLst>
                                  <p:childTnLst>
                                    <p:set>
                                      <p:cBhvr>
                                        <p:cTn dur="1" fill="hold" id="55">
                                          <p:stCondLst>
                                            <p:cond delay="0"/>
                                          </p:stCondLst>
                                        </p:cTn>
                                        <p:tgtEl>
                                          <p:spTgt spid="23"/>
                                        </p:tgtEl>
                                        <p:attrNameLst>
                                          <p:attrName>style.visibility</p:attrName>
                                        </p:attrNameLst>
                                      </p:cBhvr>
                                      <p:to>
                                        <p:strVal val="visible"/>
                                      </p:to>
                                    </p:set>
                                    <p:animEffect filter="randombar(horizontal)" transition="in">
                                      <p:cBhvr>
                                        <p:cTn dur="500" id="56"/>
                                        <p:tgtEl>
                                          <p:spTgt spid="23"/>
                                        </p:tgtEl>
                                      </p:cBhvr>
                                    </p:animEffect>
                                  </p:childTnLst>
                                </p:cTn>
                              </p:par>
                            </p:childTnLst>
                          </p:cTn>
                        </p:par>
                        <p:par>
                          <p:cTn fill="hold" id="57" nodeType="afterGroup">
                            <p:stCondLst>
                              <p:cond delay="6700"/>
                            </p:stCondLst>
                            <p:childTnLst>
                              <p:par>
                                <p:cTn fill="hold" id="58" nodeType="afterEffect" presetClass="entr" presetID="55" presetSubtype="0">
                                  <p:stCondLst>
                                    <p:cond delay="0"/>
                                  </p:stCondLst>
                                  <p:childTnLst>
                                    <p:set>
                                      <p:cBhvr>
                                        <p:cTn dur="1" fill="hold" id="59">
                                          <p:stCondLst>
                                            <p:cond delay="0"/>
                                          </p:stCondLst>
                                        </p:cTn>
                                        <p:tgtEl>
                                          <p:spTgt spid="24"/>
                                        </p:tgtEl>
                                        <p:attrNameLst>
                                          <p:attrName>style.visibility</p:attrName>
                                        </p:attrNameLst>
                                      </p:cBhvr>
                                      <p:to>
                                        <p:strVal val="visible"/>
                                      </p:to>
                                    </p:set>
                                    <p:anim calcmode="lin" valueType="num">
                                      <p:cBhvr>
                                        <p:cTn dur="1000" fill="hold" id="60"/>
                                        <p:tgtEl>
                                          <p:spTgt spid="24"/>
                                        </p:tgtEl>
                                        <p:attrNameLst>
                                          <p:attrName>ppt_w</p:attrName>
                                        </p:attrNameLst>
                                      </p:cBhvr>
                                      <p:tavLst>
                                        <p:tav tm="0">
                                          <p:val>
                                            <p:strVal val="#ppt_w*0.70"/>
                                          </p:val>
                                        </p:tav>
                                        <p:tav tm="100000">
                                          <p:val>
                                            <p:strVal val="#ppt_w"/>
                                          </p:val>
                                        </p:tav>
                                      </p:tavLst>
                                    </p:anim>
                                    <p:anim calcmode="lin" valueType="num">
                                      <p:cBhvr>
                                        <p:cTn dur="1000" fill="hold" id="61"/>
                                        <p:tgtEl>
                                          <p:spTgt spid="24"/>
                                        </p:tgtEl>
                                        <p:attrNameLst>
                                          <p:attrName>ppt_h</p:attrName>
                                        </p:attrNameLst>
                                      </p:cBhvr>
                                      <p:tavLst>
                                        <p:tav tm="0">
                                          <p:val>
                                            <p:strVal val="#ppt_h"/>
                                          </p:val>
                                        </p:tav>
                                        <p:tav tm="100000">
                                          <p:val>
                                            <p:strVal val="#ppt_h"/>
                                          </p:val>
                                        </p:tav>
                                      </p:tavLst>
                                    </p:anim>
                                    <p:animEffect filter="fade" transition="in">
                                      <p:cBhvr>
                                        <p:cTn dur="1000" id="62"/>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16"/>
      <p:bldP grpId="0" spid="17"/>
      <p:bldP grpId="0" spid="18"/>
      <p:bldP grpId="1" spid="18"/>
      <p:bldP grpId="0" spid="19"/>
      <p:bldP grpId="0" spid="20"/>
      <p:bldP grpId="0" spid="23"/>
      <p:bldP grpId="0" spid="28"/>
      <p:bldP grpId="1" spid="28"/>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a:extLst>
              <a:ext uri="{FF2B5EF4-FFF2-40B4-BE49-F238E27FC236}">
                <a16:creationId xmlns:a16="http://schemas.microsoft.com/office/drawing/2014/main" id="{BD28525C-F7F5-466A-A3DE-CB43BB8CE0E0}"/>
              </a:ext>
            </a:extLst>
          </p:cNvPr>
          <p:cNvSpPr/>
          <p:nvPr/>
        </p:nvSpPr>
        <p:spPr>
          <a:xfrm>
            <a:off x="468356" y="509067"/>
            <a:ext cx="446044" cy="446044"/>
          </a:xfrm>
          <a:prstGeom prst="ellipse">
            <a:avLst/>
          </a:prstGeom>
          <a:solidFill>
            <a:schemeClr val="accent1">
              <a:lumMod val="60000"/>
              <a:lumOff val="40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Ins="360000" rtlCol="0"/>
          <a:lstStyle/>
          <a:p>
            <a:pPr algn="r" defTabSz="914377"/>
            <a:endParaRPr altLang="en-US" b="1" lang="zh-CN" sz="1400">
              <a:solidFill>
                <a:schemeClr val="tx1"/>
              </a:solidFill>
              <a:latin charset="-122" panose="00000500000000000000" pitchFamily="2" typeface="三极准柔宋"/>
              <a:ea charset="-122" panose="00000500000000000000" pitchFamily="2" typeface="三极准柔宋"/>
              <a:cs charset="0" typeface="Open Sans"/>
            </a:endParaRPr>
          </a:p>
        </p:txBody>
      </p:sp>
      <p:sp>
        <p:nvSpPr>
          <p:cNvPr id="3" name="文本框 2">
            <a:extLst>
              <a:ext uri="{FF2B5EF4-FFF2-40B4-BE49-F238E27FC236}">
                <a16:creationId xmlns:a16="http://schemas.microsoft.com/office/drawing/2014/main" id="{02A867D6-C1D2-4B97-BB70-5AE2D35EF18A}"/>
              </a:ext>
            </a:extLst>
          </p:cNvPr>
          <p:cNvSpPr txBox="1"/>
          <p:nvPr/>
        </p:nvSpPr>
        <p:spPr>
          <a:xfrm>
            <a:off x="1168803" y="470479"/>
            <a:ext cx="3254366" cy="518160"/>
          </a:xfrm>
          <a:prstGeom prst="rect">
            <a:avLst/>
          </a:prstGeom>
          <a:noFill/>
        </p:spPr>
        <p:txBody>
          <a:bodyPr rtlCol="0" wrap="square">
            <a:spAutoFit/>
          </a:bodyPr>
          <a:lstStyle/>
          <a:p>
            <a:r>
              <a:rPr altLang="en-US" b="1" lang="zh-CN" sz="2800">
                <a:solidFill>
                  <a:schemeClr val="accent1">
                    <a:lumMod val="60000"/>
                    <a:lumOff val="40000"/>
                  </a:schemeClr>
                </a:solidFill>
                <a:latin charset="-122" panose="020b0503020204020204" pitchFamily="34" typeface="微软雅黑"/>
                <a:ea charset="-122" panose="020b0503020204020204" pitchFamily="34" typeface="微软雅黑"/>
              </a:rPr>
              <a:t>项目和公司介绍</a:t>
            </a:r>
          </a:p>
        </p:txBody>
      </p:sp>
      <p:cxnSp>
        <p:nvCxnSpPr>
          <p:cNvPr id="4" name="直接连接符 3">
            <a:extLst>
              <a:ext uri="{FF2B5EF4-FFF2-40B4-BE49-F238E27FC236}">
                <a16:creationId xmlns:a16="http://schemas.microsoft.com/office/drawing/2014/main" id="{558F3584-9A43-40C7-BD95-BFD5FB44E595}"/>
              </a:ext>
            </a:extLst>
          </p:cNvPr>
          <p:cNvCxnSpPr>
            <a:stCxn id="20" idx="4"/>
            <a:endCxn id="27" idx="0"/>
          </p:cNvCxnSpPr>
          <p:nvPr/>
        </p:nvCxnSpPr>
        <p:spPr>
          <a:xfrm flipH="1">
            <a:off x="1936418" y="3813199"/>
            <a:ext cx="0" cy="1251587"/>
          </a:xfrm>
          <a:prstGeom prst="line">
            <a:avLst/>
          </a:prstGeom>
          <a:ln cap="rnd" w="57150">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grpSp>
        <p:nvGrpSpPr>
          <p:cNvPr id="5" name="îṣḷïďè">
            <a:extLst>
              <a:ext uri="{FF2B5EF4-FFF2-40B4-BE49-F238E27FC236}">
                <a16:creationId xmlns:a16="http://schemas.microsoft.com/office/drawing/2014/main" id="{62100B90-1FF3-4363-8DB5-AE2A8CC183A5}"/>
              </a:ext>
            </a:extLst>
          </p:cNvPr>
          <p:cNvGrpSpPr/>
          <p:nvPr/>
        </p:nvGrpSpPr>
        <p:grpSpPr>
          <a:xfrm>
            <a:off x="8677654" y="0"/>
            <a:ext cx="3514346" cy="6858000"/>
            <a:chOff x="8677654" y="-12362"/>
            <a:chExt cx="3514346" cy="6870362"/>
          </a:xfrm>
        </p:grpSpPr>
        <p:sp>
          <p:nvSpPr>
            <p:cNvPr id="6" name="işľïde">
              <a:extLst>
                <a:ext uri="{FF2B5EF4-FFF2-40B4-BE49-F238E27FC236}">
                  <a16:creationId xmlns:a16="http://schemas.microsoft.com/office/drawing/2014/main" id="{F6439451-A5FA-4DD3-B412-0F32B5334A62}"/>
                </a:ext>
              </a:extLst>
            </p:cNvPr>
            <p:cNvSpPr/>
            <p:nvPr/>
          </p:nvSpPr>
          <p:spPr bwMode="auto">
            <a:xfrm flipH="1">
              <a:off x="8677654" y="-12362"/>
              <a:ext cx="1450571" cy="6868048"/>
            </a:xfrm>
            <a:prstGeom prst="rtTriangle">
              <a:avLst/>
            </a:prstGeom>
            <a:solidFill>
              <a:schemeClr val="bg1">
                <a:lumMod val="85000"/>
              </a:schemeClr>
            </a:solidFill>
            <a:ln w="9525">
              <a:noFill/>
              <a:round/>
            </a:ln>
          </p:spPr>
          <p:txBody>
            <a:bodyPr anchor="ctr" bIns="45720" lIns="91440" rIns="91440" tIns="45720" wrap="square">
              <a:normAutofit/>
            </a:bodyPr>
            <a:lstStyle/>
            <a:p>
              <a:pPr algn="ctr"/>
              <a:endParaRPr>
                <a:solidFill>
                  <a:schemeClr val="bg1"/>
                </a:solidFill>
                <a:latin charset="-122" panose="02020400000000000000" pitchFamily="18" typeface="仓耳青禾体-谷力 W05"/>
              </a:endParaRPr>
            </a:p>
          </p:txBody>
        </p:sp>
        <p:sp>
          <p:nvSpPr>
            <p:cNvPr id="7" name="îṣḷíḍê">
              <a:extLst>
                <a:ext uri="{FF2B5EF4-FFF2-40B4-BE49-F238E27FC236}">
                  <a16:creationId xmlns:a16="http://schemas.microsoft.com/office/drawing/2014/main" id="{ED8DA2B1-4C86-4403-806D-2F82A5EC92C1}"/>
                </a:ext>
              </a:extLst>
            </p:cNvPr>
            <p:cNvSpPr/>
            <p:nvPr/>
          </p:nvSpPr>
          <p:spPr bwMode="auto">
            <a:xfrm flipH="1">
              <a:off x="8860535" y="-10048"/>
              <a:ext cx="1267691" cy="6868048"/>
            </a:xfrm>
            <a:prstGeom prst="rtTriangle">
              <a:avLst/>
            </a:prstGeom>
            <a:solidFill>
              <a:schemeClr val="accent1">
                <a:lumMod val="60000"/>
                <a:lumOff val="40000"/>
                <a:alpha val="80000"/>
              </a:schemeClr>
            </a:solidFill>
            <a:ln w="9525">
              <a:noFill/>
              <a:round/>
            </a:ln>
          </p:spPr>
          <p:txBody>
            <a:bodyPr anchor="ctr" bIns="45720" lIns="91440" rIns="91440" tIns="45720" wrap="square">
              <a:normAutofit/>
            </a:bodyPr>
            <a:lstStyle/>
            <a:p>
              <a:pPr algn="ctr"/>
              <a:endParaRPr>
                <a:solidFill>
                  <a:schemeClr val="bg1"/>
                </a:solidFill>
                <a:latin charset="-122" panose="02020400000000000000" pitchFamily="18" typeface="仓耳青禾体-谷力 W05"/>
              </a:endParaRPr>
            </a:p>
          </p:txBody>
        </p:sp>
        <p:sp>
          <p:nvSpPr>
            <p:cNvPr id="8" name="ïSḷiďè">
              <a:extLst>
                <a:ext uri="{FF2B5EF4-FFF2-40B4-BE49-F238E27FC236}">
                  <a16:creationId xmlns:a16="http://schemas.microsoft.com/office/drawing/2014/main" id="{B9E8023A-769D-406D-A537-6899C22D01F3}"/>
                </a:ext>
              </a:extLst>
            </p:cNvPr>
            <p:cNvSpPr/>
            <p:nvPr/>
          </p:nvSpPr>
          <p:spPr bwMode="auto">
            <a:xfrm>
              <a:off x="9072766" y="0"/>
              <a:ext cx="3119234" cy="6858000"/>
            </a:xfrm>
            <a:custGeom>
              <a:gdLst>
                <a:gd fmla="*/ 1038007 w 3119234" name="connsiteX0"/>
                <a:gd fmla="*/ 0 h 6858000" name="connsiteY0"/>
                <a:gd fmla="*/ 3119234 w 3119234" name="connsiteX1"/>
                <a:gd fmla="*/ 0 h 6858000" name="connsiteY1"/>
                <a:gd fmla="*/ 3119234 w 3119234" name="connsiteX2"/>
                <a:gd fmla="*/ 6823552 h 6858000" name="connsiteY2"/>
                <a:gd fmla="*/ 3114020 w 3119234" name="connsiteX3"/>
                <a:gd fmla="*/ 6858000 h 6858000" name="connsiteY3"/>
                <a:gd fmla="*/ 0 w 3119234" name="connsiteX4"/>
                <a:gd fmla="*/ 6858000 h 6858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858000" w="3119234">
                  <a:moveTo>
                    <a:pt x="1038007" y="0"/>
                  </a:moveTo>
                  <a:lnTo>
                    <a:pt x="3119234" y="0"/>
                  </a:lnTo>
                  <a:lnTo>
                    <a:pt x="3119234" y="6823552"/>
                  </a:lnTo>
                  <a:lnTo>
                    <a:pt x="3114020" y="6858000"/>
                  </a:lnTo>
                  <a:lnTo>
                    <a:pt x="0" y="6858000"/>
                  </a:lnTo>
                  <a:close/>
                </a:path>
              </a:pathLst>
            </a:custGeom>
            <a:blipFill>
              <a:blip r:embed="rId2"/>
              <a:stretch>
                <a:fillRect l="-59976" r="-59490"/>
              </a:stretch>
            </a:blipFill>
            <a:ln algn="ctr" cap="flat" cmpd="sng" w="6350">
              <a:noFill/>
              <a:prstDash val="solid"/>
              <a:miter lim="800000"/>
            </a:ln>
            <a:effectLst/>
            <a:extLst>
              <a:ext uri="{91240B29-F687-4F45-9708-019B960494DF}">
                <a14:hiddenLine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endParaRPr>
                <a:solidFill>
                  <a:schemeClr val="bg1"/>
                </a:solidFill>
                <a:latin charset="-122" panose="02020400000000000000" pitchFamily="18" typeface="仓耳青禾体-谷力 W05"/>
              </a:endParaRPr>
            </a:p>
          </p:txBody>
        </p:sp>
      </p:grpSp>
      <p:cxnSp>
        <p:nvCxnSpPr>
          <p:cNvPr id="15" name="直接连接符 14">
            <a:extLst>
              <a:ext uri="{FF2B5EF4-FFF2-40B4-BE49-F238E27FC236}">
                <a16:creationId xmlns:a16="http://schemas.microsoft.com/office/drawing/2014/main" id="{43447898-2861-421E-BA4A-FFBBA41BCCE8}"/>
              </a:ext>
            </a:extLst>
          </p:cNvPr>
          <p:cNvCxnSpPr>
            <a:stCxn id="22" idx="2"/>
            <a:endCxn id="20" idx="6"/>
          </p:cNvCxnSpPr>
          <p:nvPr/>
        </p:nvCxnSpPr>
        <p:spPr>
          <a:xfrm flipH="1">
            <a:off x="2320617" y="3429000"/>
            <a:ext cx="6357037" cy="0"/>
          </a:xfrm>
          <a:prstGeom prst="line">
            <a:avLst/>
          </a:prstGeom>
          <a:ln cap="rnd" w="57150">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grpSp>
        <p:nvGrpSpPr>
          <p:cNvPr id="16" name="îşļïďè">
            <a:extLst>
              <a:ext uri="{FF2B5EF4-FFF2-40B4-BE49-F238E27FC236}">
                <a16:creationId xmlns:a16="http://schemas.microsoft.com/office/drawing/2014/main" id="{C6B7FC32-C8A0-47D4-BA9D-BD709914AAAD}"/>
              </a:ext>
            </a:extLst>
          </p:cNvPr>
          <p:cNvGrpSpPr/>
          <p:nvPr/>
        </p:nvGrpSpPr>
        <p:grpSpPr>
          <a:xfrm>
            <a:off x="5114937" y="3044801"/>
            <a:ext cx="768398" cy="768398"/>
            <a:chOff x="1775520" y="2420888"/>
            <a:chExt cx="959797" cy="959797"/>
          </a:xfrm>
        </p:grpSpPr>
        <p:sp>
          <p:nvSpPr>
            <p:cNvPr id="17" name="iṡlîďé">
              <a:extLst>
                <a:ext uri="{FF2B5EF4-FFF2-40B4-BE49-F238E27FC236}">
                  <a16:creationId xmlns:a16="http://schemas.microsoft.com/office/drawing/2014/main" id="{C88602D2-C666-4B77-A0D1-FD254AD2D642}"/>
                </a:ext>
              </a:extLst>
            </p:cNvPr>
            <p:cNvSpPr/>
            <p:nvPr/>
          </p:nvSpPr>
          <p:spPr bwMode="white">
            <a:xfrm>
              <a:off x="1775520" y="2420888"/>
              <a:ext cx="959797" cy="959797"/>
            </a:xfrm>
            <a:prstGeom prst="ellipse">
              <a:avLst/>
            </a:prstGeom>
            <a:solidFill>
              <a:schemeClr val="accent1">
                <a:lumMod val="60000"/>
                <a:lumOff val="40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defPPr>
                <a:defRPr lang="zh-CN"/>
              </a:defPPr>
              <a:lvl1pPr algn="l" defTabSz="914377" eaLnBrk="1" hangingPunct="1" latinLnBrk="0" marL="0" rtl="0">
                <a:defRPr kern="1200" sz="1800">
                  <a:solidFill>
                    <a:schemeClr val="lt1"/>
                  </a:solidFill>
                </a:defRPr>
              </a:lvl1pPr>
              <a:lvl2pPr algn="l" defTabSz="914377" eaLnBrk="1" hangingPunct="1" latinLnBrk="0" marL="457189" rtl="0">
                <a:defRPr kern="1200" sz="1800">
                  <a:solidFill>
                    <a:schemeClr val="lt1"/>
                  </a:solidFill>
                </a:defRPr>
              </a:lvl2pPr>
              <a:lvl3pPr algn="l" defTabSz="914377" eaLnBrk="1" hangingPunct="1" latinLnBrk="0" marL="914377" rtl="0">
                <a:defRPr kern="1200" sz="1800">
                  <a:solidFill>
                    <a:schemeClr val="lt1"/>
                  </a:solidFill>
                </a:defRPr>
              </a:lvl3pPr>
              <a:lvl4pPr algn="l" defTabSz="914377" eaLnBrk="1" hangingPunct="1" latinLnBrk="0" marL="1371566" rtl="0">
                <a:defRPr kern="1200" sz="1800">
                  <a:solidFill>
                    <a:schemeClr val="lt1"/>
                  </a:solidFill>
                </a:defRPr>
              </a:lvl4pPr>
              <a:lvl5pPr algn="l" defTabSz="914377" eaLnBrk="1" hangingPunct="1" latinLnBrk="0" marL="1828754" rtl="0">
                <a:defRPr kern="1200" sz="1800">
                  <a:solidFill>
                    <a:schemeClr val="lt1"/>
                  </a:solidFill>
                </a:defRPr>
              </a:lvl5pPr>
              <a:lvl6pPr algn="l" defTabSz="914377" eaLnBrk="1" hangingPunct="1" latinLnBrk="0" marL="2285943" rtl="0">
                <a:defRPr kern="1200" sz="1800">
                  <a:solidFill>
                    <a:schemeClr val="lt1"/>
                  </a:solidFill>
                </a:defRPr>
              </a:lvl6pPr>
              <a:lvl7pPr algn="l" defTabSz="914377" eaLnBrk="1" hangingPunct="1" latinLnBrk="0" marL="2743131" rtl="0">
                <a:defRPr kern="1200" sz="1800">
                  <a:solidFill>
                    <a:schemeClr val="lt1"/>
                  </a:solidFill>
                </a:defRPr>
              </a:lvl7pPr>
              <a:lvl8pPr algn="l" defTabSz="914377" eaLnBrk="1" hangingPunct="1" latinLnBrk="0" marL="3200320" rtl="0">
                <a:defRPr kern="1200" sz="1800">
                  <a:solidFill>
                    <a:schemeClr val="lt1"/>
                  </a:solidFill>
                </a:defRPr>
              </a:lvl8pPr>
              <a:lvl9pPr algn="l" defTabSz="914377" eaLnBrk="1" hangingPunct="1" latinLnBrk="0" marL="3657509" rtl="0">
                <a:defRPr kern="1200" sz="1800">
                  <a:solidFill>
                    <a:schemeClr val="lt1"/>
                  </a:solidFill>
                </a:defRPr>
              </a:lvl9pPr>
            </a:lstStyle>
            <a:p>
              <a:pPr algn="r"/>
              <a:endParaRPr b="1" sz="1400">
                <a:latin charset="-122" panose="020b0503020204020204" pitchFamily="34" typeface="微软雅黑"/>
                <a:ea charset="-122" panose="020b0503020204020204" pitchFamily="34" typeface="微软雅黑"/>
                <a:cs charset="0" typeface="Open Sans"/>
              </a:endParaRPr>
            </a:p>
          </p:txBody>
        </p:sp>
        <p:sp>
          <p:nvSpPr>
            <p:cNvPr id="18" name="íśḷíḍe">
              <a:extLst>
                <a:ext uri="{FF2B5EF4-FFF2-40B4-BE49-F238E27FC236}">
                  <a16:creationId xmlns:a16="http://schemas.microsoft.com/office/drawing/2014/main" id="{55CB9328-93DB-4099-A3EB-1134F2480FC1}"/>
                </a:ext>
              </a:extLst>
            </p:cNvPr>
            <p:cNvSpPr/>
            <p:nvPr/>
          </p:nvSpPr>
          <p:spPr bwMode="auto">
            <a:xfrm>
              <a:off x="1958124" y="2706320"/>
              <a:ext cx="594589" cy="388934"/>
            </a:xfrm>
            <a:custGeom>
              <a:gdLst>
                <a:gd fmla="*/ 2907 w 3311" name="T0"/>
                <a:gd fmla="*/ 0 h 2169" name="T1"/>
                <a:gd fmla="*/ 2503 w 3311" name="T2"/>
                <a:gd fmla="*/ 404 h 2169" name="T3"/>
                <a:gd fmla="*/ 2563 w 3311" name="T4"/>
                <a:gd fmla="*/ 616 h 2169" name="T5"/>
                <a:gd fmla="*/ 2175 w 3311" name="T6"/>
                <a:gd fmla="*/ 1061 h 2169" name="T7"/>
                <a:gd fmla="*/ 1999 w 3311" name="T8"/>
                <a:gd fmla="*/ 1021 h 2169" name="T9"/>
                <a:gd fmla="*/ 1776 w 3311" name="T10"/>
                <a:gd fmla="*/ 1088 h 2169" name="T11"/>
                <a:gd fmla="*/ 1565 w 3311" name="T12"/>
                <a:gd fmla="*/ 908 h 2169" name="T13"/>
                <a:gd fmla="*/ 1594 w 3311" name="T14"/>
                <a:gd fmla="*/ 756 h 2169" name="T15"/>
                <a:gd fmla="*/ 1190 w 3311" name="T16"/>
                <a:gd fmla="*/ 352 h 2169" name="T17"/>
                <a:gd fmla="*/ 786 w 3311" name="T18"/>
                <a:gd fmla="*/ 756 h 2169" name="T19"/>
                <a:gd fmla="*/ 856 w 3311" name="T20"/>
                <a:gd fmla="*/ 983 h 2169" name="T21"/>
                <a:gd fmla="*/ 545 w 3311" name="T22"/>
                <a:gd fmla="*/ 1386 h 2169" name="T23"/>
                <a:gd fmla="*/ 404 w 3311" name="T24"/>
                <a:gd fmla="*/ 1361 h 2169" name="T25"/>
                <a:gd fmla="*/ 0 w 3311" name="T26"/>
                <a:gd fmla="*/ 1765 h 2169" name="T27"/>
                <a:gd fmla="*/ 404 w 3311" name="T28"/>
                <a:gd fmla="*/ 2169 h 2169" name="T29"/>
                <a:gd fmla="*/ 808 w 3311" name="T30"/>
                <a:gd fmla="*/ 1765 h 2169" name="T31"/>
                <a:gd fmla="*/ 735 w 3311" name="T32"/>
                <a:gd fmla="*/ 1533 h 2169" name="T33"/>
                <a:gd fmla="*/ 1044 w 3311" name="T34"/>
                <a:gd fmla="*/ 1132 h 2169" name="T35"/>
                <a:gd fmla="*/ 1190 w 3311" name="T36"/>
                <a:gd fmla="*/ 1160 h 2169" name="T37"/>
                <a:gd fmla="*/ 1412 w 3311" name="T38"/>
                <a:gd fmla="*/ 1093 h 2169" name="T39"/>
                <a:gd fmla="*/ 1624 w 3311" name="T40"/>
                <a:gd fmla="*/ 1274 h 2169" name="T41"/>
                <a:gd fmla="*/ 1595 w 3311" name="T42"/>
                <a:gd fmla="*/ 1425 h 2169" name="T43"/>
                <a:gd fmla="*/ 1999 w 3311" name="T44"/>
                <a:gd fmla="*/ 1829 h 2169" name="T45"/>
                <a:gd fmla="*/ 2403 w 3311" name="T46"/>
                <a:gd fmla="*/ 1425 h 2169" name="T47"/>
                <a:gd fmla="*/ 2350 w 3311" name="T48"/>
                <a:gd fmla="*/ 1225 h 2169" name="T49"/>
                <a:gd fmla="*/ 2744 w 3311" name="T50"/>
                <a:gd fmla="*/ 773 h 2169" name="T51"/>
                <a:gd fmla="*/ 2907 w 3311" name="T52"/>
                <a:gd fmla="*/ 808 h 2169" name="T53"/>
                <a:gd fmla="*/ 3311 w 3311" name="T54"/>
                <a:gd fmla="*/ 404 h 2169" name="T55"/>
                <a:gd fmla="*/ 2907 w 3311" name="T56"/>
                <a:gd fmla="*/ 0 h 2169" name="T57"/>
                <a:gd fmla="*/ 2907 w 3311" name="T58"/>
                <a:gd fmla="*/ 568 h 2169" name="T59"/>
                <a:gd fmla="*/ 2743 w 3311" name="T60"/>
                <a:gd fmla="*/ 404 h 2169" name="T61"/>
                <a:gd fmla="*/ 2907 w 3311" name="T62"/>
                <a:gd fmla="*/ 240 h 2169" name="T63"/>
                <a:gd fmla="*/ 3071 w 3311" name="T64"/>
                <a:gd fmla="*/ 404 h 2169" name="T65"/>
                <a:gd fmla="*/ 2907 w 3311" name="T66"/>
                <a:gd fmla="*/ 568 h 2169" name="T67"/>
                <a:gd fmla="*/ 1999 w 3311" name="T68"/>
                <a:gd fmla="*/ 1589 h 2169" name="T69"/>
                <a:gd fmla="*/ 1835 w 3311" name="T70"/>
                <a:gd fmla="*/ 1425 h 2169" name="T71"/>
                <a:gd fmla="*/ 1999 w 3311" name="T72"/>
                <a:gd fmla="*/ 1261 h 2169" name="T73"/>
                <a:gd fmla="*/ 2163 w 3311" name="T74"/>
                <a:gd fmla="*/ 1425 h 2169" name="T75"/>
                <a:gd fmla="*/ 1999 w 3311" name="T76"/>
                <a:gd fmla="*/ 1589 h 2169" name="T77"/>
                <a:gd fmla="*/ 1190 w 3311" name="T78"/>
                <a:gd fmla="*/ 920 h 2169" name="T79"/>
                <a:gd fmla="*/ 1026 w 3311" name="T80"/>
                <a:gd fmla="*/ 756 h 2169" name="T81"/>
                <a:gd fmla="*/ 1190 w 3311" name="T82"/>
                <a:gd fmla="*/ 592 h 2169" name="T83"/>
                <a:gd fmla="*/ 1354 w 3311" name="T84"/>
                <a:gd fmla="*/ 756 h 2169" name="T85"/>
                <a:gd fmla="*/ 1190 w 3311" name="T86"/>
                <a:gd fmla="*/ 920 h 2169" name="T87"/>
                <a:gd fmla="*/ 568 w 3311" name="T88"/>
                <a:gd fmla="*/ 1765 h 2169" name="T89"/>
                <a:gd fmla="*/ 404 w 3311" name="T90"/>
                <a:gd fmla="*/ 1929 h 2169" name="T91"/>
                <a:gd fmla="*/ 240 w 3311" name="T92"/>
                <a:gd fmla="*/ 1765 h 2169" name="T93"/>
                <a:gd fmla="*/ 404 w 3311" name="T94"/>
                <a:gd fmla="*/ 1601 h 2169" name="T95"/>
                <a:gd fmla="*/ 568 w 3311" name="T96"/>
                <a:gd fmla="*/ 1765 h 2169"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169" w="3311">
                  <a:moveTo>
                    <a:pt x="2907" y="0"/>
                  </a:moveTo>
                  <a:cubicBezTo>
                    <a:pt x="2684" y="0"/>
                    <a:pt x="2503" y="181"/>
                    <a:pt x="2503" y="404"/>
                  </a:cubicBezTo>
                  <a:cubicBezTo>
                    <a:pt x="2503" y="481"/>
                    <a:pt x="2525" y="554"/>
                    <a:pt x="2563" y="616"/>
                  </a:cubicBezTo>
                  <a:lnTo>
                    <a:pt x="2175" y="1061"/>
                  </a:lnTo>
                  <a:cubicBezTo>
                    <a:pt x="2122" y="1036"/>
                    <a:pt x="2062" y="1021"/>
                    <a:pt x="1999" y="1021"/>
                  </a:cubicBezTo>
                  <a:cubicBezTo>
                    <a:pt x="1917" y="1021"/>
                    <a:pt x="1840" y="1046"/>
                    <a:pt x="1776" y="1088"/>
                  </a:cubicBezTo>
                  <a:lnTo>
                    <a:pt x="1565" y="908"/>
                  </a:lnTo>
                  <a:cubicBezTo>
                    <a:pt x="1584" y="861"/>
                    <a:pt x="1594" y="809"/>
                    <a:pt x="1594" y="756"/>
                  </a:cubicBezTo>
                  <a:cubicBezTo>
                    <a:pt x="1594" y="533"/>
                    <a:pt x="1413" y="352"/>
                    <a:pt x="1190" y="352"/>
                  </a:cubicBezTo>
                  <a:cubicBezTo>
                    <a:pt x="968" y="352"/>
                    <a:pt x="786" y="533"/>
                    <a:pt x="786" y="756"/>
                  </a:cubicBezTo>
                  <a:cubicBezTo>
                    <a:pt x="786" y="840"/>
                    <a:pt x="812" y="918"/>
                    <a:pt x="856" y="983"/>
                  </a:cubicBezTo>
                  <a:lnTo>
                    <a:pt x="545" y="1386"/>
                  </a:lnTo>
                  <a:cubicBezTo>
                    <a:pt x="501" y="1370"/>
                    <a:pt x="454" y="1361"/>
                    <a:pt x="404" y="1361"/>
                  </a:cubicBezTo>
                  <a:cubicBezTo>
                    <a:pt x="181" y="1361"/>
                    <a:pt x="0" y="1542"/>
                    <a:pt x="0" y="1765"/>
                  </a:cubicBezTo>
                  <a:cubicBezTo>
                    <a:pt x="0" y="1988"/>
                    <a:pt x="181" y="2169"/>
                    <a:pt x="404" y="2169"/>
                  </a:cubicBezTo>
                  <a:cubicBezTo>
                    <a:pt x="627" y="2169"/>
                    <a:pt x="808" y="1988"/>
                    <a:pt x="808" y="1765"/>
                  </a:cubicBezTo>
                  <a:cubicBezTo>
                    <a:pt x="808" y="1679"/>
                    <a:pt x="781" y="1599"/>
                    <a:pt x="735" y="1533"/>
                  </a:cubicBezTo>
                  <a:lnTo>
                    <a:pt x="1044" y="1132"/>
                  </a:lnTo>
                  <a:cubicBezTo>
                    <a:pt x="1090" y="1150"/>
                    <a:pt x="1139" y="1160"/>
                    <a:pt x="1190" y="1160"/>
                  </a:cubicBezTo>
                  <a:cubicBezTo>
                    <a:pt x="1272" y="1160"/>
                    <a:pt x="1349" y="1135"/>
                    <a:pt x="1412" y="1093"/>
                  </a:cubicBezTo>
                  <a:lnTo>
                    <a:pt x="1624" y="1274"/>
                  </a:lnTo>
                  <a:cubicBezTo>
                    <a:pt x="1606" y="1321"/>
                    <a:pt x="1595" y="1372"/>
                    <a:pt x="1595" y="1425"/>
                  </a:cubicBezTo>
                  <a:cubicBezTo>
                    <a:pt x="1595" y="1648"/>
                    <a:pt x="1776" y="1829"/>
                    <a:pt x="1999" y="1829"/>
                  </a:cubicBezTo>
                  <a:cubicBezTo>
                    <a:pt x="2222" y="1829"/>
                    <a:pt x="2403" y="1648"/>
                    <a:pt x="2403" y="1425"/>
                  </a:cubicBezTo>
                  <a:cubicBezTo>
                    <a:pt x="2403" y="1352"/>
                    <a:pt x="2384" y="1284"/>
                    <a:pt x="2350" y="1225"/>
                  </a:cubicBezTo>
                  <a:lnTo>
                    <a:pt x="2744" y="773"/>
                  </a:lnTo>
                  <a:cubicBezTo>
                    <a:pt x="2794" y="795"/>
                    <a:pt x="2849" y="808"/>
                    <a:pt x="2907" y="808"/>
                  </a:cubicBezTo>
                  <a:cubicBezTo>
                    <a:pt x="3130" y="808"/>
                    <a:pt x="3311" y="627"/>
                    <a:pt x="3311" y="404"/>
                  </a:cubicBezTo>
                  <a:cubicBezTo>
                    <a:pt x="3311" y="181"/>
                    <a:pt x="3130" y="0"/>
                    <a:pt x="2907" y="0"/>
                  </a:cubicBezTo>
                  <a:close/>
                  <a:moveTo>
                    <a:pt x="2907" y="568"/>
                  </a:moveTo>
                  <a:cubicBezTo>
                    <a:pt x="2816" y="568"/>
                    <a:pt x="2743" y="494"/>
                    <a:pt x="2743" y="404"/>
                  </a:cubicBezTo>
                  <a:cubicBezTo>
                    <a:pt x="2743" y="313"/>
                    <a:pt x="2816" y="240"/>
                    <a:pt x="2907" y="240"/>
                  </a:cubicBezTo>
                  <a:cubicBezTo>
                    <a:pt x="2997" y="240"/>
                    <a:pt x="3071" y="313"/>
                    <a:pt x="3071" y="404"/>
                  </a:cubicBezTo>
                  <a:cubicBezTo>
                    <a:pt x="3071" y="494"/>
                    <a:pt x="2997" y="568"/>
                    <a:pt x="2907" y="568"/>
                  </a:cubicBezTo>
                  <a:close/>
                  <a:moveTo>
                    <a:pt x="1999" y="1589"/>
                  </a:moveTo>
                  <a:cubicBezTo>
                    <a:pt x="1909" y="1589"/>
                    <a:pt x="1835" y="1516"/>
                    <a:pt x="1835" y="1425"/>
                  </a:cubicBezTo>
                  <a:cubicBezTo>
                    <a:pt x="1835" y="1335"/>
                    <a:pt x="1909" y="1261"/>
                    <a:pt x="1999" y="1261"/>
                  </a:cubicBezTo>
                  <a:cubicBezTo>
                    <a:pt x="2089" y="1261"/>
                    <a:pt x="2163" y="1335"/>
                    <a:pt x="2163" y="1425"/>
                  </a:cubicBezTo>
                  <a:cubicBezTo>
                    <a:pt x="2163" y="1516"/>
                    <a:pt x="2089" y="1589"/>
                    <a:pt x="1999" y="1589"/>
                  </a:cubicBezTo>
                  <a:close/>
                  <a:moveTo>
                    <a:pt x="1190" y="920"/>
                  </a:moveTo>
                  <a:cubicBezTo>
                    <a:pt x="1100" y="920"/>
                    <a:pt x="1026" y="846"/>
                    <a:pt x="1026" y="756"/>
                  </a:cubicBezTo>
                  <a:cubicBezTo>
                    <a:pt x="1026" y="665"/>
                    <a:pt x="1100" y="592"/>
                    <a:pt x="1190" y="592"/>
                  </a:cubicBezTo>
                  <a:cubicBezTo>
                    <a:pt x="1281" y="592"/>
                    <a:pt x="1354" y="665"/>
                    <a:pt x="1354" y="756"/>
                  </a:cubicBezTo>
                  <a:cubicBezTo>
                    <a:pt x="1354" y="846"/>
                    <a:pt x="1281" y="920"/>
                    <a:pt x="1190" y="920"/>
                  </a:cubicBezTo>
                  <a:close/>
                  <a:moveTo>
                    <a:pt x="568" y="1765"/>
                  </a:moveTo>
                  <a:cubicBezTo>
                    <a:pt x="568" y="1855"/>
                    <a:pt x="494" y="1929"/>
                    <a:pt x="404" y="1929"/>
                  </a:cubicBezTo>
                  <a:cubicBezTo>
                    <a:pt x="314" y="1929"/>
                    <a:pt x="240" y="1855"/>
                    <a:pt x="240" y="1765"/>
                  </a:cubicBezTo>
                  <a:cubicBezTo>
                    <a:pt x="240" y="1675"/>
                    <a:pt x="314" y="1601"/>
                    <a:pt x="404" y="1601"/>
                  </a:cubicBezTo>
                  <a:cubicBezTo>
                    <a:pt x="494" y="1601"/>
                    <a:pt x="568" y="1675"/>
                    <a:pt x="568" y="1765"/>
                  </a:cubicBezTo>
                  <a:close/>
                </a:path>
              </a:pathLst>
            </a:custGeom>
            <a:solidFill>
              <a:schemeClr val="bg1"/>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gn="r"/>
              <a:endParaRPr b="1" sz="1400">
                <a:solidFill>
                  <a:schemeClr val="lt1"/>
                </a:solidFill>
                <a:latin charset="-122" panose="020b0503020204020204" pitchFamily="34" typeface="微软雅黑"/>
                <a:ea charset="-122" panose="020b0503020204020204" pitchFamily="34" typeface="微软雅黑"/>
                <a:cs charset="0" typeface="Open Sans"/>
              </a:endParaRPr>
            </a:p>
          </p:txBody>
        </p:sp>
      </p:grpSp>
      <p:grpSp>
        <p:nvGrpSpPr>
          <p:cNvPr id="19" name="iṧļïḑé">
            <a:extLst>
              <a:ext uri="{FF2B5EF4-FFF2-40B4-BE49-F238E27FC236}">
                <a16:creationId xmlns:a16="http://schemas.microsoft.com/office/drawing/2014/main" id="{C8F310E3-E2BB-412B-B033-B41140ECF058}"/>
              </a:ext>
            </a:extLst>
          </p:cNvPr>
          <p:cNvGrpSpPr/>
          <p:nvPr/>
        </p:nvGrpSpPr>
        <p:grpSpPr>
          <a:xfrm>
            <a:off x="1552219" y="3044801"/>
            <a:ext cx="768398" cy="768398"/>
            <a:chOff x="1775520" y="2420888"/>
            <a:chExt cx="959797" cy="959797"/>
          </a:xfrm>
        </p:grpSpPr>
        <p:sp>
          <p:nvSpPr>
            <p:cNvPr id="20" name="ïSḻíḓe">
              <a:extLst>
                <a:ext uri="{FF2B5EF4-FFF2-40B4-BE49-F238E27FC236}">
                  <a16:creationId xmlns:a16="http://schemas.microsoft.com/office/drawing/2014/main" id="{846219EF-5485-4EFA-81AA-4819A24B5A0E}"/>
                </a:ext>
              </a:extLst>
            </p:cNvPr>
            <p:cNvSpPr/>
            <p:nvPr/>
          </p:nvSpPr>
          <p:spPr bwMode="white">
            <a:xfrm>
              <a:off x="1775520" y="2420888"/>
              <a:ext cx="959797" cy="959797"/>
            </a:xfrm>
            <a:prstGeom prst="ellipse">
              <a:avLst/>
            </a:prstGeom>
            <a:solidFill>
              <a:schemeClr val="accent1">
                <a:lumMod val="60000"/>
                <a:lumOff val="40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defPPr>
                <a:defRPr lang="zh-CN"/>
              </a:defPPr>
              <a:lvl1pPr algn="l" defTabSz="914377" eaLnBrk="1" hangingPunct="1" latinLnBrk="0" marL="0" rtl="0">
                <a:defRPr kern="1200" sz="1800">
                  <a:solidFill>
                    <a:schemeClr val="lt1"/>
                  </a:solidFill>
                </a:defRPr>
              </a:lvl1pPr>
              <a:lvl2pPr algn="l" defTabSz="914377" eaLnBrk="1" hangingPunct="1" latinLnBrk="0" marL="457189" rtl="0">
                <a:defRPr kern="1200" sz="1800">
                  <a:solidFill>
                    <a:schemeClr val="lt1"/>
                  </a:solidFill>
                </a:defRPr>
              </a:lvl2pPr>
              <a:lvl3pPr algn="l" defTabSz="914377" eaLnBrk="1" hangingPunct="1" latinLnBrk="0" marL="914377" rtl="0">
                <a:defRPr kern="1200" sz="1800">
                  <a:solidFill>
                    <a:schemeClr val="lt1"/>
                  </a:solidFill>
                </a:defRPr>
              </a:lvl3pPr>
              <a:lvl4pPr algn="l" defTabSz="914377" eaLnBrk="1" hangingPunct="1" latinLnBrk="0" marL="1371566" rtl="0">
                <a:defRPr kern="1200" sz="1800">
                  <a:solidFill>
                    <a:schemeClr val="lt1"/>
                  </a:solidFill>
                </a:defRPr>
              </a:lvl4pPr>
              <a:lvl5pPr algn="l" defTabSz="914377" eaLnBrk="1" hangingPunct="1" latinLnBrk="0" marL="1828754" rtl="0">
                <a:defRPr kern="1200" sz="1800">
                  <a:solidFill>
                    <a:schemeClr val="lt1"/>
                  </a:solidFill>
                </a:defRPr>
              </a:lvl5pPr>
              <a:lvl6pPr algn="l" defTabSz="914377" eaLnBrk="1" hangingPunct="1" latinLnBrk="0" marL="2285943" rtl="0">
                <a:defRPr kern="1200" sz="1800">
                  <a:solidFill>
                    <a:schemeClr val="lt1"/>
                  </a:solidFill>
                </a:defRPr>
              </a:lvl6pPr>
              <a:lvl7pPr algn="l" defTabSz="914377" eaLnBrk="1" hangingPunct="1" latinLnBrk="0" marL="2743131" rtl="0">
                <a:defRPr kern="1200" sz="1800">
                  <a:solidFill>
                    <a:schemeClr val="lt1"/>
                  </a:solidFill>
                </a:defRPr>
              </a:lvl7pPr>
              <a:lvl8pPr algn="l" defTabSz="914377" eaLnBrk="1" hangingPunct="1" latinLnBrk="0" marL="3200320" rtl="0">
                <a:defRPr kern="1200" sz="1800">
                  <a:solidFill>
                    <a:schemeClr val="lt1"/>
                  </a:solidFill>
                </a:defRPr>
              </a:lvl8pPr>
              <a:lvl9pPr algn="l" defTabSz="914377" eaLnBrk="1" hangingPunct="1" latinLnBrk="0" marL="3657509" rtl="0">
                <a:defRPr kern="1200" sz="1800">
                  <a:solidFill>
                    <a:schemeClr val="lt1"/>
                  </a:solidFill>
                </a:defRPr>
              </a:lvl9pPr>
            </a:lstStyle>
            <a:p>
              <a:pPr algn="r"/>
              <a:endParaRPr b="1" sz="1400">
                <a:latin charset="-122" panose="020b0503020204020204" pitchFamily="34" typeface="微软雅黑"/>
                <a:ea charset="-122" panose="020b0503020204020204" pitchFamily="34" typeface="微软雅黑"/>
                <a:cs charset="0" typeface="Open Sans"/>
              </a:endParaRPr>
            </a:p>
          </p:txBody>
        </p:sp>
        <p:sp>
          <p:nvSpPr>
            <p:cNvPr id="21" name="íṩľíḑe">
              <a:extLst>
                <a:ext uri="{FF2B5EF4-FFF2-40B4-BE49-F238E27FC236}">
                  <a16:creationId xmlns:a16="http://schemas.microsoft.com/office/drawing/2014/main" id="{882DFC2D-8848-461D-96DB-46E4BB72B9C5}"/>
                </a:ext>
              </a:extLst>
            </p:cNvPr>
            <p:cNvSpPr/>
            <p:nvPr/>
          </p:nvSpPr>
          <p:spPr bwMode="auto">
            <a:xfrm>
              <a:off x="1958124" y="2706320"/>
              <a:ext cx="594589" cy="388934"/>
            </a:xfrm>
            <a:custGeom>
              <a:gdLst>
                <a:gd fmla="*/ 2907 w 3311" name="T0"/>
                <a:gd fmla="*/ 0 h 2169" name="T1"/>
                <a:gd fmla="*/ 2503 w 3311" name="T2"/>
                <a:gd fmla="*/ 404 h 2169" name="T3"/>
                <a:gd fmla="*/ 2563 w 3311" name="T4"/>
                <a:gd fmla="*/ 616 h 2169" name="T5"/>
                <a:gd fmla="*/ 2175 w 3311" name="T6"/>
                <a:gd fmla="*/ 1061 h 2169" name="T7"/>
                <a:gd fmla="*/ 1999 w 3311" name="T8"/>
                <a:gd fmla="*/ 1021 h 2169" name="T9"/>
                <a:gd fmla="*/ 1776 w 3311" name="T10"/>
                <a:gd fmla="*/ 1088 h 2169" name="T11"/>
                <a:gd fmla="*/ 1565 w 3311" name="T12"/>
                <a:gd fmla="*/ 908 h 2169" name="T13"/>
                <a:gd fmla="*/ 1594 w 3311" name="T14"/>
                <a:gd fmla="*/ 756 h 2169" name="T15"/>
                <a:gd fmla="*/ 1190 w 3311" name="T16"/>
                <a:gd fmla="*/ 352 h 2169" name="T17"/>
                <a:gd fmla="*/ 786 w 3311" name="T18"/>
                <a:gd fmla="*/ 756 h 2169" name="T19"/>
                <a:gd fmla="*/ 856 w 3311" name="T20"/>
                <a:gd fmla="*/ 983 h 2169" name="T21"/>
                <a:gd fmla="*/ 545 w 3311" name="T22"/>
                <a:gd fmla="*/ 1386 h 2169" name="T23"/>
                <a:gd fmla="*/ 404 w 3311" name="T24"/>
                <a:gd fmla="*/ 1361 h 2169" name="T25"/>
                <a:gd fmla="*/ 0 w 3311" name="T26"/>
                <a:gd fmla="*/ 1765 h 2169" name="T27"/>
                <a:gd fmla="*/ 404 w 3311" name="T28"/>
                <a:gd fmla="*/ 2169 h 2169" name="T29"/>
                <a:gd fmla="*/ 808 w 3311" name="T30"/>
                <a:gd fmla="*/ 1765 h 2169" name="T31"/>
                <a:gd fmla="*/ 735 w 3311" name="T32"/>
                <a:gd fmla="*/ 1533 h 2169" name="T33"/>
                <a:gd fmla="*/ 1044 w 3311" name="T34"/>
                <a:gd fmla="*/ 1132 h 2169" name="T35"/>
                <a:gd fmla="*/ 1190 w 3311" name="T36"/>
                <a:gd fmla="*/ 1160 h 2169" name="T37"/>
                <a:gd fmla="*/ 1412 w 3311" name="T38"/>
                <a:gd fmla="*/ 1093 h 2169" name="T39"/>
                <a:gd fmla="*/ 1624 w 3311" name="T40"/>
                <a:gd fmla="*/ 1274 h 2169" name="T41"/>
                <a:gd fmla="*/ 1595 w 3311" name="T42"/>
                <a:gd fmla="*/ 1425 h 2169" name="T43"/>
                <a:gd fmla="*/ 1999 w 3311" name="T44"/>
                <a:gd fmla="*/ 1829 h 2169" name="T45"/>
                <a:gd fmla="*/ 2403 w 3311" name="T46"/>
                <a:gd fmla="*/ 1425 h 2169" name="T47"/>
                <a:gd fmla="*/ 2350 w 3311" name="T48"/>
                <a:gd fmla="*/ 1225 h 2169" name="T49"/>
                <a:gd fmla="*/ 2744 w 3311" name="T50"/>
                <a:gd fmla="*/ 773 h 2169" name="T51"/>
                <a:gd fmla="*/ 2907 w 3311" name="T52"/>
                <a:gd fmla="*/ 808 h 2169" name="T53"/>
                <a:gd fmla="*/ 3311 w 3311" name="T54"/>
                <a:gd fmla="*/ 404 h 2169" name="T55"/>
                <a:gd fmla="*/ 2907 w 3311" name="T56"/>
                <a:gd fmla="*/ 0 h 2169" name="T57"/>
                <a:gd fmla="*/ 2907 w 3311" name="T58"/>
                <a:gd fmla="*/ 568 h 2169" name="T59"/>
                <a:gd fmla="*/ 2743 w 3311" name="T60"/>
                <a:gd fmla="*/ 404 h 2169" name="T61"/>
                <a:gd fmla="*/ 2907 w 3311" name="T62"/>
                <a:gd fmla="*/ 240 h 2169" name="T63"/>
                <a:gd fmla="*/ 3071 w 3311" name="T64"/>
                <a:gd fmla="*/ 404 h 2169" name="T65"/>
                <a:gd fmla="*/ 2907 w 3311" name="T66"/>
                <a:gd fmla="*/ 568 h 2169" name="T67"/>
                <a:gd fmla="*/ 1999 w 3311" name="T68"/>
                <a:gd fmla="*/ 1589 h 2169" name="T69"/>
                <a:gd fmla="*/ 1835 w 3311" name="T70"/>
                <a:gd fmla="*/ 1425 h 2169" name="T71"/>
                <a:gd fmla="*/ 1999 w 3311" name="T72"/>
                <a:gd fmla="*/ 1261 h 2169" name="T73"/>
                <a:gd fmla="*/ 2163 w 3311" name="T74"/>
                <a:gd fmla="*/ 1425 h 2169" name="T75"/>
                <a:gd fmla="*/ 1999 w 3311" name="T76"/>
                <a:gd fmla="*/ 1589 h 2169" name="T77"/>
                <a:gd fmla="*/ 1190 w 3311" name="T78"/>
                <a:gd fmla="*/ 920 h 2169" name="T79"/>
                <a:gd fmla="*/ 1026 w 3311" name="T80"/>
                <a:gd fmla="*/ 756 h 2169" name="T81"/>
                <a:gd fmla="*/ 1190 w 3311" name="T82"/>
                <a:gd fmla="*/ 592 h 2169" name="T83"/>
                <a:gd fmla="*/ 1354 w 3311" name="T84"/>
                <a:gd fmla="*/ 756 h 2169" name="T85"/>
                <a:gd fmla="*/ 1190 w 3311" name="T86"/>
                <a:gd fmla="*/ 920 h 2169" name="T87"/>
                <a:gd fmla="*/ 568 w 3311" name="T88"/>
                <a:gd fmla="*/ 1765 h 2169" name="T89"/>
                <a:gd fmla="*/ 404 w 3311" name="T90"/>
                <a:gd fmla="*/ 1929 h 2169" name="T91"/>
                <a:gd fmla="*/ 240 w 3311" name="T92"/>
                <a:gd fmla="*/ 1765 h 2169" name="T93"/>
                <a:gd fmla="*/ 404 w 3311" name="T94"/>
                <a:gd fmla="*/ 1601 h 2169" name="T95"/>
                <a:gd fmla="*/ 568 w 3311" name="T96"/>
                <a:gd fmla="*/ 1765 h 2169"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169" w="3311">
                  <a:moveTo>
                    <a:pt x="2907" y="0"/>
                  </a:moveTo>
                  <a:cubicBezTo>
                    <a:pt x="2684" y="0"/>
                    <a:pt x="2503" y="181"/>
                    <a:pt x="2503" y="404"/>
                  </a:cubicBezTo>
                  <a:cubicBezTo>
                    <a:pt x="2503" y="481"/>
                    <a:pt x="2525" y="554"/>
                    <a:pt x="2563" y="616"/>
                  </a:cubicBezTo>
                  <a:lnTo>
                    <a:pt x="2175" y="1061"/>
                  </a:lnTo>
                  <a:cubicBezTo>
                    <a:pt x="2122" y="1036"/>
                    <a:pt x="2062" y="1021"/>
                    <a:pt x="1999" y="1021"/>
                  </a:cubicBezTo>
                  <a:cubicBezTo>
                    <a:pt x="1917" y="1021"/>
                    <a:pt x="1840" y="1046"/>
                    <a:pt x="1776" y="1088"/>
                  </a:cubicBezTo>
                  <a:lnTo>
                    <a:pt x="1565" y="908"/>
                  </a:lnTo>
                  <a:cubicBezTo>
                    <a:pt x="1584" y="861"/>
                    <a:pt x="1594" y="809"/>
                    <a:pt x="1594" y="756"/>
                  </a:cubicBezTo>
                  <a:cubicBezTo>
                    <a:pt x="1594" y="533"/>
                    <a:pt x="1413" y="352"/>
                    <a:pt x="1190" y="352"/>
                  </a:cubicBezTo>
                  <a:cubicBezTo>
                    <a:pt x="968" y="352"/>
                    <a:pt x="786" y="533"/>
                    <a:pt x="786" y="756"/>
                  </a:cubicBezTo>
                  <a:cubicBezTo>
                    <a:pt x="786" y="840"/>
                    <a:pt x="812" y="918"/>
                    <a:pt x="856" y="983"/>
                  </a:cubicBezTo>
                  <a:lnTo>
                    <a:pt x="545" y="1386"/>
                  </a:lnTo>
                  <a:cubicBezTo>
                    <a:pt x="501" y="1370"/>
                    <a:pt x="454" y="1361"/>
                    <a:pt x="404" y="1361"/>
                  </a:cubicBezTo>
                  <a:cubicBezTo>
                    <a:pt x="181" y="1361"/>
                    <a:pt x="0" y="1542"/>
                    <a:pt x="0" y="1765"/>
                  </a:cubicBezTo>
                  <a:cubicBezTo>
                    <a:pt x="0" y="1988"/>
                    <a:pt x="181" y="2169"/>
                    <a:pt x="404" y="2169"/>
                  </a:cubicBezTo>
                  <a:cubicBezTo>
                    <a:pt x="627" y="2169"/>
                    <a:pt x="808" y="1988"/>
                    <a:pt x="808" y="1765"/>
                  </a:cubicBezTo>
                  <a:cubicBezTo>
                    <a:pt x="808" y="1679"/>
                    <a:pt x="781" y="1599"/>
                    <a:pt x="735" y="1533"/>
                  </a:cubicBezTo>
                  <a:lnTo>
                    <a:pt x="1044" y="1132"/>
                  </a:lnTo>
                  <a:cubicBezTo>
                    <a:pt x="1090" y="1150"/>
                    <a:pt x="1139" y="1160"/>
                    <a:pt x="1190" y="1160"/>
                  </a:cubicBezTo>
                  <a:cubicBezTo>
                    <a:pt x="1272" y="1160"/>
                    <a:pt x="1349" y="1135"/>
                    <a:pt x="1412" y="1093"/>
                  </a:cubicBezTo>
                  <a:lnTo>
                    <a:pt x="1624" y="1274"/>
                  </a:lnTo>
                  <a:cubicBezTo>
                    <a:pt x="1606" y="1321"/>
                    <a:pt x="1595" y="1372"/>
                    <a:pt x="1595" y="1425"/>
                  </a:cubicBezTo>
                  <a:cubicBezTo>
                    <a:pt x="1595" y="1648"/>
                    <a:pt x="1776" y="1829"/>
                    <a:pt x="1999" y="1829"/>
                  </a:cubicBezTo>
                  <a:cubicBezTo>
                    <a:pt x="2222" y="1829"/>
                    <a:pt x="2403" y="1648"/>
                    <a:pt x="2403" y="1425"/>
                  </a:cubicBezTo>
                  <a:cubicBezTo>
                    <a:pt x="2403" y="1352"/>
                    <a:pt x="2384" y="1284"/>
                    <a:pt x="2350" y="1225"/>
                  </a:cubicBezTo>
                  <a:lnTo>
                    <a:pt x="2744" y="773"/>
                  </a:lnTo>
                  <a:cubicBezTo>
                    <a:pt x="2794" y="795"/>
                    <a:pt x="2849" y="808"/>
                    <a:pt x="2907" y="808"/>
                  </a:cubicBezTo>
                  <a:cubicBezTo>
                    <a:pt x="3130" y="808"/>
                    <a:pt x="3311" y="627"/>
                    <a:pt x="3311" y="404"/>
                  </a:cubicBezTo>
                  <a:cubicBezTo>
                    <a:pt x="3311" y="181"/>
                    <a:pt x="3130" y="0"/>
                    <a:pt x="2907" y="0"/>
                  </a:cubicBezTo>
                  <a:close/>
                  <a:moveTo>
                    <a:pt x="2907" y="568"/>
                  </a:moveTo>
                  <a:cubicBezTo>
                    <a:pt x="2816" y="568"/>
                    <a:pt x="2743" y="494"/>
                    <a:pt x="2743" y="404"/>
                  </a:cubicBezTo>
                  <a:cubicBezTo>
                    <a:pt x="2743" y="313"/>
                    <a:pt x="2816" y="240"/>
                    <a:pt x="2907" y="240"/>
                  </a:cubicBezTo>
                  <a:cubicBezTo>
                    <a:pt x="2997" y="240"/>
                    <a:pt x="3071" y="313"/>
                    <a:pt x="3071" y="404"/>
                  </a:cubicBezTo>
                  <a:cubicBezTo>
                    <a:pt x="3071" y="494"/>
                    <a:pt x="2997" y="568"/>
                    <a:pt x="2907" y="568"/>
                  </a:cubicBezTo>
                  <a:close/>
                  <a:moveTo>
                    <a:pt x="1999" y="1589"/>
                  </a:moveTo>
                  <a:cubicBezTo>
                    <a:pt x="1909" y="1589"/>
                    <a:pt x="1835" y="1516"/>
                    <a:pt x="1835" y="1425"/>
                  </a:cubicBezTo>
                  <a:cubicBezTo>
                    <a:pt x="1835" y="1335"/>
                    <a:pt x="1909" y="1261"/>
                    <a:pt x="1999" y="1261"/>
                  </a:cubicBezTo>
                  <a:cubicBezTo>
                    <a:pt x="2089" y="1261"/>
                    <a:pt x="2163" y="1335"/>
                    <a:pt x="2163" y="1425"/>
                  </a:cubicBezTo>
                  <a:cubicBezTo>
                    <a:pt x="2163" y="1516"/>
                    <a:pt x="2089" y="1589"/>
                    <a:pt x="1999" y="1589"/>
                  </a:cubicBezTo>
                  <a:close/>
                  <a:moveTo>
                    <a:pt x="1190" y="920"/>
                  </a:moveTo>
                  <a:cubicBezTo>
                    <a:pt x="1100" y="920"/>
                    <a:pt x="1026" y="846"/>
                    <a:pt x="1026" y="756"/>
                  </a:cubicBezTo>
                  <a:cubicBezTo>
                    <a:pt x="1026" y="665"/>
                    <a:pt x="1100" y="592"/>
                    <a:pt x="1190" y="592"/>
                  </a:cubicBezTo>
                  <a:cubicBezTo>
                    <a:pt x="1281" y="592"/>
                    <a:pt x="1354" y="665"/>
                    <a:pt x="1354" y="756"/>
                  </a:cubicBezTo>
                  <a:cubicBezTo>
                    <a:pt x="1354" y="846"/>
                    <a:pt x="1281" y="920"/>
                    <a:pt x="1190" y="920"/>
                  </a:cubicBezTo>
                  <a:close/>
                  <a:moveTo>
                    <a:pt x="568" y="1765"/>
                  </a:moveTo>
                  <a:cubicBezTo>
                    <a:pt x="568" y="1855"/>
                    <a:pt x="494" y="1929"/>
                    <a:pt x="404" y="1929"/>
                  </a:cubicBezTo>
                  <a:cubicBezTo>
                    <a:pt x="314" y="1929"/>
                    <a:pt x="240" y="1855"/>
                    <a:pt x="240" y="1765"/>
                  </a:cubicBezTo>
                  <a:cubicBezTo>
                    <a:pt x="240" y="1675"/>
                    <a:pt x="314" y="1601"/>
                    <a:pt x="404" y="1601"/>
                  </a:cubicBezTo>
                  <a:cubicBezTo>
                    <a:pt x="494" y="1601"/>
                    <a:pt x="568" y="1675"/>
                    <a:pt x="568" y="1765"/>
                  </a:cubicBezTo>
                  <a:close/>
                </a:path>
              </a:pathLst>
            </a:custGeom>
            <a:solidFill>
              <a:schemeClr val="bg1"/>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gn="r"/>
              <a:endParaRPr b="1" sz="1400">
                <a:solidFill>
                  <a:schemeClr val="lt1"/>
                </a:solidFill>
                <a:latin charset="-122" panose="020b0503020204020204" pitchFamily="34" typeface="微软雅黑"/>
                <a:ea charset="-122" panose="020b0503020204020204" pitchFamily="34" typeface="微软雅黑"/>
                <a:cs charset="0" typeface="Open Sans"/>
              </a:endParaRPr>
            </a:p>
          </p:txBody>
        </p:sp>
      </p:grpSp>
      <p:sp>
        <p:nvSpPr>
          <p:cNvPr id="22" name="îşļïḓê">
            <a:extLst>
              <a:ext uri="{FF2B5EF4-FFF2-40B4-BE49-F238E27FC236}">
                <a16:creationId xmlns:a16="http://schemas.microsoft.com/office/drawing/2014/main" id="{381752D7-747A-44A6-B287-DDE32728F63F}"/>
              </a:ext>
            </a:extLst>
          </p:cNvPr>
          <p:cNvSpPr/>
          <p:nvPr/>
        </p:nvSpPr>
        <p:spPr bwMode="white">
          <a:xfrm>
            <a:off x="8677654" y="2565897"/>
            <a:ext cx="1726206" cy="1726206"/>
          </a:xfrm>
          <a:prstGeom prst="ellipse">
            <a:avLst/>
          </a:prstGeom>
          <a:solidFill>
            <a:schemeClr val="accent1">
              <a:lumMod val="60000"/>
              <a:lumOff val="40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defPPr>
              <a:defRPr lang="zh-CN"/>
            </a:defPPr>
            <a:lvl1pPr algn="l" defTabSz="914377" eaLnBrk="1" hangingPunct="1" latinLnBrk="0" marL="0" rtl="0">
              <a:defRPr kern="1200" sz="1800">
                <a:solidFill>
                  <a:schemeClr val="lt1"/>
                </a:solidFill>
              </a:defRPr>
            </a:lvl1pPr>
            <a:lvl2pPr algn="l" defTabSz="914377" eaLnBrk="1" hangingPunct="1" latinLnBrk="0" marL="457189" rtl="0">
              <a:defRPr kern="1200" sz="1800">
                <a:solidFill>
                  <a:schemeClr val="lt1"/>
                </a:solidFill>
              </a:defRPr>
            </a:lvl2pPr>
            <a:lvl3pPr algn="l" defTabSz="914377" eaLnBrk="1" hangingPunct="1" latinLnBrk="0" marL="914377" rtl="0">
              <a:defRPr kern="1200" sz="1800">
                <a:solidFill>
                  <a:schemeClr val="lt1"/>
                </a:solidFill>
              </a:defRPr>
            </a:lvl3pPr>
            <a:lvl4pPr algn="l" defTabSz="914377" eaLnBrk="1" hangingPunct="1" latinLnBrk="0" marL="1371566" rtl="0">
              <a:defRPr kern="1200" sz="1800">
                <a:solidFill>
                  <a:schemeClr val="lt1"/>
                </a:solidFill>
              </a:defRPr>
            </a:lvl4pPr>
            <a:lvl5pPr algn="l" defTabSz="914377" eaLnBrk="1" hangingPunct="1" latinLnBrk="0" marL="1828754" rtl="0">
              <a:defRPr kern="1200" sz="1800">
                <a:solidFill>
                  <a:schemeClr val="lt1"/>
                </a:solidFill>
              </a:defRPr>
            </a:lvl5pPr>
            <a:lvl6pPr algn="l" defTabSz="914377" eaLnBrk="1" hangingPunct="1" latinLnBrk="0" marL="2285943" rtl="0">
              <a:defRPr kern="1200" sz="1800">
                <a:solidFill>
                  <a:schemeClr val="lt1"/>
                </a:solidFill>
              </a:defRPr>
            </a:lvl6pPr>
            <a:lvl7pPr algn="l" defTabSz="914377" eaLnBrk="1" hangingPunct="1" latinLnBrk="0" marL="2743131" rtl="0">
              <a:defRPr kern="1200" sz="1800">
                <a:solidFill>
                  <a:schemeClr val="lt1"/>
                </a:solidFill>
              </a:defRPr>
            </a:lvl7pPr>
            <a:lvl8pPr algn="l" defTabSz="914377" eaLnBrk="1" hangingPunct="1" latinLnBrk="0" marL="3200320" rtl="0">
              <a:defRPr kern="1200" sz="1800">
                <a:solidFill>
                  <a:schemeClr val="lt1"/>
                </a:solidFill>
              </a:defRPr>
            </a:lvl8pPr>
            <a:lvl9pPr algn="l" defTabSz="914377" eaLnBrk="1" hangingPunct="1" latinLnBrk="0" marL="3657509" rtl="0">
              <a:defRPr kern="1200" sz="1800">
                <a:solidFill>
                  <a:schemeClr val="lt1"/>
                </a:solidFill>
              </a:defRPr>
            </a:lvl9pPr>
          </a:lstStyle>
          <a:p>
            <a:pPr algn="ctr"/>
            <a:r>
              <a:rPr altLang="en-US" b="1" lang="zh-CN" sz="2000">
                <a:latin charset="-122" panose="020b0503020204020204" pitchFamily="34" typeface="微软雅黑"/>
                <a:ea charset="-122" panose="020b0503020204020204" pitchFamily="34" typeface="微软雅黑"/>
                <a:cs charset="0" typeface="Open Sans"/>
              </a:rPr>
              <a:t>在此添加标题</a:t>
            </a:r>
          </a:p>
        </p:txBody>
      </p:sp>
      <p:grpSp>
        <p:nvGrpSpPr>
          <p:cNvPr id="26" name="íṡḷiďé">
            <a:extLst>
              <a:ext uri="{FF2B5EF4-FFF2-40B4-BE49-F238E27FC236}">
                <a16:creationId xmlns:a16="http://schemas.microsoft.com/office/drawing/2014/main" id="{201EF69C-7B6A-493F-8C61-CDFE5B89A41F}"/>
              </a:ext>
            </a:extLst>
          </p:cNvPr>
          <p:cNvGrpSpPr/>
          <p:nvPr/>
        </p:nvGrpSpPr>
        <p:grpSpPr>
          <a:xfrm>
            <a:off x="1552219" y="5064786"/>
            <a:ext cx="768398" cy="768398"/>
            <a:chOff x="1775520" y="2420888"/>
            <a:chExt cx="959797" cy="959797"/>
          </a:xfrm>
        </p:grpSpPr>
        <p:sp>
          <p:nvSpPr>
            <p:cNvPr id="27" name="íṩḻidè">
              <a:extLst>
                <a:ext uri="{FF2B5EF4-FFF2-40B4-BE49-F238E27FC236}">
                  <a16:creationId xmlns:a16="http://schemas.microsoft.com/office/drawing/2014/main" id="{76C0781E-B80F-4297-B5C7-E2EA43657A91}"/>
                </a:ext>
              </a:extLst>
            </p:cNvPr>
            <p:cNvSpPr/>
            <p:nvPr/>
          </p:nvSpPr>
          <p:spPr bwMode="white">
            <a:xfrm>
              <a:off x="1775520" y="2420888"/>
              <a:ext cx="959797" cy="959797"/>
            </a:xfrm>
            <a:prstGeom prst="ellipse">
              <a:avLst/>
            </a:prstGeom>
            <a:solidFill>
              <a:schemeClr val="accent1">
                <a:lumMod val="60000"/>
                <a:lumOff val="40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defPPr>
                <a:defRPr lang="zh-CN"/>
              </a:defPPr>
              <a:lvl1pPr algn="l" defTabSz="914377" eaLnBrk="1" hangingPunct="1" latinLnBrk="0" marL="0" rtl="0">
                <a:defRPr kern="1200" sz="1800">
                  <a:solidFill>
                    <a:schemeClr val="lt1"/>
                  </a:solidFill>
                </a:defRPr>
              </a:lvl1pPr>
              <a:lvl2pPr algn="l" defTabSz="914377" eaLnBrk="1" hangingPunct="1" latinLnBrk="0" marL="457189" rtl="0">
                <a:defRPr kern="1200" sz="1800">
                  <a:solidFill>
                    <a:schemeClr val="lt1"/>
                  </a:solidFill>
                </a:defRPr>
              </a:lvl2pPr>
              <a:lvl3pPr algn="l" defTabSz="914377" eaLnBrk="1" hangingPunct="1" latinLnBrk="0" marL="914377" rtl="0">
                <a:defRPr kern="1200" sz="1800">
                  <a:solidFill>
                    <a:schemeClr val="lt1"/>
                  </a:solidFill>
                </a:defRPr>
              </a:lvl3pPr>
              <a:lvl4pPr algn="l" defTabSz="914377" eaLnBrk="1" hangingPunct="1" latinLnBrk="0" marL="1371566" rtl="0">
                <a:defRPr kern="1200" sz="1800">
                  <a:solidFill>
                    <a:schemeClr val="lt1"/>
                  </a:solidFill>
                </a:defRPr>
              </a:lvl4pPr>
              <a:lvl5pPr algn="l" defTabSz="914377" eaLnBrk="1" hangingPunct="1" latinLnBrk="0" marL="1828754" rtl="0">
                <a:defRPr kern="1200" sz="1800">
                  <a:solidFill>
                    <a:schemeClr val="lt1"/>
                  </a:solidFill>
                </a:defRPr>
              </a:lvl5pPr>
              <a:lvl6pPr algn="l" defTabSz="914377" eaLnBrk="1" hangingPunct="1" latinLnBrk="0" marL="2285943" rtl="0">
                <a:defRPr kern="1200" sz="1800">
                  <a:solidFill>
                    <a:schemeClr val="lt1"/>
                  </a:solidFill>
                </a:defRPr>
              </a:lvl6pPr>
              <a:lvl7pPr algn="l" defTabSz="914377" eaLnBrk="1" hangingPunct="1" latinLnBrk="0" marL="2743131" rtl="0">
                <a:defRPr kern="1200" sz="1800">
                  <a:solidFill>
                    <a:schemeClr val="lt1"/>
                  </a:solidFill>
                </a:defRPr>
              </a:lvl7pPr>
              <a:lvl8pPr algn="l" defTabSz="914377" eaLnBrk="1" hangingPunct="1" latinLnBrk="0" marL="3200320" rtl="0">
                <a:defRPr kern="1200" sz="1800">
                  <a:solidFill>
                    <a:schemeClr val="lt1"/>
                  </a:solidFill>
                </a:defRPr>
              </a:lvl8pPr>
              <a:lvl9pPr algn="l" defTabSz="914377" eaLnBrk="1" hangingPunct="1" latinLnBrk="0" marL="3657509" rtl="0">
                <a:defRPr kern="1200" sz="1800">
                  <a:solidFill>
                    <a:schemeClr val="lt1"/>
                  </a:solidFill>
                </a:defRPr>
              </a:lvl9pPr>
            </a:lstStyle>
            <a:p>
              <a:pPr algn="r"/>
              <a:endParaRPr b="1" sz="1400">
                <a:latin charset="-122" panose="020b0503020204020204" pitchFamily="34" typeface="微软雅黑"/>
                <a:ea charset="-122" panose="020b0503020204020204" pitchFamily="34" typeface="微软雅黑"/>
                <a:cs charset="0" typeface="Open Sans"/>
              </a:endParaRPr>
            </a:p>
          </p:txBody>
        </p:sp>
        <p:sp>
          <p:nvSpPr>
            <p:cNvPr id="28" name="ïşľïďe">
              <a:extLst>
                <a:ext uri="{FF2B5EF4-FFF2-40B4-BE49-F238E27FC236}">
                  <a16:creationId xmlns:a16="http://schemas.microsoft.com/office/drawing/2014/main" id="{0F6B3C9D-5271-4C53-8836-5DAFCA155E95}"/>
                </a:ext>
              </a:extLst>
            </p:cNvPr>
            <p:cNvSpPr/>
            <p:nvPr/>
          </p:nvSpPr>
          <p:spPr bwMode="auto">
            <a:xfrm>
              <a:off x="1958124" y="2706320"/>
              <a:ext cx="594589" cy="388934"/>
            </a:xfrm>
            <a:custGeom>
              <a:gdLst>
                <a:gd fmla="*/ 2907 w 3311" name="T0"/>
                <a:gd fmla="*/ 0 h 2169" name="T1"/>
                <a:gd fmla="*/ 2503 w 3311" name="T2"/>
                <a:gd fmla="*/ 404 h 2169" name="T3"/>
                <a:gd fmla="*/ 2563 w 3311" name="T4"/>
                <a:gd fmla="*/ 616 h 2169" name="T5"/>
                <a:gd fmla="*/ 2175 w 3311" name="T6"/>
                <a:gd fmla="*/ 1061 h 2169" name="T7"/>
                <a:gd fmla="*/ 1999 w 3311" name="T8"/>
                <a:gd fmla="*/ 1021 h 2169" name="T9"/>
                <a:gd fmla="*/ 1776 w 3311" name="T10"/>
                <a:gd fmla="*/ 1088 h 2169" name="T11"/>
                <a:gd fmla="*/ 1565 w 3311" name="T12"/>
                <a:gd fmla="*/ 908 h 2169" name="T13"/>
                <a:gd fmla="*/ 1594 w 3311" name="T14"/>
                <a:gd fmla="*/ 756 h 2169" name="T15"/>
                <a:gd fmla="*/ 1190 w 3311" name="T16"/>
                <a:gd fmla="*/ 352 h 2169" name="T17"/>
                <a:gd fmla="*/ 786 w 3311" name="T18"/>
                <a:gd fmla="*/ 756 h 2169" name="T19"/>
                <a:gd fmla="*/ 856 w 3311" name="T20"/>
                <a:gd fmla="*/ 983 h 2169" name="T21"/>
                <a:gd fmla="*/ 545 w 3311" name="T22"/>
                <a:gd fmla="*/ 1386 h 2169" name="T23"/>
                <a:gd fmla="*/ 404 w 3311" name="T24"/>
                <a:gd fmla="*/ 1361 h 2169" name="T25"/>
                <a:gd fmla="*/ 0 w 3311" name="T26"/>
                <a:gd fmla="*/ 1765 h 2169" name="T27"/>
                <a:gd fmla="*/ 404 w 3311" name="T28"/>
                <a:gd fmla="*/ 2169 h 2169" name="T29"/>
                <a:gd fmla="*/ 808 w 3311" name="T30"/>
                <a:gd fmla="*/ 1765 h 2169" name="T31"/>
                <a:gd fmla="*/ 735 w 3311" name="T32"/>
                <a:gd fmla="*/ 1533 h 2169" name="T33"/>
                <a:gd fmla="*/ 1044 w 3311" name="T34"/>
                <a:gd fmla="*/ 1132 h 2169" name="T35"/>
                <a:gd fmla="*/ 1190 w 3311" name="T36"/>
                <a:gd fmla="*/ 1160 h 2169" name="T37"/>
                <a:gd fmla="*/ 1412 w 3311" name="T38"/>
                <a:gd fmla="*/ 1093 h 2169" name="T39"/>
                <a:gd fmla="*/ 1624 w 3311" name="T40"/>
                <a:gd fmla="*/ 1274 h 2169" name="T41"/>
                <a:gd fmla="*/ 1595 w 3311" name="T42"/>
                <a:gd fmla="*/ 1425 h 2169" name="T43"/>
                <a:gd fmla="*/ 1999 w 3311" name="T44"/>
                <a:gd fmla="*/ 1829 h 2169" name="T45"/>
                <a:gd fmla="*/ 2403 w 3311" name="T46"/>
                <a:gd fmla="*/ 1425 h 2169" name="T47"/>
                <a:gd fmla="*/ 2350 w 3311" name="T48"/>
                <a:gd fmla="*/ 1225 h 2169" name="T49"/>
                <a:gd fmla="*/ 2744 w 3311" name="T50"/>
                <a:gd fmla="*/ 773 h 2169" name="T51"/>
                <a:gd fmla="*/ 2907 w 3311" name="T52"/>
                <a:gd fmla="*/ 808 h 2169" name="T53"/>
                <a:gd fmla="*/ 3311 w 3311" name="T54"/>
                <a:gd fmla="*/ 404 h 2169" name="T55"/>
                <a:gd fmla="*/ 2907 w 3311" name="T56"/>
                <a:gd fmla="*/ 0 h 2169" name="T57"/>
                <a:gd fmla="*/ 2907 w 3311" name="T58"/>
                <a:gd fmla="*/ 568 h 2169" name="T59"/>
                <a:gd fmla="*/ 2743 w 3311" name="T60"/>
                <a:gd fmla="*/ 404 h 2169" name="T61"/>
                <a:gd fmla="*/ 2907 w 3311" name="T62"/>
                <a:gd fmla="*/ 240 h 2169" name="T63"/>
                <a:gd fmla="*/ 3071 w 3311" name="T64"/>
                <a:gd fmla="*/ 404 h 2169" name="T65"/>
                <a:gd fmla="*/ 2907 w 3311" name="T66"/>
                <a:gd fmla="*/ 568 h 2169" name="T67"/>
                <a:gd fmla="*/ 1999 w 3311" name="T68"/>
                <a:gd fmla="*/ 1589 h 2169" name="T69"/>
                <a:gd fmla="*/ 1835 w 3311" name="T70"/>
                <a:gd fmla="*/ 1425 h 2169" name="T71"/>
                <a:gd fmla="*/ 1999 w 3311" name="T72"/>
                <a:gd fmla="*/ 1261 h 2169" name="T73"/>
                <a:gd fmla="*/ 2163 w 3311" name="T74"/>
                <a:gd fmla="*/ 1425 h 2169" name="T75"/>
                <a:gd fmla="*/ 1999 w 3311" name="T76"/>
                <a:gd fmla="*/ 1589 h 2169" name="T77"/>
                <a:gd fmla="*/ 1190 w 3311" name="T78"/>
                <a:gd fmla="*/ 920 h 2169" name="T79"/>
                <a:gd fmla="*/ 1026 w 3311" name="T80"/>
                <a:gd fmla="*/ 756 h 2169" name="T81"/>
                <a:gd fmla="*/ 1190 w 3311" name="T82"/>
                <a:gd fmla="*/ 592 h 2169" name="T83"/>
                <a:gd fmla="*/ 1354 w 3311" name="T84"/>
                <a:gd fmla="*/ 756 h 2169" name="T85"/>
                <a:gd fmla="*/ 1190 w 3311" name="T86"/>
                <a:gd fmla="*/ 920 h 2169" name="T87"/>
                <a:gd fmla="*/ 568 w 3311" name="T88"/>
                <a:gd fmla="*/ 1765 h 2169" name="T89"/>
                <a:gd fmla="*/ 404 w 3311" name="T90"/>
                <a:gd fmla="*/ 1929 h 2169" name="T91"/>
                <a:gd fmla="*/ 240 w 3311" name="T92"/>
                <a:gd fmla="*/ 1765 h 2169" name="T93"/>
                <a:gd fmla="*/ 404 w 3311" name="T94"/>
                <a:gd fmla="*/ 1601 h 2169" name="T95"/>
                <a:gd fmla="*/ 568 w 3311" name="T96"/>
                <a:gd fmla="*/ 1765 h 2169"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169" w="3311">
                  <a:moveTo>
                    <a:pt x="2907" y="0"/>
                  </a:moveTo>
                  <a:cubicBezTo>
                    <a:pt x="2684" y="0"/>
                    <a:pt x="2503" y="181"/>
                    <a:pt x="2503" y="404"/>
                  </a:cubicBezTo>
                  <a:cubicBezTo>
                    <a:pt x="2503" y="481"/>
                    <a:pt x="2525" y="554"/>
                    <a:pt x="2563" y="616"/>
                  </a:cubicBezTo>
                  <a:lnTo>
                    <a:pt x="2175" y="1061"/>
                  </a:lnTo>
                  <a:cubicBezTo>
                    <a:pt x="2122" y="1036"/>
                    <a:pt x="2062" y="1021"/>
                    <a:pt x="1999" y="1021"/>
                  </a:cubicBezTo>
                  <a:cubicBezTo>
                    <a:pt x="1917" y="1021"/>
                    <a:pt x="1840" y="1046"/>
                    <a:pt x="1776" y="1088"/>
                  </a:cubicBezTo>
                  <a:lnTo>
                    <a:pt x="1565" y="908"/>
                  </a:lnTo>
                  <a:cubicBezTo>
                    <a:pt x="1584" y="861"/>
                    <a:pt x="1594" y="809"/>
                    <a:pt x="1594" y="756"/>
                  </a:cubicBezTo>
                  <a:cubicBezTo>
                    <a:pt x="1594" y="533"/>
                    <a:pt x="1413" y="352"/>
                    <a:pt x="1190" y="352"/>
                  </a:cubicBezTo>
                  <a:cubicBezTo>
                    <a:pt x="968" y="352"/>
                    <a:pt x="786" y="533"/>
                    <a:pt x="786" y="756"/>
                  </a:cubicBezTo>
                  <a:cubicBezTo>
                    <a:pt x="786" y="840"/>
                    <a:pt x="812" y="918"/>
                    <a:pt x="856" y="983"/>
                  </a:cubicBezTo>
                  <a:lnTo>
                    <a:pt x="545" y="1386"/>
                  </a:lnTo>
                  <a:cubicBezTo>
                    <a:pt x="501" y="1370"/>
                    <a:pt x="454" y="1361"/>
                    <a:pt x="404" y="1361"/>
                  </a:cubicBezTo>
                  <a:cubicBezTo>
                    <a:pt x="181" y="1361"/>
                    <a:pt x="0" y="1542"/>
                    <a:pt x="0" y="1765"/>
                  </a:cubicBezTo>
                  <a:cubicBezTo>
                    <a:pt x="0" y="1988"/>
                    <a:pt x="181" y="2169"/>
                    <a:pt x="404" y="2169"/>
                  </a:cubicBezTo>
                  <a:cubicBezTo>
                    <a:pt x="627" y="2169"/>
                    <a:pt x="808" y="1988"/>
                    <a:pt x="808" y="1765"/>
                  </a:cubicBezTo>
                  <a:cubicBezTo>
                    <a:pt x="808" y="1679"/>
                    <a:pt x="781" y="1599"/>
                    <a:pt x="735" y="1533"/>
                  </a:cubicBezTo>
                  <a:lnTo>
                    <a:pt x="1044" y="1132"/>
                  </a:lnTo>
                  <a:cubicBezTo>
                    <a:pt x="1090" y="1150"/>
                    <a:pt x="1139" y="1160"/>
                    <a:pt x="1190" y="1160"/>
                  </a:cubicBezTo>
                  <a:cubicBezTo>
                    <a:pt x="1272" y="1160"/>
                    <a:pt x="1349" y="1135"/>
                    <a:pt x="1412" y="1093"/>
                  </a:cubicBezTo>
                  <a:lnTo>
                    <a:pt x="1624" y="1274"/>
                  </a:lnTo>
                  <a:cubicBezTo>
                    <a:pt x="1606" y="1321"/>
                    <a:pt x="1595" y="1372"/>
                    <a:pt x="1595" y="1425"/>
                  </a:cubicBezTo>
                  <a:cubicBezTo>
                    <a:pt x="1595" y="1648"/>
                    <a:pt x="1776" y="1829"/>
                    <a:pt x="1999" y="1829"/>
                  </a:cubicBezTo>
                  <a:cubicBezTo>
                    <a:pt x="2222" y="1829"/>
                    <a:pt x="2403" y="1648"/>
                    <a:pt x="2403" y="1425"/>
                  </a:cubicBezTo>
                  <a:cubicBezTo>
                    <a:pt x="2403" y="1352"/>
                    <a:pt x="2384" y="1284"/>
                    <a:pt x="2350" y="1225"/>
                  </a:cubicBezTo>
                  <a:lnTo>
                    <a:pt x="2744" y="773"/>
                  </a:lnTo>
                  <a:cubicBezTo>
                    <a:pt x="2794" y="795"/>
                    <a:pt x="2849" y="808"/>
                    <a:pt x="2907" y="808"/>
                  </a:cubicBezTo>
                  <a:cubicBezTo>
                    <a:pt x="3130" y="808"/>
                    <a:pt x="3311" y="627"/>
                    <a:pt x="3311" y="404"/>
                  </a:cubicBezTo>
                  <a:cubicBezTo>
                    <a:pt x="3311" y="181"/>
                    <a:pt x="3130" y="0"/>
                    <a:pt x="2907" y="0"/>
                  </a:cubicBezTo>
                  <a:close/>
                  <a:moveTo>
                    <a:pt x="2907" y="568"/>
                  </a:moveTo>
                  <a:cubicBezTo>
                    <a:pt x="2816" y="568"/>
                    <a:pt x="2743" y="494"/>
                    <a:pt x="2743" y="404"/>
                  </a:cubicBezTo>
                  <a:cubicBezTo>
                    <a:pt x="2743" y="313"/>
                    <a:pt x="2816" y="240"/>
                    <a:pt x="2907" y="240"/>
                  </a:cubicBezTo>
                  <a:cubicBezTo>
                    <a:pt x="2997" y="240"/>
                    <a:pt x="3071" y="313"/>
                    <a:pt x="3071" y="404"/>
                  </a:cubicBezTo>
                  <a:cubicBezTo>
                    <a:pt x="3071" y="494"/>
                    <a:pt x="2997" y="568"/>
                    <a:pt x="2907" y="568"/>
                  </a:cubicBezTo>
                  <a:close/>
                  <a:moveTo>
                    <a:pt x="1999" y="1589"/>
                  </a:moveTo>
                  <a:cubicBezTo>
                    <a:pt x="1909" y="1589"/>
                    <a:pt x="1835" y="1516"/>
                    <a:pt x="1835" y="1425"/>
                  </a:cubicBezTo>
                  <a:cubicBezTo>
                    <a:pt x="1835" y="1335"/>
                    <a:pt x="1909" y="1261"/>
                    <a:pt x="1999" y="1261"/>
                  </a:cubicBezTo>
                  <a:cubicBezTo>
                    <a:pt x="2089" y="1261"/>
                    <a:pt x="2163" y="1335"/>
                    <a:pt x="2163" y="1425"/>
                  </a:cubicBezTo>
                  <a:cubicBezTo>
                    <a:pt x="2163" y="1516"/>
                    <a:pt x="2089" y="1589"/>
                    <a:pt x="1999" y="1589"/>
                  </a:cubicBezTo>
                  <a:close/>
                  <a:moveTo>
                    <a:pt x="1190" y="920"/>
                  </a:moveTo>
                  <a:cubicBezTo>
                    <a:pt x="1100" y="920"/>
                    <a:pt x="1026" y="846"/>
                    <a:pt x="1026" y="756"/>
                  </a:cubicBezTo>
                  <a:cubicBezTo>
                    <a:pt x="1026" y="665"/>
                    <a:pt x="1100" y="592"/>
                    <a:pt x="1190" y="592"/>
                  </a:cubicBezTo>
                  <a:cubicBezTo>
                    <a:pt x="1281" y="592"/>
                    <a:pt x="1354" y="665"/>
                    <a:pt x="1354" y="756"/>
                  </a:cubicBezTo>
                  <a:cubicBezTo>
                    <a:pt x="1354" y="846"/>
                    <a:pt x="1281" y="920"/>
                    <a:pt x="1190" y="920"/>
                  </a:cubicBezTo>
                  <a:close/>
                  <a:moveTo>
                    <a:pt x="568" y="1765"/>
                  </a:moveTo>
                  <a:cubicBezTo>
                    <a:pt x="568" y="1855"/>
                    <a:pt x="494" y="1929"/>
                    <a:pt x="404" y="1929"/>
                  </a:cubicBezTo>
                  <a:cubicBezTo>
                    <a:pt x="314" y="1929"/>
                    <a:pt x="240" y="1855"/>
                    <a:pt x="240" y="1765"/>
                  </a:cubicBezTo>
                  <a:cubicBezTo>
                    <a:pt x="240" y="1675"/>
                    <a:pt x="314" y="1601"/>
                    <a:pt x="404" y="1601"/>
                  </a:cubicBezTo>
                  <a:cubicBezTo>
                    <a:pt x="494" y="1601"/>
                    <a:pt x="568" y="1675"/>
                    <a:pt x="568" y="1765"/>
                  </a:cubicBezTo>
                  <a:close/>
                </a:path>
              </a:pathLst>
            </a:custGeom>
            <a:solidFill>
              <a:schemeClr val="bg1"/>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gn="r"/>
              <a:endParaRPr b="1" sz="1400">
                <a:solidFill>
                  <a:schemeClr val="lt1"/>
                </a:solidFill>
                <a:latin charset="-122" panose="020b0503020204020204" pitchFamily="34" typeface="微软雅黑"/>
                <a:ea charset="-122" panose="020b0503020204020204" pitchFamily="34" typeface="微软雅黑"/>
                <a:cs charset="0" typeface="Open Sans"/>
              </a:endParaRPr>
            </a:p>
          </p:txBody>
        </p:sp>
      </p:grpSp>
      <p:grpSp>
        <p:nvGrpSpPr>
          <p:cNvPr id="29" name="ïšlïdè">
            <a:extLst>
              <a:ext uri="{FF2B5EF4-FFF2-40B4-BE49-F238E27FC236}">
                <a16:creationId xmlns:a16="http://schemas.microsoft.com/office/drawing/2014/main" id="{0E27968C-2A82-40B9-869E-8234184B7F45}"/>
              </a:ext>
            </a:extLst>
          </p:cNvPr>
          <p:cNvGrpSpPr/>
          <p:nvPr/>
        </p:nvGrpSpPr>
        <p:grpSpPr>
          <a:xfrm flipH="1">
            <a:off x="7245220" y="3267579"/>
            <a:ext cx="322842" cy="322842"/>
            <a:chOff x="7950200" y="165100"/>
            <a:chExt cx="444500" cy="444500"/>
          </a:xfrm>
          <a:solidFill>
            <a:schemeClr val="accent1">
              <a:lumMod val="60000"/>
              <a:lumOff val="40000"/>
            </a:schemeClr>
          </a:solidFill>
        </p:grpSpPr>
        <p:sp>
          <p:nvSpPr>
            <p:cNvPr id="30" name="íṣḻiḓe">
              <a:extLst>
                <a:ext uri="{FF2B5EF4-FFF2-40B4-BE49-F238E27FC236}">
                  <a16:creationId xmlns:a16="http://schemas.microsoft.com/office/drawing/2014/main" id="{26D6E34F-D366-47BF-8314-47E7B4246C21}"/>
                </a:ext>
              </a:extLst>
            </p:cNvPr>
            <p:cNvSpPr/>
            <p:nvPr/>
          </p:nvSpPr>
          <p:spPr>
            <a:xfrm>
              <a:off x="7950200" y="165100"/>
              <a:ext cx="444500" cy="444500"/>
            </a:xfrm>
            <a:prstGeom prst="ellipse">
              <a:avLst/>
            </a:prstGeom>
            <a:grp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p>
              <a:pPr algn="r" defTabSz="914377"/>
              <a:endParaRPr altLang="en-US" b="1" lang="zh-CN" sz="1400">
                <a:latin charset="-122" panose="020b0503020204020204" pitchFamily="34" typeface="微软雅黑"/>
                <a:ea charset="-122" panose="020b0503020204020204" pitchFamily="34" typeface="微软雅黑"/>
                <a:cs charset="0" typeface="Open Sans"/>
              </a:endParaRPr>
            </a:p>
          </p:txBody>
        </p:sp>
        <p:sp>
          <p:nvSpPr>
            <p:cNvPr id="31" name="iṩļïdè">
              <a:extLst>
                <a:ext uri="{FF2B5EF4-FFF2-40B4-BE49-F238E27FC236}">
                  <a16:creationId xmlns:a16="http://schemas.microsoft.com/office/drawing/2014/main" id="{249F69ED-CBC9-474F-AB3E-5BFE9EEAED1C}"/>
                </a:ext>
              </a:extLst>
            </p:cNvPr>
            <p:cNvSpPr/>
            <p:nvPr/>
          </p:nvSpPr>
          <p:spPr>
            <a:xfrm>
              <a:off x="8070850" y="285750"/>
              <a:ext cx="203200" cy="203200"/>
            </a:xfrm>
            <a:prstGeom prst="chevron">
              <a:avLst/>
            </a:prstGeom>
            <a:grp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p>
              <a:pPr algn="r" defTabSz="914377"/>
              <a:endParaRPr altLang="en-US" b="1" lang="zh-CN" sz="1400">
                <a:latin charset="-122" panose="020b0503020204020204" pitchFamily="34" typeface="微软雅黑"/>
                <a:ea charset="-122" panose="020b0503020204020204" pitchFamily="34" typeface="微软雅黑"/>
                <a:cs charset="0" typeface="Open Sans"/>
              </a:endParaRPr>
            </a:p>
          </p:txBody>
        </p:sp>
      </p:grpSp>
      <p:grpSp>
        <p:nvGrpSpPr>
          <p:cNvPr id="32" name="íś1îḍè">
            <a:extLst>
              <a:ext uri="{FF2B5EF4-FFF2-40B4-BE49-F238E27FC236}">
                <a16:creationId xmlns:a16="http://schemas.microsoft.com/office/drawing/2014/main" id="{AB993C18-AEFD-43D0-85E3-065408E372A6}"/>
              </a:ext>
            </a:extLst>
          </p:cNvPr>
          <p:cNvGrpSpPr/>
          <p:nvPr/>
        </p:nvGrpSpPr>
        <p:grpSpPr>
          <a:xfrm flipH="1">
            <a:off x="3618709" y="3267579"/>
            <a:ext cx="322842" cy="322842"/>
            <a:chOff x="7950200" y="165100"/>
            <a:chExt cx="444500" cy="444500"/>
          </a:xfrm>
          <a:solidFill>
            <a:schemeClr val="accent1">
              <a:lumMod val="60000"/>
              <a:lumOff val="40000"/>
            </a:schemeClr>
          </a:solidFill>
        </p:grpSpPr>
        <p:sp>
          <p:nvSpPr>
            <p:cNvPr id="33" name="i$1íḑè">
              <a:extLst>
                <a:ext uri="{FF2B5EF4-FFF2-40B4-BE49-F238E27FC236}">
                  <a16:creationId xmlns:a16="http://schemas.microsoft.com/office/drawing/2014/main" id="{B56D1ECF-6B71-4388-98D1-8699A19396E8}"/>
                </a:ext>
              </a:extLst>
            </p:cNvPr>
            <p:cNvSpPr/>
            <p:nvPr/>
          </p:nvSpPr>
          <p:spPr>
            <a:xfrm>
              <a:off x="7950200" y="165100"/>
              <a:ext cx="444500" cy="444500"/>
            </a:xfrm>
            <a:prstGeom prst="ellipse">
              <a:avLst/>
            </a:prstGeom>
            <a:grp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p>
              <a:pPr algn="r" defTabSz="914377"/>
              <a:endParaRPr altLang="en-US" b="1" lang="zh-CN" sz="1400">
                <a:latin charset="-122" panose="020b0503020204020204" pitchFamily="34" typeface="微软雅黑"/>
                <a:ea charset="-122" panose="020b0503020204020204" pitchFamily="34" typeface="微软雅黑"/>
                <a:cs charset="0" typeface="Open Sans"/>
              </a:endParaRPr>
            </a:p>
          </p:txBody>
        </p:sp>
        <p:sp>
          <p:nvSpPr>
            <p:cNvPr id="34" name="íṥļíde">
              <a:extLst>
                <a:ext uri="{FF2B5EF4-FFF2-40B4-BE49-F238E27FC236}">
                  <a16:creationId xmlns:a16="http://schemas.microsoft.com/office/drawing/2014/main" id="{C68F3D93-A63E-4782-A801-32DE9FC1DA6F}"/>
                </a:ext>
              </a:extLst>
            </p:cNvPr>
            <p:cNvSpPr/>
            <p:nvPr/>
          </p:nvSpPr>
          <p:spPr>
            <a:xfrm>
              <a:off x="8070850" y="285750"/>
              <a:ext cx="203200" cy="203200"/>
            </a:xfrm>
            <a:prstGeom prst="chevron">
              <a:avLst/>
            </a:prstGeom>
            <a:grp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p>
              <a:pPr algn="r" defTabSz="914377"/>
              <a:endParaRPr altLang="en-US" b="1" lang="zh-CN" sz="1400">
                <a:latin charset="-122" panose="020b0503020204020204" pitchFamily="34" typeface="微软雅黑"/>
                <a:ea charset="-122" panose="020b0503020204020204" pitchFamily="34" typeface="微软雅黑"/>
                <a:cs charset="0" typeface="Open Sans"/>
              </a:endParaRPr>
            </a:p>
          </p:txBody>
        </p:sp>
      </p:grpSp>
      <p:grpSp>
        <p:nvGrpSpPr>
          <p:cNvPr id="35" name="ïşļíḓe">
            <a:extLst>
              <a:ext uri="{FF2B5EF4-FFF2-40B4-BE49-F238E27FC236}">
                <a16:creationId xmlns:a16="http://schemas.microsoft.com/office/drawing/2014/main" id="{1AAAE612-7BED-4E83-9ACC-9DEBC7D2B39F}"/>
              </a:ext>
            </a:extLst>
          </p:cNvPr>
          <p:cNvGrpSpPr/>
          <p:nvPr/>
        </p:nvGrpSpPr>
        <p:grpSpPr>
          <a:xfrm flipH="1" rot="16200000">
            <a:off x="1788196" y="4277571"/>
            <a:ext cx="322842" cy="322842"/>
            <a:chOff x="7950200" y="165100"/>
            <a:chExt cx="444500" cy="444500"/>
          </a:xfrm>
          <a:solidFill>
            <a:schemeClr val="accent1">
              <a:lumMod val="60000"/>
              <a:lumOff val="40000"/>
            </a:schemeClr>
          </a:solidFill>
        </p:grpSpPr>
        <p:sp>
          <p:nvSpPr>
            <p:cNvPr id="36" name="iṩḻíďê">
              <a:extLst>
                <a:ext uri="{FF2B5EF4-FFF2-40B4-BE49-F238E27FC236}">
                  <a16:creationId xmlns:a16="http://schemas.microsoft.com/office/drawing/2014/main" id="{73BE8CBF-19A9-45E4-9DD3-D0414882D5C0}"/>
                </a:ext>
              </a:extLst>
            </p:cNvPr>
            <p:cNvSpPr/>
            <p:nvPr/>
          </p:nvSpPr>
          <p:spPr>
            <a:xfrm>
              <a:off x="7950200" y="165100"/>
              <a:ext cx="444500" cy="444500"/>
            </a:xfrm>
            <a:prstGeom prst="ellipse">
              <a:avLst/>
            </a:prstGeom>
            <a:grp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p>
              <a:pPr algn="r" defTabSz="914377"/>
              <a:endParaRPr altLang="en-US" b="1" lang="zh-CN" sz="1400">
                <a:latin charset="-122" panose="020b0503020204020204" pitchFamily="34" typeface="微软雅黑"/>
                <a:ea charset="-122" panose="020b0503020204020204" pitchFamily="34" typeface="微软雅黑"/>
                <a:cs charset="0" typeface="Open Sans"/>
              </a:endParaRPr>
            </a:p>
          </p:txBody>
        </p:sp>
        <p:sp>
          <p:nvSpPr>
            <p:cNvPr id="37" name="íṥ1ïḍè">
              <a:extLst>
                <a:ext uri="{FF2B5EF4-FFF2-40B4-BE49-F238E27FC236}">
                  <a16:creationId xmlns:a16="http://schemas.microsoft.com/office/drawing/2014/main" id="{1DDF40E9-CC50-4C54-8F85-99FDE9101F1F}"/>
                </a:ext>
              </a:extLst>
            </p:cNvPr>
            <p:cNvSpPr/>
            <p:nvPr/>
          </p:nvSpPr>
          <p:spPr>
            <a:xfrm>
              <a:off x="8070850" y="285750"/>
              <a:ext cx="203200" cy="203200"/>
            </a:xfrm>
            <a:prstGeom prst="chevron">
              <a:avLst/>
            </a:prstGeom>
            <a:grp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p>
              <a:pPr algn="r" defTabSz="914377"/>
              <a:endParaRPr altLang="en-US" b="1" lang="zh-CN" sz="1400">
                <a:latin charset="-122" panose="020b0503020204020204" pitchFamily="34" typeface="微软雅黑"/>
                <a:ea charset="-122" panose="020b0503020204020204" pitchFamily="34" typeface="微软雅黑"/>
                <a:cs charset="0" typeface="Open Sans"/>
              </a:endParaRPr>
            </a:p>
          </p:txBody>
        </p:sp>
      </p:grpSp>
      <p:sp>
        <p:nvSpPr>
          <p:cNvPr id="39" name="文本框 38">
            <a:extLst>
              <a:ext uri="{FF2B5EF4-FFF2-40B4-BE49-F238E27FC236}">
                <a16:creationId xmlns:a16="http://schemas.microsoft.com/office/drawing/2014/main" id="{D340E0F8-BCC6-4C45-B84B-4B14E02EDBA9}"/>
              </a:ext>
            </a:extLst>
          </p:cNvPr>
          <p:cNvSpPr txBox="1"/>
          <p:nvPr/>
        </p:nvSpPr>
        <p:spPr>
          <a:xfrm>
            <a:off x="2960861" y="5025373"/>
            <a:ext cx="2081720" cy="335280"/>
          </a:xfrm>
          <a:prstGeom prst="rect">
            <a:avLst/>
          </a:prstGeom>
          <a:noFill/>
        </p:spPr>
        <p:txBody>
          <a:bodyPr rtlCol="0" wrap="square">
            <a:spAutoFit/>
          </a:bodyPr>
          <a:lstStyle/>
          <a:p>
            <a:r>
              <a:rPr altLang="en-US" b="1" lang="zh-CN" sz="1600">
                <a:latin charset="-122" panose="020b0503020204020204" pitchFamily="34" typeface="微软雅黑"/>
                <a:ea charset="-122" panose="020b0503020204020204" pitchFamily="34" typeface="微软雅黑"/>
                <a:cs charset="0" panose="020b0702040204020203" pitchFamily="34" typeface="Segoe UI Semibold"/>
              </a:rPr>
              <a:t>在此添加标题</a:t>
            </a:r>
          </a:p>
        </p:txBody>
      </p:sp>
      <p:sp>
        <p:nvSpPr>
          <p:cNvPr id="40" name="文本框 39">
            <a:extLst>
              <a:ext uri="{FF2B5EF4-FFF2-40B4-BE49-F238E27FC236}">
                <a16:creationId xmlns:a16="http://schemas.microsoft.com/office/drawing/2014/main" id="{A2D18181-7773-40F8-8F1D-D69CC6177EED}"/>
              </a:ext>
            </a:extLst>
          </p:cNvPr>
          <p:cNvSpPr txBox="1"/>
          <p:nvPr/>
        </p:nvSpPr>
        <p:spPr>
          <a:xfrm>
            <a:off x="2960862" y="5328273"/>
            <a:ext cx="2154075" cy="715518"/>
          </a:xfrm>
          <a:prstGeom prst="rect">
            <a:avLst/>
          </a:prstGeom>
          <a:noFill/>
        </p:spPr>
        <p:txBody>
          <a:bodyPr rtlCol="0" wrap="square">
            <a:spAutoFit/>
          </a:bodyPr>
          <a:lstStyle/>
          <a:p>
            <a:pPr>
              <a:lnSpc>
                <a:spcPct val="130000"/>
              </a:lnSpc>
            </a:pPr>
            <a:r>
              <a:rPr altLang="en-US" lang="zh-CN" sz="1050">
                <a:solidFill>
                  <a:schemeClr val="bg1">
                    <a:lumMod val="50000"/>
                  </a:schemeClr>
                </a:solidFill>
                <a:latin charset="-122" panose="020b0503020204020204" pitchFamily="34" typeface="微软雅黑"/>
                <a:ea charset="-122" panose="020b0503020204020204" pitchFamily="34" typeface="微软雅黑"/>
                <a:cs charset="0" panose="020b0502040204020203" pitchFamily="34" typeface="Segoe UI Light"/>
              </a:rPr>
              <a:t>单击添加详细文字说明，或复制文本黏贴自此右键只保留文字单击添加详细文字说明</a:t>
            </a:r>
          </a:p>
        </p:txBody>
      </p:sp>
      <p:sp>
        <p:nvSpPr>
          <p:cNvPr id="41" name="文本框 40">
            <a:extLst>
              <a:ext uri="{FF2B5EF4-FFF2-40B4-BE49-F238E27FC236}">
                <a16:creationId xmlns:a16="http://schemas.microsoft.com/office/drawing/2014/main" id="{41D435AE-F113-41E6-8216-B49C3CC25C32}"/>
              </a:ext>
            </a:extLst>
          </p:cNvPr>
          <p:cNvSpPr txBox="1"/>
          <p:nvPr/>
        </p:nvSpPr>
        <p:spPr>
          <a:xfrm>
            <a:off x="1698390" y="1550146"/>
            <a:ext cx="2081720" cy="335280"/>
          </a:xfrm>
          <a:prstGeom prst="rect">
            <a:avLst/>
          </a:prstGeom>
          <a:noFill/>
        </p:spPr>
        <p:txBody>
          <a:bodyPr rtlCol="0" wrap="square">
            <a:spAutoFit/>
          </a:bodyPr>
          <a:lstStyle/>
          <a:p>
            <a:r>
              <a:rPr altLang="en-US" b="1" lang="zh-CN" sz="1600">
                <a:latin charset="-122" panose="020b0503020204020204" pitchFamily="34" typeface="微软雅黑"/>
                <a:ea charset="-122" panose="020b0503020204020204" pitchFamily="34" typeface="微软雅黑"/>
                <a:cs charset="0" panose="020b0702040204020203" pitchFamily="34" typeface="Segoe UI Semibold"/>
              </a:rPr>
              <a:t>在此添加标题</a:t>
            </a:r>
          </a:p>
        </p:txBody>
      </p:sp>
      <p:sp>
        <p:nvSpPr>
          <p:cNvPr id="42" name="文本框 41">
            <a:extLst>
              <a:ext uri="{FF2B5EF4-FFF2-40B4-BE49-F238E27FC236}">
                <a16:creationId xmlns:a16="http://schemas.microsoft.com/office/drawing/2014/main" id="{70CCA06D-3E8E-4929-9DA2-1DE82ACEA88E}"/>
              </a:ext>
            </a:extLst>
          </p:cNvPr>
          <p:cNvSpPr txBox="1"/>
          <p:nvPr/>
        </p:nvSpPr>
        <p:spPr>
          <a:xfrm>
            <a:off x="1698391" y="1853045"/>
            <a:ext cx="2154075" cy="715518"/>
          </a:xfrm>
          <a:prstGeom prst="rect">
            <a:avLst/>
          </a:prstGeom>
          <a:noFill/>
        </p:spPr>
        <p:txBody>
          <a:bodyPr rtlCol="0" wrap="square">
            <a:spAutoFit/>
          </a:bodyPr>
          <a:lstStyle/>
          <a:p>
            <a:pPr>
              <a:lnSpc>
                <a:spcPct val="130000"/>
              </a:lnSpc>
            </a:pPr>
            <a:r>
              <a:rPr altLang="en-US" lang="zh-CN" sz="1050">
                <a:solidFill>
                  <a:schemeClr val="bg1">
                    <a:lumMod val="50000"/>
                  </a:schemeClr>
                </a:solidFill>
                <a:latin charset="-122" panose="020b0503020204020204" pitchFamily="34" typeface="微软雅黑"/>
                <a:ea charset="-122" panose="020b0503020204020204" pitchFamily="34" typeface="微软雅黑"/>
                <a:cs charset="0" panose="020b0502040204020203" pitchFamily="34" typeface="Segoe UI Light"/>
              </a:rPr>
              <a:t>单击添加详细文字说明，或复制文本黏贴自此右键只保留文字单击添加详细文字说明</a:t>
            </a:r>
          </a:p>
        </p:txBody>
      </p:sp>
      <p:sp>
        <p:nvSpPr>
          <p:cNvPr id="43" name="文本框 42">
            <a:extLst>
              <a:ext uri="{FF2B5EF4-FFF2-40B4-BE49-F238E27FC236}">
                <a16:creationId xmlns:a16="http://schemas.microsoft.com/office/drawing/2014/main" id="{1CCC9C1E-D759-4B23-9EE2-E9E433FA3236}"/>
              </a:ext>
            </a:extLst>
          </p:cNvPr>
          <p:cNvSpPr txBox="1"/>
          <p:nvPr/>
        </p:nvSpPr>
        <p:spPr>
          <a:xfrm>
            <a:off x="5349962" y="1550146"/>
            <a:ext cx="2081720" cy="335280"/>
          </a:xfrm>
          <a:prstGeom prst="rect">
            <a:avLst/>
          </a:prstGeom>
          <a:noFill/>
        </p:spPr>
        <p:txBody>
          <a:bodyPr rtlCol="0" wrap="square">
            <a:spAutoFit/>
          </a:bodyPr>
          <a:lstStyle/>
          <a:p>
            <a:r>
              <a:rPr altLang="en-US" b="1" lang="zh-CN" sz="1600">
                <a:latin charset="-122" panose="020b0503020204020204" pitchFamily="34" typeface="微软雅黑"/>
                <a:ea charset="-122" panose="020b0503020204020204" pitchFamily="34" typeface="微软雅黑"/>
                <a:cs charset="0" panose="020b0702040204020203" pitchFamily="34" typeface="Segoe UI Semibold"/>
              </a:rPr>
              <a:t>在此添加标题</a:t>
            </a:r>
          </a:p>
        </p:txBody>
      </p:sp>
      <p:sp>
        <p:nvSpPr>
          <p:cNvPr id="44" name="文本框 43">
            <a:extLst>
              <a:ext uri="{FF2B5EF4-FFF2-40B4-BE49-F238E27FC236}">
                <a16:creationId xmlns:a16="http://schemas.microsoft.com/office/drawing/2014/main" id="{B0BB8CCE-FFE5-489A-AB07-4BEEEC9501B9}"/>
              </a:ext>
            </a:extLst>
          </p:cNvPr>
          <p:cNvSpPr txBox="1"/>
          <p:nvPr/>
        </p:nvSpPr>
        <p:spPr>
          <a:xfrm>
            <a:off x="5349962" y="1853045"/>
            <a:ext cx="2154075" cy="715518"/>
          </a:xfrm>
          <a:prstGeom prst="rect">
            <a:avLst/>
          </a:prstGeom>
          <a:noFill/>
        </p:spPr>
        <p:txBody>
          <a:bodyPr rtlCol="0" wrap="square">
            <a:spAutoFit/>
          </a:bodyPr>
          <a:lstStyle/>
          <a:p>
            <a:pPr>
              <a:lnSpc>
                <a:spcPct val="130000"/>
              </a:lnSpc>
            </a:pPr>
            <a:r>
              <a:rPr altLang="en-US" lang="zh-CN" sz="1050">
                <a:solidFill>
                  <a:schemeClr val="bg1">
                    <a:lumMod val="50000"/>
                  </a:schemeClr>
                </a:solidFill>
                <a:latin charset="-122" panose="020b0503020204020204" pitchFamily="34" typeface="微软雅黑"/>
                <a:ea charset="-122" panose="020b0503020204020204" pitchFamily="34" typeface="微软雅黑"/>
                <a:cs charset="0" panose="020b0502040204020203" pitchFamily="34" typeface="Segoe UI Light"/>
              </a:rPr>
              <a:t>单击添加详细文字说明，或复制文本黏贴自此右键只保留文字单击添加详细文字说明</a:t>
            </a:r>
          </a:p>
        </p:txBody>
      </p:sp>
      <p:sp>
        <p:nvSpPr>
          <p:cNvPr id="45" name="文本框 44">
            <a:extLst>
              <a:ext uri="{FF2B5EF4-FFF2-40B4-BE49-F238E27FC236}">
                <a16:creationId xmlns:a16="http://schemas.microsoft.com/office/drawing/2014/main" id="{3AAB2D1B-5876-4F66-A3AA-76BC43C20445}"/>
              </a:ext>
            </a:extLst>
          </p:cNvPr>
          <p:cNvSpPr txBox="1"/>
          <p:nvPr/>
        </p:nvSpPr>
        <p:spPr>
          <a:xfrm>
            <a:off x="6796069" y="4288348"/>
            <a:ext cx="2081720" cy="335280"/>
          </a:xfrm>
          <a:prstGeom prst="rect">
            <a:avLst/>
          </a:prstGeom>
          <a:noFill/>
        </p:spPr>
        <p:txBody>
          <a:bodyPr rtlCol="0" wrap="square">
            <a:spAutoFit/>
          </a:bodyPr>
          <a:lstStyle/>
          <a:p>
            <a:r>
              <a:rPr altLang="en-US" b="1" lang="zh-CN" sz="1600">
                <a:latin charset="-122" panose="020b0503020204020204" pitchFamily="34" typeface="微软雅黑"/>
                <a:ea charset="-122" panose="020b0503020204020204" pitchFamily="34" typeface="微软雅黑"/>
                <a:cs charset="0" panose="020b0702040204020203" pitchFamily="34" typeface="Segoe UI Semibold"/>
              </a:rPr>
              <a:t>在此添加标题</a:t>
            </a:r>
          </a:p>
        </p:txBody>
      </p:sp>
      <p:sp>
        <p:nvSpPr>
          <p:cNvPr id="46" name="文本框 45">
            <a:extLst>
              <a:ext uri="{FF2B5EF4-FFF2-40B4-BE49-F238E27FC236}">
                <a16:creationId xmlns:a16="http://schemas.microsoft.com/office/drawing/2014/main" id="{6B1B64AD-EC34-4E3E-A898-7D2E8C1DD289}"/>
              </a:ext>
            </a:extLst>
          </p:cNvPr>
          <p:cNvSpPr txBox="1"/>
          <p:nvPr/>
        </p:nvSpPr>
        <p:spPr>
          <a:xfrm>
            <a:off x="6796069" y="4591246"/>
            <a:ext cx="2154075" cy="715518"/>
          </a:xfrm>
          <a:prstGeom prst="rect">
            <a:avLst/>
          </a:prstGeom>
          <a:noFill/>
        </p:spPr>
        <p:txBody>
          <a:bodyPr rtlCol="0" wrap="square">
            <a:spAutoFit/>
          </a:bodyPr>
          <a:lstStyle/>
          <a:p>
            <a:pPr>
              <a:lnSpc>
                <a:spcPct val="130000"/>
              </a:lnSpc>
            </a:pPr>
            <a:r>
              <a:rPr altLang="en-US" lang="zh-CN" sz="1050">
                <a:solidFill>
                  <a:schemeClr val="bg1">
                    <a:lumMod val="50000"/>
                  </a:schemeClr>
                </a:solidFill>
                <a:latin charset="-122" panose="020b0503020204020204" pitchFamily="34" typeface="微软雅黑"/>
                <a:ea charset="-122" panose="020b0503020204020204" pitchFamily="34" typeface="微软雅黑"/>
                <a:cs charset="0" panose="020b0502040204020203" pitchFamily="34" typeface="Segoe UI Light"/>
              </a:rPr>
              <a:t>单击添加详细文字说明，或复制文本黏贴自此右键只保留文字单击添加详细文字说明</a:t>
            </a:r>
          </a:p>
        </p:txBody>
      </p:sp>
    </p:spTree>
    <p:extLst>
      <p:ext uri="{BB962C8B-B14F-4D97-AF65-F5344CB8AC3E}">
        <p14:creationId val="1910200287"/>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0-#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0-#ppt_w/2"/>
                                          </p:val>
                                        </p:tav>
                                        <p:tav tm="100000">
                                          <p:val>
                                            <p:strVal val="#ppt_x"/>
                                          </p:val>
                                        </p:tav>
                                      </p:tavLst>
                                    </p:anim>
                                    <p:anim calcmode="lin" valueType="num">
                                      <p:cBhvr additive="base">
                                        <p:cTn dur="1500" fill="hold" id="12"/>
                                        <p:tgtEl>
                                          <p:spTgt spid="3"/>
                                        </p:tgtEl>
                                        <p:attrNameLst>
                                          <p:attrName>ppt_y</p:attrName>
                                        </p:attrNameLst>
                                      </p:cBhvr>
                                      <p:tavLst>
                                        <p:tav tm="0">
                                          <p:val>
                                            <p:strVal val="#ppt_y"/>
                                          </p:val>
                                        </p:tav>
                                        <p:tav tm="100000">
                                          <p:val>
                                            <p:strVal val="#ppt_y"/>
                                          </p:val>
                                        </p:tav>
                                      </p:tavLst>
                                    </p:anim>
                                  </p:childTnLst>
                                </p:cTn>
                              </p:par>
                              <p:par>
                                <p:cTn decel="100000" fill="hold" id="13" nodeType="withEffect" presetClass="entr" presetID="2" presetSubtype="2">
                                  <p:stCondLst>
                                    <p:cond delay="0"/>
                                  </p:stCondLst>
                                  <p:childTnLst>
                                    <p:set>
                                      <p:cBhvr>
                                        <p:cTn dur="1" fill="hold" id="14">
                                          <p:stCondLst>
                                            <p:cond delay="0"/>
                                          </p:stCondLst>
                                        </p:cTn>
                                        <p:tgtEl>
                                          <p:spTgt spid="5"/>
                                        </p:tgtEl>
                                        <p:attrNameLst>
                                          <p:attrName>style.visibility</p:attrName>
                                        </p:attrNameLst>
                                      </p:cBhvr>
                                      <p:to>
                                        <p:strVal val="visible"/>
                                      </p:to>
                                    </p:set>
                                    <p:anim calcmode="lin" valueType="num">
                                      <p:cBhvr additive="base">
                                        <p:cTn dur="1500" fill="hold" id="15"/>
                                        <p:tgtEl>
                                          <p:spTgt spid="5"/>
                                        </p:tgtEl>
                                        <p:attrNameLst>
                                          <p:attrName>ppt_x</p:attrName>
                                        </p:attrNameLst>
                                      </p:cBhvr>
                                      <p:tavLst>
                                        <p:tav tm="0">
                                          <p:val>
                                            <p:strVal val="1+#ppt_w/2"/>
                                          </p:val>
                                        </p:tav>
                                        <p:tav tm="100000">
                                          <p:val>
                                            <p:strVal val="#ppt_x"/>
                                          </p:val>
                                        </p:tav>
                                      </p:tavLst>
                                    </p:anim>
                                    <p:anim calcmode="lin" valueType="num">
                                      <p:cBhvr additive="base">
                                        <p:cTn dur="1500" fill="hold" id="16"/>
                                        <p:tgtEl>
                                          <p:spTgt spid="5"/>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500"/>
                            </p:stCondLst>
                            <p:childTnLst>
                              <p:par>
                                <p:cTn fill="hold" id="18" nodeType="afterEffect" presetClass="entr" presetID="2" presetSubtype="8">
                                  <p:stCondLst>
                                    <p:cond delay="0"/>
                                  </p:stCondLst>
                                  <p:childTnLst>
                                    <p:set>
                                      <p:cBhvr>
                                        <p:cTn dur="1" fill="hold" id="19">
                                          <p:stCondLst>
                                            <p:cond delay="0"/>
                                          </p:stCondLst>
                                        </p:cTn>
                                        <p:tgtEl>
                                          <p:spTgt spid="4"/>
                                        </p:tgtEl>
                                        <p:attrNameLst>
                                          <p:attrName>style.visibility</p:attrName>
                                        </p:attrNameLst>
                                      </p:cBhvr>
                                      <p:to>
                                        <p:strVal val="visible"/>
                                      </p:to>
                                    </p:set>
                                    <p:anim calcmode="lin" valueType="num">
                                      <p:cBhvr additive="base">
                                        <p:cTn dur="1000" fill="hold" id="20"/>
                                        <p:tgtEl>
                                          <p:spTgt spid="4"/>
                                        </p:tgtEl>
                                        <p:attrNameLst>
                                          <p:attrName>ppt_x</p:attrName>
                                        </p:attrNameLst>
                                      </p:cBhvr>
                                      <p:tavLst>
                                        <p:tav tm="0">
                                          <p:val>
                                            <p:strVal val="0-#ppt_w/2"/>
                                          </p:val>
                                        </p:tav>
                                        <p:tav tm="100000">
                                          <p:val>
                                            <p:strVal val="#ppt_x"/>
                                          </p:val>
                                        </p:tav>
                                      </p:tavLst>
                                    </p:anim>
                                    <p:anim calcmode="lin" valueType="num">
                                      <p:cBhvr additive="base">
                                        <p:cTn dur="1000" fill="hold" id="21"/>
                                        <p:tgtEl>
                                          <p:spTgt spid="4"/>
                                        </p:tgtEl>
                                        <p:attrNameLst>
                                          <p:attrName>ppt_y</p:attrName>
                                        </p:attrNameLst>
                                      </p:cBhvr>
                                      <p:tavLst>
                                        <p:tav tm="0">
                                          <p:val>
                                            <p:strVal val="#ppt_y"/>
                                          </p:val>
                                        </p:tav>
                                        <p:tav tm="100000">
                                          <p:val>
                                            <p:strVal val="#ppt_y"/>
                                          </p:val>
                                        </p:tav>
                                      </p:tavLst>
                                    </p:anim>
                                  </p:childTnLst>
                                </p:cTn>
                              </p:par>
                              <p:par>
                                <p:cTn fill="hold" id="22" nodeType="withEffect" presetClass="entr" presetID="2" presetSubtype="8">
                                  <p:stCondLst>
                                    <p:cond delay="0"/>
                                  </p:stCondLst>
                                  <p:childTnLst>
                                    <p:set>
                                      <p:cBhvr>
                                        <p:cTn dur="1" fill="hold" id="23">
                                          <p:stCondLst>
                                            <p:cond delay="0"/>
                                          </p:stCondLst>
                                        </p:cTn>
                                        <p:tgtEl>
                                          <p:spTgt spid="15"/>
                                        </p:tgtEl>
                                        <p:attrNameLst>
                                          <p:attrName>style.visibility</p:attrName>
                                        </p:attrNameLst>
                                      </p:cBhvr>
                                      <p:to>
                                        <p:strVal val="visible"/>
                                      </p:to>
                                    </p:set>
                                    <p:anim calcmode="lin" valueType="num">
                                      <p:cBhvr additive="base">
                                        <p:cTn dur="1000" fill="hold" id="24"/>
                                        <p:tgtEl>
                                          <p:spTgt spid="15"/>
                                        </p:tgtEl>
                                        <p:attrNameLst>
                                          <p:attrName>ppt_x</p:attrName>
                                        </p:attrNameLst>
                                      </p:cBhvr>
                                      <p:tavLst>
                                        <p:tav tm="0">
                                          <p:val>
                                            <p:strVal val="0-#ppt_w/2"/>
                                          </p:val>
                                        </p:tav>
                                        <p:tav tm="100000">
                                          <p:val>
                                            <p:strVal val="#ppt_x"/>
                                          </p:val>
                                        </p:tav>
                                      </p:tavLst>
                                    </p:anim>
                                    <p:anim calcmode="lin" valueType="num">
                                      <p:cBhvr additive="base">
                                        <p:cTn dur="1000" fill="hold" id="25"/>
                                        <p:tgtEl>
                                          <p:spTgt spid="15"/>
                                        </p:tgtEl>
                                        <p:attrNameLst>
                                          <p:attrName>ppt_y</p:attrName>
                                        </p:attrNameLst>
                                      </p:cBhvr>
                                      <p:tavLst>
                                        <p:tav tm="0">
                                          <p:val>
                                            <p:strVal val="#ppt_y"/>
                                          </p:val>
                                        </p:tav>
                                        <p:tav tm="100000">
                                          <p:val>
                                            <p:strVal val="#ppt_y"/>
                                          </p:val>
                                        </p:tav>
                                      </p:tavLst>
                                    </p:anim>
                                  </p:childTnLst>
                                </p:cTn>
                              </p:par>
                              <p:par>
                                <p:cTn fill="hold" id="26" nodeType="withEffect" presetClass="entr" presetID="2" presetSubtype="8">
                                  <p:stCondLst>
                                    <p:cond delay="0"/>
                                  </p:stCondLst>
                                  <p:childTnLst>
                                    <p:set>
                                      <p:cBhvr>
                                        <p:cTn dur="1" fill="hold" id="27">
                                          <p:stCondLst>
                                            <p:cond delay="0"/>
                                          </p:stCondLst>
                                        </p:cTn>
                                        <p:tgtEl>
                                          <p:spTgt spid="16"/>
                                        </p:tgtEl>
                                        <p:attrNameLst>
                                          <p:attrName>style.visibility</p:attrName>
                                        </p:attrNameLst>
                                      </p:cBhvr>
                                      <p:to>
                                        <p:strVal val="visible"/>
                                      </p:to>
                                    </p:set>
                                    <p:anim calcmode="lin" valueType="num">
                                      <p:cBhvr additive="base">
                                        <p:cTn dur="1000" fill="hold" id="28"/>
                                        <p:tgtEl>
                                          <p:spTgt spid="16"/>
                                        </p:tgtEl>
                                        <p:attrNameLst>
                                          <p:attrName>ppt_x</p:attrName>
                                        </p:attrNameLst>
                                      </p:cBhvr>
                                      <p:tavLst>
                                        <p:tav tm="0">
                                          <p:val>
                                            <p:strVal val="0-#ppt_w/2"/>
                                          </p:val>
                                        </p:tav>
                                        <p:tav tm="100000">
                                          <p:val>
                                            <p:strVal val="#ppt_x"/>
                                          </p:val>
                                        </p:tav>
                                      </p:tavLst>
                                    </p:anim>
                                    <p:anim calcmode="lin" valueType="num">
                                      <p:cBhvr additive="base">
                                        <p:cTn dur="1000" fill="hold" id="29"/>
                                        <p:tgtEl>
                                          <p:spTgt spid="16"/>
                                        </p:tgtEl>
                                        <p:attrNameLst>
                                          <p:attrName>ppt_y</p:attrName>
                                        </p:attrNameLst>
                                      </p:cBhvr>
                                      <p:tavLst>
                                        <p:tav tm="0">
                                          <p:val>
                                            <p:strVal val="#ppt_y"/>
                                          </p:val>
                                        </p:tav>
                                        <p:tav tm="100000">
                                          <p:val>
                                            <p:strVal val="#ppt_y"/>
                                          </p:val>
                                        </p:tav>
                                      </p:tavLst>
                                    </p:anim>
                                  </p:childTnLst>
                                </p:cTn>
                              </p:par>
                              <p:par>
                                <p:cTn fill="hold" id="30" nodeType="withEffect" presetClass="entr" presetID="2" presetSubtype="8">
                                  <p:stCondLst>
                                    <p:cond delay="0"/>
                                  </p:stCondLst>
                                  <p:childTnLst>
                                    <p:set>
                                      <p:cBhvr>
                                        <p:cTn dur="1" fill="hold" id="31">
                                          <p:stCondLst>
                                            <p:cond delay="0"/>
                                          </p:stCondLst>
                                        </p:cTn>
                                        <p:tgtEl>
                                          <p:spTgt spid="19"/>
                                        </p:tgtEl>
                                        <p:attrNameLst>
                                          <p:attrName>style.visibility</p:attrName>
                                        </p:attrNameLst>
                                      </p:cBhvr>
                                      <p:to>
                                        <p:strVal val="visible"/>
                                      </p:to>
                                    </p:set>
                                    <p:anim calcmode="lin" valueType="num">
                                      <p:cBhvr additive="base">
                                        <p:cTn dur="1000" fill="hold" id="32"/>
                                        <p:tgtEl>
                                          <p:spTgt spid="19"/>
                                        </p:tgtEl>
                                        <p:attrNameLst>
                                          <p:attrName>ppt_x</p:attrName>
                                        </p:attrNameLst>
                                      </p:cBhvr>
                                      <p:tavLst>
                                        <p:tav tm="0">
                                          <p:val>
                                            <p:strVal val="0-#ppt_w/2"/>
                                          </p:val>
                                        </p:tav>
                                        <p:tav tm="100000">
                                          <p:val>
                                            <p:strVal val="#ppt_x"/>
                                          </p:val>
                                        </p:tav>
                                      </p:tavLst>
                                    </p:anim>
                                    <p:anim calcmode="lin" valueType="num">
                                      <p:cBhvr additive="base">
                                        <p:cTn dur="1000" fill="hold" id="33"/>
                                        <p:tgtEl>
                                          <p:spTgt spid="19"/>
                                        </p:tgtEl>
                                        <p:attrNameLst>
                                          <p:attrName>ppt_y</p:attrName>
                                        </p:attrNameLst>
                                      </p:cBhvr>
                                      <p:tavLst>
                                        <p:tav tm="0">
                                          <p:val>
                                            <p:strVal val="#ppt_y"/>
                                          </p:val>
                                        </p:tav>
                                        <p:tav tm="100000">
                                          <p:val>
                                            <p:strVal val="#ppt_y"/>
                                          </p:val>
                                        </p:tav>
                                      </p:tavLst>
                                    </p:anim>
                                  </p:childTnLst>
                                </p:cTn>
                              </p:par>
                              <p:par>
                                <p:cTn fill="hold" grpId="0" id="34" nodeType="withEffect" presetClass="entr" presetID="2" presetSubtype="8">
                                  <p:stCondLst>
                                    <p:cond delay="0"/>
                                  </p:stCondLst>
                                  <p:childTnLst>
                                    <p:set>
                                      <p:cBhvr>
                                        <p:cTn dur="1" fill="hold" id="35">
                                          <p:stCondLst>
                                            <p:cond delay="0"/>
                                          </p:stCondLst>
                                        </p:cTn>
                                        <p:tgtEl>
                                          <p:spTgt spid="22"/>
                                        </p:tgtEl>
                                        <p:attrNameLst>
                                          <p:attrName>style.visibility</p:attrName>
                                        </p:attrNameLst>
                                      </p:cBhvr>
                                      <p:to>
                                        <p:strVal val="visible"/>
                                      </p:to>
                                    </p:set>
                                    <p:anim calcmode="lin" valueType="num">
                                      <p:cBhvr additive="base">
                                        <p:cTn dur="1000" fill="hold" id="36"/>
                                        <p:tgtEl>
                                          <p:spTgt spid="22"/>
                                        </p:tgtEl>
                                        <p:attrNameLst>
                                          <p:attrName>ppt_x</p:attrName>
                                        </p:attrNameLst>
                                      </p:cBhvr>
                                      <p:tavLst>
                                        <p:tav tm="0">
                                          <p:val>
                                            <p:strVal val="0-#ppt_w/2"/>
                                          </p:val>
                                        </p:tav>
                                        <p:tav tm="100000">
                                          <p:val>
                                            <p:strVal val="#ppt_x"/>
                                          </p:val>
                                        </p:tav>
                                      </p:tavLst>
                                    </p:anim>
                                    <p:anim calcmode="lin" valueType="num">
                                      <p:cBhvr additive="base">
                                        <p:cTn dur="1000" fill="hold" id="37"/>
                                        <p:tgtEl>
                                          <p:spTgt spid="22"/>
                                        </p:tgtEl>
                                        <p:attrNameLst>
                                          <p:attrName>ppt_y</p:attrName>
                                        </p:attrNameLst>
                                      </p:cBhvr>
                                      <p:tavLst>
                                        <p:tav tm="0">
                                          <p:val>
                                            <p:strVal val="#ppt_y"/>
                                          </p:val>
                                        </p:tav>
                                        <p:tav tm="100000">
                                          <p:val>
                                            <p:strVal val="#ppt_y"/>
                                          </p:val>
                                        </p:tav>
                                      </p:tavLst>
                                    </p:anim>
                                  </p:childTnLst>
                                </p:cTn>
                              </p:par>
                              <p:par>
                                <p:cTn fill="hold" id="38" nodeType="withEffect" presetClass="entr" presetID="2" presetSubtype="8">
                                  <p:stCondLst>
                                    <p:cond delay="0"/>
                                  </p:stCondLst>
                                  <p:childTnLst>
                                    <p:set>
                                      <p:cBhvr>
                                        <p:cTn dur="1" fill="hold" id="39">
                                          <p:stCondLst>
                                            <p:cond delay="0"/>
                                          </p:stCondLst>
                                        </p:cTn>
                                        <p:tgtEl>
                                          <p:spTgt spid="26"/>
                                        </p:tgtEl>
                                        <p:attrNameLst>
                                          <p:attrName>style.visibility</p:attrName>
                                        </p:attrNameLst>
                                      </p:cBhvr>
                                      <p:to>
                                        <p:strVal val="visible"/>
                                      </p:to>
                                    </p:set>
                                    <p:anim calcmode="lin" valueType="num">
                                      <p:cBhvr additive="base">
                                        <p:cTn dur="1000" fill="hold" id="40"/>
                                        <p:tgtEl>
                                          <p:spTgt spid="26"/>
                                        </p:tgtEl>
                                        <p:attrNameLst>
                                          <p:attrName>ppt_x</p:attrName>
                                        </p:attrNameLst>
                                      </p:cBhvr>
                                      <p:tavLst>
                                        <p:tav tm="0">
                                          <p:val>
                                            <p:strVal val="0-#ppt_w/2"/>
                                          </p:val>
                                        </p:tav>
                                        <p:tav tm="100000">
                                          <p:val>
                                            <p:strVal val="#ppt_x"/>
                                          </p:val>
                                        </p:tav>
                                      </p:tavLst>
                                    </p:anim>
                                    <p:anim calcmode="lin" valueType="num">
                                      <p:cBhvr additive="base">
                                        <p:cTn dur="1000" fill="hold" id="41"/>
                                        <p:tgtEl>
                                          <p:spTgt spid="26"/>
                                        </p:tgtEl>
                                        <p:attrNameLst>
                                          <p:attrName>ppt_y</p:attrName>
                                        </p:attrNameLst>
                                      </p:cBhvr>
                                      <p:tavLst>
                                        <p:tav tm="0">
                                          <p:val>
                                            <p:strVal val="#ppt_y"/>
                                          </p:val>
                                        </p:tav>
                                        <p:tav tm="100000">
                                          <p:val>
                                            <p:strVal val="#ppt_y"/>
                                          </p:val>
                                        </p:tav>
                                      </p:tavLst>
                                    </p:anim>
                                  </p:childTnLst>
                                </p:cTn>
                              </p:par>
                              <p:par>
                                <p:cTn fill="hold" id="42" nodeType="withEffect" presetClass="entr" presetID="2" presetSubtype="8">
                                  <p:stCondLst>
                                    <p:cond delay="0"/>
                                  </p:stCondLst>
                                  <p:childTnLst>
                                    <p:set>
                                      <p:cBhvr>
                                        <p:cTn dur="1" fill="hold" id="43">
                                          <p:stCondLst>
                                            <p:cond delay="0"/>
                                          </p:stCondLst>
                                        </p:cTn>
                                        <p:tgtEl>
                                          <p:spTgt spid="29"/>
                                        </p:tgtEl>
                                        <p:attrNameLst>
                                          <p:attrName>style.visibility</p:attrName>
                                        </p:attrNameLst>
                                      </p:cBhvr>
                                      <p:to>
                                        <p:strVal val="visible"/>
                                      </p:to>
                                    </p:set>
                                    <p:anim calcmode="lin" valueType="num">
                                      <p:cBhvr additive="base">
                                        <p:cTn dur="1000" fill="hold" id="44"/>
                                        <p:tgtEl>
                                          <p:spTgt spid="29"/>
                                        </p:tgtEl>
                                        <p:attrNameLst>
                                          <p:attrName>ppt_x</p:attrName>
                                        </p:attrNameLst>
                                      </p:cBhvr>
                                      <p:tavLst>
                                        <p:tav tm="0">
                                          <p:val>
                                            <p:strVal val="0-#ppt_w/2"/>
                                          </p:val>
                                        </p:tav>
                                        <p:tav tm="100000">
                                          <p:val>
                                            <p:strVal val="#ppt_x"/>
                                          </p:val>
                                        </p:tav>
                                      </p:tavLst>
                                    </p:anim>
                                    <p:anim calcmode="lin" valueType="num">
                                      <p:cBhvr additive="base">
                                        <p:cTn dur="1000" fill="hold" id="45"/>
                                        <p:tgtEl>
                                          <p:spTgt spid="29"/>
                                        </p:tgtEl>
                                        <p:attrNameLst>
                                          <p:attrName>ppt_y</p:attrName>
                                        </p:attrNameLst>
                                      </p:cBhvr>
                                      <p:tavLst>
                                        <p:tav tm="0">
                                          <p:val>
                                            <p:strVal val="#ppt_y"/>
                                          </p:val>
                                        </p:tav>
                                        <p:tav tm="100000">
                                          <p:val>
                                            <p:strVal val="#ppt_y"/>
                                          </p:val>
                                        </p:tav>
                                      </p:tavLst>
                                    </p:anim>
                                  </p:childTnLst>
                                </p:cTn>
                              </p:par>
                              <p:par>
                                <p:cTn fill="hold" id="46" nodeType="withEffect" presetClass="entr" presetID="2" presetSubtype="8">
                                  <p:stCondLst>
                                    <p:cond delay="0"/>
                                  </p:stCondLst>
                                  <p:childTnLst>
                                    <p:set>
                                      <p:cBhvr>
                                        <p:cTn dur="1" fill="hold" id="47">
                                          <p:stCondLst>
                                            <p:cond delay="0"/>
                                          </p:stCondLst>
                                        </p:cTn>
                                        <p:tgtEl>
                                          <p:spTgt spid="32"/>
                                        </p:tgtEl>
                                        <p:attrNameLst>
                                          <p:attrName>style.visibility</p:attrName>
                                        </p:attrNameLst>
                                      </p:cBhvr>
                                      <p:to>
                                        <p:strVal val="visible"/>
                                      </p:to>
                                    </p:set>
                                    <p:anim calcmode="lin" valueType="num">
                                      <p:cBhvr additive="base">
                                        <p:cTn dur="1000" fill="hold" id="48"/>
                                        <p:tgtEl>
                                          <p:spTgt spid="32"/>
                                        </p:tgtEl>
                                        <p:attrNameLst>
                                          <p:attrName>ppt_x</p:attrName>
                                        </p:attrNameLst>
                                      </p:cBhvr>
                                      <p:tavLst>
                                        <p:tav tm="0">
                                          <p:val>
                                            <p:strVal val="0-#ppt_w/2"/>
                                          </p:val>
                                        </p:tav>
                                        <p:tav tm="100000">
                                          <p:val>
                                            <p:strVal val="#ppt_x"/>
                                          </p:val>
                                        </p:tav>
                                      </p:tavLst>
                                    </p:anim>
                                    <p:anim calcmode="lin" valueType="num">
                                      <p:cBhvr additive="base">
                                        <p:cTn dur="1000" fill="hold" id="49"/>
                                        <p:tgtEl>
                                          <p:spTgt spid="32"/>
                                        </p:tgtEl>
                                        <p:attrNameLst>
                                          <p:attrName>ppt_y</p:attrName>
                                        </p:attrNameLst>
                                      </p:cBhvr>
                                      <p:tavLst>
                                        <p:tav tm="0">
                                          <p:val>
                                            <p:strVal val="#ppt_y"/>
                                          </p:val>
                                        </p:tav>
                                        <p:tav tm="100000">
                                          <p:val>
                                            <p:strVal val="#ppt_y"/>
                                          </p:val>
                                        </p:tav>
                                      </p:tavLst>
                                    </p:anim>
                                  </p:childTnLst>
                                </p:cTn>
                              </p:par>
                              <p:par>
                                <p:cTn fill="hold" id="50" nodeType="withEffect" presetClass="entr" presetID="2" presetSubtype="8">
                                  <p:stCondLst>
                                    <p:cond delay="0"/>
                                  </p:stCondLst>
                                  <p:childTnLst>
                                    <p:set>
                                      <p:cBhvr>
                                        <p:cTn dur="1" fill="hold" id="51">
                                          <p:stCondLst>
                                            <p:cond delay="0"/>
                                          </p:stCondLst>
                                        </p:cTn>
                                        <p:tgtEl>
                                          <p:spTgt spid="35"/>
                                        </p:tgtEl>
                                        <p:attrNameLst>
                                          <p:attrName>style.visibility</p:attrName>
                                        </p:attrNameLst>
                                      </p:cBhvr>
                                      <p:to>
                                        <p:strVal val="visible"/>
                                      </p:to>
                                    </p:set>
                                    <p:anim calcmode="lin" valueType="num">
                                      <p:cBhvr additive="base">
                                        <p:cTn dur="1000" fill="hold" id="52"/>
                                        <p:tgtEl>
                                          <p:spTgt spid="35"/>
                                        </p:tgtEl>
                                        <p:attrNameLst>
                                          <p:attrName>ppt_x</p:attrName>
                                        </p:attrNameLst>
                                      </p:cBhvr>
                                      <p:tavLst>
                                        <p:tav tm="0">
                                          <p:val>
                                            <p:strVal val="0-#ppt_w/2"/>
                                          </p:val>
                                        </p:tav>
                                        <p:tav tm="100000">
                                          <p:val>
                                            <p:strVal val="#ppt_x"/>
                                          </p:val>
                                        </p:tav>
                                      </p:tavLst>
                                    </p:anim>
                                    <p:anim calcmode="lin" valueType="num">
                                      <p:cBhvr additive="base">
                                        <p:cTn dur="1000" fill="hold" id="53"/>
                                        <p:tgtEl>
                                          <p:spTgt spid="35"/>
                                        </p:tgtEl>
                                        <p:attrNameLst>
                                          <p:attrName>ppt_y</p:attrName>
                                        </p:attrNameLst>
                                      </p:cBhvr>
                                      <p:tavLst>
                                        <p:tav tm="0">
                                          <p:val>
                                            <p:strVal val="#ppt_y"/>
                                          </p:val>
                                        </p:tav>
                                        <p:tav tm="100000">
                                          <p:val>
                                            <p:strVal val="#ppt_y"/>
                                          </p:val>
                                        </p:tav>
                                      </p:tavLst>
                                    </p:anim>
                                  </p:childTnLst>
                                </p:cTn>
                              </p:par>
                            </p:childTnLst>
                          </p:cTn>
                        </p:par>
                        <p:par>
                          <p:cTn fill="hold" id="54" nodeType="afterGroup">
                            <p:stCondLst>
                              <p:cond delay="2500"/>
                            </p:stCondLst>
                            <p:childTnLst>
                              <p:par>
                                <p:cTn fill="hold" grpId="0" id="55" nodeType="afterEffect" presetClass="entr" presetID="53" presetSubtype="0">
                                  <p:stCondLst>
                                    <p:cond delay="0"/>
                                  </p:stCondLst>
                                  <p:iterate type="lt">
                                    <p:tmPct val="7000"/>
                                  </p:iterate>
                                  <p:childTnLst>
                                    <p:set>
                                      <p:cBhvr>
                                        <p:cTn dur="1" fill="hold" id="56">
                                          <p:stCondLst>
                                            <p:cond delay="0"/>
                                          </p:stCondLst>
                                        </p:cTn>
                                        <p:tgtEl>
                                          <p:spTgt spid="39"/>
                                        </p:tgtEl>
                                        <p:attrNameLst>
                                          <p:attrName>style.visibility</p:attrName>
                                        </p:attrNameLst>
                                      </p:cBhvr>
                                      <p:to>
                                        <p:strVal val="visible"/>
                                      </p:to>
                                    </p:set>
                                    <p:anim calcmode="lin" valueType="num">
                                      <p:cBhvr>
                                        <p:cTn dur="500" fill="hold" id="57"/>
                                        <p:tgtEl>
                                          <p:spTgt spid="39"/>
                                        </p:tgtEl>
                                        <p:attrNameLst>
                                          <p:attrName>ppt_w</p:attrName>
                                        </p:attrNameLst>
                                      </p:cBhvr>
                                      <p:tavLst>
                                        <p:tav tm="0">
                                          <p:val>
                                            <p:fltVal val="0"/>
                                          </p:val>
                                        </p:tav>
                                        <p:tav tm="100000">
                                          <p:val>
                                            <p:strVal val="#ppt_w"/>
                                          </p:val>
                                        </p:tav>
                                      </p:tavLst>
                                    </p:anim>
                                    <p:anim calcmode="lin" valueType="num">
                                      <p:cBhvr>
                                        <p:cTn dur="500" fill="hold" id="58"/>
                                        <p:tgtEl>
                                          <p:spTgt spid="39"/>
                                        </p:tgtEl>
                                        <p:attrNameLst>
                                          <p:attrName>ppt_h</p:attrName>
                                        </p:attrNameLst>
                                      </p:cBhvr>
                                      <p:tavLst>
                                        <p:tav tm="0">
                                          <p:val>
                                            <p:fltVal val="0"/>
                                          </p:val>
                                        </p:tav>
                                        <p:tav tm="100000">
                                          <p:val>
                                            <p:strVal val="#ppt_h"/>
                                          </p:val>
                                        </p:tav>
                                      </p:tavLst>
                                    </p:anim>
                                    <p:animEffect filter="fade" transition="in">
                                      <p:cBhvr>
                                        <p:cTn dur="500" id="59"/>
                                        <p:tgtEl>
                                          <p:spTgt spid="39"/>
                                        </p:tgtEl>
                                      </p:cBhvr>
                                    </p:animEffect>
                                  </p:childTnLst>
                                </p:cTn>
                              </p:par>
                              <p:par>
                                <p:cTn fill="hold" grpId="0" id="60" nodeType="withEffect" presetClass="entr" presetID="53" presetSubtype="0">
                                  <p:stCondLst>
                                    <p:cond delay="800"/>
                                  </p:stCondLst>
                                  <p:iterate type="wd">
                                    <p:tmPct val="7000"/>
                                  </p:iterate>
                                  <p:childTnLst>
                                    <p:set>
                                      <p:cBhvr>
                                        <p:cTn dur="1" fill="hold" id="61">
                                          <p:stCondLst>
                                            <p:cond delay="0"/>
                                          </p:stCondLst>
                                        </p:cTn>
                                        <p:tgtEl>
                                          <p:spTgt spid="40"/>
                                        </p:tgtEl>
                                        <p:attrNameLst>
                                          <p:attrName>style.visibility</p:attrName>
                                        </p:attrNameLst>
                                      </p:cBhvr>
                                      <p:to>
                                        <p:strVal val="visible"/>
                                      </p:to>
                                    </p:set>
                                    <p:anim calcmode="lin" valueType="num">
                                      <p:cBhvr>
                                        <p:cTn dur="500" fill="hold" id="62"/>
                                        <p:tgtEl>
                                          <p:spTgt spid="40"/>
                                        </p:tgtEl>
                                        <p:attrNameLst>
                                          <p:attrName>ppt_w</p:attrName>
                                        </p:attrNameLst>
                                      </p:cBhvr>
                                      <p:tavLst>
                                        <p:tav tm="0">
                                          <p:val>
                                            <p:fltVal val="0"/>
                                          </p:val>
                                        </p:tav>
                                        <p:tav tm="100000">
                                          <p:val>
                                            <p:strVal val="#ppt_w"/>
                                          </p:val>
                                        </p:tav>
                                      </p:tavLst>
                                    </p:anim>
                                    <p:anim calcmode="lin" valueType="num">
                                      <p:cBhvr>
                                        <p:cTn dur="500" fill="hold" id="63"/>
                                        <p:tgtEl>
                                          <p:spTgt spid="40"/>
                                        </p:tgtEl>
                                        <p:attrNameLst>
                                          <p:attrName>ppt_h</p:attrName>
                                        </p:attrNameLst>
                                      </p:cBhvr>
                                      <p:tavLst>
                                        <p:tav tm="0">
                                          <p:val>
                                            <p:fltVal val="0"/>
                                          </p:val>
                                        </p:tav>
                                        <p:tav tm="100000">
                                          <p:val>
                                            <p:strVal val="#ppt_h"/>
                                          </p:val>
                                        </p:tav>
                                      </p:tavLst>
                                    </p:anim>
                                    <p:animEffect filter="fade" transition="in">
                                      <p:cBhvr>
                                        <p:cTn dur="500" id="64"/>
                                        <p:tgtEl>
                                          <p:spTgt spid="40"/>
                                        </p:tgtEl>
                                      </p:cBhvr>
                                    </p:animEffect>
                                  </p:childTnLst>
                                </p:cTn>
                              </p:par>
                            </p:childTnLst>
                          </p:cTn>
                        </p:par>
                        <p:par>
                          <p:cTn fill="hold" id="65" nodeType="afterGroup">
                            <p:stCondLst>
                              <p:cond delay="3800"/>
                            </p:stCondLst>
                            <p:childTnLst>
                              <p:par>
                                <p:cTn fill="hold" grpId="0" id="66" nodeType="afterEffect" presetClass="entr" presetID="53" presetSubtype="0">
                                  <p:stCondLst>
                                    <p:cond delay="0"/>
                                  </p:stCondLst>
                                  <p:iterate type="lt">
                                    <p:tmPct val="7000"/>
                                  </p:iterate>
                                  <p:childTnLst>
                                    <p:set>
                                      <p:cBhvr>
                                        <p:cTn dur="1" fill="hold" id="67">
                                          <p:stCondLst>
                                            <p:cond delay="0"/>
                                          </p:stCondLst>
                                        </p:cTn>
                                        <p:tgtEl>
                                          <p:spTgt spid="41"/>
                                        </p:tgtEl>
                                        <p:attrNameLst>
                                          <p:attrName>style.visibility</p:attrName>
                                        </p:attrNameLst>
                                      </p:cBhvr>
                                      <p:to>
                                        <p:strVal val="visible"/>
                                      </p:to>
                                    </p:set>
                                    <p:anim calcmode="lin" valueType="num">
                                      <p:cBhvr>
                                        <p:cTn dur="500" fill="hold" id="68"/>
                                        <p:tgtEl>
                                          <p:spTgt spid="41"/>
                                        </p:tgtEl>
                                        <p:attrNameLst>
                                          <p:attrName>ppt_w</p:attrName>
                                        </p:attrNameLst>
                                      </p:cBhvr>
                                      <p:tavLst>
                                        <p:tav tm="0">
                                          <p:val>
                                            <p:fltVal val="0"/>
                                          </p:val>
                                        </p:tav>
                                        <p:tav tm="100000">
                                          <p:val>
                                            <p:strVal val="#ppt_w"/>
                                          </p:val>
                                        </p:tav>
                                      </p:tavLst>
                                    </p:anim>
                                    <p:anim calcmode="lin" valueType="num">
                                      <p:cBhvr>
                                        <p:cTn dur="500" fill="hold" id="69"/>
                                        <p:tgtEl>
                                          <p:spTgt spid="41"/>
                                        </p:tgtEl>
                                        <p:attrNameLst>
                                          <p:attrName>ppt_h</p:attrName>
                                        </p:attrNameLst>
                                      </p:cBhvr>
                                      <p:tavLst>
                                        <p:tav tm="0">
                                          <p:val>
                                            <p:fltVal val="0"/>
                                          </p:val>
                                        </p:tav>
                                        <p:tav tm="100000">
                                          <p:val>
                                            <p:strVal val="#ppt_h"/>
                                          </p:val>
                                        </p:tav>
                                      </p:tavLst>
                                    </p:anim>
                                    <p:animEffect filter="fade" transition="in">
                                      <p:cBhvr>
                                        <p:cTn dur="500" id="70"/>
                                        <p:tgtEl>
                                          <p:spTgt spid="41"/>
                                        </p:tgtEl>
                                      </p:cBhvr>
                                    </p:animEffect>
                                  </p:childTnLst>
                                </p:cTn>
                              </p:par>
                              <p:par>
                                <p:cTn fill="hold" grpId="0" id="71" nodeType="withEffect" presetClass="entr" presetID="53" presetSubtype="0">
                                  <p:stCondLst>
                                    <p:cond delay="800"/>
                                  </p:stCondLst>
                                  <p:iterate type="wd">
                                    <p:tmPct val="7000"/>
                                  </p:iterate>
                                  <p:childTnLst>
                                    <p:set>
                                      <p:cBhvr>
                                        <p:cTn dur="1" fill="hold" id="72">
                                          <p:stCondLst>
                                            <p:cond delay="0"/>
                                          </p:stCondLst>
                                        </p:cTn>
                                        <p:tgtEl>
                                          <p:spTgt spid="42"/>
                                        </p:tgtEl>
                                        <p:attrNameLst>
                                          <p:attrName>style.visibility</p:attrName>
                                        </p:attrNameLst>
                                      </p:cBhvr>
                                      <p:to>
                                        <p:strVal val="visible"/>
                                      </p:to>
                                    </p:set>
                                    <p:anim calcmode="lin" valueType="num">
                                      <p:cBhvr>
                                        <p:cTn dur="500" fill="hold" id="73"/>
                                        <p:tgtEl>
                                          <p:spTgt spid="42"/>
                                        </p:tgtEl>
                                        <p:attrNameLst>
                                          <p:attrName>ppt_w</p:attrName>
                                        </p:attrNameLst>
                                      </p:cBhvr>
                                      <p:tavLst>
                                        <p:tav tm="0">
                                          <p:val>
                                            <p:fltVal val="0"/>
                                          </p:val>
                                        </p:tav>
                                        <p:tav tm="100000">
                                          <p:val>
                                            <p:strVal val="#ppt_w"/>
                                          </p:val>
                                        </p:tav>
                                      </p:tavLst>
                                    </p:anim>
                                    <p:anim calcmode="lin" valueType="num">
                                      <p:cBhvr>
                                        <p:cTn dur="500" fill="hold" id="74"/>
                                        <p:tgtEl>
                                          <p:spTgt spid="42"/>
                                        </p:tgtEl>
                                        <p:attrNameLst>
                                          <p:attrName>ppt_h</p:attrName>
                                        </p:attrNameLst>
                                      </p:cBhvr>
                                      <p:tavLst>
                                        <p:tav tm="0">
                                          <p:val>
                                            <p:fltVal val="0"/>
                                          </p:val>
                                        </p:tav>
                                        <p:tav tm="100000">
                                          <p:val>
                                            <p:strVal val="#ppt_h"/>
                                          </p:val>
                                        </p:tav>
                                      </p:tavLst>
                                    </p:anim>
                                    <p:animEffect filter="fade" transition="in">
                                      <p:cBhvr>
                                        <p:cTn dur="500" id="75"/>
                                        <p:tgtEl>
                                          <p:spTgt spid="42"/>
                                        </p:tgtEl>
                                      </p:cBhvr>
                                    </p:animEffect>
                                  </p:childTnLst>
                                </p:cTn>
                              </p:par>
                            </p:childTnLst>
                          </p:cTn>
                        </p:par>
                        <p:par>
                          <p:cTn fill="hold" id="76" nodeType="afterGroup">
                            <p:stCondLst>
                              <p:cond delay="5100"/>
                            </p:stCondLst>
                            <p:childTnLst>
                              <p:par>
                                <p:cTn fill="hold" grpId="0" id="77" nodeType="afterEffect" presetClass="entr" presetID="53" presetSubtype="0">
                                  <p:stCondLst>
                                    <p:cond delay="0"/>
                                  </p:stCondLst>
                                  <p:iterate type="lt">
                                    <p:tmPct val="7000"/>
                                  </p:iterate>
                                  <p:childTnLst>
                                    <p:set>
                                      <p:cBhvr>
                                        <p:cTn dur="1" fill="hold" id="78">
                                          <p:stCondLst>
                                            <p:cond delay="0"/>
                                          </p:stCondLst>
                                        </p:cTn>
                                        <p:tgtEl>
                                          <p:spTgt spid="43"/>
                                        </p:tgtEl>
                                        <p:attrNameLst>
                                          <p:attrName>style.visibility</p:attrName>
                                        </p:attrNameLst>
                                      </p:cBhvr>
                                      <p:to>
                                        <p:strVal val="visible"/>
                                      </p:to>
                                    </p:set>
                                    <p:anim calcmode="lin" valueType="num">
                                      <p:cBhvr>
                                        <p:cTn dur="500" fill="hold" id="79"/>
                                        <p:tgtEl>
                                          <p:spTgt spid="43"/>
                                        </p:tgtEl>
                                        <p:attrNameLst>
                                          <p:attrName>ppt_w</p:attrName>
                                        </p:attrNameLst>
                                      </p:cBhvr>
                                      <p:tavLst>
                                        <p:tav tm="0">
                                          <p:val>
                                            <p:fltVal val="0"/>
                                          </p:val>
                                        </p:tav>
                                        <p:tav tm="100000">
                                          <p:val>
                                            <p:strVal val="#ppt_w"/>
                                          </p:val>
                                        </p:tav>
                                      </p:tavLst>
                                    </p:anim>
                                    <p:anim calcmode="lin" valueType="num">
                                      <p:cBhvr>
                                        <p:cTn dur="500" fill="hold" id="80"/>
                                        <p:tgtEl>
                                          <p:spTgt spid="43"/>
                                        </p:tgtEl>
                                        <p:attrNameLst>
                                          <p:attrName>ppt_h</p:attrName>
                                        </p:attrNameLst>
                                      </p:cBhvr>
                                      <p:tavLst>
                                        <p:tav tm="0">
                                          <p:val>
                                            <p:fltVal val="0"/>
                                          </p:val>
                                        </p:tav>
                                        <p:tav tm="100000">
                                          <p:val>
                                            <p:strVal val="#ppt_h"/>
                                          </p:val>
                                        </p:tav>
                                      </p:tavLst>
                                    </p:anim>
                                    <p:animEffect filter="fade" transition="in">
                                      <p:cBhvr>
                                        <p:cTn dur="500" id="81"/>
                                        <p:tgtEl>
                                          <p:spTgt spid="43"/>
                                        </p:tgtEl>
                                      </p:cBhvr>
                                    </p:animEffect>
                                  </p:childTnLst>
                                </p:cTn>
                              </p:par>
                              <p:par>
                                <p:cTn fill="hold" grpId="0" id="82" nodeType="withEffect" presetClass="entr" presetID="53" presetSubtype="0">
                                  <p:stCondLst>
                                    <p:cond delay="800"/>
                                  </p:stCondLst>
                                  <p:iterate type="wd">
                                    <p:tmPct val="7000"/>
                                  </p:iterate>
                                  <p:childTnLst>
                                    <p:set>
                                      <p:cBhvr>
                                        <p:cTn dur="1" fill="hold" id="83">
                                          <p:stCondLst>
                                            <p:cond delay="0"/>
                                          </p:stCondLst>
                                        </p:cTn>
                                        <p:tgtEl>
                                          <p:spTgt spid="44"/>
                                        </p:tgtEl>
                                        <p:attrNameLst>
                                          <p:attrName>style.visibility</p:attrName>
                                        </p:attrNameLst>
                                      </p:cBhvr>
                                      <p:to>
                                        <p:strVal val="visible"/>
                                      </p:to>
                                    </p:set>
                                    <p:anim calcmode="lin" valueType="num">
                                      <p:cBhvr>
                                        <p:cTn dur="500" fill="hold" id="84"/>
                                        <p:tgtEl>
                                          <p:spTgt spid="44"/>
                                        </p:tgtEl>
                                        <p:attrNameLst>
                                          <p:attrName>ppt_w</p:attrName>
                                        </p:attrNameLst>
                                      </p:cBhvr>
                                      <p:tavLst>
                                        <p:tav tm="0">
                                          <p:val>
                                            <p:fltVal val="0"/>
                                          </p:val>
                                        </p:tav>
                                        <p:tav tm="100000">
                                          <p:val>
                                            <p:strVal val="#ppt_w"/>
                                          </p:val>
                                        </p:tav>
                                      </p:tavLst>
                                    </p:anim>
                                    <p:anim calcmode="lin" valueType="num">
                                      <p:cBhvr>
                                        <p:cTn dur="500" fill="hold" id="85"/>
                                        <p:tgtEl>
                                          <p:spTgt spid="44"/>
                                        </p:tgtEl>
                                        <p:attrNameLst>
                                          <p:attrName>ppt_h</p:attrName>
                                        </p:attrNameLst>
                                      </p:cBhvr>
                                      <p:tavLst>
                                        <p:tav tm="0">
                                          <p:val>
                                            <p:fltVal val="0"/>
                                          </p:val>
                                        </p:tav>
                                        <p:tav tm="100000">
                                          <p:val>
                                            <p:strVal val="#ppt_h"/>
                                          </p:val>
                                        </p:tav>
                                      </p:tavLst>
                                    </p:anim>
                                    <p:animEffect filter="fade" transition="in">
                                      <p:cBhvr>
                                        <p:cTn dur="500" id="86"/>
                                        <p:tgtEl>
                                          <p:spTgt spid="44"/>
                                        </p:tgtEl>
                                      </p:cBhvr>
                                    </p:animEffect>
                                  </p:childTnLst>
                                </p:cTn>
                              </p:par>
                            </p:childTnLst>
                          </p:cTn>
                        </p:par>
                        <p:par>
                          <p:cTn fill="hold" id="87" nodeType="afterGroup">
                            <p:stCondLst>
                              <p:cond delay="6400"/>
                            </p:stCondLst>
                            <p:childTnLst>
                              <p:par>
                                <p:cTn fill="hold" grpId="0" id="88" nodeType="afterEffect" presetClass="entr" presetID="53" presetSubtype="0">
                                  <p:stCondLst>
                                    <p:cond delay="0"/>
                                  </p:stCondLst>
                                  <p:iterate type="lt">
                                    <p:tmPct val="7000"/>
                                  </p:iterate>
                                  <p:childTnLst>
                                    <p:set>
                                      <p:cBhvr>
                                        <p:cTn dur="1" fill="hold" id="89">
                                          <p:stCondLst>
                                            <p:cond delay="0"/>
                                          </p:stCondLst>
                                        </p:cTn>
                                        <p:tgtEl>
                                          <p:spTgt spid="45"/>
                                        </p:tgtEl>
                                        <p:attrNameLst>
                                          <p:attrName>style.visibility</p:attrName>
                                        </p:attrNameLst>
                                      </p:cBhvr>
                                      <p:to>
                                        <p:strVal val="visible"/>
                                      </p:to>
                                    </p:set>
                                    <p:anim calcmode="lin" valueType="num">
                                      <p:cBhvr>
                                        <p:cTn dur="500" fill="hold" id="90"/>
                                        <p:tgtEl>
                                          <p:spTgt spid="45"/>
                                        </p:tgtEl>
                                        <p:attrNameLst>
                                          <p:attrName>ppt_w</p:attrName>
                                        </p:attrNameLst>
                                      </p:cBhvr>
                                      <p:tavLst>
                                        <p:tav tm="0">
                                          <p:val>
                                            <p:fltVal val="0"/>
                                          </p:val>
                                        </p:tav>
                                        <p:tav tm="100000">
                                          <p:val>
                                            <p:strVal val="#ppt_w"/>
                                          </p:val>
                                        </p:tav>
                                      </p:tavLst>
                                    </p:anim>
                                    <p:anim calcmode="lin" valueType="num">
                                      <p:cBhvr>
                                        <p:cTn dur="500" fill="hold" id="91"/>
                                        <p:tgtEl>
                                          <p:spTgt spid="45"/>
                                        </p:tgtEl>
                                        <p:attrNameLst>
                                          <p:attrName>ppt_h</p:attrName>
                                        </p:attrNameLst>
                                      </p:cBhvr>
                                      <p:tavLst>
                                        <p:tav tm="0">
                                          <p:val>
                                            <p:fltVal val="0"/>
                                          </p:val>
                                        </p:tav>
                                        <p:tav tm="100000">
                                          <p:val>
                                            <p:strVal val="#ppt_h"/>
                                          </p:val>
                                        </p:tav>
                                      </p:tavLst>
                                    </p:anim>
                                    <p:animEffect filter="fade" transition="in">
                                      <p:cBhvr>
                                        <p:cTn dur="500" id="92"/>
                                        <p:tgtEl>
                                          <p:spTgt spid="45"/>
                                        </p:tgtEl>
                                      </p:cBhvr>
                                    </p:animEffect>
                                  </p:childTnLst>
                                </p:cTn>
                              </p:par>
                              <p:par>
                                <p:cTn fill="hold" grpId="0" id="93" nodeType="withEffect" presetClass="entr" presetID="53" presetSubtype="0">
                                  <p:stCondLst>
                                    <p:cond delay="800"/>
                                  </p:stCondLst>
                                  <p:iterate type="wd">
                                    <p:tmPct val="7000"/>
                                  </p:iterate>
                                  <p:childTnLst>
                                    <p:set>
                                      <p:cBhvr>
                                        <p:cTn dur="1" fill="hold" id="94">
                                          <p:stCondLst>
                                            <p:cond delay="0"/>
                                          </p:stCondLst>
                                        </p:cTn>
                                        <p:tgtEl>
                                          <p:spTgt spid="46"/>
                                        </p:tgtEl>
                                        <p:attrNameLst>
                                          <p:attrName>style.visibility</p:attrName>
                                        </p:attrNameLst>
                                      </p:cBhvr>
                                      <p:to>
                                        <p:strVal val="visible"/>
                                      </p:to>
                                    </p:set>
                                    <p:anim calcmode="lin" valueType="num">
                                      <p:cBhvr>
                                        <p:cTn dur="500" fill="hold" id="95"/>
                                        <p:tgtEl>
                                          <p:spTgt spid="46"/>
                                        </p:tgtEl>
                                        <p:attrNameLst>
                                          <p:attrName>ppt_w</p:attrName>
                                        </p:attrNameLst>
                                      </p:cBhvr>
                                      <p:tavLst>
                                        <p:tav tm="0">
                                          <p:val>
                                            <p:fltVal val="0"/>
                                          </p:val>
                                        </p:tav>
                                        <p:tav tm="100000">
                                          <p:val>
                                            <p:strVal val="#ppt_w"/>
                                          </p:val>
                                        </p:tav>
                                      </p:tavLst>
                                    </p:anim>
                                    <p:anim calcmode="lin" valueType="num">
                                      <p:cBhvr>
                                        <p:cTn dur="500" fill="hold" id="96"/>
                                        <p:tgtEl>
                                          <p:spTgt spid="46"/>
                                        </p:tgtEl>
                                        <p:attrNameLst>
                                          <p:attrName>ppt_h</p:attrName>
                                        </p:attrNameLst>
                                      </p:cBhvr>
                                      <p:tavLst>
                                        <p:tav tm="0">
                                          <p:val>
                                            <p:fltVal val="0"/>
                                          </p:val>
                                        </p:tav>
                                        <p:tav tm="100000">
                                          <p:val>
                                            <p:strVal val="#ppt_h"/>
                                          </p:val>
                                        </p:tav>
                                      </p:tavLst>
                                    </p:anim>
                                    <p:animEffect filter="fade" transition="in">
                                      <p:cBhvr>
                                        <p:cTn dur="500" id="97"/>
                                        <p:tgtEl>
                                          <p:spTgt spid="4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22"/>
      <p:bldP grpId="0" spid="39"/>
      <p:bldP grpId="0" spid="40"/>
      <p:bldP grpId="0" spid="41"/>
      <p:bldP grpId="0" spid="42"/>
      <p:bldP grpId="0" spid="43"/>
      <p:bldP grpId="0" spid="44"/>
      <p:bldP grpId="0" spid="45"/>
      <p:bldP grpId="0" spid="46"/>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a:extLst>
              <a:ext uri="{FF2B5EF4-FFF2-40B4-BE49-F238E27FC236}">
                <a16:creationId xmlns:a16="http://schemas.microsoft.com/office/drawing/2014/main" id="{BAE7DB7C-70DA-334A-95DF-3A5FC4813F1C}"/>
              </a:ext>
            </a:extLst>
          </p:cNvPr>
          <p:cNvSpPr/>
          <p:nvPr/>
        </p:nvSpPr>
        <p:spPr>
          <a:xfrm>
            <a:off x="711608" y="1821950"/>
            <a:ext cx="689021" cy="689021"/>
          </a:xfrm>
          <a:prstGeom prst="ellipse">
            <a:avLst/>
          </a:prstGeom>
          <a:solidFill>
            <a:schemeClr val="bg1"/>
          </a:solidFill>
          <a:ln>
            <a:noFill/>
          </a:ln>
          <a:effectLst>
            <a:outerShdw algn="ctr" blurRad="279400" rotWithShape="0" sx="102000" sy="102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1" lang="zh-CN" noProof="0" normalizeH="0" spc="0" strike="noStrike" sz="1800" u="none">
              <a:ln>
                <a:noFill/>
              </a:ln>
              <a:solidFill>
                <a:prstClr val="white"/>
              </a:solidFill>
              <a:effectLst/>
              <a:uLnTx/>
              <a:uFillTx/>
              <a:latin typeface="Arial"/>
              <a:cs typeface="+mn-cs"/>
            </a:endParaRPr>
          </a:p>
        </p:txBody>
      </p:sp>
      <p:sp>
        <p:nvSpPr>
          <p:cNvPr id="3" name="椭圆 2">
            <a:extLst>
              <a:ext uri="{FF2B5EF4-FFF2-40B4-BE49-F238E27FC236}">
                <a16:creationId xmlns:a16="http://schemas.microsoft.com/office/drawing/2014/main" id="{00822B4A-2D61-334C-9A78-1545643F9728}"/>
              </a:ext>
            </a:extLst>
          </p:cNvPr>
          <p:cNvSpPr/>
          <p:nvPr/>
        </p:nvSpPr>
        <p:spPr>
          <a:xfrm>
            <a:off x="9550401" y="-362450"/>
            <a:ext cx="1944914" cy="1944914"/>
          </a:xfrm>
          <a:prstGeom prst="ellipse">
            <a:avLst/>
          </a:prstGeom>
          <a:solidFill>
            <a:schemeClr val="bg1"/>
          </a:solidFill>
          <a:ln>
            <a:noFill/>
          </a:ln>
          <a:effectLst>
            <a:outerShdw algn="ctr" blurRad="279400" rotWithShape="0" sx="102000" sy="102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1" lang="zh-CN" noProof="0" normalizeH="0" spc="0" strike="noStrike" sz="1800" u="none">
              <a:ln>
                <a:noFill/>
              </a:ln>
              <a:solidFill>
                <a:prstClr val="white"/>
              </a:solidFill>
              <a:effectLst/>
              <a:uLnTx/>
              <a:uFillTx/>
              <a:latin typeface="Arial"/>
              <a:cs typeface="+mn-cs"/>
            </a:endParaRPr>
          </a:p>
        </p:txBody>
      </p:sp>
      <p:sp>
        <p:nvSpPr>
          <p:cNvPr id="4" name="椭圆 3">
            <a:extLst>
              <a:ext uri="{FF2B5EF4-FFF2-40B4-BE49-F238E27FC236}">
                <a16:creationId xmlns:a16="http://schemas.microsoft.com/office/drawing/2014/main" id="{47BE31A9-FD7C-8542-9BF0-31132C956156}"/>
              </a:ext>
            </a:extLst>
          </p:cNvPr>
          <p:cNvSpPr/>
          <p:nvPr/>
        </p:nvSpPr>
        <p:spPr>
          <a:xfrm>
            <a:off x="-1400221" y="2002973"/>
            <a:ext cx="15479077" cy="15479077"/>
          </a:xfrm>
          <a:prstGeom prst="ellipse">
            <a:avLst/>
          </a:prstGeom>
          <a:solidFill>
            <a:schemeClr val="bg1"/>
          </a:solidFill>
          <a:ln>
            <a:noFill/>
          </a:ln>
          <a:effectLst>
            <a:outerShdw algn="ctr" blurRad="279400" rotWithShape="0" sx="102000" sy="10200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1" lang="zh-CN" noProof="0" normalizeH="0" spc="0" strike="noStrike" sz="1800" u="none">
              <a:ln>
                <a:noFill/>
              </a:ln>
              <a:solidFill>
                <a:prstClr val="white"/>
              </a:solidFill>
              <a:effectLst/>
              <a:uLnTx/>
              <a:uFillTx/>
              <a:latin typeface="Arial"/>
              <a:cs typeface="+mn-cs"/>
            </a:endParaRPr>
          </a:p>
        </p:txBody>
      </p:sp>
      <p:sp>
        <p:nvSpPr>
          <p:cNvPr id="5" name="椭圆 4">
            <a:extLst>
              <a:ext uri="{FF2B5EF4-FFF2-40B4-BE49-F238E27FC236}">
                <a16:creationId xmlns:a16="http://schemas.microsoft.com/office/drawing/2014/main" id="{4BC97143-7318-8548-B8E0-522AE618F019}"/>
              </a:ext>
            </a:extLst>
          </p:cNvPr>
          <p:cNvSpPr/>
          <p:nvPr/>
        </p:nvSpPr>
        <p:spPr>
          <a:xfrm>
            <a:off x="5366860" y="885376"/>
            <a:ext cx="1944914" cy="1944914"/>
          </a:xfrm>
          <a:prstGeom prst="ellipse">
            <a:avLst/>
          </a:prstGeom>
          <a:blipFill dpi="0" rotWithShape="1">
            <a:blip r:embed="rId3">
              <a:extLst>
                <a:ext uri="{28A0092B-C50C-407E-A947-70E740481C1C}">
                  <a14:useLocalDpi/>
                </a:ext>
              </a:extLst>
            </a:blip>
            <a:stretch>
              <a:fillRect/>
            </a:stretch>
          </a:blipFill>
          <a:ln w="127000">
            <a:solidFill>
              <a:schemeClr val="bg1"/>
            </a:solidFill>
          </a:ln>
          <a:effectLst>
            <a:outerShdw algn="ctr" blurRad="215900" rotWithShape="0" sx="102000" sy="10200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1" lang="zh-CN" noProof="0" normalizeH="0" spc="0" strike="noStrike" sz="1800" u="none">
              <a:ln>
                <a:noFill/>
              </a:ln>
              <a:solidFill>
                <a:prstClr val="white"/>
              </a:solidFill>
              <a:effectLst/>
              <a:uLnTx/>
              <a:uFillTx/>
              <a:latin typeface="Arial"/>
              <a:cs typeface="+mn-cs"/>
            </a:endParaRPr>
          </a:p>
        </p:txBody>
      </p:sp>
      <p:sp>
        <p:nvSpPr>
          <p:cNvPr id="11" name="椭圆 10">
            <a:extLst>
              <a:ext uri="{FF2B5EF4-FFF2-40B4-BE49-F238E27FC236}">
                <a16:creationId xmlns:a16="http://schemas.microsoft.com/office/drawing/2014/main" id="{4A76E69E-C066-4BB3-8919-F5084665EFD6}"/>
              </a:ext>
            </a:extLst>
          </p:cNvPr>
          <p:cNvSpPr/>
          <p:nvPr/>
        </p:nvSpPr>
        <p:spPr>
          <a:xfrm>
            <a:off x="468356" y="509067"/>
            <a:ext cx="446044" cy="446044"/>
          </a:xfrm>
          <a:prstGeom prst="ellipse">
            <a:avLst/>
          </a:prstGeom>
          <a:solidFill>
            <a:schemeClr val="accent1">
              <a:lumMod val="60000"/>
              <a:lumOff val="40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Ins="360000" rtlCol="0"/>
          <a:lstStyle/>
          <a:p>
            <a:pPr algn="r" defTabSz="914377"/>
            <a:endParaRPr altLang="en-US" b="1" lang="zh-CN" sz="1400">
              <a:solidFill>
                <a:schemeClr val="tx1"/>
              </a:solidFill>
              <a:latin charset="-122" panose="00000500000000000000" pitchFamily="2" typeface="三极准柔宋"/>
              <a:ea charset="-122" panose="00000500000000000000" pitchFamily="2" typeface="三极准柔宋"/>
              <a:cs charset="0" typeface="Open Sans"/>
            </a:endParaRPr>
          </a:p>
        </p:txBody>
      </p:sp>
      <p:sp>
        <p:nvSpPr>
          <p:cNvPr id="12" name="文本框 11">
            <a:extLst>
              <a:ext uri="{FF2B5EF4-FFF2-40B4-BE49-F238E27FC236}">
                <a16:creationId xmlns:a16="http://schemas.microsoft.com/office/drawing/2014/main" id="{5343C739-526E-4E13-ABCF-BC993095CA1E}"/>
              </a:ext>
            </a:extLst>
          </p:cNvPr>
          <p:cNvSpPr txBox="1"/>
          <p:nvPr/>
        </p:nvSpPr>
        <p:spPr>
          <a:xfrm>
            <a:off x="1168803" y="470479"/>
            <a:ext cx="3254366" cy="518160"/>
          </a:xfrm>
          <a:prstGeom prst="rect">
            <a:avLst/>
          </a:prstGeom>
          <a:noFill/>
        </p:spPr>
        <p:txBody>
          <a:bodyPr rtlCol="0" wrap="square">
            <a:spAutoFit/>
          </a:bodyPr>
          <a:lstStyle/>
          <a:p>
            <a:r>
              <a:rPr altLang="en-US" b="1" lang="zh-CN" sz="2800">
                <a:solidFill>
                  <a:schemeClr val="accent1">
                    <a:lumMod val="60000"/>
                    <a:lumOff val="40000"/>
                  </a:schemeClr>
                </a:solidFill>
                <a:latin charset="-122" panose="020b0503020204020204" pitchFamily="34" typeface="微软雅黑"/>
                <a:ea charset="-122" panose="020b0503020204020204" pitchFamily="34" typeface="微软雅黑"/>
              </a:rPr>
              <a:t>项目和公司介绍</a:t>
            </a:r>
          </a:p>
        </p:txBody>
      </p:sp>
      <p:sp>
        <p:nvSpPr>
          <p:cNvPr id="42" name="TextBox 19">
            <a:extLst>
              <a:ext uri="{FF2B5EF4-FFF2-40B4-BE49-F238E27FC236}">
                <a16:creationId xmlns:a16="http://schemas.microsoft.com/office/drawing/2014/main" id="{06D1FB01-6F65-4D94-90AE-FA6079201BF0}"/>
              </a:ext>
            </a:extLst>
          </p:cNvPr>
          <p:cNvSpPr txBox="1">
            <a:spLocks noChangeArrowheads="1"/>
          </p:cNvSpPr>
          <p:nvPr/>
        </p:nvSpPr>
        <p:spPr bwMode="auto">
          <a:xfrm>
            <a:off x="2750410" y="3893287"/>
            <a:ext cx="7177813" cy="685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a:lnSpc>
                <a:spcPct val="150000"/>
              </a:lnSpc>
            </a:pPr>
            <a:r>
              <a:rPr altLang="en-US" lang="zh-CN" sz="1000">
                <a:solidFill>
                  <a:schemeClr val="bg1">
                    <a:lumMod val="50000"/>
                  </a:schemeClr>
                </a:solidFill>
                <a:latin charset="-122" panose="020b0503020204020204" pitchFamily="34" typeface="微软雅黑"/>
                <a:ea charset="-122" panose="020b0503020204020204" pitchFamily="34" typeface="微软雅黑"/>
              </a:rPr>
              <a:t>       公司是指一般依法设立的，有独立的法人财产，以营利为目的的企业法人。根据现行中国公司法（2005），其两种主要形式为有限责任公司和股份有限公司。有限责任公司最早产生于19世纪末的德国。有限公司基本吸收了无限公司、股份有限公司的优点，避免了两者的不足，尤其适用于中小企业。最早的有限责任公司立法为1892年德国的《有限责任公司法》。</a:t>
            </a:r>
          </a:p>
        </p:txBody>
      </p:sp>
      <p:sp>
        <p:nvSpPr>
          <p:cNvPr id="43" name="Rectangle 20">
            <a:extLst>
              <a:ext uri="{FF2B5EF4-FFF2-40B4-BE49-F238E27FC236}">
                <a16:creationId xmlns:a16="http://schemas.microsoft.com/office/drawing/2014/main" id="{44879E27-84A3-4639-95A6-F4F3BECD1B5F}"/>
              </a:ext>
            </a:extLst>
          </p:cNvPr>
          <p:cNvSpPr/>
          <p:nvPr/>
        </p:nvSpPr>
        <p:spPr>
          <a:xfrm>
            <a:off x="4016528" y="3004003"/>
            <a:ext cx="4645576" cy="701040"/>
          </a:xfrm>
          <a:prstGeom prst="rect">
            <a:avLst/>
          </a:prstGeom>
        </p:spPr>
        <p:txBody>
          <a:bodyPr wrap="square">
            <a:spAutoFit/>
          </a:bodyPr>
          <a:lstStyle/>
          <a:p>
            <a:r>
              <a:rPr b="1" lang="en-US" sz="4000">
                <a:solidFill>
                  <a:schemeClr val="accent1">
                    <a:lumMod val="40000"/>
                    <a:lumOff val="60000"/>
                  </a:schemeClr>
                </a:solidFill>
                <a:latin charset="0" panose="020b0a04020102020204" pitchFamily="34" typeface="Arial Black"/>
                <a:cs charset="0" panose="020b0502040204020203" pitchFamily="34" typeface="Segoe UI"/>
              </a:rPr>
              <a:t>OUR COMPANY</a:t>
            </a:r>
          </a:p>
        </p:txBody>
      </p:sp>
      <p:sp>
        <p:nvSpPr>
          <p:cNvPr id="44" name="TextBox 136">
            <a:extLst>
              <a:ext uri="{FF2B5EF4-FFF2-40B4-BE49-F238E27FC236}">
                <a16:creationId xmlns:a16="http://schemas.microsoft.com/office/drawing/2014/main" id="{36C31F73-9B68-43C6-8058-417DFCB166FF}"/>
              </a:ext>
            </a:extLst>
          </p:cNvPr>
          <p:cNvSpPr txBox="1"/>
          <p:nvPr/>
        </p:nvSpPr>
        <p:spPr>
          <a:xfrm>
            <a:off x="3859856" y="5189442"/>
            <a:ext cx="1587757" cy="472440"/>
          </a:xfrm>
          <a:prstGeom prst="rect">
            <a:avLst/>
          </a:prstGeom>
          <a:noFill/>
        </p:spPr>
        <p:txBody>
          <a:bodyPr numCol="1" rtlCol="0" spcCol="457200" wrap="square">
            <a:spAutoFit/>
          </a:bodyPr>
          <a:lstStyle/>
          <a:p>
            <a:pPr>
              <a:lnSpc>
                <a:spcPts val="1500"/>
              </a:lnSpc>
            </a:pPr>
            <a:r>
              <a:rPr b="1" lang="en-US" sz="1000">
                <a:solidFill>
                  <a:srgbClr val="000000"/>
                </a:solidFill>
                <a:latin charset="0" typeface="Montserrat"/>
                <a:ea charset="0" typeface="Montserrat"/>
                <a:cs charset="0" typeface="Montserrat"/>
              </a:rPr>
              <a:t>Saying fruitful were hath waters divided.</a:t>
            </a:r>
          </a:p>
        </p:txBody>
      </p:sp>
      <p:sp>
        <p:nvSpPr>
          <p:cNvPr id="45" name="TextBox 137">
            <a:extLst>
              <a:ext uri="{FF2B5EF4-FFF2-40B4-BE49-F238E27FC236}">
                <a16:creationId xmlns:a16="http://schemas.microsoft.com/office/drawing/2014/main" id="{04EE77BF-AA4D-45C8-ACC0-7A5302497F41}"/>
              </a:ext>
            </a:extLst>
          </p:cNvPr>
          <p:cNvSpPr txBox="1"/>
          <p:nvPr/>
        </p:nvSpPr>
        <p:spPr>
          <a:xfrm>
            <a:off x="2447063" y="5065734"/>
            <a:ext cx="1388420" cy="701040"/>
          </a:xfrm>
          <a:prstGeom prst="rect">
            <a:avLst/>
          </a:prstGeom>
          <a:noFill/>
        </p:spPr>
        <p:txBody>
          <a:bodyPr rtlCol="0" wrap="square">
            <a:spAutoFit/>
          </a:bodyPr>
          <a:lstStyle/>
          <a:p>
            <a:pPr algn="ctr"/>
            <a:r>
              <a:rPr b="1" lang="en-US" sz="4000">
                <a:solidFill>
                  <a:schemeClr val="accent1">
                    <a:lumMod val="60000"/>
                    <a:lumOff val="40000"/>
                  </a:schemeClr>
                </a:solidFill>
                <a:latin charset="0" typeface="Montserrat"/>
                <a:ea charset="0" typeface="Montserrat"/>
                <a:cs charset="0" typeface="Montserrat"/>
              </a:rPr>
              <a:t>18%</a:t>
            </a:r>
          </a:p>
        </p:txBody>
      </p:sp>
      <p:grpSp>
        <p:nvGrpSpPr>
          <p:cNvPr id="46" name="Group 19">
            <a:extLst>
              <a:ext uri="{FF2B5EF4-FFF2-40B4-BE49-F238E27FC236}">
                <a16:creationId xmlns:a16="http://schemas.microsoft.com/office/drawing/2014/main" id="{72B47EAB-CB66-4EB2-9BAB-290C8A3084F1}"/>
              </a:ext>
            </a:extLst>
          </p:cNvPr>
          <p:cNvGrpSpPr/>
          <p:nvPr/>
        </p:nvGrpSpPr>
        <p:grpSpPr>
          <a:xfrm>
            <a:off x="1249141" y="5257993"/>
            <a:ext cx="989286" cy="990358"/>
            <a:chOff x="9076440" y="4218070"/>
            <a:chExt cx="1388373" cy="1389880"/>
          </a:xfrm>
        </p:grpSpPr>
        <p:sp>
          <p:nvSpPr>
            <p:cNvPr id="47" name="Shape 6">
              <a:extLst>
                <a:ext uri="{FF2B5EF4-FFF2-40B4-BE49-F238E27FC236}">
                  <a16:creationId xmlns:a16="http://schemas.microsoft.com/office/drawing/2014/main" id="{011EEAA8-0F26-4D52-8EEF-40546DB52CBF}"/>
                </a:ext>
              </a:extLst>
            </p:cNvPr>
            <p:cNvSpPr/>
            <p:nvPr/>
          </p:nvSpPr>
          <p:spPr>
            <a:xfrm>
              <a:off x="9769880" y="4218070"/>
              <a:ext cx="694933" cy="1389880"/>
            </a:xfrm>
            <a:custGeom>
              <a:cxnLst>
                <a:cxn ang="0">
                  <a:pos x="wd2" y="hd2"/>
                </a:cxn>
                <a:cxn ang="5400000">
                  <a:pos x="wd2" y="hd2"/>
                </a:cxn>
                <a:cxn ang="10800000">
                  <a:pos x="wd2" y="hd2"/>
                </a:cxn>
                <a:cxn ang="16200000">
                  <a:pos x="wd2" y="hd2"/>
                </a:cxn>
              </a:cxnLst>
              <a:rect b="b" l="0" r="r" t="0"/>
              <a:pathLst>
                <a:path extrusionOk="0" h="21600" w="21600">
                  <a:moveTo>
                    <a:pt x="0" y="21600"/>
                  </a:moveTo>
                  <a:cubicBezTo>
                    <a:pt x="11910" y="21600"/>
                    <a:pt x="21600" y="16756"/>
                    <a:pt x="21600" y="10800"/>
                  </a:cubicBezTo>
                  <a:cubicBezTo>
                    <a:pt x="21600" y="4846"/>
                    <a:pt x="11910" y="0"/>
                    <a:pt x="0" y="0"/>
                  </a:cubicBezTo>
                </a:path>
              </a:pathLst>
            </a:custGeom>
            <a:solidFill>
              <a:schemeClr val="accent1">
                <a:lumMod val="60000"/>
                <a:lumOff val="40000"/>
              </a:schemeClr>
            </a:solidFill>
            <a:ln w="12700">
              <a:miter lim="400000"/>
            </a:ln>
          </p:spPr>
          <p:txBody>
            <a:bodyPr anchor="ctr" bIns="0" lIns="0" rIns="0" tIns="0"/>
            <a:lstStyle/>
            <a:p>
              <a:pPr defTabSz="914400" eaLnBrk="1" fontAlgn="auto" hangingPunct="1" indent="0" latinLnBrk="0" lvl="0" marL="0" marR="0">
                <a:lnSpc>
                  <a:spcPct val="100000"/>
                </a:lnSpc>
                <a:spcBef>
                  <a:spcPct val="0"/>
                </a:spcBef>
                <a:spcAft>
                  <a:spcPct val="0"/>
                </a:spcAft>
                <a:buClrTx/>
                <a:buSzTx/>
                <a:buFontTx/>
                <a:buNone/>
                <a:defRPr sz="3000">
                  <a:solidFill>
                    <a:srgbClr val="FFFFFF"/>
                  </a:solidFill>
                  <a:effectLst>
                    <a:outerShdw blurRad="38100" dir="5400000" dist="12700" rotWithShape="0">
                      <a:srgbClr val="000000">
                        <a:alpha val="50000"/>
                      </a:srgbClr>
                    </a:outerShdw>
                  </a:effectLst>
                </a:defRPr>
              </a:pPr>
              <a:endParaRPr b="0" baseline="0" cap="none" i="0" kern="0" kumimoji="0" noProof="0" normalizeH="0" spc="0" strike="noStrike" sz="3000" u="none">
                <a:ln>
                  <a:noFill/>
                </a:ln>
                <a:solidFill>
                  <a:srgbClr val="FFFFFF"/>
                </a:solidFill>
                <a:effectLst>
                  <a:outerShdw blurRad="38100" dir="5400000" dist="12700" rotWithShape="0">
                    <a:srgbClr val="000000">
                      <a:alpha val="50000"/>
                    </a:srgbClr>
                  </a:outerShdw>
                </a:effectLst>
                <a:uLnTx/>
                <a:uFillTx/>
                <a:latin typeface="Helvetica"/>
                <a:ea typeface="微软雅黑"/>
              </a:endParaRPr>
            </a:p>
          </p:txBody>
        </p:sp>
        <p:sp>
          <p:nvSpPr>
            <p:cNvPr id="48" name="Shape 7">
              <a:extLst>
                <a:ext uri="{FF2B5EF4-FFF2-40B4-BE49-F238E27FC236}">
                  <a16:creationId xmlns:a16="http://schemas.microsoft.com/office/drawing/2014/main" id="{8F32E73B-13FA-4D1E-959A-A65AC5BD0BBB}"/>
                </a:ext>
              </a:extLst>
            </p:cNvPr>
            <p:cNvSpPr/>
            <p:nvPr/>
          </p:nvSpPr>
          <p:spPr>
            <a:xfrm>
              <a:off x="9076440" y="4218070"/>
              <a:ext cx="695033" cy="1389880"/>
            </a:xfrm>
            <a:custGeom>
              <a:cxnLst>
                <a:cxn ang="0">
                  <a:pos x="wd2" y="hd2"/>
                </a:cxn>
                <a:cxn ang="5400000">
                  <a:pos x="wd2" y="hd2"/>
                </a:cxn>
                <a:cxn ang="10800000">
                  <a:pos x="wd2" y="hd2"/>
                </a:cxn>
                <a:cxn ang="16200000">
                  <a:pos x="wd2" y="hd2"/>
                </a:cxn>
              </a:cxnLst>
              <a:rect b="b" l="0" r="r" t="0"/>
              <a:pathLst>
                <a:path extrusionOk="0" h="21600" w="21600">
                  <a:moveTo>
                    <a:pt x="21600" y="0"/>
                  </a:moveTo>
                  <a:cubicBezTo>
                    <a:pt x="9690" y="0"/>
                    <a:pt x="0" y="4846"/>
                    <a:pt x="0" y="10800"/>
                  </a:cubicBezTo>
                  <a:cubicBezTo>
                    <a:pt x="0" y="16756"/>
                    <a:pt x="9690" y="21600"/>
                    <a:pt x="21600" y="21600"/>
                  </a:cubicBezTo>
                </a:path>
              </a:pathLst>
            </a:custGeom>
            <a:solidFill>
              <a:schemeClr val="bg1">
                <a:lumMod val="85000"/>
              </a:schemeClr>
            </a:solidFill>
            <a:ln w="12700">
              <a:miter lim="400000"/>
            </a:ln>
          </p:spPr>
          <p:txBody>
            <a:bodyPr anchor="ctr" bIns="0" lIns="0" rIns="0" tIns="0"/>
            <a:lstStyle/>
            <a:p>
              <a:pPr defTabSz="914400" eaLnBrk="1" fontAlgn="auto" hangingPunct="1" indent="0" latinLnBrk="0" lvl="0" marL="0" marR="0">
                <a:lnSpc>
                  <a:spcPct val="100000"/>
                </a:lnSpc>
                <a:spcBef>
                  <a:spcPct val="0"/>
                </a:spcBef>
                <a:spcAft>
                  <a:spcPct val="0"/>
                </a:spcAft>
                <a:buClrTx/>
                <a:buSzTx/>
                <a:buFontTx/>
                <a:buNone/>
                <a:defRPr sz="3000">
                  <a:solidFill>
                    <a:srgbClr val="FFFFFF"/>
                  </a:solidFill>
                  <a:effectLst>
                    <a:outerShdw blurRad="38100" dir="5400000" dist="12700" rotWithShape="0">
                      <a:srgbClr val="000000">
                        <a:alpha val="50000"/>
                      </a:srgbClr>
                    </a:outerShdw>
                  </a:effectLst>
                </a:defRPr>
              </a:pPr>
              <a:endParaRPr b="0" baseline="0" cap="none" i="0" kern="0" kumimoji="0" noProof="0" normalizeH="0" spc="0" strike="noStrike" sz="3000" u="none">
                <a:ln>
                  <a:noFill/>
                </a:ln>
                <a:solidFill>
                  <a:srgbClr val="FFFFFF"/>
                </a:solidFill>
                <a:effectLst>
                  <a:outerShdw blurRad="38100" dir="5400000" dist="12700" rotWithShape="0">
                    <a:srgbClr val="000000">
                      <a:alpha val="50000"/>
                    </a:srgbClr>
                  </a:outerShdw>
                </a:effectLst>
                <a:uLnTx/>
                <a:uFillTx/>
                <a:latin typeface="Helvetica"/>
                <a:ea typeface="微软雅黑"/>
              </a:endParaRPr>
            </a:p>
          </p:txBody>
        </p:sp>
        <p:sp>
          <p:nvSpPr>
            <p:cNvPr id="49" name="Freeform 141">
              <a:extLst>
                <a:ext uri="{FF2B5EF4-FFF2-40B4-BE49-F238E27FC236}">
                  <a16:creationId xmlns:a16="http://schemas.microsoft.com/office/drawing/2014/main" id="{FE473965-911C-4D29-B2C4-DA7390913964}"/>
                </a:ext>
              </a:extLst>
            </p:cNvPr>
            <p:cNvSpPr/>
            <p:nvPr/>
          </p:nvSpPr>
          <p:spPr>
            <a:xfrm>
              <a:off x="9078816" y="4293012"/>
              <a:ext cx="1376191" cy="1147088"/>
            </a:xfrm>
            <a:custGeom>
              <a:gdLst>
                <a:gd fmla="*/ 1356443 w 1376191" name="connsiteX0"/>
                <a:gd fmla="*/ 810404 h 1147088" name="connsiteY0"/>
                <a:gd fmla="*/ 1360106 w 1376191" name="connsiteX1"/>
                <a:gd fmla="*/ 810755 h 1147088" name="connsiteY1"/>
                <a:gd fmla="*/ 1288579 w 1376191" name="connsiteX2"/>
                <a:gd fmla="*/ 976743 h 1147088" name="connsiteY2"/>
                <a:gd fmla="*/ 1279209 w 1376191" name="connsiteX3"/>
                <a:gd fmla="*/ 980516 h 1147088" name="connsiteY3"/>
                <a:gd fmla="*/ 1253413 w 1376191" name="connsiteX4"/>
                <a:gd fmla="*/ 985205 h 1147088" name="connsiteY4"/>
                <a:gd fmla="*/ 1246421 w 1376191" name="connsiteX5"/>
                <a:gd fmla="*/ 966117 h 1147088" name="connsiteY5"/>
                <a:gd fmla="*/ 1245135 w 1376191" name="connsiteX6"/>
                <a:gd fmla="*/ 954168 h 1147088" name="connsiteY6"/>
                <a:gd fmla="*/ 1244326 w 1376191" name="connsiteX7"/>
                <a:gd fmla="*/ 948165 h 1147088" name="connsiteY7"/>
                <a:gd fmla="*/ 1237809 w 1376191" name="connsiteX8"/>
                <a:gd fmla="*/ 927387 h 1147088" name="connsiteY8"/>
                <a:gd fmla="*/ 1242378 w 1376191" name="connsiteX9"/>
                <a:gd fmla="*/ 900042 h 1147088" name="connsiteY9"/>
                <a:gd fmla="*/ 1260966 w 1376191" name="connsiteX10"/>
                <a:gd fmla="*/ 874772 h 1147088" name="connsiteY10"/>
                <a:gd fmla="*/ 1266894 w 1376191" name="connsiteX11"/>
                <a:gd fmla="*/ 868156 h 1147088" name="connsiteY11"/>
                <a:gd fmla="*/ 1271916 w 1376191" name="connsiteX12"/>
                <a:gd fmla="*/ 862880 h 1147088" name="connsiteY12"/>
                <a:gd fmla="*/ 1276627 w 1376191" name="connsiteX13"/>
                <a:gd fmla="*/ 863860 h 1147088" name="connsiteY13"/>
                <a:gd fmla="*/ 1288307 w 1376191" name="connsiteX14"/>
                <a:gd fmla="*/ 852058 h 1147088" name="connsiteY14"/>
                <a:gd fmla="*/ 1304183 w 1376191" name="connsiteX15"/>
                <a:gd fmla="*/ 847346 h 1147088" name="connsiteY15"/>
                <a:gd fmla="*/ 1318231 w 1376191" name="connsiteX16"/>
                <a:gd fmla="*/ 828544 h 1147088" name="connsiteY16"/>
                <a:gd fmla="*/ 1335188 w 1376191" name="connsiteX17"/>
                <a:gd fmla="*/ 818041 h 1147088" name="connsiteY17"/>
                <a:gd fmla="*/ 1356443 w 1376191" name="connsiteX18"/>
                <a:gd fmla="*/ 810404 h 1147088" name="connsiteY18"/>
                <a:gd fmla="*/ 1376191 w 1376191" name="connsiteX19"/>
                <a:gd fmla="*/ 732686 h 1147088" name="connsiteY19"/>
                <a:gd fmla="*/ 1371961 w 1376191" name="connsiteX20"/>
                <a:gd fmla="*/ 756169 h 1147088" name="connsiteY20"/>
                <a:gd fmla="*/ 1352219 w 1376191" name="connsiteX21"/>
                <a:gd fmla="*/ 747012 h 1147088" name="connsiteY21"/>
                <a:gd fmla="*/ 1349911 w 1376191" name="connsiteX22"/>
                <a:gd fmla="*/ 742326 h 1147088" name="connsiteY22"/>
                <a:gd fmla="*/ 1355499 w 1376191" name="connsiteX23"/>
                <a:gd fmla="*/ 737201 h 1147088" name="connsiteY23"/>
                <a:gd fmla="*/ 1369086 w 1376191" name="connsiteX24"/>
                <a:gd fmla="*/ 736903 h 1147088" name="connsiteY24"/>
                <a:gd fmla="*/ 1376191 w 1376191" name="connsiteX25"/>
                <a:gd fmla="*/ 732686 h 1147088" name="connsiteY25"/>
                <a:gd fmla="*/ 181617 w 1376191" name="connsiteX26"/>
                <a:gd fmla="*/ 568940 h 1147088" name="connsiteY26"/>
                <a:gd fmla="*/ 210425 w 1376191" name="connsiteX27"/>
                <a:gd fmla="*/ 572759 h 1147088" name="connsiteY27"/>
                <a:gd fmla="*/ 223779 w 1376191" name="connsiteX28"/>
                <a:gd fmla="*/ 581037 h 1147088" name="connsiteY28"/>
                <a:gd fmla="*/ 239375 w 1376191" name="connsiteX29"/>
                <a:gd fmla="*/ 588944 h 1147088" name="connsiteY29"/>
                <a:gd fmla="*/ 248589 w 1376191" name="connsiteX30"/>
                <a:gd fmla="*/ 604377 h 1147088" name="connsiteY30"/>
                <a:gd fmla="*/ 235774 w 1376191" name="connsiteX31"/>
                <a:gd fmla="*/ 607316 h 1147088" name="connsiteY31"/>
                <a:gd fmla="*/ 220853 w 1376191" name="connsiteX32"/>
                <a:gd fmla="*/ 600387 h 1147088" name="connsiteY32"/>
                <a:gd fmla="*/ 217126 w 1376191" name="connsiteX33"/>
                <a:gd fmla="*/ 590790 h 1147088" name="connsiteY33"/>
                <a:gd fmla="*/ 202509 w 1376191" name="connsiteX34"/>
                <a:gd fmla="*/ 585664 h 1147088" name="connsiteY34"/>
                <a:gd fmla="*/ 180452 w 1376191" name="connsiteX35"/>
                <a:gd fmla="*/ 579971 h 1147088" name="connsiteY35"/>
                <a:gd fmla="*/ 166590 w 1376191" name="connsiteX36"/>
                <a:gd fmla="*/ 577956 h 1147088" name="connsiteY36"/>
                <a:gd fmla="*/ 181617 w 1376191" name="connsiteX37"/>
                <a:gd fmla="*/ 568940 h 1147088" name="connsiteY37"/>
                <a:gd fmla="*/ 223349 w 1376191" name="connsiteX38"/>
                <a:gd fmla="*/ 122202 h 1147088" name="connsiteY38"/>
                <a:gd fmla="*/ 239279 w 1376191" name="connsiteX39"/>
                <a:gd fmla="*/ 128099 h 1147088" name="connsiteY39"/>
                <a:gd fmla="*/ 256511 w 1376191" name="connsiteX40"/>
                <a:gd fmla="*/ 135376 h 1147088" name="connsiteY40"/>
                <a:gd fmla="*/ 277978 w 1376191" name="connsiteX41"/>
                <a:gd fmla="*/ 137278 h 1147088" name="connsiteY41"/>
                <a:gd fmla="*/ 288391 w 1376191" name="connsiteX42"/>
                <a:gd fmla="*/ 147883 h 1147088" name="connsiteY42"/>
                <a:gd fmla="*/ 306222 w 1376191" name="connsiteX43"/>
                <a:gd fmla="*/ 153923 h 1147088" name="connsiteY43"/>
                <a:gd fmla="*/ 309362 w 1376191" name="connsiteX44"/>
                <a:gd fmla="*/ 168714 h 1147088" name="connsiteY44"/>
                <a:gd fmla="*/ 312131 w 1376191" name="connsiteX45"/>
                <a:gd fmla="*/ 179747 h 1147088" name="connsiteY45"/>
                <a:gd fmla="*/ 327503 w 1376191" name="connsiteX46"/>
                <a:gd fmla="*/ 189163 h 1147088" name="connsiteY46"/>
                <a:gd fmla="*/ 332482 w 1376191" name="connsiteX47"/>
                <a:gd fmla="*/ 196107 h 1147088" name="connsiteY47"/>
                <a:gd fmla="*/ 328019 w 1376191" name="connsiteX48"/>
                <a:gd fmla="*/ 209661 h 1147088" name="connsiteY48"/>
                <a:gd fmla="*/ 319672 w 1376191" name="connsiteX49"/>
                <a:gd fmla="*/ 213418 h 1147088" name="connsiteY49"/>
                <a:gd fmla="*/ 308515 w 1376191" name="connsiteX50"/>
                <a:gd fmla="*/ 212276 h 1147088" name="connsiteY50"/>
                <a:gd fmla="*/ 308825 w 1376191" name="connsiteX51"/>
                <a:gd fmla="*/ 231109 h 1147088" name="connsiteY51"/>
                <a:gd fmla="*/ 297193 w 1376191" name="connsiteX52"/>
                <a:gd fmla="*/ 242808 h 1147088" name="connsiteY52"/>
                <a:gd fmla="*/ 258804 w 1376191" name="connsiteX53"/>
                <a:gd fmla="*/ 226591 h 1147088" name="connsiteY53"/>
                <a:gd fmla="*/ 273825 w 1376191" name="connsiteX54"/>
                <a:gd fmla="*/ 208757 h 1147088" name="connsiteY54"/>
                <a:gd fmla="*/ 276283 w 1376191" name="connsiteX55"/>
                <a:gd fmla="*/ 189686 h 1147088" name="connsiteY55"/>
                <a:gd fmla="*/ 277606 w 1376191" name="connsiteX56"/>
                <a:gd fmla="*/ 178415 h 1147088" name="connsiteY56"/>
                <a:gd fmla="*/ 259073 w 1376191" name="connsiteX57"/>
                <a:gd fmla="*/ 167477 h 1147088" name="connsiteY57"/>
                <a:gd fmla="*/ 241056 w 1376191" name="connsiteX58"/>
                <a:gd fmla="*/ 168381 h 1147088" name="connsiteY58"/>
                <a:gd fmla="*/ 230023 w 1376191" name="connsiteX59"/>
                <a:gd fmla="*/ 168143 h 1147088" name="connsiteY59"/>
                <a:gd fmla="*/ 235994 w 1376191" name="connsiteX60"/>
                <a:gd fmla="*/ 181982 h 1147088" name="connsiteY60"/>
                <a:gd fmla="*/ 225023 w 1376191" name="connsiteX61"/>
                <a:gd fmla="*/ 203573 h 1147088" name="connsiteY61"/>
                <a:gd fmla="*/ 200002 w 1376191" name="connsiteX62"/>
                <a:gd fmla="*/ 213370 h 1147088" name="connsiteY62"/>
                <a:gd fmla="*/ 192646 w 1376191" name="connsiteX63"/>
                <a:gd fmla="*/ 226734 h 1147088" name="connsiteY63"/>
                <a:gd fmla="*/ 173452 w 1376191" name="connsiteX64"/>
                <a:gd fmla="*/ 248705 h 1147088" name="connsiteY64"/>
                <a:gd fmla="*/ 159919 w 1376191" name="connsiteX65"/>
                <a:gd fmla="*/ 264542 h 1147088" name="connsiteY65"/>
                <a:gd fmla="*/ 160518 w 1376191" name="connsiteX66"/>
                <a:gd fmla="*/ 270534 h 1147088" name="connsiteY66"/>
                <a:gd fmla="*/ 171923 w 1376191" name="connsiteX67"/>
                <a:gd fmla="*/ 291222 h 1147088" name="connsiteY67"/>
                <a:gd fmla="*/ 192646 w 1376191" name="connsiteX68"/>
                <a:gd fmla="*/ 301923 h 1147088" name="connsiteY68"/>
                <a:gd fmla="*/ 200952 w 1376191" name="connsiteX69"/>
                <a:gd fmla="*/ 303159 h 1147088" name="connsiteY69"/>
                <a:gd fmla="*/ 210456 w 1376191" name="connsiteX70"/>
                <a:gd fmla="*/ 316095 h 1147088" name="connsiteY70"/>
                <a:gd fmla="*/ 219837 w 1376191" name="connsiteX71"/>
                <a:gd fmla="*/ 322800 h 1147088" name="connsiteY71"/>
                <a:gd fmla="*/ 226428 w 1376191" name="connsiteX72"/>
                <a:gd fmla="*/ 305537 h 1147088" name="connsiteY72"/>
                <a:gd fmla="*/ 225539 w 1376191" name="connsiteX73"/>
                <a:gd fmla="*/ 299497 h 1147088" name="connsiteY73"/>
                <a:gd fmla="*/ 238039 w 1376191" name="connsiteX74"/>
                <a:gd fmla="*/ 282234 h 1147088" name="connsiteY74"/>
                <a:gd fmla="*/ 240601 w 1376191" name="connsiteX75"/>
                <a:gd fmla="*/ 237339 h 1147088" name="connsiteY75"/>
                <a:gd fmla="*/ 252399 w 1376191" name="connsiteX76"/>
                <a:gd fmla="*/ 241477 h 1147088" name="connsiteY76"/>
                <a:gd fmla="*/ 266097 w 1376191" name="connsiteX77"/>
                <a:gd fmla="*/ 246185 h 1147088" name="connsiteY77"/>
                <a:gd fmla="*/ 283432 w 1376191" name="connsiteX78"/>
                <a:gd fmla="*/ 255696 h 1147088" name="connsiteY78"/>
                <a:gd fmla="*/ 289445 w 1376191" name="connsiteX79"/>
                <a:gd fmla="*/ 273578 h 1147088" name="connsiteY79"/>
                <a:gd fmla="*/ 301036 w 1376191" name="connsiteX80"/>
                <a:gd fmla="*/ 270962 h 1147088" name="connsiteY80"/>
                <a:gd fmla="*/ 307916 w 1376191" name="connsiteX81"/>
                <a:gd fmla="*/ 272865 h 1147088" name="connsiteY81"/>
                <a:gd fmla="*/ 322090 w 1376191" name="connsiteX82"/>
                <a:gd fmla="*/ 292791 h 1147088" name="connsiteY82"/>
                <a:gd fmla="*/ 326119 w 1376191" name="connsiteX83"/>
                <a:gd fmla="*/ 304681 h 1147088" name="connsiteY83"/>
                <a:gd fmla="*/ 335788 w 1376191" name="connsiteX84"/>
                <a:gd fmla="*/ 320232 h 1147088" name="connsiteY84"/>
                <a:gd fmla="*/ 344569 w 1376191" name="connsiteX85"/>
                <a:gd fmla="*/ 331503 h 1147088" name="connsiteY85"/>
                <a:gd fmla="*/ 346987 w 1376191" name="connsiteX86"/>
                <a:gd fmla="*/ 363938 h 1147088" name="connsiteY86"/>
                <a:gd fmla="*/ 358268 w 1376191" name="connsiteX87"/>
                <a:gd fmla="*/ 378348 h 1147088" name="connsiteY87"/>
                <a:gd fmla="*/ 351449 w 1376191" name="connsiteX88"/>
                <a:gd fmla="*/ 387241 h 1147088" name="connsiteY88"/>
                <a:gd fmla="*/ 340664 w 1376191" name="connsiteX89"/>
                <a:gd fmla="*/ 387288 h 1147088" name="connsiteY89"/>
                <a:gd fmla="*/ 334156 w 1376191" name="connsiteX90"/>
                <a:gd fmla="*/ 382247 h 1147088" name="connsiteY90"/>
                <a:gd fmla="*/ 327978 w 1376191" name="connsiteX91"/>
                <a:gd fmla="*/ 371309 h 1147088" name="connsiteY91"/>
                <a:gd fmla="*/ 330747 w 1376191" name="connsiteX92"/>
                <a:gd fmla="*/ 354236 h 1147088" name="connsiteY92"/>
                <a:gd fmla="*/ 309507 w 1376191" name="connsiteX93"/>
                <a:gd fmla="*/ 357280 h 1147088" name="connsiteY93"/>
                <a:gd fmla="*/ 303660 w 1376191" name="connsiteX94"/>
                <a:gd fmla="*/ 368598 h 1147088" name="connsiteY94"/>
                <a:gd fmla="*/ 301201 w 1376191" name="connsiteX95"/>
                <a:gd fmla="*/ 381867 h 1147088" name="connsiteY95"/>
                <a:gd fmla="*/ 304197 w 1376191" name="connsiteX96"/>
                <a:gd fmla="*/ 396087 h 1147088" name="connsiteY96"/>
                <a:gd fmla="*/ 289341 w 1376191" name="connsiteX97"/>
                <a:gd fmla="*/ 404409 h 1147088" name="connsiteY97"/>
                <a:gd fmla="*/ 278246 w 1376191" name="connsiteX98"/>
                <a:gd fmla="*/ 399463 h 1147088" name="connsiteY98"/>
                <a:gd fmla="*/ 259858 w 1376191" name="connsiteX99"/>
                <a:gd fmla="*/ 414967 h 1147088" name="connsiteY99"/>
                <a:gd fmla="*/ 253597 w 1376191" name="connsiteX100"/>
                <a:gd fmla="*/ 430376 h 1147088" name="connsiteY100"/>
                <a:gd fmla="*/ 232006 w 1376191" name="connsiteX101"/>
                <a:gd fmla="*/ 444595 h 1147088" name="connsiteY101"/>
                <a:gd fmla="*/ 229300 w 1376191" name="connsiteX102"/>
                <a:gd fmla="*/ 467708 h 1147088" name="connsiteY102"/>
                <a:gd fmla="*/ 221490 w 1376191" name="connsiteX103"/>
                <a:gd fmla="*/ 472607 h 1147088" name="connsiteY103"/>
                <a:gd fmla="*/ 206675 w 1376191" name="connsiteX104"/>
                <a:gd fmla="*/ 491250 h 1147088" name="connsiteY104"/>
                <a:gd fmla="*/ 191097 w 1376191" name="connsiteX105"/>
                <a:gd fmla="*/ 520165 h 1147088" name="connsiteY105"/>
                <a:gd fmla="*/ 194713 w 1376191" name="connsiteX106"/>
                <a:gd fmla="*/ 535003 h 1147088" name="connsiteY106"/>
                <a:gd fmla="*/ 187088 w 1376191" name="connsiteX107"/>
                <a:gd fmla="*/ 550506 h 1147088" name="connsiteY107"/>
                <a:gd fmla="*/ 170415 w 1376191" name="connsiteX108"/>
                <a:gd fmla="*/ 527631 h 1147088" name="connsiteY108"/>
                <a:gd fmla="*/ 148741 w 1376191" name="connsiteX109"/>
                <a:gd fmla="*/ 525539 h 1147088" name="connsiteY109"/>
                <a:gd fmla="*/ 139650 w 1376191" name="connsiteX110"/>
                <a:gd fmla="*/ 526680 h 1147088" name="connsiteY110"/>
                <a:gd fmla="*/ 111902 w 1376191" name="connsiteX111"/>
                <a:gd fmla="*/ 527536 h 1147088" name="connsiteY111"/>
                <a:gd fmla="*/ 90125 w 1376191" name="connsiteX112"/>
                <a:gd fmla="*/ 567294 h 1147088" name="connsiteY112"/>
                <a:gd fmla="*/ 118679 w 1376191" name="connsiteX113"/>
                <a:gd fmla="*/ 591406 h 1147088" name="connsiteY113"/>
                <a:gd fmla="*/ 132005 w 1376191" name="connsiteX114"/>
                <a:gd fmla="*/ 579041 h 1147088" name="connsiteY114"/>
                <a:gd fmla="*/ 147584 w 1376191" name="connsiteX115"/>
                <a:gd fmla="*/ 589456 h 1147088" name="connsiteY115"/>
                <a:gd fmla="*/ 155105 w 1376191" name="connsiteX116"/>
                <a:gd fmla="*/ 612759 h 1147088" name="connsiteY116"/>
                <a:gd fmla="*/ 169051 w 1376191" name="connsiteX117"/>
                <a:gd fmla="*/ 637061 h 1147088" name="connsiteY117"/>
                <a:gd fmla="*/ 177295 w 1376191" name="connsiteX118"/>
                <a:gd fmla="*/ 660364 h 1147088" name="connsiteY118"/>
                <a:gd fmla="*/ 194051 w 1376191" name="connsiteX119"/>
                <a:gd fmla="*/ 656084 h 1147088" name="connsiteY119"/>
                <a:gd fmla="*/ 206427 w 1376191" name="connsiteX120"/>
                <a:gd fmla="*/ 660555 h 1147088" name="connsiteY120"/>
                <a:gd fmla="*/ 222957 w 1376191" name="connsiteX121"/>
                <a:gd fmla="*/ 641769 h 1147088" name="connsiteY121"/>
                <a:gd fmla="*/ 233349 w 1376191" name="connsiteX122"/>
                <a:gd fmla="*/ 639867 h 1147088" name="connsiteY122"/>
                <a:gd fmla="*/ 243184 w 1376191" name="connsiteX123"/>
                <a:gd fmla="*/ 640913 h 1147088" name="connsiteY123"/>
                <a:gd fmla="*/ 258866 w 1376191" name="connsiteX124"/>
                <a:gd fmla="*/ 643814 h 1147088" name="connsiteY124"/>
                <a:gd fmla="*/ 271097 w 1376191" name="connsiteX125"/>
                <a:gd fmla="*/ 656893 h 1147088" name="connsiteY125"/>
                <a:gd fmla="*/ 286924 w 1376191" name="connsiteX126"/>
                <a:gd fmla="*/ 659699 h 1147088" name="connsiteY126"/>
                <a:gd fmla="*/ 313701 w 1376191" name="connsiteX127"/>
                <a:gd fmla="*/ 678769 h 1147088" name="connsiteY127"/>
                <a:gd fmla="*/ 342854 w 1376191" name="connsiteX128"/>
                <a:gd fmla="*/ 703785 h 1147088" name="connsiteY128"/>
                <a:gd fmla="*/ 357999 w 1376191" name="connsiteX129"/>
                <a:gd fmla="*/ 729466 h 1147088" name="connsiteY129"/>
                <a:gd fmla="*/ 377359 w 1376191" name="connsiteX130"/>
                <a:gd fmla="*/ 734745 h 1147088" name="connsiteY130"/>
                <a:gd fmla="*/ 396016 w 1376191" name="connsiteX131"/>
                <a:gd fmla="*/ 745065 h 1147088" name="connsiteY131"/>
                <a:gd fmla="*/ 416347 w 1376191" name="connsiteX132"/>
                <a:gd fmla="*/ 748441 h 1147088" name="connsiteY132"/>
                <a:gd fmla="*/ 433041 w 1376191" name="connsiteX133"/>
                <a:gd fmla="*/ 757002 h 1147088" name="connsiteY133"/>
                <a:gd fmla="*/ 446285 w 1376191" name="connsiteX134"/>
                <a:gd fmla="*/ 771887 h 1147088" name="connsiteY134"/>
                <a:gd fmla="*/ 446202 w 1376191" name="connsiteX135"/>
                <a:gd fmla="*/ 781684 h 1147088" name="connsiteY135"/>
                <a:gd fmla="*/ 446264 w 1376191" name="connsiteX136"/>
                <a:gd fmla="*/ 787772 h 1147088" name="connsiteY136"/>
                <a:gd fmla="*/ 443330 w 1376191" name="connsiteX137"/>
                <a:gd fmla="*/ 801706 h 1147088" name="connsiteY137"/>
                <a:gd fmla="*/ 432111 w 1376191" name="connsiteX138"/>
                <a:gd fmla="*/ 817685 h 1147088" name="connsiteY138"/>
                <a:gd fmla="*/ 425045 w 1376191" name="connsiteX139"/>
                <a:gd fmla="*/ 832761 h 1147088" name="connsiteY139"/>
                <a:gd fmla="*/ 418805 w 1376191" name="connsiteX140"/>
                <a:gd fmla="*/ 839229 h 1147088" name="connsiteY140"/>
                <a:gd fmla="*/ 412710 w 1376191" name="connsiteX141"/>
                <a:gd fmla="*/ 863198 h 1147088" name="connsiteY141"/>
                <a:gd fmla="*/ 404611 w 1376191" name="connsiteX142"/>
                <a:gd fmla="*/ 898391 h 1147088" name="connsiteY142"/>
                <a:gd fmla="*/ 384136 w 1376191" name="connsiteX143"/>
                <a:gd fmla="*/ 909662 h 1147088" name="connsiteY143"/>
                <a:gd fmla="*/ 375706 w 1376191" name="connsiteX144"/>
                <a:gd fmla="*/ 925879 h 1147088" name="connsiteY144"/>
                <a:gd fmla="*/ 368102 w 1376191" name="connsiteX145"/>
                <a:gd fmla="*/ 943713 h 1147088" name="connsiteY145"/>
                <a:gd fmla="*/ 356966 w 1376191" name="connsiteX146"/>
                <a:gd fmla="*/ 967444 h 1147088" name="connsiteY146"/>
                <a:gd fmla="*/ 349115 w 1376191" name="connsiteX147"/>
                <a:gd fmla="*/ 977194 h 1147088" name="connsiteY147"/>
                <a:gd fmla="*/ 340168 w 1376191" name="connsiteX148"/>
                <a:gd fmla="*/ 979762 h 1147088" name="connsiteY148"/>
                <a:gd fmla="*/ 330437 w 1376191" name="connsiteX149"/>
                <a:gd fmla="*/ 986658 h 1147088" name="connsiteY149"/>
                <a:gd fmla="*/ 325148 w 1376191" name="connsiteX150"/>
                <a:gd fmla="*/ 1011530 h 1147088" name="connsiteY150"/>
                <a:gd fmla="*/ 303784 w 1376191" name="connsiteX151"/>
                <a:gd fmla="*/ 1027557 h 1147088" name="connsiteY151"/>
                <a:gd fmla="*/ 289217 w 1376191" name="connsiteX152"/>
                <a:gd fmla="*/ 1048768 h 1147088" name="connsiteY152"/>
                <a:gd fmla="*/ 290313 w 1376191" name="connsiteX153"/>
                <a:gd fmla="*/ 1074211 h 1147088" name="connsiteY153"/>
                <a:gd fmla="*/ 291470 w 1376191" name="connsiteX154"/>
                <a:gd fmla="*/ 1091808 h 1147088" name="connsiteY154"/>
                <a:gd fmla="*/ 279383 w 1376191" name="connsiteX155"/>
                <a:gd fmla="*/ 1103221 h 1147088" name="connsiteY155"/>
                <a:gd fmla="*/ 280726 w 1376191" name="connsiteX156"/>
                <a:gd fmla="*/ 1122625 h 1147088" name="connsiteY156"/>
                <a:gd fmla="*/ 287441 w 1376191" name="connsiteX157"/>
                <a:gd fmla="*/ 1138034 h 1147088" name="connsiteY157"/>
                <a:gd fmla="*/ 289217 w 1376191" name="connsiteX158"/>
                <a:gd fmla="*/ 1145833 h 1147088" name="connsiteY158"/>
                <a:gd fmla="*/ 267213 w 1376191" name="connsiteX159"/>
                <a:gd fmla="*/ 1146213 h 1147088" name="connsiteY159"/>
                <a:gd fmla="*/ 257296 w 1376191" name="connsiteX160"/>
                <a:gd fmla="*/ 1141696 h 1147088" name="connsiteY160"/>
                <a:gd fmla="*/ 255477 w 1376191" name="connsiteX161"/>
                <a:gd fmla="*/ 1138414 h 1147088" name="connsiteY161"/>
                <a:gd fmla="*/ 250725 w 1376191" name="connsiteX162"/>
                <a:gd fmla="*/ 1121056 h 1147088" name="connsiteY162"/>
                <a:gd fmla="*/ 238577 w 1376191" name="connsiteX163"/>
                <a:gd fmla="*/ 1092949 h 1147088" name="connsiteY163"/>
                <a:gd fmla="*/ 233886 w 1376191" name="connsiteX164"/>
                <a:gd fmla="*/ 1055902 h 1147088" name="connsiteY164"/>
                <a:gd fmla="*/ 233432 w 1376191" name="connsiteX165"/>
                <a:gd fmla="*/ 1041349 h 1147088" name="connsiteY165"/>
                <a:gd fmla="*/ 239672 w 1376191" name="connsiteX166"/>
                <a:gd fmla="*/ 1029127 h 1147088" name="connsiteY166"/>
                <a:gd fmla="*/ 240436 w 1376191" name="connsiteX167"/>
                <a:gd fmla="*/ 1016001 h 1147088" name="connsiteY167"/>
                <a:gd fmla="*/ 232068 w 1376191" name="connsiteX168"/>
                <a:gd fmla="*/ 987894 h 1147088" name="connsiteY168"/>
                <a:gd fmla="*/ 241428 w 1376191" name="connsiteX169"/>
                <a:gd fmla="*/ 941288 h 1147088" name="connsiteY169"/>
                <a:gd fmla="*/ 243907 w 1376191" name="connsiteX170"/>
                <a:gd fmla="*/ 910232 h 1147088" name="connsiteY170"/>
                <a:gd fmla="*/ 241056 w 1376191" name="connsiteX171"/>
                <a:gd fmla="*/ 899389 h 1147088" name="connsiteY171"/>
                <a:gd fmla="*/ 240911 w 1376191" name="connsiteX172"/>
                <a:gd fmla="*/ 878702 h 1147088" name="connsiteY172"/>
                <a:gd fmla="*/ 223804 w 1376191" name="connsiteX173"/>
                <a:gd fmla="*/ 846648 h 1147088" name="connsiteY173"/>
                <a:gd fmla="*/ 207502 w 1376191" name="connsiteX174"/>
                <a:gd fmla="*/ 827720 h 1147088" name="connsiteY174"/>
                <a:gd fmla="*/ 196510 w 1376191" name="connsiteX175"/>
                <a:gd fmla="*/ 811645 h 1147088" name="connsiteY175"/>
                <a:gd fmla="*/ 191489 w 1376191" name="connsiteX176"/>
                <a:gd fmla="*/ 783539 h 1147088" name="connsiteY176"/>
                <a:gd fmla="*/ 192233 w 1376191" name="connsiteX177"/>
                <a:gd fmla="*/ 776263 h 1147088" name="connsiteY177"/>
                <a:gd fmla="*/ 179278 w 1376191" name="connsiteX178"/>
                <a:gd fmla="*/ 759427 h 1147088" name="connsiteY178"/>
                <a:gd fmla="*/ 187026 w 1376191" name="connsiteX179"/>
                <a:gd fmla="*/ 725709 h 1147088" name="connsiteY179"/>
                <a:gd fmla="*/ 193803 w 1376191" name="connsiteX180"/>
                <a:gd fmla="*/ 703357 h 1147088" name="connsiteY180"/>
                <a:gd fmla="*/ 192977 w 1376191" name="connsiteX181"/>
                <a:gd fmla="*/ 688566 h 1147088" name="connsiteY181"/>
                <a:gd fmla="*/ 186448 w 1376191" name="connsiteX182"/>
                <a:gd fmla="*/ 675535 h 1147088" name="connsiteY182"/>
                <a:gd fmla="*/ 174030 w 1376191" name="connsiteX183"/>
                <a:gd fmla="*/ 674156 h 1147088" name="connsiteY183"/>
                <a:gd fmla="*/ 152605 w 1376191" name="connsiteX184"/>
                <a:gd fmla="*/ 661553 h 1147088" name="connsiteY184"/>
                <a:gd fmla="*/ 147584 w 1376191" name="connsiteX185"/>
                <a:gd fmla="*/ 653041 h 1147088" name="connsiteY185"/>
                <a:gd fmla="*/ 135290 w 1376191" name="connsiteX186"/>
                <a:gd fmla="*/ 641009 h 1147088" name="connsiteY186"/>
                <a:gd fmla="*/ 117480 w 1376191" name="connsiteX187"/>
                <a:gd fmla="*/ 634969 h 1147088" name="connsiteY187"/>
                <a:gd fmla="*/ 93265 w 1376191" name="connsiteX188"/>
                <a:gd fmla="*/ 618656 h 1147088" name="connsiteY188"/>
                <a:gd fmla="*/ 49629 w 1376191" name="connsiteX189"/>
                <a:gd fmla="*/ 599158 h 1147088" name="connsiteY189"/>
                <a:gd fmla="*/ 39711 w 1376191" name="connsiteX190"/>
                <a:gd fmla="*/ 562871 h 1147088" name="connsiteY190"/>
                <a:gd fmla="*/ 26447 w 1376191" name="connsiteX191"/>
                <a:gd fmla="*/ 544942 h 1147088" name="connsiteY191"/>
                <a:gd fmla="*/ 23946 w 1376191" name="connsiteX192"/>
                <a:gd fmla="*/ 547796 h 1147088" name="connsiteY192"/>
                <a:gd fmla="*/ 22727 w 1376191" name="connsiteX193"/>
                <a:gd fmla="*/ 562871 h 1147088" name="connsiteY193"/>
                <a:gd fmla="*/ 8203 w 1376191" name="connsiteX194"/>
                <a:gd fmla="*/ 551505 h 1147088" name="connsiteY194"/>
                <a:gd fmla="*/ 0 w 1376191" name="connsiteX195"/>
                <a:gd fmla="*/ 539853 h 1147088" name="connsiteY195"/>
                <a:gd fmla="*/ 156282 w 1376191" name="connsiteX196"/>
                <a:gd fmla="*/ 176608 h 1147088" name="connsiteY196"/>
                <a:gd fmla="*/ 162832 w 1376191" name="connsiteX197"/>
                <a:gd fmla="*/ 179414 h 1147088" name="connsiteY197"/>
                <a:gd fmla="*/ 171179 w 1376191" name="connsiteX198"/>
                <a:gd fmla="*/ 174468 h 1147088" name="connsiteY198"/>
                <a:gd fmla="*/ 169981 w 1376191" name="connsiteX199"/>
                <a:gd fmla="*/ 160867 h 1147088" name="connsiteY199"/>
                <a:gd fmla="*/ 179093 w 1376191" name="connsiteX200"/>
                <a:gd fmla="*/ 150642 h 1147088" name="connsiteY200"/>
                <a:gd fmla="*/ 194423 w 1376191" name="connsiteX201"/>
                <a:gd fmla="*/ 159345 h 1147088" name="connsiteY201"/>
                <a:gd fmla="*/ 204031 w 1376191" name="connsiteX202"/>
                <a:gd fmla="*/ 178653 h 1147088" name="connsiteY202"/>
                <a:gd fmla="*/ 210560 w 1376191" name="connsiteX203"/>
                <a:gd fmla="*/ 184312 h 1147088" name="connsiteY203"/>
                <a:gd fmla="*/ 213721 w 1376191" name="connsiteX204"/>
                <a:gd fmla="*/ 170759 h 1147088" name="connsiteY204"/>
                <a:gd fmla="*/ 205498 w 1376191" name="connsiteX205"/>
                <a:gd fmla="*/ 148121 h 1147088" name="connsiteY205"/>
                <a:gd fmla="*/ 223349 w 1376191" name="connsiteX206"/>
                <a:gd fmla="*/ 122202 h 1147088" name="connsiteY206"/>
                <a:gd fmla="*/ 926523 w 1376191" name="connsiteX207"/>
                <a:gd fmla="*/ 88803 h 1147088" name="connsiteY207"/>
                <a:gd fmla="*/ 930198 w 1376191" name="connsiteX208"/>
                <a:gd fmla="*/ 98712 h 1147088" name="connsiteY208"/>
                <a:gd fmla="*/ 900740 w 1376191" name="connsiteX209"/>
                <a:gd fmla="*/ 116643 h 1147088" name="connsiteY209"/>
                <a:gd fmla="*/ 878364 w 1376191" name="connsiteX210"/>
                <a:gd fmla="*/ 138903 h 1147088" name="connsiteY210"/>
                <a:gd fmla="*/ 883023 w 1376191" name="connsiteX211"/>
                <a:gd fmla="*/ 162741 h 1147088" name="connsiteY211"/>
                <a:gd fmla="*/ 870600 w 1376191" name="connsiteX212"/>
                <a:gd fmla="*/ 161975 h 1147088" name="connsiteY212"/>
                <a:gd fmla="*/ 857809 w 1376191" name="connsiteX213"/>
                <a:gd fmla="*/ 146303 h 1147088" name="connsiteY213"/>
                <a:gd fmla="*/ 868178 w 1376191" name="connsiteX214"/>
                <a:gd fmla="*/ 115522 h 1147088" name="connsiteY214"/>
                <a:gd fmla="*/ 887963 w 1376191" name="connsiteX215"/>
                <a:gd fmla="*/ 102872 h 1147088" name="connsiteY215"/>
                <a:gd fmla="*/ 921100 w 1376191" name="connsiteX216"/>
                <a:gd fmla="*/ 92408 h 1147088" name="connsiteY216"/>
                <a:gd fmla="*/ 926523 w 1376191" name="connsiteX217"/>
                <a:gd fmla="*/ 88803 h 1147088" name="connsiteY217"/>
                <a:gd fmla="*/ 1101570 w 1376191" name="connsiteX218"/>
                <a:gd fmla="*/ 81103 h 1147088" name="connsiteY218"/>
                <a:gd fmla="*/ 1122795 w 1376191" name="connsiteX219"/>
                <a:gd fmla="*/ 87911 h 1147088" name="connsiteY219"/>
                <a:gd fmla="*/ 1135373 w 1376191" name="connsiteX220"/>
                <a:gd fmla="*/ 88037 h 1147088" name="connsiteY220"/>
                <a:gd fmla="*/ 1152469 w 1376191" name="connsiteX221"/>
                <a:gd fmla="*/ 102782 h 1147088" name="connsiteY221"/>
                <a:gd fmla="*/ 1152508 w 1376191" name="connsiteX222"/>
                <a:gd fmla="*/ 107460 h 1147088" name="connsiteY222"/>
                <a:gd fmla="*/ 1166528 w 1376191" name="connsiteX223"/>
                <a:gd fmla="*/ 122748 h 1147088" name="connsiteY223"/>
                <a:gd fmla="*/ 1172486 w 1376191" name="connsiteX224"/>
                <a:gd fmla="*/ 124001 h 1147088" name="connsiteY224"/>
                <a:gd fmla="*/ 1175134 w 1376191" name="connsiteX225"/>
                <a:gd fmla="*/ 124085 h 1147088" name="connsiteY225"/>
                <a:gd fmla="*/ 1346290 w 1376191" name="connsiteX226"/>
                <a:gd fmla="*/ 393839 h 1147088" name="connsiteY226"/>
                <a:gd fmla="*/ 1330518 w 1376191" name="connsiteX227"/>
                <a:gd fmla="*/ 413596 h 1147088" name="connsiteY227"/>
                <a:gd fmla="*/ 1321911 w 1376191" name="connsiteX228"/>
                <a:gd fmla="*/ 445634 h 1147088" name="connsiteY228"/>
                <a:gd fmla="*/ 1303725 w 1376191" name="connsiteX229"/>
                <a:gd fmla="*/ 477797 h 1147088" name="connsiteY229"/>
                <a:gd fmla="*/ 1292977 w 1376191" name="connsiteX230"/>
                <a:gd fmla="*/ 455408 h 1147088" name="connsiteY230"/>
                <a:gd fmla="*/ 1285344 w 1376191" name="connsiteX231"/>
                <a:gd fmla="*/ 448307 h 1147088" name="connsiteY231"/>
                <a:gd fmla="*/ 1278100 w 1376191" name="connsiteX232"/>
                <a:gd fmla="*/ 460880 h 1147088" name="connsiteY232"/>
                <a:gd fmla="*/ 1270390 w 1376191" name="connsiteX233"/>
                <a:gd fmla="*/ 466352 h 1147088" name="connsiteY233"/>
                <a:gd fmla="*/ 1272415 w 1376191" name="connsiteX234"/>
                <a:gd fmla="*/ 480847 h 1147088" name="connsiteY234"/>
                <a:gd fmla="*/ 1280437 w 1376191" name="connsiteX235"/>
                <a:gd fmla="*/ 495675 h 1147088" name="connsiteY235"/>
                <a:gd fmla="*/ 1285032 w 1376191" name="connsiteX236"/>
                <a:gd fmla="*/ 517646 h 1147088" name="connsiteY236"/>
                <a:gd fmla="*/ 1277672 w 1376191" name="connsiteX237"/>
                <a:gd fmla="*/ 542876 h 1147088" name="connsiteY237"/>
                <a:gd fmla="*/ 1265054 w 1376191" name="connsiteX238"/>
                <a:gd fmla="*/ 557120 h 1147088" name="connsiteY238"/>
                <a:gd fmla="*/ 1237794 w 1376191" name="connsiteX239"/>
                <a:gd fmla="*/ 582558 h 1147088" name="connsiteY239"/>
                <a:gd fmla="*/ 1227318 w 1376191" name="connsiteX240"/>
                <a:gd fmla="*/ 593711 h 1147088" name="connsiteY240"/>
                <a:gd fmla="*/ 1231758 w 1376191" name="connsiteX241"/>
                <a:gd fmla="*/ 603151 h 1147088" name="connsiteY241"/>
                <a:gd fmla="*/ 1221983 w 1376191" name="connsiteX242"/>
                <a:gd fmla="*/ 638656 h 1147088" name="connsiteY242"/>
                <a:gd fmla="*/ 1196592 w 1376191" name="connsiteX243"/>
                <a:gd fmla="*/ 665013 h 1147088" name="connsiteY243"/>
                <a:gd fmla="*/ 1187401 w 1376191" name="connsiteX244"/>
                <a:gd fmla="*/ 653108 h 1147088" name="connsiteY244"/>
                <a:gd fmla="*/ 1173148 w 1376191" name="connsiteX245"/>
                <a:gd fmla="*/ 647845 h 1147088" name="connsiteY245"/>
                <a:gd fmla="*/ 1175329 w 1376191" name="connsiteX246"/>
                <a:gd fmla="*/ 670443 h 1147088" name="connsiteY246"/>
                <a:gd fmla="*/ 1193515 w 1376191" name="connsiteX247"/>
                <a:gd fmla="*/ 691746 h 1147088" name="connsiteY247"/>
                <a:gd fmla="*/ 1186973 w 1376191" name="connsiteX248"/>
                <a:gd fmla="*/ 708454 h 1147088" name="connsiteY248"/>
                <a:gd fmla="*/ 1160764 w 1376191" name="connsiteX249"/>
                <a:gd fmla="*/ 680802 h 1147088" name="connsiteY249"/>
                <a:gd fmla="*/ 1159985 w 1376191" name="connsiteX250"/>
                <a:gd fmla="*/ 662381 h 1147088" name="connsiteY250"/>
                <a:gd fmla="*/ 1159946 w 1376191" name="connsiteX251"/>
                <a:gd fmla="*/ 646926 h 1147088" name="connsiteY251"/>
                <a:gd fmla="*/ 1150366 w 1376191" name="connsiteX252"/>
                <a:gd fmla="*/ 632682 h 1147088" name="connsiteY252"/>
                <a:gd fmla="*/ 1142422 w 1376191" name="connsiteX253"/>
                <a:gd fmla="*/ 622365 h 1147088" name="connsiteY253"/>
                <a:gd fmla="*/ 1130583 w 1376191" name="connsiteX254"/>
                <a:gd fmla="*/ 610836 h 1147088" name="connsiteY254"/>
                <a:gd fmla="*/ 1126845 w 1376191" name="connsiteX255"/>
                <a:gd fmla="*/ 593084 h 1147088" name="connsiteY255"/>
                <a:gd fmla="*/ 1108853 w 1376191" name="connsiteX256"/>
                <a:gd fmla="*/ 580553 h 1147088" name="connsiteY256"/>
                <a:gd fmla="*/ 1088563 w 1376191" name="connsiteX257"/>
                <a:gd fmla="*/ 592624 h 1147088" name="connsiteY257"/>
                <a:gd fmla="*/ 1081320 w 1376191" name="connsiteX258"/>
                <a:gd fmla="*/ 613551 h 1147088" name="connsiteY258"/>
                <a:gd fmla="*/ 1070649 w 1376191" name="connsiteX259"/>
                <a:gd fmla="*/ 617729 h 1147088" name="connsiteY259"/>
                <a:gd fmla="*/ 1067417 w 1376191" name="connsiteX260"/>
                <a:gd fmla="*/ 624704 h 1147088" name="connsiteY260"/>
                <a:gd fmla="*/ 1057642 w 1376191" name="connsiteX261"/>
                <a:gd fmla="*/ 641162 h 1147088" name="connsiteY261"/>
                <a:gd fmla="*/ 1044246 w 1376191" name="connsiteX262"/>
                <a:gd fmla="*/ 674745 h 1147088" name="connsiteY262"/>
                <a:gd fmla="*/ 1034199 w 1376191" name="connsiteX263"/>
                <a:gd fmla="*/ 666433 h 1147088" name="connsiteY263"/>
                <a:gd fmla="*/ 1030616 w 1376191" name="connsiteX264"/>
                <a:gd fmla="*/ 649349 h 1147088" name="connsiteY264"/>
                <a:gd fmla="*/ 1018426 w 1376191" name="connsiteX265"/>
                <a:gd fmla="*/ 625080 h 1147088" name="connsiteY265"/>
                <a:gd fmla="*/ 1005848 w 1376191" name="connsiteX266"/>
                <a:gd fmla="*/ 598807 h 1147088" name="connsiteY266"/>
                <a:gd fmla="*/ 999111 w 1376191" name="connsiteX267"/>
                <a:gd fmla="*/ 584187 h 1147088" name="connsiteY267"/>
                <a:gd fmla="*/ 990933 w 1376191" name="connsiteX268"/>
                <a:gd fmla="*/ 574747 h 1147088" name="connsiteY268"/>
                <a:gd fmla="*/ 980807 w 1376191" name="connsiteX269"/>
                <a:gd fmla="*/ 556827 h 1147088" name="connsiteY269"/>
                <a:gd fmla="*/ 963906 w 1376191" name="connsiteX270"/>
                <a:gd fmla="*/ 559417 h 1147088" name="connsiteY270"/>
                <a:gd fmla="*/ 959038 w 1376191" name="connsiteX271"/>
                <a:gd fmla="*/ 560294 h 1147088" name="connsiteY271"/>
                <a:gd fmla="*/ 950276 w 1376191" name="connsiteX272"/>
                <a:gd fmla="*/ 558874 h 1147088" name="connsiteY272"/>
                <a:gd fmla="*/ 930415 w 1376191" name="connsiteX273"/>
                <a:gd fmla="*/ 558122 h 1147088" name="connsiteY273"/>
                <a:gd fmla="*/ 917291 w 1376191" name="connsiteX274"/>
                <a:gd fmla="*/ 536568 h 1147088" name="connsiteY274"/>
                <a:gd fmla="*/ 890420 w 1376191" name="connsiteX275"/>
                <a:gd fmla="*/ 517103 h 1147088" name="connsiteY275"/>
                <a:gd fmla="*/ 885902 w 1376191" name="connsiteX276"/>
                <a:gd fmla="*/ 526000 h 1147088" name="connsiteY276"/>
                <a:gd fmla="*/ 899766 w 1376191" name="connsiteX277"/>
                <a:gd fmla="*/ 538949 h 1147088" name="connsiteY277"/>
                <a:gd fmla="*/ 910709 w 1376191" name="connsiteX278"/>
                <a:gd fmla="*/ 553611 h 1147088" name="connsiteY278"/>
                <a:gd fmla="*/ 930181 w 1376191" name="connsiteX279"/>
                <a:gd fmla="*/ 560043 h 1147088" name="connsiteY279"/>
                <a:gd fmla="*/ 935088 w 1376191" name="connsiteX280"/>
                <a:gd fmla="*/ 582516 h 1147088" name="connsiteY280"/>
                <a:gd fmla="*/ 925352 w 1376191" name="connsiteX281"/>
                <a:gd fmla="*/ 604237 h 1147088" name="connsiteY281"/>
                <a:gd fmla="*/ 907321 w 1376191" name="connsiteX282"/>
                <a:gd fmla="*/ 616058 h 1147088" name="connsiteY282"/>
                <a:gd fmla="*/ 887421 w 1376191" name="connsiteX283"/>
                <a:gd fmla="*/ 629550 h 1147088" name="connsiteY283"/>
                <a:gd fmla="*/ 848984 w 1376191" name="connsiteX284"/>
                <a:gd fmla="*/ 630134 h 1147088" name="connsiteY284"/>
                <a:gd fmla="*/ 829357 w 1376191" name="connsiteX285"/>
                <a:gd fmla="*/ 593627 h 1147088" name="connsiteY285"/>
                <a:gd fmla="*/ 809028 w 1376191" name="connsiteX286"/>
                <a:gd fmla="*/ 560419 h 1147088" name="connsiteY286"/>
                <a:gd fmla="*/ 802408 w 1376191" name="connsiteX287"/>
                <a:gd fmla="*/ 552901 h 1147088" name="connsiteY287"/>
                <a:gd fmla="*/ 806419 w 1376191" name="connsiteX288"/>
                <a:gd fmla="*/ 572199 h 1147088" name="connsiteY288"/>
                <a:gd fmla="*/ 821724 w 1376191" name="connsiteX289"/>
                <a:gd fmla="*/ 591330 h 1147088" name="connsiteY289"/>
                <a:gd fmla="*/ 835821 w 1376191" name="connsiteX290"/>
                <a:gd fmla="*/ 624955 h 1147088" name="connsiteY290"/>
                <a:gd fmla="*/ 854709 w 1376191" name="connsiteX291"/>
                <a:gd fmla="*/ 650811 h 1147088" name="connsiteY291"/>
                <a:gd fmla="*/ 873752 w 1376191" name="connsiteX292"/>
                <a:gd fmla="*/ 646132 h 1147088" name="connsiteY292"/>
                <a:gd fmla="*/ 890654 w 1376191" name="connsiteX293"/>
                <a:gd fmla="*/ 652398 h 1147088" name="connsiteY293"/>
                <a:gd fmla="*/ 879827 w 1376191" name="connsiteX294"/>
                <a:gd fmla="*/ 690033 h 1147088" name="connsiteY294"/>
                <a:gd fmla="*/ 851516 w 1376191" name="connsiteX295"/>
                <a:gd fmla="*/ 730801 h 1147088" name="connsiteY295"/>
                <a:gd fmla="*/ 836639 w 1376191" name="connsiteX296"/>
                <a:gd fmla="*/ 751311 h 1147088" name="connsiteY296"/>
                <a:gd fmla="*/ 829668 w 1376191" name="connsiteX297"/>
                <a:gd fmla="*/ 799222 h 1147088" name="connsiteY297"/>
                <a:gd fmla="*/ 813468 w 1376191" name="connsiteX298"/>
                <a:gd fmla="*/ 861293 h 1147088" name="connsiteY298"/>
                <a:gd fmla="*/ 793724 w 1376191" name="connsiteX299"/>
                <a:gd fmla="*/ 907741 h 1147088" name="connsiteY299"/>
                <a:gd fmla="*/ 782352 w 1376191" name="connsiteX300"/>
                <a:gd fmla="*/ 918226 h 1147088" name="connsiteY300"/>
                <a:gd fmla="*/ 772694 w 1376191" name="connsiteX301"/>
                <a:gd fmla="*/ 943539 h 1147088" name="connsiteY301"/>
                <a:gd fmla="*/ 743759 w 1376191" name="connsiteX302"/>
                <a:gd fmla="*/ 975827 h 1147088" name="connsiteY302"/>
                <a:gd fmla="*/ 698585 w 1376191" name="connsiteX303"/>
                <a:gd fmla="*/ 967849 h 1147088" name="connsiteY303"/>
                <a:gd fmla="*/ 682346 w 1376191" name="connsiteX304"/>
                <a:gd fmla="*/ 927165 h 1147088" name="connsiteY304"/>
                <a:gd fmla="*/ 676621 w 1376191" name="connsiteX305"/>
                <a:gd fmla="*/ 895962 h 1147088" name="connsiteY305"/>
                <a:gd fmla="*/ 662329 w 1376191" name="connsiteX306"/>
                <a:gd fmla="*/ 853565 h 1147088" name="connsiteY306"/>
                <a:gd fmla="*/ 668521 w 1376191" name="connsiteX307"/>
                <a:gd fmla="*/ 811586 h 1147088" name="connsiteY307"/>
                <a:gd fmla="*/ 656643 w 1376191" name="connsiteX308"/>
                <a:gd fmla="*/ 774869 h 1147088" name="connsiteY308"/>
                <a:gd fmla="*/ 649556 w 1376191" name="connsiteX309"/>
                <a:gd fmla="*/ 733809 h 1147088" name="connsiteY309"/>
                <a:gd fmla="*/ 645622 w 1376191" name="connsiteX310"/>
                <a:gd fmla="*/ 701729 h 1147088" name="connsiteY310"/>
                <a:gd fmla="*/ 629772 w 1376191" name="connsiteX311"/>
                <a:gd fmla="*/ 702105 h 1147088" name="connsiteY311"/>
                <a:gd fmla="*/ 611547 w 1376191" name="connsiteX312"/>
                <a:gd fmla="*/ 690326 h 1147088" name="connsiteY312"/>
                <a:gd fmla="*/ 607030 w 1376191" name="connsiteX313"/>
                <a:gd fmla="*/ 689866 h 1147088" name="connsiteY313"/>
                <a:gd fmla="*/ 597255 w 1376191" name="connsiteX314"/>
                <a:gd fmla="*/ 688906 h 1147088" name="connsiteY314"/>
                <a:gd fmla="*/ 580431 w 1376191" name="connsiteX315"/>
                <a:gd fmla="*/ 702982 h 1147088" name="connsiteY315"/>
                <a:gd fmla="*/ 547096 w 1376191" name="connsiteX316"/>
                <a:gd fmla="*/ 698680 h 1147088" name="connsiteY316"/>
                <a:gd fmla="*/ 519018 w 1376191" name="connsiteX317"/>
                <a:gd fmla="*/ 671529 h 1147088" name="connsiteY317"/>
                <a:gd fmla="*/ 505115 w 1376191" name="connsiteX318"/>
                <a:gd fmla="*/ 625540 h 1147088" name="connsiteY318"/>
                <a:gd fmla="*/ 510995 w 1376191" name="connsiteX319"/>
                <a:gd fmla="*/ 570987 h 1147088" name="connsiteY319"/>
                <a:gd fmla="*/ 535569 w 1376191" name="connsiteX320"/>
                <a:gd fmla="*/ 532517 h 1147088" name="connsiteY320"/>
                <a:gd fmla="*/ 539190 w 1376191" name="connsiteX321"/>
                <a:gd fmla="*/ 525583 h 1147088" name="connsiteY321"/>
                <a:gd fmla="*/ 544759 w 1376191" name="connsiteX322"/>
                <a:gd fmla="*/ 514722 h 1147088" name="connsiteY322"/>
                <a:gd fmla="*/ 556364 w 1376191" name="connsiteX323"/>
                <a:gd fmla="*/ 483186 h 1147088" name="connsiteY323"/>
                <a:gd fmla="*/ 571942 w 1376191" name="connsiteX324"/>
                <a:gd fmla="*/ 471991 h 1147088" name="connsiteY324"/>
                <a:gd fmla="*/ 593516 w 1376191" name="connsiteX325"/>
                <a:gd fmla="*/ 472785 h 1147088" name="connsiteY325"/>
                <a:gd fmla="*/ 637366 w 1376191" name="connsiteX326"/>
                <a:gd fmla="*/ 464222 h 1147088" name="connsiteY326"/>
                <a:gd fmla="*/ 664510 w 1376191" name="connsiteX327"/>
                <a:gd fmla="*/ 465266 h 1147088" name="connsiteY327"/>
                <a:gd fmla="*/ 663848 w 1376191" name="connsiteX328"/>
                <a:gd fmla="*/ 474163 h 1147088" name="connsiteY328"/>
                <a:gd fmla="*/ 681645 w 1376191" name="connsiteX329"/>
                <a:gd fmla="*/ 493336 h 1147088" name="connsiteY329"/>
                <a:gd fmla="*/ 711475 w 1376191" name="connsiteX330"/>
                <a:gd fmla="*/ 505658 h 1147088" name="connsiteY330"/>
                <a:gd fmla="*/ 743876 w 1376191" name="connsiteX331"/>
                <a:gd fmla="*/ 498599 h 1147088" name="connsiteY331"/>
                <a:gd fmla="*/ 786792 w 1376191" name="connsiteX332"/>
                <a:gd fmla="*/ 497931 h 1147088" name="connsiteY332"/>
                <a:gd fmla="*/ 796411 w 1376191" name="connsiteX333"/>
                <a:gd fmla="*/ 478674 h 1147088" name="connsiteY333"/>
                <a:gd fmla="*/ 795359 w 1376191" name="connsiteX334"/>
                <a:gd fmla="*/ 475667 h 1147088" name="connsiteY334"/>
                <a:gd fmla="*/ 785429 w 1376191" name="connsiteX335"/>
                <a:gd fmla="*/ 476628 h 1147088" name="connsiteY335"/>
                <a:gd fmla="*/ 756611 w 1376191" name="connsiteX336"/>
                <a:gd fmla="*/ 474915 h 1147088" name="connsiteY336"/>
                <a:gd fmla="*/ 747849 w 1376191" name="connsiteX337"/>
                <a:gd fmla="*/ 468148 h 1147088" name="connsiteY337"/>
                <a:gd fmla="*/ 743915 w 1376191" name="connsiteX338"/>
                <a:gd fmla="*/ 465224 h 1147088" name="connsiteY338"/>
                <a:gd fmla="*/ 740488 w 1376191" name="connsiteX339"/>
                <a:gd fmla="*/ 452484 h 1147088" name="connsiteY339"/>
                <a:gd fmla="*/ 740527 w 1376191" name="connsiteX340"/>
                <a:gd fmla="*/ 436946 h 1147088" name="connsiteY340"/>
                <a:gd fmla="*/ 736477 w 1376191" name="connsiteX341"/>
                <a:gd fmla="*/ 448140 h 1147088" name="connsiteY341"/>
                <a:gd fmla="*/ 740177 w 1376191" name="connsiteX342"/>
                <a:gd fmla="*/ 468566 h 1147088" name="connsiteY342"/>
                <a:gd fmla="*/ 738580 w 1376191" name="connsiteX343"/>
                <a:gd fmla="*/ 478424 h 1147088" name="connsiteY343"/>
                <a:gd fmla="*/ 732271 w 1376191" name="connsiteX344"/>
                <a:gd fmla="*/ 470655 h 1147088" name="connsiteY344"/>
                <a:gd fmla="*/ 726352 w 1376191" name="connsiteX345"/>
                <a:gd fmla="*/ 468691 h 1147088" name="connsiteY345"/>
                <a:gd fmla="*/ 716304 w 1376191" name="connsiteX346"/>
                <a:gd fmla="*/ 460379 h 1147088" name="connsiteY346"/>
                <a:gd fmla="*/ 713345 w 1376191" name="connsiteX347"/>
                <a:gd fmla="*/ 442835 h 1147088" name="connsiteY347"/>
                <a:gd fmla="*/ 711475 w 1376191" name="connsiteX348"/>
                <a:gd fmla="*/ 439494 h 1147088" name="connsiteY348"/>
                <a:gd fmla="*/ 706491 w 1376191" name="connsiteX349"/>
                <a:gd fmla="*/ 429135 h 1147088" name="connsiteY349"/>
                <a:gd fmla="*/ 698507 w 1376191" name="connsiteX350"/>
                <a:gd fmla="*/ 417940 h 1147088" name="connsiteY350"/>
                <a:gd fmla="*/ 688772 w 1376191" name="connsiteX351"/>
                <a:gd fmla="*/ 411758 h 1147088" name="connsiteY351"/>
                <a:gd fmla="*/ 702713 w 1376191" name="connsiteX352"/>
                <a:gd fmla="*/ 432852 h 1147088" name="connsiteY352"/>
                <a:gd fmla="*/ 697534 w 1376191" name="connsiteX353"/>
                <a:gd fmla="*/ 438032 h 1147088" name="connsiteY353"/>
                <a:gd fmla="*/ 692627 w 1376191" name="connsiteX354"/>
                <a:gd fmla="*/ 448057 h 1147088" name="connsiteY354"/>
                <a:gd fmla="*/ 680983 w 1376191" name="connsiteX355"/>
                <a:gd fmla="*/ 461089 h 1147088" name="connsiteY355"/>
                <a:gd fmla="*/ 680866 w 1376191" name="connsiteX356"/>
                <a:gd fmla="*/ 450187 h 1147088" name="connsiteY356"/>
                <a:gd fmla="*/ 682190 w 1376191" name="connsiteX357"/>
                <a:gd fmla="*/ 437113 h 1147088" name="connsiteY357"/>
                <a:gd fmla="*/ 664198 w 1376191" name="connsiteX358"/>
                <a:gd fmla="*/ 424289 h 1147088" name="connsiteY358"/>
                <a:gd fmla="*/ 662095 w 1376191" name="connsiteX359"/>
                <a:gd fmla="*/ 432267 h 1147088" name="connsiteY359"/>
                <a:gd fmla="*/ 647297 w 1376191" name="connsiteX360"/>
                <a:gd fmla="*/ 432769 h 1147088" name="connsiteY360"/>
                <a:gd fmla="*/ 643675 w 1376191" name="connsiteX361"/>
                <a:gd fmla="*/ 412802 h 1147088" name="connsiteY361"/>
                <a:gd fmla="*/ 620932 w 1376191" name="connsiteX362"/>
                <a:gd fmla="*/ 419611 h 1147088" name="connsiteY362"/>
                <a:gd fmla="*/ 601422 w 1376191" name="connsiteX363"/>
                <a:gd fmla="*/ 444673 h 1147088" name="connsiteY363"/>
                <a:gd fmla="*/ 587402 w 1376191" name="connsiteX364"/>
                <a:gd fmla="*/ 465726 h 1147088" name="connsiteY364"/>
                <a:gd fmla="*/ 567775 w 1376191" name="connsiteX365"/>
                <a:gd fmla="*/ 464305 h 1147088" name="connsiteY365"/>
                <a:gd fmla="*/ 549588 w 1376191" name="connsiteX366"/>
                <a:gd fmla="*/ 455116 h 1147088" name="connsiteY366"/>
                <a:gd fmla="*/ 547641 w 1376191" name="connsiteX367"/>
                <a:gd fmla="*/ 429469 h 1147088" name="connsiteY367"/>
                <a:gd fmla="*/ 563764 w 1376191" name="connsiteX368"/>
                <a:gd fmla="*/ 407748 h 1147088" name="connsiteY368"/>
                <a:gd fmla="*/ 590089 w 1376191" name="connsiteX369"/>
                <a:gd fmla="*/ 407330 h 1147088" name="connsiteY369"/>
                <a:gd fmla="*/ 589505 w 1376191" name="connsiteX370"/>
                <a:gd fmla="*/ 395885 h 1147088" name="connsiteY370"/>
                <a:gd fmla="*/ 578289 w 1376191" name="connsiteX371"/>
                <a:gd fmla="*/ 380054 h 1147088" name="connsiteY371"/>
                <a:gd fmla="*/ 571396 w 1376191" name="connsiteX372"/>
                <a:gd fmla="*/ 372494 h 1147088" name="connsiteY372"/>
                <a:gd fmla="*/ 584637 w 1376191" name="connsiteX373"/>
                <a:gd fmla="*/ 360756 h 1147088" name="connsiteY373"/>
                <a:gd fmla="*/ 601227 w 1376191" name="connsiteX374"/>
                <a:gd fmla="*/ 354992 h 1147088" name="connsiteY374"/>
                <a:gd fmla="*/ 588804 w 1376191" name="connsiteX375"/>
                <a:gd fmla="*/ 351233 h 1147088" name="connsiteY375"/>
                <a:gd fmla="*/ 567346 w 1376191" name="connsiteX376"/>
                <a:gd fmla="*/ 350815 h 1147088" name="connsiteY376"/>
                <a:gd fmla="*/ 572136 w 1376191" name="connsiteX377"/>
                <a:gd fmla="*/ 339579 h 1147088" name="connsiteY377"/>
                <a:gd fmla="*/ 577277 w 1376191" name="connsiteX378"/>
                <a:gd fmla="*/ 321576 h 1147088" name="connsiteY378"/>
                <a:gd fmla="*/ 579691 w 1376191" name="connsiteX379"/>
                <a:gd fmla="*/ 310966 h 1147088" name="connsiteY379"/>
                <a:gd fmla="*/ 572798 w 1376191" name="connsiteX380"/>
                <a:gd fmla="*/ 296680 h 1147088" name="connsiteY380"/>
                <a:gd fmla="*/ 578367 w 1376191" name="connsiteX381"/>
                <a:gd fmla="*/ 269571 h 1147088" name="connsiteY381"/>
                <a:gd fmla="*/ 590673 w 1376191" name="connsiteX382"/>
                <a:gd fmla="*/ 271451 h 1147088" name="connsiteY382"/>
                <a:gd fmla="*/ 588415 w 1376191" name="connsiteX383"/>
                <a:gd fmla="*/ 280432 h 1147088" name="connsiteY383"/>
                <a:gd fmla="*/ 600098 w 1376191" name="connsiteX384"/>
                <a:gd fmla="*/ 293547 h 1147088" name="connsiteY384"/>
                <a:gd fmla="*/ 605511 w 1376191" name="connsiteX385"/>
                <a:gd fmla="*/ 319571 h 1147088" name="connsiteY385"/>
                <a:gd fmla="*/ 608081 w 1376191" name="connsiteX386"/>
                <a:gd fmla="*/ 332227 h 1147088" name="connsiteY386"/>
                <a:gd fmla="*/ 604927 w 1376191" name="connsiteX387"/>
                <a:gd fmla="*/ 340289 h 1147088" name="connsiteY387"/>
                <a:gd fmla="*/ 620465 w 1376191" name="connsiteX388"/>
                <a:gd fmla="*/ 332227 h 1147088" name="connsiteY388"/>
                <a:gd fmla="*/ 630707 w 1376191" name="connsiteX389"/>
                <a:gd fmla="*/ 319738 h 1147088" name="connsiteY389"/>
                <a:gd fmla="*/ 646090 w 1376191" name="connsiteX390"/>
                <a:gd fmla="*/ 312386 h 1147088" name="connsiteY390"/>
                <a:gd fmla="*/ 643286 w 1376191" name="connsiteX391"/>
                <a:gd fmla="*/ 303823 h 1147088" name="connsiteY391"/>
                <a:gd fmla="*/ 642312 w 1376191" name="connsiteX392"/>
                <a:gd fmla="*/ 290456 h 1147088" name="connsiteY392"/>
                <a:gd fmla="*/ 631408 w 1376191" name="connsiteX393"/>
                <a:gd fmla="*/ 271785 h 1147088" name="connsiteY393"/>
                <a:gd fmla="*/ 629772 w 1376191" name="connsiteX394"/>
                <a:gd fmla="*/ 240499 h 1147088" name="connsiteY394"/>
                <a:gd fmla="*/ 648309 w 1376191" name="connsiteX395"/>
                <a:gd fmla="*/ 222203 h 1147088" name="connsiteY395"/>
                <a:gd fmla="*/ 651775 w 1376191" name="connsiteX396"/>
                <a:gd fmla="*/ 215061 h 1147088" name="connsiteY396"/>
                <a:gd fmla="*/ 661628 w 1376191" name="connsiteX397"/>
                <a:gd fmla="*/ 209463 h 1147088" name="connsiteY397"/>
                <a:gd fmla="*/ 680438 w 1376191" name="connsiteX398"/>
                <a:gd fmla="*/ 181059 h 1147088" name="connsiteY398"/>
                <a:gd fmla="*/ 702480 w 1376191" name="connsiteX399"/>
                <a:gd fmla="*/ 161177 h 1147088" name="connsiteY399"/>
                <a:gd fmla="*/ 712916 w 1376191" name="connsiteX400"/>
                <a:gd fmla="*/ 157752 h 1147088" name="connsiteY400"/>
                <a:gd fmla="*/ 733323 w 1376191" name="connsiteX401"/>
                <a:gd fmla="*/ 147434 h 1147088" name="connsiteY401"/>
                <a:gd fmla="*/ 752288 w 1376191" name="connsiteX402"/>
                <a:gd fmla="*/ 152280 h 1147088" name="connsiteY402"/>
                <a:gd fmla="*/ 767787 w 1376191" name="connsiteX403"/>
                <a:gd fmla="*/ 165187 h 1147088" name="connsiteY403"/>
                <a:gd fmla="*/ 797229 w 1376191" name="connsiteX404"/>
                <a:gd fmla="*/ 178386 h 1147088" name="connsiteY404"/>
                <a:gd fmla="*/ 816155 w 1376191" name="connsiteX405"/>
                <a:gd fmla="*/ 193883 h 1147088" name="connsiteY405"/>
                <a:gd fmla="*/ 827332 w 1376191" name="connsiteX406"/>
                <a:gd fmla="*/ 175003 h 1147088" name="connsiteY406"/>
                <a:gd fmla="*/ 837652 w 1376191" name="connsiteX407"/>
                <a:gd fmla="*/ 181352 h 1147088" name="connsiteY407"/>
                <a:gd fmla="*/ 846725 w 1376191" name="connsiteX408"/>
                <a:gd fmla="*/ 185028 h 1147088" name="connsiteY408"/>
                <a:gd fmla="*/ 879866 w 1376191" name="connsiteX409"/>
                <a:gd fmla="*/ 172246 h 1147088" name="connsiteY409"/>
                <a:gd fmla="*/ 896495 w 1376191" name="connsiteX410"/>
                <a:gd fmla="*/ 172162 h 1147088" name="connsiteY410"/>
                <a:gd fmla="*/ 901363 w 1376191" name="connsiteX411"/>
                <a:gd fmla="*/ 161093 h 1147088" name="connsiteY411"/>
                <a:gd fmla="*/ 933764 w 1376191" name="connsiteX412"/>
                <a:gd fmla="*/ 154243 h 1147088" name="connsiteY412"/>
                <a:gd fmla="*/ 954715 w 1376191" name="connsiteX413"/>
                <a:gd fmla="*/ 137284 h 1147088" name="connsiteY413"/>
                <a:gd fmla="*/ 966437 w 1376191" name="connsiteX414"/>
                <a:gd fmla="*/ 139832 h 1147088" name="connsiteY414"/>
                <a:gd fmla="*/ 978237 w 1376191" name="connsiteX415"/>
                <a:gd fmla="*/ 143341 h 1147088" name="connsiteY415"/>
                <a:gd fmla="*/ 983261 w 1376191" name="connsiteX416"/>
                <a:gd fmla="*/ 148311 h 1147088" name="connsiteY416"/>
                <a:gd fmla="*/ 993464 w 1376191" name="connsiteX417"/>
                <a:gd fmla="*/ 140835 h 1147088" name="connsiteY417"/>
                <a:gd fmla="*/ 1003862 w 1376191" name="connsiteX418"/>
                <a:gd fmla="*/ 144427 h 1147088" name="connsiteY418"/>
                <a:gd fmla="*/ 1002577 w 1376191" name="connsiteX419"/>
                <a:gd fmla="*/ 130016 h 1147088" name="connsiteY419"/>
                <a:gd fmla="*/ 1014298 w 1376191" name="connsiteX420"/>
                <a:gd fmla="*/ 121745 h 1147088" name="connsiteY420"/>
                <a:gd fmla="*/ 1024852 w 1376191" name="connsiteX421"/>
                <a:gd fmla="*/ 111303 h 1147088" name="connsiteY421"/>
                <a:gd fmla="*/ 1045609 w 1376191" name="connsiteX422"/>
                <a:gd fmla="*/ 104118 h 1147088" name="connsiteY422"/>
                <a:gd fmla="*/ 1065898 w 1376191" name="connsiteX423"/>
                <a:gd fmla="*/ 98730 h 1147088" name="connsiteY423"/>
                <a:gd fmla="*/ 1075595 w 1376191" name="connsiteX424"/>
                <a:gd fmla="*/ 97059 h 1147088" name="connsiteY424"/>
                <a:gd fmla="*/ 1090978 w 1376191" name="connsiteX425"/>
                <a:gd fmla="*/ 87494 h 1147088" name="connsiteY425"/>
                <a:gd fmla="*/ 1101570 w 1376191" name="connsiteX426"/>
                <a:gd fmla="*/ 81103 h 1147088" name="connsiteY426"/>
                <a:gd fmla="*/ 1053405 w 1376191" name="connsiteX427"/>
                <a:gd fmla="*/ 47198 h 1147088" name="connsiteY427"/>
                <a:gd fmla="*/ 1064656 w 1376191" name="connsiteX428"/>
                <a:gd fmla="*/ 58229 h 1147088" name="connsiteY428"/>
                <a:gd fmla="*/ 1035211 w 1376191" name="connsiteX429"/>
                <a:gd fmla="*/ 53899 h 1147088" name="connsiteY429"/>
                <a:gd fmla="*/ 1053405 w 1376191" name="connsiteX430"/>
                <a:gd fmla="*/ 47198 h 1147088" name="connsiteY430"/>
                <a:gd fmla="*/ 679200 w 1376191" name="connsiteX431"/>
                <a:gd fmla="*/ 41940 h 1147088" name="connsiteY431"/>
                <a:gd fmla="*/ 689500 w 1376191" name="connsiteX432"/>
                <a:gd fmla="*/ 56407 h 1147088" name="connsiteY432"/>
                <a:gd fmla="*/ 699041 w 1376191" name="connsiteX433"/>
                <a:gd fmla="*/ 61503 h 1147088" name="connsiteY433"/>
                <a:gd fmla="*/ 715071 w 1376191" name="connsiteX434"/>
                <a:gd fmla="*/ 65479 h 1147088" name="connsiteY434"/>
                <a:gd fmla="*/ 713516 w 1376191" name="connsiteX435"/>
                <a:gd fmla="*/ 87984 h 1147088" name="connsiteY435"/>
                <a:gd fmla="*/ 694372 w 1376191" name="connsiteX436"/>
                <a:gd fmla="*/ 87401 h 1147088" name="connsiteY436"/>
                <a:gd fmla="*/ 683083 w 1376191" name="connsiteX437"/>
                <a:gd fmla="*/ 106822 h 1147088" name="connsiteY437"/>
                <a:gd fmla="*/ 671060 w 1376191" name="connsiteX438"/>
                <a:gd fmla="*/ 98022 h 1147088" name="connsiteY438"/>
                <a:gd fmla="*/ 666345 w 1376191" name="connsiteX439"/>
                <a:gd fmla="*/ 87728 h 1147088" name="connsiteY439"/>
                <a:gd fmla="*/ 666735 w 1376191" name="connsiteX440"/>
                <a:gd fmla="*/ 75146 h 1147088" name="connsiteY440"/>
                <a:gd fmla="*/ 650621 w 1376191" name="connsiteX441"/>
                <a:gd fmla="*/ 77292 h 1147088" name="connsiteY441"/>
                <a:gd fmla="*/ 645317 w 1376191" name="connsiteX442"/>
                <a:gd fmla="*/ 64797 h 1147088" name="connsiteY442"/>
                <a:gd fmla="*/ 650679 w 1376191" name="connsiteX443"/>
                <a:gd fmla="*/ 48243 h 1147088" name="connsiteY443"/>
                <a:gd fmla="*/ 665465 w 1376191" name="connsiteX444"/>
                <a:gd fmla="*/ 48826 h 1147088" name="connsiteY444"/>
                <a:gd fmla="*/ 679200 w 1376191" name="connsiteX445"/>
                <a:gd fmla="*/ 41940 h 1147088" name="connsiteY445"/>
                <a:gd fmla="*/ 884761 w 1376191" name="connsiteX446"/>
                <a:gd fmla="*/ 39049 h 1147088" name="connsiteY446"/>
                <a:gd fmla="*/ 896002 w 1376191" name="connsiteX447"/>
                <a:gd fmla="*/ 49030 h 1147088" name="connsiteY447"/>
                <a:gd fmla="*/ 874259 w 1376191" name="connsiteX448"/>
                <a:gd fmla="*/ 51515 h 1147088" name="connsiteY448"/>
                <a:gd fmla="*/ 884761 w 1376191" name="connsiteX449"/>
                <a:gd fmla="*/ 39049 h 1147088" name="connsiteY449"/>
                <a:gd fmla="*/ 358885 w 1376191" name="connsiteX450"/>
                <a:gd fmla="*/ 16643 h 1147088" name="connsiteY450"/>
                <a:gd fmla="*/ 352918 w 1376191" name="connsiteX451"/>
                <a:gd fmla="*/ 25178 h 1147088" name="connsiteY451"/>
                <a:gd fmla="*/ 334789 w 1376191" name="connsiteX452"/>
                <a:gd fmla="*/ 37486 h 1147088" name="connsiteY452"/>
                <a:gd fmla="*/ 326303 w 1376191" name="connsiteX453"/>
                <a:gd fmla="*/ 49326 h 1147088" name="connsiteY453"/>
                <a:gd fmla="*/ 308021 w 1376191" name="connsiteX454"/>
                <a:gd fmla="*/ 62701 h 1147088" name="connsiteY454"/>
                <a:gd fmla="*/ 281146 w 1376191" name="connsiteX455"/>
                <a:gd fmla="*/ 75453 h 1147088" name="connsiteY455"/>
                <a:gd fmla="*/ 269399 w 1376191" name="connsiteX456"/>
                <a:gd fmla="*/ 96803 h 1147088" name="connsiteY456"/>
                <a:gd fmla="*/ 265383 w 1376191" name="connsiteX457"/>
                <a:gd fmla="*/ 96661 h 1147088" name="connsiteY457"/>
                <a:gd fmla="*/ 266172 w 1376191" name="connsiteX458"/>
                <a:gd fmla="*/ 106277 h 1147088" name="connsiteY458"/>
                <a:gd fmla="*/ 243039 w 1376191" name="connsiteX459"/>
                <a:gd fmla="*/ 112321 h 1147088" name="connsiteY459"/>
                <a:gd fmla="*/ 216478 w 1376191" name="connsiteX460"/>
                <a:gd fmla="*/ 115361 h 1147088" name="connsiteY460"/>
                <a:gd fmla="*/ 302001 w 1376191" name="connsiteX461"/>
                <a:gd fmla="*/ 46716 h 1147088" name="connsiteY461"/>
                <a:gd fmla="*/ 358885 w 1376191" name="connsiteX462"/>
                <a:gd fmla="*/ 16643 h 1147088" name="connsiteY462"/>
                <a:gd fmla="*/ 508790 w 1376191" name="connsiteX463"/>
                <a:gd fmla="*/ 16 h 1147088" name="connsiteY463"/>
                <a:gd fmla="*/ 522926 w 1376191" name="connsiteX464"/>
                <a:gd fmla="*/ 3113 h 1147088" name="connsiteY464"/>
                <a:gd fmla="*/ 549819 w 1376191" name="connsiteX465"/>
                <a:gd fmla="*/ 4717 h 1147088" name="connsiteY465"/>
                <a:gd fmla="*/ 555487 w 1376191" name="connsiteX466"/>
                <a:gd fmla="*/ 14954 h 1147088" name="connsiteY466"/>
                <a:gd fmla="*/ 550666 w 1376191" name="connsiteX467"/>
                <a:gd fmla="*/ 27230 h 1147088" name="connsiteY467"/>
                <a:gd fmla="*/ 572451 w 1376191" name="connsiteX468"/>
                <a:gd fmla="*/ 28934 h 1147088" name="connsiteY468"/>
                <a:gd fmla="*/ 588608 w 1376191" name="connsiteX469"/>
                <a:gd fmla="*/ 32441 h 1147088" name="connsiteY469"/>
                <a:gd fmla="*/ 586928 w 1376191" name="connsiteX470"/>
                <a:gd fmla="*/ 42590 h 1147088" name="connsiteY470"/>
                <a:gd fmla="*/ 571181 w 1376191" name="connsiteX471"/>
                <a:gd fmla="*/ 50911 h 1147088" name="connsiteY471"/>
                <a:gd fmla="*/ 561702 w 1376191" name="connsiteX472"/>
                <a:gd fmla="*/ 58013 h 1147088" name="connsiteY472"/>
                <a:gd fmla="*/ 558410 w 1376191" name="connsiteX473"/>
                <a:gd fmla="*/ 73013 h 1147088" name="connsiteY473"/>
                <a:gd fmla="*/ 556771 w 1376191" name="connsiteX474"/>
                <a:gd fmla="*/ 77080 h 1147088" name="connsiteY474"/>
                <a:gd fmla="*/ 558902 w 1376191" name="connsiteX475"/>
                <a:gd fmla="*/ 90836 h 1147088" name="connsiteY475"/>
                <a:gd fmla="*/ 550147 w 1376191" name="connsiteX476"/>
                <a:gd fmla="*/ 113535 h 1147088" name="connsiteY476"/>
                <a:gd fmla="*/ 538742 w 1376191" name="connsiteX477"/>
                <a:gd fmla="*/ 138299 h 1147088" name="connsiteY477"/>
                <a:gd fmla="*/ 537035 w 1376191" name="connsiteX478"/>
                <a:gd fmla="*/ 148672 h 1147088" name="connsiteY478"/>
                <a:gd fmla="*/ 537035 w 1376191" name="connsiteX479"/>
                <a:gd fmla="*/ 150065 h 1147088" name="connsiteY479"/>
                <a:gd fmla="*/ 526450 w 1376191" name="connsiteX480"/>
                <a:gd fmla="*/ 157440 h 1147088" name="connsiteY480"/>
                <a:gd fmla="*/ 506140 w 1376191" name="connsiteX481"/>
                <a:gd fmla="*/ 153249 h 1147088" name="connsiteY481"/>
                <a:gd fmla="*/ 507356 w 1376191" name="connsiteX482"/>
                <a:gd fmla="*/ 161445 h 1147088" name="connsiteY482"/>
                <a:gd fmla="*/ 513939 w 1376191" name="connsiteX483"/>
                <a:gd fmla="*/ 166744 h 1147088" name="connsiteY483"/>
                <a:gd fmla="*/ 497508 w 1376191" name="connsiteX484"/>
                <a:gd fmla="*/ 188199 h 1147088" name="connsiteY484"/>
                <a:gd fmla="*/ 472910 w 1376191" name="connsiteX485"/>
                <a:gd fmla="*/ 200935 h 1147088" name="connsiteY485"/>
                <a:gd fmla="*/ 459812 w 1376191" name="connsiteX486"/>
                <a:gd fmla="*/ 210587 h 1147088" name="connsiteY486"/>
                <a:gd fmla="*/ 443736 w 1376191" name="connsiteX487"/>
                <a:gd fmla="*/ 213062 h 1147088" name="connsiteY487"/>
                <a:gd fmla="*/ 432113 w 1376191" name="connsiteX488"/>
                <a:gd fmla="*/ 247527 h 1147088" name="connsiteY488"/>
                <a:gd fmla="*/ 422457 w 1376191" name="connsiteX489"/>
                <a:gd fmla="*/ 261445 h 1147088" name="connsiteY489"/>
                <a:gd fmla="*/ 413825 w 1376191" name="connsiteX490"/>
                <a:gd fmla="*/ 265512 h 1147088" name="connsiteY490"/>
                <a:gd fmla="*/ 398569 w 1376191" name="connsiteX491"/>
                <a:gd fmla="*/ 260101 h 1147088" name="connsiteY491"/>
                <a:gd fmla="*/ 387423 w 1376191" name="connsiteX492"/>
                <a:gd fmla="*/ 236457 h 1147088" name="connsiteY492"/>
                <a:gd fmla="*/ 376087 w 1376191" name="connsiteX493"/>
                <a:gd fmla="*/ 195413 h 1147088" name="connsiteY493"/>
                <a:gd fmla="*/ 380772 w 1376191" name="connsiteX494"/>
                <a:gd fmla="*/ 182838 h 1147088" name="connsiteY494"/>
                <a:gd fmla="*/ 382179 w 1376191" name="connsiteX495"/>
                <a:gd fmla="*/ 170823 h 1147088" name="connsiteY495"/>
                <a:gd fmla="*/ 378232 w 1376191" name="connsiteX496"/>
                <a:gd fmla="*/ 156607 h 1147088" name="connsiteY496"/>
                <a:gd fmla="*/ 381277 w 1376191" name="connsiteX497"/>
                <a:gd fmla="*/ 151781 h 1147088" name="connsiteY497"/>
                <a:gd fmla="*/ 368657 w 1376191" name="connsiteX498"/>
                <a:gd fmla="*/ 144542 h 1147088" name="connsiteY498"/>
                <a:gd fmla="*/ 366882 w 1376191" name="connsiteX499"/>
                <a:gd fmla="*/ 126508 h 1147088" name="connsiteY499"/>
                <a:gd fmla="*/ 354466 w 1376191" name="connsiteX500"/>
                <a:gd fmla="*/ 107540 h 1147088" name="connsiteY500"/>
                <a:gd fmla="*/ 333842 w 1376191" name="connsiteX501"/>
                <a:gd fmla="*/ 104655 h 1147088" name="connsiteY501"/>
                <a:gd fmla="*/ 315527 w 1376191" name="connsiteX502"/>
                <a:gd fmla="*/ 103336 h 1147088" name="connsiteY502"/>
                <a:gd fmla="*/ 315295 w 1376191" name="connsiteX503"/>
                <a:gd fmla="*/ 89866 h 1147088" name="connsiteY503"/>
                <a:gd fmla="*/ 330646 w 1376191" name="connsiteX504"/>
                <a:gd fmla="*/ 85911 h 1147088" name="connsiteY504"/>
                <a:gd fmla="*/ 313150 w 1376191" name="connsiteX505"/>
                <a:gd fmla="*/ 81956 h 1147088" name="connsiteY505"/>
                <a:gd fmla="*/ 304955 w 1376191" name="connsiteX506"/>
                <a:gd fmla="*/ 81794 h 1147088" name="connsiteY506"/>
                <a:gd fmla="*/ 300544 w 1376191" name="connsiteX507"/>
                <a:gd fmla="*/ 74642 h 1147088" name="connsiteY507"/>
                <a:gd fmla="*/ 321782 w 1376191" name="connsiteX508"/>
                <a:gd fmla="*/ 68971 h 1147088" name="connsiteY508"/>
                <a:gd fmla="*/ 332722 w 1376191" name="connsiteX509"/>
                <a:gd fmla="*/ 58871 h 1147088" name="connsiteY509"/>
                <a:gd fmla="*/ 347227 w 1376191" name="connsiteX510"/>
                <a:gd fmla="*/ 39008 h 1147088" name="connsiteY510"/>
                <a:gd fmla="*/ 402762 w 1376191" name="connsiteX511"/>
                <a:gd fmla="*/ 25252 h 1147088" name="connsiteY511"/>
                <a:gd fmla="*/ 432072 w 1376191" name="connsiteX512"/>
                <a:gd fmla="*/ 21782 h 1147088" name="connsiteY512"/>
                <a:gd fmla="*/ 439939 w 1376191" name="connsiteX513"/>
                <a:gd fmla="*/ 7354 h 1147088" name="connsiteY513"/>
                <a:gd fmla="*/ 477062 w 1376191" name="connsiteX514"/>
                <a:gd fmla="*/ 5439 h 1147088" name="connsiteY514"/>
                <a:gd fmla="*/ 508790 w 1376191" name="connsiteX515"/>
                <a:gd fmla="*/ 16 h 1147088" name="connsiteY5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Lst>
              <a:rect b="b" l="l" r="r" t="t"/>
              <a:pathLst>
                <a:path h="1147088" w="1376191">
                  <a:moveTo>
                    <a:pt x="1356443" y="810404"/>
                  </a:moveTo>
                  <a:cubicBezTo>
                    <a:pt x="1357569" y="810347"/>
                    <a:pt x="1358826" y="810519"/>
                    <a:pt x="1360106" y="810755"/>
                  </a:cubicBezTo>
                  <a:cubicBezTo>
                    <a:pt x="1343415" y="869610"/>
                    <a:pt x="1319284" y="925345"/>
                    <a:pt x="1288579" y="976743"/>
                  </a:cubicBezTo>
                  <a:cubicBezTo>
                    <a:pt x="1285335" y="978377"/>
                    <a:pt x="1281921" y="979879"/>
                    <a:pt x="1279209" y="980516"/>
                  </a:cubicBezTo>
                  <a:cubicBezTo>
                    <a:pt x="1272613" y="982125"/>
                    <a:pt x="1255429" y="986765"/>
                    <a:pt x="1253413" y="985205"/>
                  </a:cubicBezTo>
                  <a:cubicBezTo>
                    <a:pt x="1251352" y="983596"/>
                    <a:pt x="1244326" y="975338"/>
                    <a:pt x="1246421" y="966117"/>
                  </a:cubicBezTo>
                  <a:cubicBezTo>
                    <a:pt x="1246421" y="966117"/>
                    <a:pt x="1246421" y="966117"/>
                    <a:pt x="1245135" y="954168"/>
                  </a:cubicBezTo>
                  <a:cubicBezTo>
                    <a:pt x="1244326" y="948165"/>
                    <a:pt x="1244326" y="948165"/>
                    <a:pt x="1244326" y="948165"/>
                  </a:cubicBezTo>
                  <a:cubicBezTo>
                    <a:pt x="1240748" y="944326"/>
                    <a:pt x="1237809" y="935032"/>
                    <a:pt x="1237809" y="927387"/>
                  </a:cubicBezTo>
                  <a:cubicBezTo>
                    <a:pt x="1237809" y="919922"/>
                    <a:pt x="1238488" y="901137"/>
                    <a:pt x="1242378" y="900042"/>
                  </a:cubicBezTo>
                  <a:cubicBezTo>
                    <a:pt x="1246257" y="898907"/>
                    <a:pt x="1257558" y="885455"/>
                    <a:pt x="1260966" y="874772"/>
                  </a:cubicBezTo>
                  <a:cubicBezTo>
                    <a:pt x="1260966" y="874772"/>
                    <a:pt x="1260966" y="874772"/>
                    <a:pt x="1266894" y="868156"/>
                  </a:cubicBezTo>
                  <a:cubicBezTo>
                    <a:pt x="1271916" y="862880"/>
                    <a:pt x="1271916" y="862880"/>
                    <a:pt x="1271916" y="862880"/>
                  </a:cubicBezTo>
                  <a:cubicBezTo>
                    <a:pt x="1274498" y="867225"/>
                    <a:pt x="1276616" y="867601"/>
                    <a:pt x="1276627" y="863860"/>
                  </a:cubicBezTo>
                  <a:cubicBezTo>
                    <a:pt x="1276661" y="860038"/>
                    <a:pt x="1284520" y="853716"/>
                    <a:pt x="1288307" y="852058"/>
                  </a:cubicBezTo>
                  <a:cubicBezTo>
                    <a:pt x="1292129" y="850327"/>
                    <a:pt x="1302451" y="851601"/>
                    <a:pt x="1304183" y="847346"/>
                  </a:cubicBezTo>
                  <a:cubicBezTo>
                    <a:pt x="1305967" y="843115"/>
                    <a:pt x="1314080" y="830210"/>
                    <a:pt x="1318231" y="828544"/>
                  </a:cubicBezTo>
                  <a:cubicBezTo>
                    <a:pt x="1322398" y="826845"/>
                    <a:pt x="1335007" y="821193"/>
                    <a:pt x="1335188" y="818041"/>
                  </a:cubicBezTo>
                  <a:cubicBezTo>
                    <a:pt x="1335375" y="814921"/>
                    <a:pt x="1347270" y="810600"/>
                    <a:pt x="1356443" y="810404"/>
                  </a:cubicBezTo>
                  <a:close/>
                  <a:moveTo>
                    <a:pt x="1376191" y="732686"/>
                  </a:moveTo>
                  <a:cubicBezTo>
                    <a:pt x="1374892" y="740594"/>
                    <a:pt x="1373515" y="748402"/>
                    <a:pt x="1371961" y="756169"/>
                  </a:cubicBezTo>
                  <a:cubicBezTo>
                    <a:pt x="1364088" y="751228"/>
                    <a:pt x="1354461" y="745876"/>
                    <a:pt x="1352219" y="747012"/>
                  </a:cubicBezTo>
                  <a:cubicBezTo>
                    <a:pt x="1348939" y="748673"/>
                    <a:pt x="1347760" y="743335"/>
                    <a:pt x="1349911" y="742326"/>
                  </a:cubicBezTo>
                  <a:cubicBezTo>
                    <a:pt x="1352119" y="741332"/>
                    <a:pt x="1354135" y="735214"/>
                    <a:pt x="1355499" y="737201"/>
                  </a:cubicBezTo>
                  <a:cubicBezTo>
                    <a:pt x="1356819" y="739218"/>
                    <a:pt x="1367013" y="738011"/>
                    <a:pt x="1369086" y="736903"/>
                  </a:cubicBezTo>
                  <a:cubicBezTo>
                    <a:pt x="1370413" y="736193"/>
                    <a:pt x="1373344" y="734177"/>
                    <a:pt x="1376191" y="732686"/>
                  </a:cubicBezTo>
                  <a:close/>
                  <a:moveTo>
                    <a:pt x="181617" y="568940"/>
                  </a:moveTo>
                  <a:cubicBezTo>
                    <a:pt x="188306" y="568940"/>
                    <a:pt x="207912" y="570700"/>
                    <a:pt x="210425" y="572759"/>
                  </a:cubicBezTo>
                  <a:cubicBezTo>
                    <a:pt x="213023" y="574789"/>
                    <a:pt x="221884" y="580241"/>
                    <a:pt x="223779" y="581037"/>
                  </a:cubicBezTo>
                  <a:cubicBezTo>
                    <a:pt x="225573" y="581974"/>
                    <a:pt x="231670" y="589454"/>
                    <a:pt x="239375" y="588944"/>
                  </a:cubicBezTo>
                  <a:cubicBezTo>
                    <a:pt x="247091" y="588476"/>
                    <a:pt x="253196" y="604945"/>
                    <a:pt x="248589" y="604377"/>
                  </a:cubicBezTo>
                  <a:cubicBezTo>
                    <a:pt x="243990" y="603794"/>
                    <a:pt x="238084" y="609175"/>
                    <a:pt x="235774" y="607316"/>
                  </a:cubicBezTo>
                  <a:cubicBezTo>
                    <a:pt x="233468" y="605427"/>
                    <a:pt x="221981" y="603184"/>
                    <a:pt x="220853" y="600387"/>
                  </a:cubicBezTo>
                  <a:cubicBezTo>
                    <a:pt x="219704" y="597647"/>
                    <a:pt x="221941" y="589881"/>
                    <a:pt x="217126" y="590790"/>
                  </a:cubicBezTo>
                  <a:cubicBezTo>
                    <a:pt x="212300" y="591712"/>
                    <a:pt x="205712" y="589383"/>
                    <a:pt x="202509" y="585664"/>
                  </a:cubicBezTo>
                  <a:cubicBezTo>
                    <a:pt x="199335" y="581944"/>
                    <a:pt x="183776" y="578239"/>
                    <a:pt x="180452" y="579971"/>
                  </a:cubicBezTo>
                  <a:cubicBezTo>
                    <a:pt x="177160" y="581731"/>
                    <a:pt x="165518" y="580241"/>
                    <a:pt x="166590" y="577956"/>
                  </a:cubicBezTo>
                  <a:cubicBezTo>
                    <a:pt x="167605" y="575769"/>
                    <a:pt x="174944" y="568940"/>
                    <a:pt x="181617" y="568940"/>
                  </a:cubicBezTo>
                  <a:close/>
                  <a:moveTo>
                    <a:pt x="223349" y="122202"/>
                  </a:moveTo>
                  <a:cubicBezTo>
                    <a:pt x="226242" y="123819"/>
                    <a:pt x="232874" y="131809"/>
                    <a:pt x="239279" y="128099"/>
                  </a:cubicBezTo>
                  <a:cubicBezTo>
                    <a:pt x="245725" y="124437"/>
                    <a:pt x="252688" y="136470"/>
                    <a:pt x="256511" y="135376"/>
                  </a:cubicBezTo>
                  <a:cubicBezTo>
                    <a:pt x="260271" y="134234"/>
                    <a:pt x="275664" y="135946"/>
                    <a:pt x="277978" y="137278"/>
                  </a:cubicBezTo>
                  <a:cubicBezTo>
                    <a:pt x="280292" y="138610"/>
                    <a:pt x="284424" y="147883"/>
                    <a:pt x="288391" y="147883"/>
                  </a:cubicBezTo>
                  <a:cubicBezTo>
                    <a:pt x="292399" y="147883"/>
                    <a:pt x="304404" y="150594"/>
                    <a:pt x="306222" y="153923"/>
                  </a:cubicBezTo>
                  <a:cubicBezTo>
                    <a:pt x="308102" y="157252"/>
                    <a:pt x="311160" y="167334"/>
                    <a:pt x="309362" y="168714"/>
                  </a:cubicBezTo>
                  <a:cubicBezTo>
                    <a:pt x="307503" y="170093"/>
                    <a:pt x="308350" y="177987"/>
                    <a:pt x="312131" y="179747"/>
                  </a:cubicBezTo>
                  <a:cubicBezTo>
                    <a:pt x="315829" y="181554"/>
                    <a:pt x="327317" y="186500"/>
                    <a:pt x="327503" y="189163"/>
                  </a:cubicBezTo>
                  <a:cubicBezTo>
                    <a:pt x="327689" y="191779"/>
                    <a:pt x="333598" y="193919"/>
                    <a:pt x="332482" y="196107"/>
                  </a:cubicBezTo>
                  <a:cubicBezTo>
                    <a:pt x="331305" y="198199"/>
                    <a:pt x="330189" y="208662"/>
                    <a:pt x="328019" y="209661"/>
                  </a:cubicBezTo>
                  <a:cubicBezTo>
                    <a:pt x="325871" y="210612"/>
                    <a:pt x="322503" y="216129"/>
                    <a:pt x="319672" y="213418"/>
                  </a:cubicBezTo>
                  <a:cubicBezTo>
                    <a:pt x="316883" y="210707"/>
                    <a:pt x="306759" y="209851"/>
                    <a:pt x="308515" y="212276"/>
                  </a:cubicBezTo>
                  <a:cubicBezTo>
                    <a:pt x="310230" y="214702"/>
                    <a:pt x="310933" y="226972"/>
                    <a:pt x="308825" y="231109"/>
                  </a:cubicBezTo>
                  <a:cubicBezTo>
                    <a:pt x="306656" y="235342"/>
                    <a:pt x="304383" y="247992"/>
                    <a:pt x="297193" y="242808"/>
                  </a:cubicBezTo>
                  <a:cubicBezTo>
                    <a:pt x="289961" y="237625"/>
                    <a:pt x="264445" y="226306"/>
                    <a:pt x="258804" y="226591"/>
                  </a:cubicBezTo>
                  <a:cubicBezTo>
                    <a:pt x="253205" y="226829"/>
                    <a:pt x="257812" y="215368"/>
                    <a:pt x="273825" y="208757"/>
                  </a:cubicBezTo>
                  <a:cubicBezTo>
                    <a:pt x="273825" y="208757"/>
                    <a:pt x="273825" y="208757"/>
                    <a:pt x="276283" y="189686"/>
                  </a:cubicBezTo>
                  <a:cubicBezTo>
                    <a:pt x="277606" y="178415"/>
                    <a:pt x="277606" y="178415"/>
                    <a:pt x="277606" y="178415"/>
                  </a:cubicBezTo>
                  <a:cubicBezTo>
                    <a:pt x="271531" y="174563"/>
                    <a:pt x="263164" y="169617"/>
                    <a:pt x="259073" y="167477"/>
                  </a:cubicBezTo>
                  <a:cubicBezTo>
                    <a:pt x="254940" y="165242"/>
                    <a:pt x="244465" y="170045"/>
                    <a:pt x="241056" y="168381"/>
                  </a:cubicBezTo>
                  <a:cubicBezTo>
                    <a:pt x="237667" y="166669"/>
                    <a:pt x="227440" y="167049"/>
                    <a:pt x="230023" y="168143"/>
                  </a:cubicBezTo>
                  <a:cubicBezTo>
                    <a:pt x="232543" y="169237"/>
                    <a:pt x="236738" y="177512"/>
                    <a:pt x="235994" y="181982"/>
                  </a:cubicBezTo>
                  <a:cubicBezTo>
                    <a:pt x="235250" y="186357"/>
                    <a:pt x="230498" y="201671"/>
                    <a:pt x="225023" y="203573"/>
                  </a:cubicBezTo>
                  <a:cubicBezTo>
                    <a:pt x="219506" y="205476"/>
                    <a:pt x="199196" y="211848"/>
                    <a:pt x="200002" y="213370"/>
                  </a:cubicBezTo>
                  <a:cubicBezTo>
                    <a:pt x="200787" y="214987"/>
                    <a:pt x="197233" y="223500"/>
                    <a:pt x="192646" y="226734"/>
                  </a:cubicBezTo>
                  <a:cubicBezTo>
                    <a:pt x="188101" y="229968"/>
                    <a:pt x="176593" y="244901"/>
                    <a:pt x="173452" y="248705"/>
                  </a:cubicBezTo>
                  <a:cubicBezTo>
                    <a:pt x="170270" y="252510"/>
                    <a:pt x="159795" y="262117"/>
                    <a:pt x="159919" y="264542"/>
                  </a:cubicBezTo>
                  <a:cubicBezTo>
                    <a:pt x="160001" y="267063"/>
                    <a:pt x="157377" y="269060"/>
                    <a:pt x="160518" y="270534"/>
                  </a:cubicBezTo>
                  <a:cubicBezTo>
                    <a:pt x="163555" y="271961"/>
                    <a:pt x="166592" y="288416"/>
                    <a:pt x="171923" y="291222"/>
                  </a:cubicBezTo>
                  <a:cubicBezTo>
                    <a:pt x="177295" y="294218"/>
                    <a:pt x="190560" y="303302"/>
                    <a:pt x="192646" y="301923"/>
                  </a:cubicBezTo>
                  <a:cubicBezTo>
                    <a:pt x="194774" y="300543"/>
                    <a:pt x="199589" y="305347"/>
                    <a:pt x="200952" y="303159"/>
                  </a:cubicBezTo>
                  <a:cubicBezTo>
                    <a:pt x="202275" y="300971"/>
                    <a:pt x="209279" y="309627"/>
                    <a:pt x="210456" y="316095"/>
                  </a:cubicBezTo>
                  <a:cubicBezTo>
                    <a:pt x="211613" y="322467"/>
                    <a:pt x="218783" y="329839"/>
                    <a:pt x="219837" y="322800"/>
                  </a:cubicBezTo>
                  <a:cubicBezTo>
                    <a:pt x="220808" y="315714"/>
                    <a:pt x="228452" y="304919"/>
                    <a:pt x="226428" y="305537"/>
                  </a:cubicBezTo>
                  <a:cubicBezTo>
                    <a:pt x="224423" y="306155"/>
                    <a:pt x="222729" y="299307"/>
                    <a:pt x="225539" y="299497"/>
                  </a:cubicBezTo>
                  <a:cubicBezTo>
                    <a:pt x="228494" y="299735"/>
                    <a:pt x="236345" y="291555"/>
                    <a:pt x="238039" y="282234"/>
                  </a:cubicBezTo>
                  <a:cubicBezTo>
                    <a:pt x="239672" y="272865"/>
                    <a:pt x="238804" y="238338"/>
                    <a:pt x="240601" y="237339"/>
                  </a:cubicBezTo>
                  <a:cubicBezTo>
                    <a:pt x="242234" y="236341"/>
                    <a:pt x="250829" y="238814"/>
                    <a:pt x="252399" y="241477"/>
                  </a:cubicBezTo>
                  <a:cubicBezTo>
                    <a:pt x="253949" y="244188"/>
                    <a:pt x="263639" y="242380"/>
                    <a:pt x="266097" y="246185"/>
                  </a:cubicBezTo>
                  <a:cubicBezTo>
                    <a:pt x="268515" y="250085"/>
                    <a:pt x="283432" y="250941"/>
                    <a:pt x="283432" y="255696"/>
                  </a:cubicBezTo>
                  <a:cubicBezTo>
                    <a:pt x="283432" y="260547"/>
                    <a:pt x="286118" y="273293"/>
                    <a:pt x="289445" y="273578"/>
                  </a:cubicBezTo>
                  <a:cubicBezTo>
                    <a:pt x="292730" y="273911"/>
                    <a:pt x="300747" y="273531"/>
                    <a:pt x="301036" y="270962"/>
                  </a:cubicBezTo>
                  <a:cubicBezTo>
                    <a:pt x="301284" y="268442"/>
                    <a:pt x="305189" y="267301"/>
                    <a:pt x="307916" y="272865"/>
                  </a:cubicBezTo>
                  <a:cubicBezTo>
                    <a:pt x="310705" y="278477"/>
                    <a:pt x="322276" y="290509"/>
                    <a:pt x="322090" y="292791"/>
                  </a:cubicBezTo>
                  <a:cubicBezTo>
                    <a:pt x="321986" y="295027"/>
                    <a:pt x="322730" y="301685"/>
                    <a:pt x="326119" y="304681"/>
                  </a:cubicBezTo>
                  <a:cubicBezTo>
                    <a:pt x="329466" y="307677"/>
                    <a:pt x="333722" y="321564"/>
                    <a:pt x="335788" y="320232"/>
                  </a:cubicBezTo>
                  <a:cubicBezTo>
                    <a:pt x="337875" y="318805"/>
                    <a:pt x="344342" y="326700"/>
                    <a:pt x="344569" y="331503"/>
                  </a:cubicBezTo>
                  <a:cubicBezTo>
                    <a:pt x="344797" y="336354"/>
                    <a:pt x="345458" y="359895"/>
                    <a:pt x="346987" y="363938"/>
                  </a:cubicBezTo>
                  <a:cubicBezTo>
                    <a:pt x="348557" y="367933"/>
                    <a:pt x="358516" y="374971"/>
                    <a:pt x="358268" y="378348"/>
                  </a:cubicBezTo>
                  <a:cubicBezTo>
                    <a:pt x="357896" y="381677"/>
                    <a:pt x="355540" y="389001"/>
                    <a:pt x="351449" y="387241"/>
                  </a:cubicBezTo>
                  <a:cubicBezTo>
                    <a:pt x="347441" y="385481"/>
                    <a:pt x="341222" y="389001"/>
                    <a:pt x="340664" y="387288"/>
                  </a:cubicBezTo>
                  <a:cubicBezTo>
                    <a:pt x="340086" y="385529"/>
                    <a:pt x="337007" y="381011"/>
                    <a:pt x="334156" y="382247"/>
                  </a:cubicBezTo>
                  <a:cubicBezTo>
                    <a:pt x="331305" y="383389"/>
                    <a:pt x="323577" y="377539"/>
                    <a:pt x="327978" y="371309"/>
                  </a:cubicBezTo>
                  <a:cubicBezTo>
                    <a:pt x="332482" y="365079"/>
                    <a:pt x="336759" y="349718"/>
                    <a:pt x="330747" y="354236"/>
                  </a:cubicBezTo>
                  <a:cubicBezTo>
                    <a:pt x="324610" y="358754"/>
                    <a:pt x="308557" y="355425"/>
                    <a:pt x="309507" y="357280"/>
                  </a:cubicBezTo>
                  <a:cubicBezTo>
                    <a:pt x="310478" y="359134"/>
                    <a:pt x="307317" y="367695"/>
                    <a:pt x="303660" y="368598"/>
                  </a:cubicBezTo>
                  <a:cubicBezTo>
                    <a:pt x="300023" y="369502"/>
                    <a:pt x="298226" y="379441"/>
                    <a:pt x="301201" y="381867"/>
                  </a:cubicBezTo>
                  <a:cubicBezTo>
                    <a:pt x="304238" y="384435"/>
                    <a:pt x="308887" y="392995"/>
                    <a:pt x="304197" y="396087"/>
                  </a:cubicBezTo>
                  <a:cubicBezTo>
                    <a:pt x="300127" y="398750"/>
                    <a:pt x="290705" y="403648"/>
                    <a:pt x="289341" y="404409"/>
                  </a:cubicBezTo>
                  <a:cubicBezTo>
                    <a:pt x="291015" y="403411"/>
                    <a:pt x="285085" y="397418"/>
                    <a:pt x="278246" y="399463"/>
                  </a:cubicBezTo>
                  <a:cubicBezTo>
                    <a:pt x="271366" y="401651"/>
                    <a:pt x="258205" y="412875"/>
                    <a:pt x="259858" y="414967"/>
                  </a:cubicBezTo>
                  <a:cubicBezTo>
                    <a:pt x="261428" y="416964"/>
                    <a:pt x="258039" y="428521"/>
                    <a:pt x="253597" y="430376"/>
                  </a:cubicBezTo>
                  <a:cubicBezTo>
                    <a:pt x="249093" y="432278"/>
                    <a:pt x="234981" y="440648"/>
                    <a:pt x="232006" y="444595"/>
                  </a:cubicBezTo>
                  <a:cubicBezTo>
                    <a:pt x="229010" y="448543"/>
                    <a:pt x="231118" y="466852"/>
                    <a:pt x="229300" y="467708"/>
                  </a:cubicBezTo>
                  <a:cubicBezTo>
                    <a:pt x="227502" y="468707"/>
                    <a:pt x="220808" y="470419"/>
                    <a:pt x="221490" y="472607"/>
                  </a:cubicBezTo>
                  <a:cubicBezTo>
                    <a:pt x="222109" y="474842"/>
                    <a:pt x="214134" y="487397"/>
                    <a:pt x="206675" y="491250"/>
                  </a:cubicBezTo>
                  <a:cubicBezTo>
                    <a:pt x="199072" y="495102"/>
                    <a:pt x="189857" y="517692"/>
                    <a:pt x="191097" y="520165"/>
                  </a:cubicBezTo>
                  <a:cubicBezTo>
                    <a:pt x="192295" y="522685"/>
                    <a:pt x="195560" y="531531"/>
                    <a:pt x="194713" y="535003"/>
                  </a:cubicBezTo>
                  <a:cubicBezTo>
                    <a:pt x="193927" y="538474"/>
                    <a:pt x="192109" y="552837"/>
                    <a:pt x="187088" y="550506"/>
                  </a:cubicBezTo>
                  <a:cubicBezTo>
                    <a:pt x="182109" y="548224"/>
                    <a:pt x="175188" y="529629"/>
                    <a:pt x="170415" y="527631"/>
                  </a:cubicBezTo>
                  <a:cubicBezTo>
                    <a:pt x="165580" y="525729"/>
                    <a:pt x="149443" y="524350"/>
                    <a:pt x="148741" y="525539"/>
                  </a:cubicBezTo>
                  <a:cubicBezTo>
                    <a:pt x="147977" y="526585"/>
                    <a:pt x="144030" y="529201"/>
                    <a:pt x="139650" y="526680"/>
                  </a:cubicBezTo>
                  <a:cubicBezTo>
                    <a:pt x="135311" y="524207"/>
                    <a:pt x="115497" y="525301"/>
                    <a:pt x="111902" y="527536"/>
                  </a:cubicBezTo>
                  <a:cubicBezTo>
                    <a:pt x="108286" y="529819"/>
                    <a:pt x="93699" y="548842"/>
                    <a:pt x="90125" y="567294"/>
                  </a:cubicBezTo>
                  <a:cubicBezTo>
                    <a:pt x="86468" y="585747"/>
                    <a:pt x="117212" y="595543"/>
                    <a:pt x="118679" y="591406"/>
                  </a:cubicBezTo>
                  <a:cubicBezTo>
                    <a:pt x="120104" y="587268"/>
                    <a:pt x="128514" y="578565"/>
                    <a:pt x="132005" y="579041"/>
                  </a:cubicBezTo>
                  <a:cubicBezTo>
                    <a:pt x="135394" y="579421"/>
                    <a:pt x="148948" y="583321"/>
                    <a:pt x="147584" y="589456"/>
                  </a:cubicBezTo>
                  <a:cubicBezTo>
                    <a:pt x="146241" y="595639"/>
                    <a:pt x="148390" y="612379"/>
                    <a:pt x="155105" y="612759"/>
                  </a:cubicBezTo>
                  <a:cubicBezTo>
                    <a:pt x="161902" y="613187"/>
                    <a:pt x="170621" y="629072"/>
                    <a:pt x="169051" y="637061"/>
                  </a:cubicBezTo>
                  <a:cubicBezTo>
                    <a:pt x="167440" y="645051"/>
                    <a:pt x="174340" y="662457"/>
                    <a:pt x="177295" y="660364"/>
                  </a:cubicBezTo>
                  <a:cubicBezTo>
                    <a:pt x="180291" y="658224"/>
                    <a:pt x="191159" y="654848"/>
                    <a:pt x="194051" y="656084"/>
                  </a:cubicBezTo>
                  <a:cubicBezTo>
                    <a:pt x="196903" y="657368"/>
                    <a:pt x="202047" y="663979"/>
                    <a:pt x="206427" y="660555"/>
                  </a:cubicBezTo>
                  <a:cubicBezTo>
                    <a:pt x="210746" y="657035"/>
                    <a:pt x="220229" y="642626"/>
                    <a:pt x="222957" y="641769"/>
                  </a:cubicBezTo>
                  <a:cubicBezTo>
                    <a:pt x="225705" y="640866"/>
                    <a:pt x="231593" y="637537"/>
                    <a:pt x="233349" y="639867"/>
                  </a:cubicBezTo>
                  <a:cubicBezTo>
                    <a:pt x="235126" y="642293"/>
                    <a:pt x="242667" y="643767"/>
                    <a:pt x="243184" y="640913"/>
                  </a:cubicBezTo>
                  <a:cubicBezTo>
                    <a:pt x="243701" y="638155"/>
                    <a:pt x="255085" y="640771"/>
                    <a:pt x="258866" y="643814"/>
                  </a:cubicBezTo>
                  <a:cubicBezTo>
                    <a:pt x="262626" y="646953"/>
                    <a:pt x="269920" y="657987"/>
                    <a:pt x="271097" y="656893"/>
                  </a:cubicBezTo>
                  <a:cubicBezTo>
                    <a:pt x="272193" y="655704"/>
                    <a:pt x="281098" y="656465"/>
                    <a:pt x="286924" y="659699"/>
                  </a:cubicBezTo>
                  <a:cubicBezTo>
                    <a:pt x="292833" y="662933"/>
                    <a:pt x="311821" y="673681"/>
                    <a:pt x="313701" y="678769"/>
                  </a:cubicBezTo>
                  <a:cubicBezTo>
                    <a:pt x="315623" y="683906"/>
                    <a:pt x="332958" y="697840"/>
                    <a:pt x="342854" y="703785"/>
                  </a:cubicBezTo>
                  <a:cubicBezTo>
                    <a:pt x="352751" y="709777"/>
                    <a:pt x="355747" y="728039"/>
                    <a:pt x="357999" y="729466"/>
                  </a:cubicBezTo>
                  <a:cubicBezTo>
                    <a:pt x="360272" y="730940"/>
                    <a:pt x="372524" y="733270"/>
                    <a:pt x="377359" y="734745"/>
                  </a:cubicBezTo>
                  <a:cubicBezTo>
                    <a:pt x="382152" y="736267"/>
                    <a:pt x="392875" y="745065"/>
                    <a:pt x="396016" y="745065"/>
                  </a:cubicBezTo>
                  <a:cubicBezTo>
                    <a:pt x="399115" y="745065"/>
                    <a:pt x="411388" y="746634"/>
                    <a:pt x="416347" y="748441"/>
                  </a:cubicBezTo>
                  <a:cubicBezTo>
                    <a:pt x="421243" y="750296"/>
                    <a:pt x="430913" y="759047"/>
                    <a:pt x="433041" y="757002"/>
                  </a:cubicBezTo>
                  <a:cubicBezTo>
                    <a:pt x="435169" y="754862"/>
                    <a:pt x="443537" y="764326"/>
                    <a:pt x="446285" y="771887"/>
                  </a:cubicBezTo>
                  <a:cubicBezTo>
                    <a:pt x="446285" y="771887"/>
                    <a:pt x="446285" y="771887"/>
                    <a:pt x="446202" y="781684"/>
                  </a:cubicBezTo>
                  <a:cubicBezTo>
                    <a:pt x="446264" y="787772"/>
                    <a:pt x="446264" y="787772"/>
                    <a:pt x="446264" y="787772"/>
                  </a:cubicBezTo>
                  <a:cubicBezTo>
                    <a:pt x="444797" y="793003"/>
                    <a:pt x="443516" y="799233"/>
                    <a:pt x="443330" y="801706"/>
                  </a:cubicBezTo>
                  <a:cubicBezTo>
                    <a:pt x="443124" y="804131"/>
                    <a:pt x="434487" y="815070"/>
                    <a:pt x="432111" y="817685"/>
                  </a:cubicBezTo>
                  <a:cubicBezTo>
                    <a:pt x="429694" y="820348"/>
                    <a:pt x="425975" y="831810"/>
                    <a:pt x="425045" y="832761"/>
                  </a:cubicBezTo>
                  <a:cubicBezTo>
                    <a:pt x="424095" y="833712"/>
                    <a:pt x="419095" y="836233"/>
                    <a:pt x="418805" y="839229"/>
                  </a:cubicBezTo>
                  <a:cubicBezTo>
                    <a:pt x="418475" y="842130"/>
                    <a:pt x="413785" y="854162"/>
                    <a:pt x="412710" y="863198"/>
                  </a:cubicBezTo>
                  <a:cubicBezTo>
                    <a:pt x="411615" y="872186"/>
                    <a:pt x="407380" y="897249"/>
                    <a:pt x="404611" y="898391"/>
                  </a:cubicBezTo>
                  <a:cubicBezTo>
                    <a:pt x="401822" y="899532"/>
                    <a:pt x="386202" y="906666"/>
                    <a:pt x="384136" y="909662"/>
                  </a:cubicBezTo>
                  <a:cubicBezTo>
                    <a:pt x="382049" y="912610"/>
                    <a:pt x="375706" y="922550"/>
                    <a:pt x="375706" y="925879"/>
                  </a:cubicBezTo>
                  <a:cubicBezTo>
                    <a:pt x="375706" y="929256"/>
                    <a:pt x="372276" y="940622"/>
                    <a:pt x="368102" y="943713"/>
                  </a:cubicBezTo>
                  <a:cubicBezTo>
                    <a:pt x="363970" y="946804"/>
                    <a:pt x="359239" y="965637"/>
                    <a:pt x="356966" y="967444"/>
                  </a:cubicBezTo>
                  <a:cubicBezTo>
                    <a:pt x="354693" y="969299"/>
                    <a:pt x="350437" y="977146"/>
                    <a:pt x="349115" y="977194"/>
                  </a:cubicBezTo>
                  <a:cubicBezTo>
                    <a:pt x="347710" y="977194"/>
                    <a:pt x="343722" y="979762"/>
                    <a:pt x="340168" y="979762"/>
                  </a:cubicBezTo>
                  <a:cubicBezTo>
                    <a:pt x="336594" y="979762"/>
                    <a:pt x="328619" y="982853"/>
                    <a:pt x="330437" y="986658"/>
                  </a:cubicBezTo>
                  <a:cubicBezTo>
                    <a:pt x="332214" y="990557"/>
                    <a:pt x="328929" y="1008344"/>
                    <a:pt x="325148" y="1011530"/>
                  </a:cubicBezTo>
                  <a:cubicBezTo>
                    <a:pt x="321346" y="1014621"/>
                    <a:pt x="304610" y="1021327"/>
                    <a:pt x="303784" y="1027557"/>
                  </a:cubicBezTo>
                  <a:cubicBezTo>
                    <a:pt x="302833" y="1033740"/>
                    <a:pt x="287441" y="1040921"/>
                    <a:pt x="289217" y="1048768"/>
                  </a:cubicBezTo>
                  <a:cubicBezTo>
                    <a:pt x="291015" y="1056615"/>
                    <a:pt x="287895" y="1072452"/>
                    <a:pt x="290313" y="1074211"/>
                  </a:cubicBezTo>
                  <a:cubicBezTo>
                    <a:pt x="292689" y="1076018"/>
                    <a:pt x="292399" y="1089049"/>
                    <a:pt x="291470" y="1091808"/>
                  </a:cubicBezTo>
                  <a:cubicBezTo>
                    <a:pt x="290519" y="1094566"/>
                    <a:pt x="281614" y="1099845"/>
                    <a:pt x="279383" y="1103221"/>
                  </a:cubicBezTo>
                  <a:cubicBezTo>
                    <a:pt x="277193" y="1106503"/>
                    <a:pt x="278246" y="1121484"/>
                    <a:pt x="280726" y="1122625"/>
                  </a:cubicBezTo>
                  <a:cubicBezTo>
                    <a:pt x="283288" y="1123814"/>
                    <a:pt x="285230" y="1135561"/>
                    <a:pt x="287441" y="1138034"/>
                  </a:cubicBezTo>
                  <a:cubicBezTo>
                    <a:pt x="289631" y="1140364"/>
                    <a:pt x="294094" y="1144834"/>
                    <a:pt x="289217" y="1145833"/>
                  </a:cubicBezTo>
                  <a:cubicBezTo>
                    <a:pt x="284362" y="1146832"/>
                    <a:pt x="269507" y="1147878"/>
                    <a:pt x="267213" y="1146213"/>
                  </a:cubicBezTo>
                  <a:cubicBezTo>
                    <a:pt x="265085" y="1144549"/>
                    <a:pt x="257461" y="1141743"/>
                    <a:pt x="257296" y="1141696"/>
                  </a:cubicBezTo>
                  <a:cubicBezTo>
                    <a:pt x="257213" y="1141648"/>
                    <a:pt x="256221" y="1140031"/>
                    <a:pt x="255477" y="1138414"/>
                  </a:cubicBezTo>
                  <a:cubicBezTo>
                    <a:pt x="254692" y="1136845"/>
                    <a:pt x="252688" y="1126572"/>
                    <a:pt x="250725" y="1121056"/>
                  </a:cubicBezTo>
                  <a:cubicBezTo>
                    <a:pt x="248742" y="1115634"/>
                    <a:pt x="239341" y="1099559"/>
                    <a:pt x="238577" y="1092949"/>
                  </a:cubicBezTo>
                  <a:cubicBezTo>
                    <a:pt x="237833" y="1086386"/>
                    <a:pt x="234444" y="1059944"/>
                    <a:pt x="233886" y="1055902"/>
                  </a:cubicBezTo>
                  <a:cubicBezTo>
                    <a:pt x="233267" y="1051907"/>
                    <a:pt x="235622" y="1041872"/>
                    <a:pt x="233432" y="1041349"/>
                  </a:cubicBezTo>
                  <a:cubicBezTo>
                    <a:pt x="231262" y="1040826"/>
                    <a:pt x="235767" y="1030696"/>
                    <a:pt x="239672" y="1029127"/>
                  </a:cubicBezTo>
                  <a:cubicBezTo>
                    <a:pt x="243556" y="1027652"/>
                    <a:pt x="242750" y="1014764"/>
                    <a:pt x="240436" y="1016001"/>
                  </a:cubicBezTo>
                  <a:cubicBezTo>
                    <a:pt x="238101" y="1017285"/>
                    <a:pt x="232357" y="1000687"/>
                    <a:pt x="232068" y="987894"/>
                  </a:cubicBezTo>
                  <a:cubicBezTo>
                    <a:pt x="231841" y="975196"/>
                    <a:pt x="243225" y="949515"/>
                    <a:pt x="241428" y="941288"/>
                  </a:cubicBezTo>
                  <a:cubicBezTo>
                    <a:pt x="239610" y="933060"/>
                    <a:pt x="244320" y="912610"/>
                    <a:pt x="243907" y="910232"/>
                  </a:cubicBezTo>
                  <a:cubicBezTo>
                    <a:pt x="243391" y="907807"/>
                    <a:pt x="240436" y="902053"/>
                    <a:pt x="241056" y="899389"/>
                  </a:cubicBezTo>
                  <a:cubicBezTo>
                    <a:pt x="241738" y="896774"/>
                    <a:pt x="242998" y="885598"/>
                    <a:pt x="240911" y="878702"/>
                  </a:cubicBezTo>
                  <a:cubicBezTo>
                    <a:pt x="238804" y="871853"/>
                    <a:pt x="228597" y="851023"/>
                    <a:pt x="223804" y="846648"/>
                  </a:cubicBezTo>
                  <a:cubicBezTo>
                    <a:pt x="218948" y="842320"/>
                    <a:pt x="206551" y="829575"/>
                    <a:pt x="207502" y="827720"/>
                  </a:cubicBezTo>
                  <a:cubicBezTo>
                    <a:pt x="208473" y="825865"/>
                    <a:pt x="202998" y="815165"/>
                    <a:pt x="196510" y="811645"/>
                  </a:cubicBezTo>
                  <a:cubicBezTo>
                    <a:pt x="190002" y="808031"/>
                    <a:pt x="188721" y="783919"/>
                    <a:pt x="191489" y="783539"/>
                  </a:cubicBezTo>
                  <a:cubicBezTo>
                    <a:pt x="194237" y="783206"/>
                    <a:pt x="195704" y="777784"/>
                    <a:pt x="192233" y="776263"/>
                  </a:cubicBezTo>
                  <a:cubicBezTo>
                    <a:pt x="188721" y="774693"/>
                    <a:pt x="180601" y="764421"/>
                    <a:pt x="179278" y="759427"/>
                  </a:cubicBezTo>
                  <a:cubicBezTo>
                    <a:pt x="177935" y="754434"/>
                    <a:pt x="184072" y="729180"/>
                    <a:pt x="187026" y="725709"/>
                  </a:cubicBezTo>
                  <a:cubicBezTo>
                    <a:pt x="189940" y="722237"/>
                    <a:pt x="192460" y="704831"/>
                    <a:pt x="193803" y="703357"/>
                  </a:cubicBezTo>
                  <a:cubicBezTo>
                    <a:pt x="195167" y="701882"/>
                    <a:pt x="194713" y="692418"/>
                    <a:pt x="192977" y="688566"/>
                  </a:cubicBezTo>
                  <a:cubicBezTo>
                    <a:pt x="191159" y="684714"/>
                    <a:pt x="187770" y="673586"/>
                    <a:pt x="186448" y="675535"/>
                  </a:cubicBezTo>
                  <a:cubicBezTo>
                    <a:pt x="185126" y="677485"/>
                    <a:pt x="178204" y="678722"/>
                    <a:pt x="174030" y="674156"/>
                  </a:cubicBezTo>
                  <a:cubicBezTo>
                    <a:pt x="169836" y="669496"/>
                    <a:pt x="152605" y="662933"/>
                    <a:pt x="152605" y="661553"/>
                  </a:cubicBezTo>
                  <a:cubicBezTo>
                    <a:pt x="152605" y="660174"/>
                    <a:pt x="150373" y="654895"/>
                    <a:pt x="147584" y="653041"/>
                  </a:cubicBezTo>
                  <a:cubicBezTo>
                    <a:pt x="144795" y="651186"/>
                    <a:pt x="138100" y="642293"/>
                    <a:pt x="135290" y="641009"/>
                  </a:cubicBezTo>
                  <a:cubicBezTo>
                    <a:pt x="132419" y="639772"/>
                    <a:pt x="119381" y="638155"/>
                    <a:pt x="117480" y="634969"/>
                  </a:cubicBezTo>
                  <a:cubicBezTo>
                    <a:pt x="115497" y="631782"/>
                    <a:pt x="103100" y="620797"/>
                    <a:pt x="93265" y="618656"/>
                  </a:cubicBezTo>
                  <a:cubicBezTo>
                    <a:pt x="83389" y="616611"/>
                    <a:pt x="52831" y="604865"/>
                    <a:pt x="49629" y="599158"/>
                  </a:cubicBezTo>
                  <a:cubicBezTo>
                    <a:pt x="46467" y="593451"/>
                    <a:pt x="43038" y="566961"/>
                    <a:pt x="39711" y="562871"/>
                  </a:cubicBezTo>
                  <a:cubicBezTo>
                    <a:pt x="36426" y="558734"/>
                    <a:pt x="26364" y="547368"/>
                    <a:pt x="26447" y="544942"/>
                  </a:cubicBezTo>
                  <a:cubicBezTo>
                    <a:pt x="26529" y="542469"/>
                    <a:pt x="22583" y="544467"/>
                    <a:pt x="23946" y="547796"/>
                  </a:cubicBezTo>
                  <a:cubicBezTo>
                    <a:pt x="25372" y="551172"/>
                    <a:pt x="24649" y="564060"/>
                    <a:pt x="22727" y="562871"/>
                  </a:cubicBezTo>
                  <a:cubicBezTo>
                    <a:pt x="20723" y="561635"/>
                    <a:pt x="10103" y="557592"/>
                    <a:pt x="8203" y="551505"/>
                  </a:cubicBezTo>
                  <a:cubicBezTo>
                    <a:pt x="7169" y="548224"/>
                    <a:pt x="3388" y="543706"/>
                    <a:pt x="0" y="539853"/>
                  </a:cubicBezTo>
                  <a:cubicBezTo>
                    <a:pt x="16054" y="402697"/>
                    <a:pt x="72087" y="277573"/>
                    <a:pt x="156282" y="176608"/>
                  </a:cubicBezTo>
                  <a:cubicBezTo>
                    <a:pt x="159753" y="177131"/>
                    <a:pt x="162667" y="178082"/>
                    <a:pt x="162832" y="179414"/>
                  </a:cubicBezTo>
                  <a:cubicBezTo>
                    <a:pt x="163183" y="182410"/>
                    <a:pt x="168948" y="181364"/>
                    <a:pt x="171179" y="174468"/>
                  </a:cubicBezTo>
                  <a:cubicBezTo>
                    <a:pt x="172522" y="170378"/>
                    <a:pt x="171117" y="165004"/>
                    <a:pt x="169981" y="160867"/>
                  </a:cubicBezTo>
                  <a:cubicBezTo>
                    <a:pt x="172956" y="157442"/>
                    <a:pt x="175993" y="153971"/>
                    <a:pt x="179093" y="150642"/>
                  </a:cubicBezTo>
                  <a:cubicBezTo>
                    <a:pt x="184402" y="152782"/>
                    <a:pt x="192233" y="155873"/>
                    <a:pt x="194423" y="159345"/>
                  </a:cubicBezTo>
                  <a:cubicBezTo>
                    <a:pt x="197502" y="164148"/>
                    <a:pt x="206407" y="176085"/>
                    <a:pt x="204031" y="178653"/>
                  </a:cubicBezTo>
                  <a:cubicBezTo>
                    <a:pt x="201613" y="181221"/>
                    <a:pt x="207936" y="187213"/>
                    <a:pt x="210560" y="184312"/>
                  </a:cubicBezTo>
                  <a:cubicBezTo>
                    <a:pt x="213184" y="181364"/>
                    <a:pt x="216097" y="171139"/>
                    <a:pt x="213721" y="170759"/>
                  </a:cubicBezTo>
                  <a:cubicBezTo>
                    <a:pt x="211386" y="170473"/>
                    <a:pt x="205663" y="159487"/>
                    <a:pt x="205498" y="148121"/>
                  </a:cubicBezTo>
                  <a:cubicBezTo>
                    <a:pt x="205374" y="136755"/>
                    <a:pt x="220415" y="120633"/>
                    <a:pt x="223349" y="122202"/>
                  </a:cubicBezTo>
                  <a:close/>
                  <a:moveTo>
                    <a:pt x="926523" y="88803"/>
                  </a:moveTo>
                  <a:cubicBezTo>
                    <a:pt x="928710" y="88803"/>
                    <a:pt x="932663" y="93262"/>
                    <a:pt x="930198" y="98712"/>
                  </a:cubicBezTo>
                  <a:cubicBezTo>
                    <a:pt x="927780" y="104222"/>
                    <a:pt x="906042" y="111376"/>
                    <a:pt x="900740" y="116643"/>
                  </a:cubicBezTo>
                  <a:cubicBezTo>
                    <a:pt x="895459" y="122054"/>
                    <a:pt x="875974" y="132898"/>
                    <a:pt x="878364" y="138903"/>
                  </a:cubicBezTo>
                  <a:cubicBezTo>
                    <a:pt x="880693" y="144912"/>
                    <a:pt x="884767" y="162175"/>
                    <a:pt x="883023" y="162741"/>
                  </a:cubicBezTo>
                  <a:cubicBezTo>
                    <a:pt x="881283" y="163268"/>
                    <a:pt x="875114" y="164701"/>
                    <a:pt x="870600" y="161975"/>
                  </a:cubicBezTo>
                  <a:cubicBezTo>
                    <a:pt x="866097" y="159164"/>
                    <a:pt x="855955" y="149083"/>
                    <a:pt x="857809" y="146303"/>
                  </a:cubicBezTo>
                  <a:cubicBezTo>
                    <a:pt x="859680" y="143492"/>
                    <a:pt x="864950" y="118772"/>
                    <a:pt x="868178" y="115522"/>
                  </a:cubicBezTo>
                  <a:cubicBezTo>
                    <a:pt x="871396" y="112258"/>
                    <a:pt x="880267" y="106548"/>
                    <a:pt x="887963" y="102872"/>
                  </a:cubicBezTo>
                  <a:cubicBezTo>
                    <a:pt x="895587" y="99179"/>
                    <a:pt x="920553" y="93318"/>
                    <a:pt x="921100" y="92408"/>
                  </a:cubicBezTo>
                  <a:cubicBezTo>
                    <a:pt x="921561" y="91544"/>
                    <a:pt x="924299" y="88803"/>
                    <a:pt x="926523" y="88803"/>
                  </a:cubicBezTo>
                  <a:close/>
                  <a:moveTo>
                    <a:pt x="1101570" y="81103"/>
                  </a:moveTo>
                  <a:cubicBezTo>
                    <a:pt x="1103907" y="83400"/>
                    <a:pt x="1116836" y="87661"/>
                    <a:pt x="1122795" y="87911"/>
                  </a:cubicBezTo>
                  <a:cubicBezTo>
                    <a:pt x="1125715" y="88037"/>
                    <a:pt x="1130661" y="87911"/>
                    <a:pt x="1135373" y="88037"/>
                  </a:cubicBezTo>
                  <a:cubicBezTo>
                    <a:pt x="1141176" y="92882"/>
                    <a:pt x="1146861" y="97769"/>
                    <a:pt x="1152469" y="102782"/>
                  </a:cubicBezTo>
                  <a:cubicBezTo>
                    <a:pt x="1152937" y="104912"/>
                    <a:pt x="1153014" y="106708"/>
                    <a:pt x="1152508" y="107460"/>
                  </a:cubicBezTo>
                  <a:cubicBezTo>
                    <a:pt x="1150756" y="109924"/>
                    <a:pt x="1156597" y="120618"/>
                    <a:pt x="1166528" y="122748"/>
                  </a:cubicBezTo>
                  <a:cubicBezTo>
                    <a:pt x="1166528" y="122748"/>
                    <a:pt x="1166528" y="122748"/>
                    <a:pt x="1172486" y="124001"/>
                  </a:cubicBezTo>
                  <a:cubicBezTo>
                    <a:pt x="1173343" y="124168"/>
                    <a:pt x="1174239" y="124126"/>
                    <a:pt x="1175134" y="124085"/>
                  </a:cubicBezTo>
                  <a:cubicBezTo>
                    <a:pt x="1251463" y="198812"/>
                    <a:pt x="1310618" y="290832"/>
                    <a:pt x="1346290" y="393839"/>
                  </a:cubicBezTo>
                  <a:cubicBezTo>
                    <a:pt x="1341111" y="401608"/>
                    <a:pt x="1333478" y="412426"/>
                    <a:pt x="1330518" y="413596"/>
                  </a:cubicBezTo>
                  <a:cubicBezTo>
                    <a:pt x="1326624" y="415142"/>
                    <a:pt x="1319925" y="432226"/>
                    <a:pt x="1321911" y="445634"/>
                  </a:cubicBezTo>
                  <a:cubicBezTo>
                    <a:pt x="1323898" y="459042"/>
                    <a:pt x="1307697" y="479719"/>
                    <a:pt x="1303725" y="477797"/>
                  </a:cubicBezTo>
                  <a:cubicBezTo>
                    <a:pt x="1299675" y="475834"/>
                    <a:pt x="1296170" y="458123"/>
                    <a:pt x="1292977" y="455408"/>
                  </a:cubicBezTo>
                  <a:cubicBezTo>
                    <a:pt x="1289744" y="452610"/>
                    <a:pt x="1284799" y="444966"/>
                    <a:pt x="1285344" y="448307"/>
                  </a:cubicBezTo>
                  <a:cubicBezTo>
                    <a:pt x="1285850" y="451649"/>
                    <a:pt x="1278762" y="459168"/>
                    <a:pt x="1278100" y="460880"/>
                  </a:cubicBezTo>
                  <a:cubicBezTo>
                    <a:pt x="1277477" y="462509"/>
                    <a:pt x="1271285" y="464514"/>
                    <a:pt x="1270390" y="466352"/>
                  </a:cubicBezTo>
                  <a:cubicBezTo>
                    <a:pt x="1269455" y="468232"/>
                    <a:pt x="1270896" y="478215"/>
                    <a:pt x="1272415" y="480847"/>
                  </a:cubicBezTo>
                  <a:cubicBezTo>
                    <a:pt x="1273972" y="483520"/>
                    <a:pt x="1279814" y="491999"/>
                    <a:pt x="1280437" y="495675"/>
                  </a:cubicBezTo>
                  <a:cubicBezTo>
                    <a:pt x="1281021" y="499393"/>
                    <a:pt x="1285967" y="510545"/>
                    <a:pt x="1285032" y="517646"/>
                  </a:cubicBezTo>
                  <a:cubicBezTo>
                    <a:pt x="1284098" y="524789"/>
                    <a:pt x="1278607" y="542040"/>
                    <a:pt x="1277672" y="542876"/>
                  </a:cubicBezTo>
                  <a:cubicBezTo>
                    <a:pt x="1276776" y="543795"/>
                    <a:pt x="1268910" y="549810"/>
                    <a:pt x="1265054" y="557120"/>
                  </a:cubicBezTo>
                  <a:cubicBezTo>
                    <a:pt x="1261121" y="564388"/>
                    <a:pt x="1244648" y="582767"/>
                    <a:pt x="1237794" y="582558"/>
                  </a:cubicBezTo>
                  <a:cubicBezTo>
                    <a:pt x="1230940" y="582391"/>
                    <a:pt x="1225215" y="593502"/>
                    <a:pt x="1227318" y="593711"/>
                  </a:cubicBezTo>
                  <a:cubicBezTo>
                    <a:pt x="1229343" y="593878"/>
                    <a:pt x="1232576" y="599224"/>
                    <a:pt x="1231758" y="603151"/>
                  </a:cubicBezTo>
                  <a:cubicBezTo>
                    <a:pt x="1230979" y="607077"/>
                    <a:pt x="1222840" y="623785"/>
                    <a:pt x="1221983" y="638656"/>
                  </a:cubicBezTo>
                  <a:cubicBezTo>
                    <a:pt x="1221126" y="653526"/>
                    <a:pt x="1196709" y="667185"/>
                    <a:pt x="1196592" y="665013"/>
                  </a:cubicBezTo>
                  <a:cubicBezTo>
                    <a:pt x="1196397" y="662757"/>
                    <a:pt x="1191296" y="656116"/>
                    <a:pt x="1187401" y="653108"/>
                  </a:cubicBezTo>
                  <a:cubicBezTo>
                    <a:pt x="1183546" y="650101"/>
                    <a:pt x="1174122" y="643710"/>
                    <a:pt x="1173148" y="647845"/>
                  </a:cubicBezTo>
                  <a:cubicBezTo>
                    <a:pt x="1172058" y="651939"/>
                    <a:pt x="1172525" y="666725"/>
                    <a:pt x="1175329" y="670443"/>
                  </a:cubicBezTo>
                  <a:cubicBezTo>
                    <a:pt x="1178133" y="674119"/>
                    <a:pt x="1190050" y="686441"/>
                    <a:pt x="1193515" y="691746"/>
                  </a:cubicBezTo>
                  <a:cubicBezTo>
                    <a:pt x="1197059" y="697051"/>
                    <a:pt x="1193827" y="714010"/>
                    <a:pt x="1186973" y="708454"/>
                  </a:cubicBezTo>
                  <a:cubicBezTo>
                    <a:pt x="1180158" y="702815"/>
                    <a:pt x="1161933" y="684353"/>
                    <a:pt x="1160764" y="680802"/>
                  </a:cubicBezTo>
                  <a:cubicBezTo>
                    <a:pt x="1159635" y="677252"/>
                    <a:pt x="1158934" y="664553"/>
                    <a:pt x="1159985" y="662381"/>
                  </a:cubicBezTo>
                  <a:cubicBezTo>
                    <a:pt x="1161037" y="660167"/>
                    <a:pt x="1161465" y="650477"/>
                    <a:pt x="1159946" y="646926"/>
                  </a:cubicBezTo>
                  <a:cubicBezTo>
                    <a:pt x="1158389" y="643376"/>
                    <a:pt x="1150600" y="635439"/>
                    <a:pt x="1150366" y="632682"/>
                  </a:cubicBezTo>
                  <a:cubicBezTo>
                    <a:pt x="1150172" y="629884"/>
                    <a:pt x="1148302" y="622198"/>
                    <a:pt x="1142422" y="622365"/>
                  </a:cubicBezTo>
                  <a:cubicBezTo>
                    <a:pt x="1136425" y="622574"/>
                    <a:pt x="1129649" y="612716"/>
                    <a:pt x="1130583" y="610836"/>
                  </a:cubicBezTo>
                  <a:cubicBezTo>
                    <a:pt x="1131557" y="608998"/>
                    <a:pt x="1129298" y="597553"/>
                    <a:pt x="1126845" y="593084"/>
                  </a:cubicBezTo>
                  <a:cubicBezTo>
                    <a:pt x="1124313" y="588614"/>
                    <a:pt x="1113214" y="579007"/>
                    <a:pt x="1108853" y="580553"/>
                  </a:cubicBezTo>
                  <a:cubicBezTo>
                    <a:pt x="1104452" y="582057"/>
                    <a:pt x="1092068" y="590202"/>
                    <a:pt x="1088563" y="592624"/>
                  </a:cubicBezTo>
                  <a:cubicBezTo>
                    <a:pt x="1085058" y="595047"/>
                    <a:pt x="1082138" y="611087"/>
                    <a:pt x="1081320" y="613551"/>
                  </a:cubicBezTo>
                  <a:cubicBezTo>
                    <a:pt x="1080424" y="616016"/>
                    <a:pt x="1070649" y="615807"/>
                    <a:pt x="1070649" y="617729"/>
                  </a:cubicBezTo>
                  <a:cubicBezTo>
                    <a:pt x="1070649" y="619650"/>
                    <a:pt x="1069209" y="624704"/>
                    <a:pt x="1067417" y="624704"/>
                  </a:cubicBezTo>
                  <a:cubicBezTo>
                    <a:pt x="1065704" y="624704"/>
                    <a:pt x="1059434" y="632139"/>
                    <a:pt x="1057642" y="641162"/>
                  </a:cubicBezTo>
                  <a:cubicBezTo>
                    <a:pt x="1055851" y="650226"/>
                    <a:pt x="1048062" y="674453"/>
                    <a:pt x="1044246" y="674745"/>
                  </a:cubicBezTo>
                  <a:cubicBezTo>
                    <a:pt x="1040352" y="674996"/>
                    <a:pt x="1034199" y="669273"/>
                    <a:pt x="1034199" y="666433"/>
                  </a:cubicBezTo>
                  <a:cubicBezTo>
                    <a:pt x="1034199" y="663551"/>
                    <a:pt x="1032563" y="652983"/>
                    <a:pt x="1030616" y="649349"/>
                  </a:cubicBezTo>
                  <a:cubicBezTo>
                    <a:pt x="1028669" y="645673"/>
                    <a:pt x="1020413" y="632098"/>
                    <a:pt x="1018426" y="625080"/>
                  </a:cubicBezTo>
                  <a:cubicBezTo>
                    <a:pt x="1016440" y="618104"/>
                    <a:pt x="1006782" y="601522"/>
                    <a:pt x="1005848" y="598807"/>
                  </a:cubicBezTo>
                  <a:cubicBezTo>
                    <a:pt x="1004796" y="596050"/>
                    <a:pt x="1002421" y="584980"/>
                    <a:pt x="999111" y="584187"/>
                  </a:cubicBezTo>
                  <a:cubicBezTo>
                    <a:pt x="995878" y="583477"/>
                    <a:pt x="990777" y="576376"/>
                    <a:pt x="990933" y="574747"/>
                  </a:cubicBezTo>
                  <a:cubicBezTo>
                    <a:pt x="991166" y="572992"/>
                    <a:pt x="988830" y="565474"/>
                    <a:pt x="980807" y="556827"/>
                  </a:cubicBezTo>
                  <a:cubicBezTo>
                    <a:pt x="980807" y="556827"/>
                    <a:pt x="980807" y="556827"/>
                    <a:pt x="963906" y="559417"/>
                  </a:cubicBezTo>
                  <a:cubicBezTo>
                    <a:pt x="959038" y="560294"/>
                    <a:pt x="959038" y="560294"/>
                    <a:pt x="959038" y="560294"/>
                  </a:cubicBezTo>
                  <a:cubicBezTo>
                    <a:pt x="957714" y="556994"/>
                    <a:pt x="953703" y="556326"/>
                    <a:pt x="950276" y="558874"/>
                  </a:cubicBezTo>
                  <a:cubicBezTo>
                    <a:pt x="946888" y="561380"/>
                    <a:pt x="931388" y="560294"/>
                    <a:pt x="930415" y="558122"/>
                  </a:cubicBezTo>
                  <a:cubicBezTo>
                    <a:pt x="929285" y="555908"/>
                    <a:pt x="922860" y="543377"/>
                    <a:pt x="917291" y="536568"/>
                  </a:cubicBezTo>
                  <a:cubicBezTo>
                    <a:pt x="911644" y="529760"/>
                    <a:pt x="892094" y="516017"/>
                    <a:pt x="890420" y="517103"/>
                  </a:cubicBezTo>
                  <a:cubicBezTo>
                    <a:pt x="888745" y="518148"/>
                    <a:pt x="884773" y="522909"/>
                    <a:pt x="885902" y="526000"/>
                  </a:cubicBezTo>
                  <a:cubicBezTo>
                    <a:pt x="887032" y="529008"/>
                    <a:pt x="897663" y="534438"/>
                    <a:pt x="899766" y="538949"/>
                  </a:cubicBezTo>
                  <a:cubicBezTo>
                    <a:pt x="901908" y="543335"/>
                    <a:pt x="907866" y="555407"/>
                    <a:pt x="910709" y="553611"/>
                  </a:cubicBezTo>
                  <a:cubicBezTo>
                    <a:pt x="913474" y="551815"/>
                    <a:pt x="927338" y="555449"/>
                    <a:pt x="930181" y="560043"/>
                  </a:cubicBezTo>
                  <a:cubicBezTo>
                    <a:pt x="933102" y="564555"/>
                    <a:pt x="937619" y="579884"/>
                    <a:pt x="935088" y="582516"/>
                  </a:cubicBezTo>
                  <a:cubicBezTo>
                    <a:pt x="932595" y="585106"/>
                    <a:pt x="929207" y="601146"/>
                    <a:pt x="925352" y="604237"/>
                  </a:cubicBezTo>
                  <a:cubicBezTo>
                    <a:pt x="921536" y="607286"/>
                    <a:pt x="907711" y="613635"/>
                    <a:pt x="907321" y="616058"/>
                  </a:cubicBezTo>
                  <a:cubicBezTo>
                    <a:pt x="906893" y="618480"/>
                    <a:pt x="896106" y="625373"/>
                    <a:pt x="887421" y="629550"/>
                  </a:cubicBezTo>
                  <a:cubicBezTo>
                    <a:pt x="878737" y="633601"/>
                    <a:pt x="852061" y="637152"/>
                    <a:pt x="848984" y="630134"/>
                  </a:cubicBezTo>
                  <a:cubicBezTo>
                    <a:pt x="845908" y="623117"/>
                    <a:pt x="833913" y="600686"/>
                    <a:pt x="829357" y="593627"/>
                  </a:cubicBezTo>
                  <a:cubicBezTo>
                    <a:pt x="824761" y="586568"/>
                    <a:pt x="810080" y="565641"/>
                    <a:pt x="809028" y="560419"/>
                  </a:cubicBezTo>
                  <a:cubicBezTo>
                    <a:pt x="807977" y="555282"/>
                    <a:pt x="801785" y="549392"/>
                    <a:pt x="802408" y="552901"/>
                  </a:cubicBezTo>
                  <a:cubicBezTo>
                    <a:pt x="803031" y="556493"/>
                    <a:pt x="803576" y="569525"/>
                    <a:pt x="806419" y="572199"/>
                  </a:cubicBezTo>
                  <a:cubicBezTo>
                    <a:pt x="809301" y="574914"/>
                    <a:pt x="818453" y="586693"/>
                    <a:pt x="821724" y="591330"/>
                  </a:cubicBezTo>
                  <a:cubicBezTo>
                    <a:pt x="825034" y="596008"/>
                    <a:pt x="830175" y="620569"/>
                    <a:pt x="835821" y="624955"/>
                  </a:cubicBezTo>
                  <a:cubicBezTo>
                    <a:pt x="841507" y="629383"/>
                    <a:pt x="850698" y="650811"/>
                    <a:pt x="854709" y="650811"/>
                  </a:cubicBezTo>
                  <a:cubicBezTo>
                    <a:pt x="858720" y="650811"/>
                    <a:pt x="871260" y="648680"/>
                    <a:pt x="873752" y="646132"/>
                  </a:cubicBezTo>
                  <a:cubicBezTo>
                    <a:pt x="876206" y="643543"/>
                    <a:pt x="889524" y="647177"/>
                    <a:pt x="890654" y="652398"/>
                  </a:cubicBezTo>
                  <a:cubicBezTo>
                    <a:pt x="891900" y="657619"/>
                    <a:pt x="885980" y="679883"/>
                    <a:pt x="879827" y="690033"/>
                  </a:cubicBezTo>
                  <a:cubicBezTo>
                    <a:pt x="873674" y="700142"/>
                    <a:pt x="854592" y="728379"/>
                    <a:pt x="851516" y="730801"/>
                  </a:cubicBezTo>
                  <a:cubicBezTo>
                    <a:pt x="848439" y="733224"/>
                    <a:pt x="838547" y="744795"/>
                    <a:pt x="836639" y="751311"/>
                  </a:cubicBezTo>
                  <a:cubicBezTo>
                    <a:pt x="834770" y="757869"/>
                    <a:pt x="828695" y="785020"/>
                    <a:pt x="829668" y="799222"/>
                  </a:cubicBezTo>
                  <a:cubicBezTo>
                    <a:pt x="830681" y="813507"/>
                    <a:pt x="821412" y="853106"/>
                    <a:pt x="813468" y="861293"/>
                  </a:cubicBezTo>
                  <a:cubicBezTo>
                    <a:pt x="805562" y="869480"/>
                    <a:pt x="796567" y="906948"/>
                    <a:pt x="793724" y="907741"/>
                  </a:cubicBezTo>
                  <a:cubicBezTo>
                    <a:pt x="790920" y="908535"/>
                    <a:pt x="783365" y="914550"/>
                    <a:pt x="782352" y="918226"/>
                  </a:cubicBezTo>
                  <a:cubicBezTo>
                    <a:pt x="781301" y="921943"/>
                    <a:pt x="777679" y="938819"/>
                    <a:pt x="772694" y="943539"/>
                  </a:cubicBezTo>
                  <a:cubicBezTo>
                    <a:pt x="767749" y="948217"/>
                    <a:pt x="752639" y="970606"/>
                    <a:pt x="743759" y="975827"/>
                  </a:cubicBezTo>
                  <a:cubicBezTo>
                    <a:pt x="734841" y="981049"/>
                    <a:pt x="701662" y="978459"/>
                    <a:pt x="698585" y="967849"/>
                  </a:cubicBezTo>
                  <a:cubicBezTo>
                    <a:pt x="695587" y="957239"/>
                    <a:pt x="682346" y="931509"/>
                    <a:pt x="682346" y="927165"/>
                  </a:cubicBezTo>
                  <a:cubicBezTo>
                    <a:pt x="682346" y="922904"/>
                    <a:pt x="679737" y="904525"/>
                    <a:pt x="676621" y="895962"/>
                  </a:cubicBezTo>
                  <a:cubicBezTo>
                    <a:pt x="673389" y="887399"/>
                    <a:pt x="661317" y="862504"/>
                    <a:pt x="662329" y="853565"/>
                  </a:cubicBezTo>
                  <a:cubicBezTo>
                    <a:pt x="663303" y="844668"/>
                    <a:pt x="669378" y="819230"/>
                    <a:pt x="668521" y="811586"/>
                  </a:cubicBezTo>
                  <a:cubicBezTo>
                    <a:pt x="667625" y="803942"/>
                    <a:pt x="658746" y="782680"/>
                    <a:pt x="656643" y="774869"/>
                  </a:cubicBezTo>
                  <a:cubicBezTo>
                    <a:pt x="654618" y="767058"/>
                    <a:pt x="647531" y="741202"/>
                    <a:pt x="649556" y="733809"/>
                  </a:cubicBezTo>
                  <a:cubicBezTo>
                    <a:pt x="651620" y="726416"/>
                    <a:pt x="648465" y="700935"/>
                    <a:pt x="645622" y="701729"/>
                  </a:cubicBezTo>
                  <a:cubicBezTo>
                    <a:pt x="642818" y="702565"/>
                    <a:pt x="633277" y="704027"/>
                    <a:pt x="629772" y="702105"/>
                  </a:cubicBezTo>
                  <a:cubicBezTo>
                    <a:pt x="626190" y="700184"/>
                    <a:pt x="611742" y="695798"/>
                    <a:pt x="611547" y="690326"/>
                  </a:cubicBezTo>
                  <a:cubicBezTo>
                    <a:pt x="611547" y="690326"/>
                    <a:pt x="611547" y="690326"/>
                    <a:pt x="607030" y="689866"/>
                  </a:cubicBezTo>
                  <a:cubicBezTo>
                    <a:pt x="597255" y="688906"/>
                    <a:pt x="597255" y="688906"/>
                    <a:pt x="597255" y="688906"/>
                  </a:cubicBezTo>
                  <a:cubicBezTo>
                    <a:pt x="594646" y="696591"/>
                    <a:pt x="587052" y="702940"/>
                    <a:pt x="580431" y="702982"/>
                  </a:cubicBezTo>
                  <a:cubicBezTo>
                    <a:pt x="573733" y="702982"/>
                    <a:pt x="553366" y="702439"/>
                    <a:pt x="547096" y="698680"/>
                  </a:cubicBezTo>
                  <a:cubicBezTo>
                    <a:pt x="540865" y="694837"/>
                    <a:pt x="522094" y="678797"/>
                    <a:pt x="519018" y="671529"/>
                  </a:cubicBezTo>
                  <a:cubicBezTo>
                    <a:pt x="515941" y="664261"/>
                    <a:pt x="505115" y="637945"/>
                    <a:pt x="505115" y="625540"/>
                  </a:cubicBezTo>
                  <a:cubicBezTo>
                    <a:pt x="505115" y="613092"/>
                    <a:pt x="507763" y="576125"/>
                    <a:pt x="510995" y="570987"/>
                  </a:cubicBezTo>
                  <a:cubicBezTo>
                    <a:pt x="514306" y="565850"/>
                    <a:pt x="525482" y="540161"/>
                    <a:pt x="535569" y="532517"/>
                  </a:cubicBezTo>
                  <a:cubicBezTo>
                    <a:pt x="535569" y="532517"/>
                    <a:pt x="535569" y="532517"/>
                    <a:pt x="539190" y="525583"/>
                  </a:cubicBezTo>
                  <a:cubicBezTo>
                    <a:pt x="544759" y="514722"/>
                    <a:pt x="544759" y="514722"/>
                    <a:pt x="544759" y="514722"/>
                  </a:cubicBezTo>
                  <a:cubicBezTo>
                    <a:pt x="547057" y="499184"/>
                    <a:pt x="552236" y="485024"/>
                    <a:pt x="556364" y="483186"/>
                  </a:cubicBezTo>
                  <a:cubicBezTo>
                    <a:pt x="560492" y="481390"/>
                    <a:pt x="568593" y="471406"/>
                    <a:pt x="571942" y="471991"/>
                  </a:cubicBezTo>
                  <a:cubicBezTo>
                    <a:pt x="575369" y="472618"/>
                    <a:pt x="586273" y="476043"/>
                    <a:pt x="593516" y="472785"/>
                  </a:cubicBezTo>
                  <a:cubicBezTo>
                    <a:pt x="600799" y="469610"/>
                    <a:pt x="631369" y="466394"/>
                    <a:pt x="637366" y="464222"/>
                  </a:cubicBezTo>
                  <a:cubicBezTo>
                    <a:pt x="643247" y="462008"/>
                    <a:pt x="663692" y="462551"/>
                    <a:pt x="664510" y="465266"/>
                  </a:cubicBezTo>
                  <a:cubicBezTo>
                    <a:pt x="665367" y="467981"/>
                    <a:pt x="661979" y="472367"/>
                    <a:pt x="663848" y="474163"/>
                  </a:cubicBezTo>
                  <a:cubicBezTo>
                    <a:pt x="665678" y="475918"/>
                    <a:pt x="672688" y="489535"/>
                    <a:pt x="681645" y="493336"/>
                  </a:cubicBezTo>
                  <a:cubicBezTo>
                    <a:pt x="690602" y="497095"/>
                    <a:pt x="710112" y="509418"/>
                    <a:pt x="711475" y="505658"/>
                  </a:cubicBezTo>
                  <a:cubicBezTo>
                    <a:pt x="712916" y="501941"/>
                    <a:pt x="731337" y="497680"/>
                    <a:pt x="743876" y="498599"/>
                  </a:cubicBezTo>
                  <a:cubicBezTo>
                    <a:pt x="756338" y="499602"/>
                    <a:pt x="785351" y="503110"/>
                    <a:pt x="786792" y="497931"/>
                  </a:cubicBezTo>
                  <a:cubicBezTo>
                    <a:pt x="788155" y="492709"/>
                    <a:pt x="796411" y="481515"/>
                    <a:pt x="796411" y="478674"/>
                  </a:cubicBezTo>
                  <a:cubicBezTo>
                    <a:pt x="796411" y="475792"/>
                    <a:pt x="795905" y="471573"/>
                    <a:pt x="795359" y="475667"/>
                  </a:cubicBezTo>
                  <a:cubicBezTo>
                    <a:pt x="794736" y="479844"/>
                    <a:pt x="784767" y="479217"/>
                    <a:pt x="785429" y="476628"/>
                  </a:cubicBezTo>
                  <a:cubicBezTo>
                    <a:pt x="786091" y="474038"/>
                    <a:pt x="769189" y="471198"/>
                    <a:pt x="756611" y="474915"/>
                  </a:cubicBezTo>
                  <a:cubicBezTo>
                    <a:pt x="756611" y="474915"/>
                    <a:pt x="756611" y="474915"/>
                    <a:pt x="747849" y="468148"/>
                  </a:cubicBezTo>
                  <a:cubicBezTo>
                    <a:pt x="743915" y="465224"/>
                    <a:pt x="743915" y="465224"/>
                    <a:pt x="743915" y="465224"/>
                  </a:cubicBezTo>
                  <a:cubicBezTo>
                    <a:pt x="742124" y="461089"/>
                    <a:pt x="740527" y="455408"/>
                    <a:pt x="740488" y="452484"/>
                  </a:cubicBezTo>
                  <a:cubicBezTo>
                    <a:pt x="740371" y="449560"/>
                    <a:pt x="741851" y="436946"/>
                    <a:pt x="740527" y="436946"/>
                  </a:cubicBezTo>
                  <a:cubicBezTo>
                    <a:pt x="739203" y="436946"/>
                    <a:pt x="736049" y="442000"/>
                    <a:pt x="736477" y="448140"/>
                  </a:cubicBezTo>
                  <a:cubicBezTo>
                    <a:pt x="736944" y="454239"/>
                    <a:pt x="736399" y="468357"/>
                    <a:pt x="740177" y="468566"/>
                  </a:cubicBezTo>
                  <a:cubicBezTo>
                    <a:pt x="743993" y="468817"/>
                    <a:pt x="742357" y="478549"/>
                    <a:pt x="738580" y="478424"/>
                  </a:cubicBezTo>
                  <a:cubicBezTo>
                    <a:pt x="734803" y="478215"/>
                    <a:pt x="731492" y="470780"/>
                    <a:pt x="732271" y="470655"/>
                  </a:cubicBezTo>
                  <a:cubicBezTo>
                    <a:pt x="733050" y="470529"/>
                    <a:pt x="730168" y="468441"/>
                    <a:pt x="726352" y="468691"/>
                  </a:cubicBezTo>
                  <a:cubicBezTo>
                    <a:pt x="722574" y="468942"/>
                    <a:pt x="716304" y="463219"/>
                    <a:pt x="716304" y="460379"/>
                  </a:cubicBezTo>
                  <a:cubicBezTo>
                    <a:pt x="716304" y="457455"/>
                    <a:pt x="714941" y="446762"/>
                    <a:pt x="713345" y="442835"/>
                  </a:cubicBezTo>
                  <a:cubicBezTo>
                    <a:pt x="713345" y="442835"/>
                    <a:pt x="713345" y="442835"/>
                    <a:pt x="711475" y="439494"/>
                  </a:cubicBezTo>
                  <a:cubicBezTo>
                    <a:pt x="710112" y="437280"/>
                    <a:pt x="708087" y="431140"/>
                    <a:pt x="706491" y="429135"/>
                  </a:cubicBezTo>
                  <a:cubicBezTo>
                    <a:pt x="698507" y="417940"/>
                    <a:pt x="698507" y="417940"/>
                    <a:pt x="698507" y="417940"/>
                  </a:cubicBezTo>
                  <a:cubicBezTo>
                    <a:pt x="686941" y="408291"/>
                    <a:pt x="682541" y="405534"/>
                    <a:pt x="688772" y="411758"/>
                  </a:cubicBezTo>
                  <a:cubicBezTo>
                    <a:pt x="694964" y="418024"/>
                    <a:pt x="704816" y="435108"/>
                    <a:pt x="702713" y="432852"/>
                  </a:cubicBezTo>
                  <a:cubicBezTo>
                    <a:pt x="700649" y="430597"/>
                    <a:pt x="695859" y="437405"/>
                    <a:pt x="697534" y="438032"/>
                  </a:cubicBezTo>
                  <a:cubicBezTo>
                    <a:pt x="699247" y="438575"/>
                    <a:pt x="696288" y="446219"/>
                    <a:pt x="692627" y="448057"/>
                  </a:cubicBezTo>
                  <a:cubicBezTo>
                    <a:pt x="688927" y="449895"/>
                    <a:pt x="684371" y="462133"/>
                    <a:pt x="680983" y="461089"/>
                  </a:cubicBezTo>
                  <a:cubicBezTo>
                    <a:pt x="677517" y="460003"/>
                    <a:pt x="677673" y="450062"/>
                    <a:pt x="680866" y="450187"/>
                  </a:cubicBezTo>
                  <a:cubicBezTo>
                    <a:pt x="684098" y="450271"/>
                    <a:pt x="684877" y="441373"/>
                    <a:pt x="682190" y="437113"/>
                  </a:cubicBezTo>
                  <a:cubicBezTo>
                    <a:pt x="679386" y="432894"/>
                    <a:pt x="664860" y="426963"/>
                    <a:pt x="664198" y="424289"/>
                  </a:cubicBezTo>
                  <a:cubicBezTo>
                    <a:pt x="663614" y="421532"/>
                    <a:pt x="659876" y="424832"/>
                    <a:pt x="662095" y="432267"/>
                  </a:cubicBezTo>
                  <a:cubicBezTo>
                    <a:pt x="664315" y="439828"/>
                    <a:pt x="649127" y="440830"/>
                    <a:pt x="647297" y="432769"/>
                  </a:cubicBezTo>
                  <a:cubicBezTo>
                    <a:pt x="645428" y="424832"/>
                    <a:pt x="647608" y="410338"/>
                    <a:pt x="643675" y="412802"/>
                  </a:cubicBezTo>
                  <a:cubicBezTo>
                    <a:pt x="639820" y="415350"/>
                    <a:pt x="624009" y="414766"/>
                    <a:pt x="620932" y="419611"/>
                  </a:cubicBezTo>
                  <a:cubicBezTo>
                    <a:pt x="617895" y="424498"/>
                    <a:pt x="603174" y="437489"/>
                    <a:pt x="601422" y="444673"/>
                  </a:cubicBezTo>
                  <a:cubicBezTo>
                    <a:pt x="599552" y="451732"/>
                    <a:pt x="590206" y="467062"/>
                    <a:pt x="587402" y="465726"/>
                  </a:cubicBezTo>
                  <a:cubicBezTo>
                    <a:pt x="584520" y="464389"/>
                    <a:pt x="570734" y="466436"/>
                    <a:pt x="567775" y="464305"/>
                  </a:cubicBezTo>
                  <a:cubicBezTo>
                    <a:pt x="564893" y="462175"/>
                    <a:pt x="550484" y="459460"/>
                    <a:pt x="549588" y="455116"/>
                  </a:cubicBezTo>
                  <a:cubicBezTo>
                    <a:pt x="548693" y="450730"/>
                    <a:pt x="546979" y="434983"/>
                    <a:pt x="547641" y="429469"/>
                  </a:cubicBezTo>
                  <a:cubicBezTo>
                    <a:pt x="548186" y="423997"/>
                    <a:pt x="556871" y="409419"/>
                    <a:pt x="563764" y="407748"/>
                  </a:cubicBezTo>
                  <a:cubicBezTo>
                    <a:pt x="570657" y="406036"/>
                    <a:pt x="588726" y="409252"/>
                    <a:pt x="590089" y="407330"/>
                  </a:cubicBezTo>
                  <a:cubicBezTo>
                    <a:pt x="591374" y="405409"/>
                    <a:pt x="592504" y="398392"/>
                    <a:pt x="589505" y="395885"/>
                  </a:cubicBezTo>
                  <a:cubicBezTo>
                    <a:pt x="586506" y="393379"/>
                    <a:pt x="582106" y="379845"/>
                    <a:pt x="578289" y="380054"/>
                  </a:cubicBezTo>
                  <a:cubicBezTo>
                    <a:pt x="574395" y="380305"/>
                    <a:pt x="569644" y="374916"/>
                    <a:pt x="571396" y="372494"/>
                  </a:cubicBezTo>
                  <a:cubicBezTo>
                    <a:pt x="573188" y="370029"/>
                    <a:pt x="582262" y="363931"/>
                    <a:pt x="584637" y="360756"/>
                  </a:cubicBezTo>
                  <a:cubicBezTo>
                    <a:pt x="587052" y="357582"/>
                    <a:pt x="600448" y="355577"/>
                    <a:pt x="601227" y="354992"/>
                  </a:cubicBezTo>
                  <a:cubicBezTo>
                    <a:pt x="602006" y="354365"/>
                    <a:pt x="596203" y="351066"/>
                    <a:pt x="588804" y="351233"/>
                  </a:cubicBezTo>
                  <a:cubicBezTo>
                    <a:pt x="581366" y="351441"/>
                    <a:pt x="565127" y="352277"/>
                    <a:pt x="567346" y="350815"/>
                  </a:cubicBezTo>
                  <a:cubicBezTo>
                    <a:pt x="569488" y="349311"/>
                    <a:pt x="574006" y="342837"/>
                    <a:pt x="572136" y="339579"/>
                  </a:cubicBezTo>
                  <a:cubicBezTo>
                    <a:pt x="570228" y="336321"/>
                    <a:pt x="573577" y="321910"/>
                    <a:pt x="577277" y="321576"/>
                  </a:cubicBezTo>
                  <a:cubicBezTo>
                    <a:pt x="580938" y="321241"/>
                    <a:pt x="581366" y="311425"/>
                    <a:pt x="579691" y="310966"/>
                  </a:cubicBezTo>
                  <a:cubicBezTo>
                    <a:pt x="577939" y="310590"/>
                    <a:pt x="571591" y="302194"/>
                    <a:pt x="572798" y="296680"/>
                  </a:cubicBezTo>
                  <a:cubicBezTo>
                    <a:pt x="573967" y="291250"/>
                    <a:pt x="575524" y="271242"/>
                    <a:pt x="578367" y="269571"/>
                  </a:cubicBezTo>
                  <a:cubicBezTo>
                    <a:pt x="581249" y="267900"/>
                    <a:pt x="591686" y="269237"/>
                    <a:pt x="590673" y="271451"/>
                  </a:cubicBezTo>
                  <a:cubicBezTo>
                    <a:pt x="589661" y="273706"/>
                    <a:pt x="586701" y="279053"/>
                    <a:pt x="588415" y="280432"/>
                  </a:cubicBezTo>
                  <a:cubicBezTo>
                    <a:pt x="590167" y="281894"/>
                    <a:pt x="597255" y="289203"/>
                    <a:pt x="600098" y="293547"/>
                  </a:cubicBezTo>
                  <a:cubicBezTo>
                    <a:pt x="602902" y="297892"/>
                    <a:pt x="603758" y="318109"/>
                    <a:pt x="605511" y="319571"/>
                  </a:cubicBezTo>
                  <a:cubicBezTo>
                    <a:pt x="607263" y="321032"/>
                    <a:pt x="610223" y="328133"/>
                    <a:pt x="608081" y="332227"/>
                  </a:cubicBezTo>
                  <a:cubicBezTo>
                    <a:pt x="607069" y="334190"/>
                    <a:pt x="605822" y="337782"/>
                    <a:pt x="604927" y="340289"/>
                  </a:cubicBezTo>
                  <a:cubicBezTo>
                    <a:pt x="608626" y="336780"/>
                    <a:pt x="619803" y="334900"/>
                    <a:pt x="620465" y="332227"/>
                  </a:cubicBezTo>
                  <a:cubicBezTo>
                    <a:pt x="621244" y="329220"/>
                    <a:pt x="627046" y="321032"/>
                    <a:pt x="630707" y="319738"/>
                  </a:cubicBezTo>
                  <a:cubicBezTo>
                    <a:pt x="634329" y="318317"/>
                    <a:pt x="646012" y="314892"/>
                    <a:pt x="646090" y="312386"/>
                  </a:cubicBezTo>
                  <a:cubicBezTo>
                    <a:pt x="646245" y="309922"/>
                    <a:pt x="642079" y="306747"/>
                    <a:pt x="643286" y="303823"/>
                  </a:cubicBezTo>
                  <a:cubicBezTo>
                    <a:pt x="644532" y="300983"/>
                    <a:pt x="646946" y="290665"/>
                    <a:pt x="642312" y="290456"/>
                  </a:cubicBezTo>
                  <a:cubicBezTo>
                    <a:pt x="637639" y="290206"/>
                    <a:pt x="631408" y="277967"/>
                    <a:pt x="631408" y="271785"/>
                  </a:cubicBezTo>
                  <a:cubicBezTo>
                    <a:pt x="631408" y="265561"/>
                    <a:pt x="627981" y="248101"/>
                    <a:pt x="629772" y="240499"/>
                  </a:cubicBezTo>
                  <a:cubicBezTo>
                    <a:pt x="631486" y="232855"/>
                    <a:pt x="648309" y="224125"/>
                    <a:pt x="648309" y="222203"/>
                  </a:cubicBezTo>
                  <a:cubicBezTo>
                    <a:pt x="648309" y="220324"/>
                    <a:pt x="649867" y="215144"/>
                    <a:pt x="651775" y="215061"/>
                  </a:cubicBezTo>
                  <a:cubicBezTo>
                    <a:pt x="653684" y="214935"/>
                    <a:pt x="658318" y="214058"/>
                    <a:pt x="661628" y="209463"/>
                  </a:cubicBezTo>
                  <a:cubicBezTo>
                    <a:pt x="664782" y="204869"/>
                    <a:pt x="674752" y="185529"/>
                    <a:pt x="680438" y="181059"/>
                  </a:cubicBezTo>
                  <a:cubicBezTo>
                    <a:pt x="686046" y="176590"/>
                    <a:pt x="700688" y="162221"/>
                    <a:pt x="702480" y="161177"/>
                  </a:cubicBezTo>
                  <a:cubicBezTo>
                    <a:pt x="704193" y="160133"/>
                    <a:pt x="709373" y="160717"/>
                    <a:pt x="712916" y="157752"/>
                  </a:cubicBezTo>
                  <a:cubicBezTo>
                    <a:pt x="716382" y="154869"/>
                    <a:pt x="729311" y="147434"/>
                    <a:pt x="733323" y="147434"/>
                  </a:cubicBezTo>
                  <a:cubicBezTo>
                    <a:pt x="737334" y="147434"/>
                    <a:pt x="749835" y="149606"/>
                    <a:pt x="752288" y="152280"/>
                  </a:cubicBezTo>
                  <a:cubicBezTo>
                    <a:pt x="754780" y="154911"/>
                    <a:pt x="763465" y="164017"/>
                    <a:pt x="767787" y="165187"/>
                  </a:cubicBezTo>
                  <a:cubicBezTo>
                    <a:pt x="772149" y="166315"/>
                    <a:pt x="787454" y="175755"/>
                    <a:pt x="797229" y="178386"/>
                  </a:cubicBezTo>
                  <a:cubicBezTo>
                    <a:pt x="807003" y="181018"/>
                    <a:pt x="811988" y="197099"/>
                    <a:pt x="816155" y="193883"/>
                  </a:cubicBezTo>
                  <a:cubicBezTo>
                    <a:pt x="820283" y="190708"/>
                    <a:pt x="824956" y="174209"/>
                    <a:pt x="827332" y="175003"/>
                  </a:cubicBezTo>
                  <a:cubicBezTo>
                    <a:pt x="829668" y="175838"/>
                    <a:pt x="837652" y="178470"/>
                    <a:pt x="837652" y="181352"/>
                  </a:cubicBezTo>
                  <a:cubicBezTo>
                    <a:pt x="837652" y="184192"/>
                    <a:pt x="841663" y="188787"/>
                    <a:pt x="846725" y="185028"/>
                  </a:cubicBezTo>
                  <a:cubicBezTo>
                    <a:pt x="851671" y="181310"/>
                    <a:pt x="872662" y="172914"/>
                    <a:pt x="879866" y="172246"/>
                  </a:cubicBezTo>
                  <a:cubicBezTo>
                    <a:pt x="887032" y="171536"/>
                    <a:pt x="900156" y="172914"/>
                    <a:pt x="896495" y="172162"/>
                  </a:cubicBezTo>
                  <a:cubicBezTo>
                    <a:pt x="892756" y="171327"/>
                    <a:pt x="897040" y="159255"/>
                    <a:pt x="901363" y="161093"/>
                  </a:cubicBezTo>
                  <a:cubicBezTo>
                    <a:pt x="905725" y="162931"/>
                    <a:pt x="928935" y="159088"/>
                    <a:pt x="933764" y="154243"/>
                  </a:cubicBezTo>
                  <a:cubicBezTo>
                    <a:pt x="938593" y="149314"/>
                    <a:pt x="951717" y="135655"/>
                    <a:pt x="954715" y="137284"/>
                  </a:cubicBezTo>
                  <a:cubicBezTo>
                    <a:pt x="957714" y="138871"/>
                    <a:pt x="965035" y="142589"/>
                    <a:pt x="966437" y="139832"/>
                  </a:cubicBezTo>
                  <a:cubicBezTo>
                    <a:pt x="967878" y="136992"/>
                    <a:pt x="978354" y="139832"/>
                    <a:pt x="978237" y="143341"/>
                  </a:cubicBezTo>
                  <a:cubicBezTo>
                    <a:pt x="978081" y="146808"/>
                    <a:pt x="981937" y="150734"/>
                    <a:pt x="983261" y="148311"/>
                  </a:cubicBezTo>
                  <a:cubicBezTo>
                    <a:pt x="984546" y="145805"/>
                    <a:pt x="989219" y="138704"/>
                    <a:pt x="993464" y="140835"/>
                  </a:cubicBezTo>
                  <a:cubicBezTo>
                    <a:pt x="997670" y="143007"/>
                    <a:pt x="1007211" y="146014"/>
                    <a:pt x="1003862" y="144427"/>
                  </a:cubicBezTo>
                  <a:cubicBezTo>
                    <a:pt x="1000551" y="142756"/>
                    <a:pt x="999967" y="131018"/>
                    <a:pt x="1002577" y="130016"/>
                  </a:cubicBezTo>
                  <a:cubicBezTo>
                    <a:pt x="1005186" y="128972"/>
                    <a:pt x="1013247" y="124460"/>
                    <a:pt x="1014298" y="121745"/>
                  </a:cubicBezTo>
                  <a:cubicBezTo>
                    <a:pt x="1015389" y="119072"/>
                    <a:pt x="1022048" y="112556"/>
                    <a:pt x="1024852" y="111303"/>
                  </a:cubicBezTo>
                  <a:cubicBezTo>
                    <a:pt x="1027656" y="110092"/>
                    <a:pt x="1039339" y="104995"/>
                    <a:pt x="1045609" y="104118"/>
                  </a:cubicBezTo>
                  <a:cubicBezTo>
                    <a:pt x="1051918" y="103199"/>
                    <a:pt x="1064535" y="96892"/>
                    <a:pt x="1065898" y="98730"/>
                  </a:cubicBezTo>
                  <a:cubicBezTo>
                    <a:pt x="1067222" y="100568"/>
                    <a:pt x="1074193" y="100359"/>
                    <a:pt x="1075595" y="97059"/>
                  </a:cubicBezTo>
                  <a:cubicBezTo>
                    <a:pt x="1076841" y="93801"/>
                    <a:pt x="1090433" y="91796"/>
                    <a:pt x="1090978" y="87494"/>
                  </a:cubicBezTo>
                  <a:cubicBezTo>
                    <a:pt x="1091445" y="83149"/>
                    <a:pt x="1099234" y="78805"/>
                    <a:pt x="1101570" y="81103"/>
                  </a:cubicBezTo>
                  <a:close/>
                  <a:moveTo>
                    <a:pt x="1053405" y="47198"/>
                  </a:moveTo>
                  <a:cubicBezTo>
                    <a:pt x="1063236" y="46587"/>
                    <a:pt x="1071336" y="57065"/>
                    <a:pt x="1064656" y="58229"/>
                  </a:cubicBezTo>
                  <a:cubicBezTo>
                    <a:pt x="1057913" y="59407"/>
                    <a:pt x="1034962" y="56952"/>
                    <a:pt x="1035211" y="53899"/>
                  </a:cubicBezTo>
                  <a:cubicBezTo>
                    <a:pt x="1035481" y="50860"/>
                    <a:pt x="1043658" y="47865"/>
                    <a:pt x="1053405" y="47198"/>
                  </a:cubicBezTo>
                  <a:close/>
                  <a:moveTo>
                    <a:pt x="679200" y="41940"/>
                  </a:moveTo>
                  <a:cubicBezTo>
                    <a:pt x="684091" y="43601"/>
                    <a:pt x="686733" y="56024"/>
                    <a:pt x="689500" y="56407"/>
                  </a:cubicBezTo>
                  <a:cubicBezTo>
                    <a:pt x="692292" y="56849"/>
                    <a:pt x="696559" y="59105"/>
                    <a:pt x="699041" y="61503"/>
                  </a:cubicBezTo>
                  <a:cubicBezTo>
                    <a:pt x="701541" y="63889"/>
                    <a:pt x="709085" y="62371"/>
                    <a:pt x="715071" y="65479"/>
                  </a:cubicBezTo>
                  <a:cubicBezTo>
                    <a:pt x="721119" y="68674"/>
                    <a:pt x="719061" y="89629"/>
                    <a:pt x="713516" y="87984"/>
                  </a:cubicBezTo>
                  <a:cubicBezTo>
                    <a:pt x="707957" y="86308"/>
                    <a:pt x="695811" y="82190"/>
                    <a:pt x="694372" y="87401"/>
                  </a:cubicBezTo>
                  <a:cubicBezTo>
                    <a:pt x="692938" y="92670"/>
                    <a:pt x="686733" y="106708"/>
                    <a:pt x="683083" y="106822"/>
                  </a:cubicBezTo>
                  <a:cubicBezTo>
                    <a:pt x="679408" y="106908"/>
                    <a:pt x="674593" y="98519"/>
                    <a:pt x="671060" y="98022"/>
                  </a:cubicBezTo>
                  <a:cubicBezTo>
                    <a:pt x="667472" y="97482"/>
                    <a:pt x="663129" y="90950"/>
                    <a:pt x="666345" y="87728"/>
                  </a:cubicBezTo>
                  <a:cubicBezTo>
                    <a:pt x="669513" y="84490"/>
                    <a:pt x="669965" y="72436"/>
                    <a:pt x="666735" y="75146"/>
                  </a:cubicBezTo>
                  <a:cubicBezTo>
                    <a:pt x="663461" y="77804"/>
                    <a:pt x="650719" y="79094"/>
                    <a:pt x="650621" y="77292"/>
                  </a:cubicBezTo>
                  <a:cubicBezTo>
                    <a:pt x="650559" y="75532"/>
                    <a:pt x="648343" y="66303"/>
                    <a:pt x="645317" y="64797"/>
                  </a:cubicBezTo>
                  <a:cubicBezTo>
                    <a:pt x="642281" y="63266"/>
                    <a:pt x="644069" y="51722"/>
                    <a:pt x="650679" y="48243"/>
                  </a:cubicBezTo>
                  <a:cubicBezTo>
                    <a:pt x="657293" y="44851"/>
                    <a:pt x="666801" y="51978"/>
                    <a:pt x="665465" y="48826"/>
                  </a:cubicBezTo>
                  <a:cubicBezTo>
                    <a:pt x="664231" y="45758"/>
                    <a:pt x="674254" y="40236"/>
                    <a:pt x="679200" y="41940"/>
                  </a:cubicBezTo>
                  <a:close/>
                  <a:moveTo>
                    <a:pt x="884761" y="39049"/>
                  </a:moveTo>
                  <a:cubicBezTo>
                    <a:pt x="890276" y="38030"/>
                    <a:pt x="895914" y="40753"/>
                    <a:pt x="896002" y="49030"/>
                  </a:cubicBezTo>
                  <a:cubicBezTo>
                    <a:pt x="886994" y="47866"/>
                    <a:pt x="882464" y="59664"/>
                    <a:pt x="874259" y="51515"/>
                  </a:cubicBezTo>
                  <a:cubicBezTo>
                    <a:pt x="873855" y="44828"/>
                    <a:pt x="879246" y="40068"/>
                    <a:pt x="884761" y="39049"/>
                  </a:cubicBezTo>
                  <a:close/>
                  <a:moveTo>
                    <a:pt x="358885" y="16643"/>
                  </a:moveTo>
                  <a:cubicBezTo>
                    <a:pt x="360809" y="16872"/>
                    <a:pt x="358096" y="22975"/>
                    <a:pt x="352918" y="25178"/>
                  </a:cubicBezTo>
                  <a:cubicBezTo>
                    <a:pt x="347692" y="27380"/>
                    <a:pt x="333987" y="35727"/>
                    <a:pt x="334789" y="37486"/>
                  </a:cubicBezTo>
                  <a:cubicBezTo>
                    <a:pt x="335678" y="39290"/>
                    <a:pt x="330112" y="48163"/>
                    <a:pt x="326303" y="49326"/>
                  </a:cubicBezTo>
                  <a:cubicBezTo>
                    <a:pt x="322474" y="50421"/>
                    <a:pt x="312592" y="59949"/>
                    <a:pt x="308021" y="62701"/>
                  </a:cubicBezTo>
                  <a:cubicBezTo>
                    <a:pt x="303511" y="65457"/>
                    <a:pt x="284501" y="71419"/>
                    <a:pt x="281146" y="75453"/>
                  </a:cubicBezTo>
                  <a:cubicBezTo>
                    <a:pt x="277832" y="79514"/>
                    <a:pt x="272573" y="96803"/>
                    <a:pt x="269399" y="96803"/>
                  </a:cubicBezTo>
                  <a:cubicBezTo>
                    <a:pt x="268250" y="96803"/>
                    <a:pt x="266707" y="96762"/>
                    <a:pt x="265383" y="96661"/>
                  </a:cubicBezTo>
                  <a:cubicBezTo>
                    <a:pt x="266947" y="98649"/>
                    <a:pt x="266847" y="104386"/>
                    <a:pt x="266172" y="106277"/>
                  </a:cubicBezTo>
                  <a:cubicBezTo>
                    <a:pt x="265230" y="108630"/>
                    <a:pt x="251378" y="110933"/>
                    <a:pt x="243039" y="112321"/>
                  </a:cubicBezTo>
                  <a:cubicBezTo>
                    <a:pt x="237620" y="113232"/>
                    <a:pt x="224784" y="114780"/>
                    <a:pt x="216478" y="115361"/>
                  </a:cubicBezTo>
                  <a:cubicBezTo>
                    <a:pt x="243139" y="90343"/>
                    <a:pt x="271665" y="67316"/>
                    <a:pt x="302001" y="46716"/>
                  </a:cubicBezTo>
                  <a:cubicBezTo>
                    <a:pt x="328575" y="31638"/>
                    <a:pt x="357602" y="16460"/>
                    <a:pt x="358885" y="16643"/>
                  </a:cubicBezTo>
                  <a:close/>
                  <a:moveTo>
                    <a:pt x="508790" y="16"/>
                  </a:moveTo>
                  <a:cubicBezTo>
                    <a:pt x="511535" y="426"/>
                    <a:pt x="519047" y="3946"/>
                    <a:pt x="522926" y="3113"/>
                  </a:cubicBezTo>
                  <a:cubicBezTo>
                    <a:pt x="526764" y="2242"/>
                    <a:pt x="543140" y="4655"/>
                    <a:pt x="549819" y="4717"/>
                  </a:cubicBezTo>
                  <a:cubicBezTo>
                    <a:pt x="556443" y="4730"/>
                    <a:pt x="561715" y="13523"/>
                    <a:pt x="555487" y="14954"/>
                  </a:cubicBezTo>
                  <a:cubicBezTo>
                    <a:pt x="549232" y="16334"/>
                    <a:pt x="546159" y="29145"/>
                    <a:pt x="550666" y="27230"/>
                  </a:cubicBezTo>
                  <a:cubicBezTo>
                    <a:pt x="555173" y="25376"/>
                    <a:pt x="570716" y="27055"/>
                    <a:pt x="572451" y="28934"/>
                  </a:cubicBezTo>
                  <a:cubicBezTo>
                    <a:pt x="574240" y="30849"/>
                    <a:pt x="584607" y="32926"/>
                    <a:pt x="588608" y="32441"/>
                  </a:cubicBezTo>
                  <a:cubicBezTo>
                    <a:pt x="592583" y="31981"/>
                    <a:pt x="590589" y="41757"/>
                    <a:pt x="586928" y="42590"/>
                  </a:cubicBezTo>
                  <a:cubicBezTo>
                    <a:pt x="583227" y="43436"/>
                    <a:pt x="572874" y="48411"/>
                    <a:pt x="571181" y="50911"/>
                  </a:cubicBezTo>
                  <a:cubicBezTo>
                    <a:pt x="569623" y="53448"/>
                    <a:pt x="560527" y="55861"/>
                    <a:pt x="561702" y="58013"/>
                  </a:cubicBezTo>
                  <a:cubicBezTo>
                    <a:pt x="562808" y="60128"/>
                    <a:pt x="560350" y="71259"/>
                    <a:pt x="558410" y="73013"/>
                  </a:cubicBezTo>
                  <a:cubicBezTo>
                    <a:pt x="556484" y="74804"/>
                    <a:pt x="551622" y="75936"/>
                    <a:pt x="556771" y="77080"/>
                  </a:cubicBezTo>
                  <a:cubicBezTo>
                    <a:pt x="561989" y="78237"/>
                    <a:pt x="563245" y="90687"/>
                    <a:pt x="558902" y="90836"/>
                  </a:cubicBezTo>
                  <a:cubicBezTo>
                    <a:pt x="554559" y="90961"/>
                    <a:pt x="547347" y="102403"/>
                    <a:pt x="550147" y="113535"/>
                  </a:cubicBezTo>
                  <a:cubicBezTo>
                    <a:pt x="553001" y="124630"/>
                    <a:pt x="536844" y="136421"/>
                    <a:pt x="538742" y="138299"/>
                  </a:cubicBezTo>
                  <a:cubicBezTo>
                    <a:pt x="540586" y="140102"/>
                    <a:pt x="538770" y="149741"/>
                    <a:pt x="537035" y="148672"/>
                  </a:cubicBezTo>
                  <a:cubicBezTo>
                    <a:pt x="535355" y="147577"/>
                    <a:pt x="533429" y="147503"/>
                    <a:pt x="537035" y="150065"/>
                  </a:cubicBezTo>
                  <a:cubicBezTo>
                    <a:pt x="540586" y="152689"/>
                    <a:pt x="531353" y="159393"/>
                    <a:pt x="526450" y="157440"/>
                  </a:cubicBezTo>
                  <a:cubicBezTo>
                    <a:pt x="521547" y="155587"/>
                    <a:pt x="507465" y="151781"/>
                    <a:pt x="506140" y="153249"/>
                  </a:cubicBezTo>
                  <a:cubicBezTo>
                    <a:pt x="504788" y="154654"/>
                    <a:pt x="502753" y="158411"/>
                    <a:pt x="507356" y="161445"/>
                  </a:cubicBezTo>
                  <a:cubicBezTo>
                    <a:pt x="512041" y="164517"/>
                    <a:pt x="517654" y="163560"/>
                    <a:pt x="513939" y="166744"/>
                  </a:cubicBezTo>
                  <a:cubicBezTo>
                    <a:pt x="510238" y="169915"/>
                    <a:pt x="502289" y="184741"/>
                    <a:pt x="497508" y="188199"/>
                  </a:cubicBezTo>
                  <a:cubicBezTo>
                    <a:pt x="492701" y="191632"/>
                    <a:pt x="475191" y="199045"/>
                    <a:pt x="472910" y="200935"/>
                  </a:cubicBezTo>
                  <a:cubicBezTo>
                    <a:pt x="470656" y="202826"/>
                    <a:pt x="462571" y="209132"/>
                    <a:pt x="459812" y="210587"/>
                  </a:cubicBezTo>
                  <a:cubicBezTo>
                    <a:pt x="457012" y="212030"/>
                    <a:pt x="444747" y="210251"/>
                    <a:pt x="443736" y="213062"/>
                  </a:cubicBezTo>
                  <a:cubicBezTo>
                    <a:pt x="442766" y="215873"/>
                    <a:pt x="435405" y="241992"/>
                    <a:pt x="432113" y="247527"/>
                  </a:cubicBezTo>
                  <a:cubicBezTo>
                    <a:pt x="428849" y="253037"/>
                    <a:pt x="424464" y="259343"/>
                    <a:pt x="422457" y="261445"/>
                  </a:cubicBezTo>
                  <a:cubicBezTo>
                    <a:pt x="420422" y="263584"/>
                    <a:pt x="415232" y="268298"/>
                    <a:pt x="413825" y="265512"/>
                  </a:cubicBezTo>
                  <a:cubicBezTo>
                    <a:pt x="412432" y="262713"/>
                    <a:pt x="401696" y="260101"/>
                    <a:pt x="398569" y="260101"/>
                  </a:cubicBezTo>
                  <a:cubicBezTo>
                    <a:pt x="395441" y="260101"/>
                    <a:pt x="387342" y="249455"/>
                    <a:pt x="387423" y="236457"/>
                  </a:cubicBezTo>
                  <a:cubicBezTo>
                    <a:pt x="387505" y="223398"/>
                    <a:pt x="372905" y="198062"/>
                    <a:pt x="376087" y="195413"/>
                  </a:cubicBezTo>
                  <a:cubicBezTo>
                    <a:pt x="379311" y="192701"/>
                    <a:pt x="377603" y="185201"/>
                    <a:pt x="380772" y="182838"/>
                  </a:cubicBezTo>
                  <a:cubicBezTo>
                    <a:pt x="383900" y="180450"/>
                    <a:pt x="387615" y="172590"/>
                    <a:pt x="382179" y="170823"/>
                  </a:cubicBezTo>
                  <a:cubicBezTo>
                    <a:pt x="376743" y="168958"/>
                    <a:pt x="373847" y="156209"/>
                    <a:pt x="378232" y="156607"/>
                  </a:cubicBezTo>
                  <a:cubicBezTo>
                    <a:pt x="382670" y="156980"/>
                    <a:pt x="383217" y="149679"/>
                    <a:pt x="381277" y="151781"/>
                  </a:cubicBezTo>
                  <a:cubicBezTo>
                    <a:pt x="379283" y="153896"/>
                    <a:pt x="368234" y="147851"/>
                    <a:pt x="368657" y="144542"/>
                  </a:cubicBezTo>
                  <a:cubicBezTo>
                    <a:pt x="369094" y="141222"/>
                    <a:pt x="368725" y="129779"/>
                    <a:pt x="366882" y="126508"/>
                  </a:cubicBezTo>
                  <a:cubicBezTo>
                    <a:pt x="365065" y="123237"/>
                    <a:pt x="360449" y="108174"/>
                    <a:pt x="354466" y="107540"/>
                  </a:cubicBezTo>
                  <a:cubicBezTo>
                    <a:pt x="348457" y="106844"/>
                    <a:pt x="335113" y="102640"/>
                    <a:pt x="333842" y="104655"/>
                  </a:cubicBezTo>
                  <a:cubicBezTo>
                    <a:pt x="332627" y="106632"/>
                    <a:pt x="320321" y="104978"/>
                    <a:pt x="315527" y="103336"/>
                  </a:cubicBezTo>
                  <a:cubicBezTo>
                    <a:pt x="310787" y="101769"/>
                    <a:pt x="309435" y="90264"/>
                    <a:pt x="315295" y="89866"/>
                  </a:cubicBezTo>
                  <a:cubicBezTo>
                    <a:pt x="321154" y="89456"/>
                    <a:pt x="333610" y="87068"/>
                    <a:pt x="330646" y="85911"/>
                  </a:cubicBezTo>
                  <a:cubicBezTo>
                    <a:pt x="327683" y="84754"/>
                    <a:pt x="316497" y="83859"/>
                    <a:pt x="313150" y="81956"/>
                  </a:cubicBezTo>
                  <a:cubicBezTo>
                    <a:pt x="309736" y="80016"/>
                    <a:pt x="306157" y="83759"/>
                    <a:pt x="304955" y="81794"/>
                  </a:cubicBezTo>
                  <a:cubicBezTo>
                    <a:pt x="303754" y="79729"/>
                    <a:pt x="297566" y="77652"/>
                    <a:pt x="300544" y="74642"/>
                  </a:cubicBezTo>
                  <a:cubicBezTo>
                    <a:pt x="303590" y="71620"/>
                    <a:pt x="316387" y="70824"/>
                    <a:pt x="321782" y="68971"/>
                  </a:cubicBezTo>
                  <a:cubicBezTo>
                    <a:pt x="327164" y="67105"/>
                    <a:pt x="336014" y="59145"/>
                    <a:pt x="332722" y="58871"/>
                  </a:cubicBezTo>
                  <a:cubicBezTo>
                    <a:pt x="329404" y="58573"/>
                    <a:pt x="337216" y="44493"/>
                    <a:pt x="347227" y="39008"/>
                  </a:cubicBezTo>
                  <a:cubicBezTo>
                    <a:pt x="357239" y="33523"/>
                    <a:pt x="395523" y="25376"/>
                    <a:pt x="402762" y="25252"/>
                  </a:cubicBezTo>
                  <a:cubicBezTo>
                    <a:pt x="409932" y="25153"/>
                    <a:pt x="432796" y="25240"/>
                    <a:pt x="432072" y="21782"/>
                  </a:cubicBezTo>
                  <a:cubicBezTo>
                    <a:pt x="431348" y="18337"/>
                    <a:pt x="434927" y="8673"/>
                    <a:pt x="439939" y="7354"/>
                  </a:cubicBezTo>
                  <a:cubicBezTo>
                    <a:pt x="444856" y="5961"/>
                    <a:pt x="467747" y="5066"/>
                    <a:pt x="477062" y="5439"/>
                  </a:cubicBezTo>
                  <a:cubicBezTo>
                    <a:pt x="486350" y="5899"/>
                    <a:pt x="506031" y="-357"/>
                    <a:pt x="508790" y="16"/>
                  </a:cubicBezTo>
                  <a:close/>
                </a:path>
              </a:pathLst>
            </a:custGeom>
            <a:solidFill>
              <a:srgbClr val="FEFEFE">
                <a:alpha val="60000"/>
              </a:srgbClr>
            </a:solidFill>
            <a:ln w="12700">
              <a:miter lim="400000"/>
            </a:ln>
          </p:spPr>
          <p:txBody>
            <a:bodyPr anchor="ctr" bIns="0" lIns="0" rIns="0" tIns="0" wrap="square">
              <a:noAutofit/>
            </a:bodyPr>
            <a:lstStyle/>
            <a:p>
              <a:pPr defTabSz="914400" eaLnBrk="1" fontAlgn="auto" hangingPunct="1" indent="0" latinLnBrk="0" lvl="0" marL="0" marR="0">
                <a:lnSpc>
                  <a:spcPct val="100000"/>
                </a:lnSpc>
                <a:spcBef>
                  <a:spcPct val="0"/>
                </a:spcBef>
                <a:spcAft>
                  <a:spcPct val="0"/>
                </a:spcAft>
                <a:buClrTx/>
                <a:buSzTx/>
                <a:buFontTx/>
                <a:buNone/>
                <a:defRPr sz="3000">
                  <a:solidFill>
                    <a:srgbClr val="FFFFFF"/>
                  </a:solidFill>
                  <a:effectLst>
                    <a:outerShdw blurRad="38100" dir="5400000" dist="12700" rotWithShape="0">
                      <a:srgbClr val="000000">
                        <a:alpha val="50000"/>
                      </a:srgbClr>
                    </a:outerShdw>
                  </a:effectLst>
                </a:defRPr>
              </a:pPr>
              <a:endParaRPr b="0" baseline="0" cap="none" i="0" kern="0" kumimoji="0" noProof="0" normalizeH="0" spc="0" strike="noStrike" sz="3000" u="none">
                <a:ln>
                  <a:noFill/>
                </a:ln>
                <a:solidFill>
                  <a:srgbClr val="FFFFFF"/>
                </a:solidFill>
                <a:effectLst>
                  <a:outerShdw blurRad="38100" dir="5400000" dist="12700" rotWithShape="0">
                    <a:srgbClr val="000000">
                      <a:alpha val="50000"/>
                    </a:srgbClr>
                  </a:outerShdw>
                </a:effectLst>
                <a:uLnTx/>
                <a:uFillTx/>
                <a:latin typeface="Helvetica"/>
                <a:ea typeface="微软雅黑"/>
              </a:endParaRPr>
            </a:p>
          </p:txBody>
        </p:sp>
      </p:grpSp>
      <p:sp>
        <p:nvSpPr>
          <p:cNvPr id="50" name="TextBox 185">
            <a:extLst>
              <a:ext uri="{FF2B5EF4-FFF2-40B4-BE49-F238E27FC236}">
                <a16:creationId xmlns:a16="http://schemas.microsoft.com/office/drawing/2014/main" id="{EAA6273F-0EBB-446E-9FE4-4EF40563265E}"/>
              </a:ext>
            </a:extLst>
          </p:cNvPr>
          <p:cNvSpPr txBox="1"/>
          <p:nvPr/>
        </p:nvSpPr>
        <p:spPr>
          <a:xfrm>
            <a:off x="7811544" y="5065734"/>
            <a:ext cx="1388420" cy="701040"/>
          </a:xfrm>
          <a:prstGeom prst="rect">
            <a:avLst/>
          </a:prstGeom>
          <a:noFill/>
        </p:spPr>
        <p:txBody>
          <a:bodyPr rtlCol="0" wrap="square">
            <a:spAutoFit/>
          </a:bodyPr>
          <a:lstStyle/>
          <a:p>
            <a:pPr algn="ctr"/>
            <a:r>
              <a:rPr b="1" lang="en-US" sz="4000">
                <a:solidFill>
                  <a:schemeClr val="accent1">
                    <a:lumMod val="60000"/>
                    <a:lumOff val="40000"/>
                  </a:schemeClr>
                </a:solidFill>
                <a:latin charset="0" typeface="Montserrat"/>
                <a:ea charset="0" typeface="Montserrat"/>
                <a:cs charset="0" typeface="Montserrat"/>
              </a:rPr>
              <a:t>82%</a:t>
            </a:r>
          </a:p>
        </p:txBody>
      </p:sp>
      <p:grpSp>
        <p:nvGrpSpPr>
          <p:cNvPr id="51" name="Group 20">
            <a:extLst>
              <a:ext uri="{FF2B5EF4-FFF2-40B4-BE49-F238E27FC236}">
                <a16:creationId xmlns:a16="http://schemas.microsoft.com/office/drawing/2014/main" id="{6A5A029B-6536-4EF2-B596-499FB618E630}"/>
              </a:ext>
            </a:extLst>
          </p:cNvPr>
          <p:cNvGrpSpPr/>
          <p:nvPr/>
        </p:nvGrpSpPr>
        <p:grpSpPr>
          <a:xfrm>
            <a:off x="6634999" y="5350871"/>
            <a:ext cx="934403" cy="855698"/>
            <a:chOff x="7405034" y="5223971"/>
            <a:chExt cx="934403" cy="855698"/>
          </a:xfrm>
        </p:grpSpPr>
        <p:sp>
          <p:nvSpPr>
            <p:cNvPr id="52" name="Shape 29">
              <a:extLst>
                <a:ext uri="{FF2B5EF4-FFF2-40B4-BE49-F238E27FC236}">
                  <a16:creationId xmlns:a16="http://schemas.microsoft.com/office/drawing/2014/main" id="{307EBC6E-1E76-43AF-8124-922EEFED4AFA}"/>
                </a:ext>
              </a:extLst>
            </p:cNvPr>
            <p:cNvSpPr/>
            <p:nvPr/>
          </p:nvSpPr>
          <p:spPr>
            <a:xfrm>
              <a:off x="7783900" y="5346980"/>
              <a:ext cx="555537" cy="724959"/>
            </a:xfrm>
            <a:custGeom>
              <a:cxnLst>
                <a:cxn ang="0">
                  <a:pos x="wd2" y="hd2"/>
                </a:cxn>
                <a:cxn ang="5400000">
                  <a:pos x="wd2" y="hd2"/>
                </a:cxn>
                <a:cxn ang="10800000">
                  <a:pos x="wd2" y="hd2"/>
                </a:cxn>
                <a:cxn ang="16200000">
                  <a:pos x="wd2" y="hd2"/>
                </a:cxn>
              </a:cxnLst>
              <a:rect b="b" l="0" r="r" t="0"/>
              <a:pathLst>
                <a:path extrusionOk="0" h="21600" w="21600">
                  <a:moveTo>
                    <a:pt x="21597" y="17789"/>
                  </a:moveTo>
                  <a:lnTo>
                    <a:pt x="21600" y="42"/>
                  </a:lnTo>
                  <a:lnTo>
                    <a:pt x="0" y="0"/>
                  </a:lnTo>
                  <a:lnTo>
                    <a:pt x="8" y="18125"/>
                  </a:lnTo>
                  <a:lnTo>
                    <a:pt x="48" y="18124"/>
                  </a:lnTo>
                  <a:cubicBezTo>
                    <a:pt x="483" y="20065"/>
                    <a:pt x="5127" y="21594"/>
                    <a:pt x="10804" y="21600"/>
                  </a:cubicBezTo>
                  <a:cubicBezTo>
                    <a:pt x="16768" y="21593"/>
                    <a:pt x="21598" y="19907"/>
                    <a:pt x="21598" y="17827"/>
                  </a:cubicBezTo>
                  <a:cubicBezTo>
                    <a:pt x="21598" y="17814"/>
                    <a:pt x="21595" y="17802"/>
                    <a:pt x="21595" y="17789"/>
                  </a:cubicBezTo>
                  <a:cubicBezTo>
                    <a:pt x="21595" y="17789"/>
                    <a:pt x="21597" y="17789"/>
                    <a:pt x="21597" y="17789"/>
                  </a:cubicBezTo>
                  <a:close/>
                </a:path>
              </a:pathLst>
            </a:custGeom>
            <a:solidFill>
              <a:srgbClr val="7A7A7A"/>
            </a:solidFill>
            <a:ln w="12700">
              <a:miter lim="400000"/>
            </a:ln>
          </p:spPr>
          <p:txBody>
            <a:bodyPr anchor="ctr" bIns="0" lIns="0" rIns="0" tIns="0"/>
            <a:lstStyle/>
            <a:p>
              <a:pPr defTabSz="914400" eaLnBrk="1" fontAlgn="auto" hangingPunct="1" indent="0" latinLnBrk="0" lvl="0" marL="0" marR="0">
                <a:lnSpc>
                  <a:spcPct val="100000"/>
                </a:lnSpc>
                <a:spcBef>
                  <a:spcPct val="0"/>
                </a:spcBef>
                <a:spcAft>
                  <a:spcPct val="0"/>
                </a:spcAft>
                <a:buClrTx/>
                <a:buSzTx/>
                <a:buFontTx/>
                <a:buNone/>
                <a:defRPr sz="3000">
                  <a:solidFill>
                    <a:srgbClr val="FFFFFF"/>
                  </a:solidFill>
                  <a:effectLst>
                    <a:outerShdw blurRad="38100" dir="5400000" dist="12700" rotWithShape="0">
                      <a:srgbClr val="000000">
                        <a:alpha val="50000"/>
                      </a:srgbClr>
                    </a:outerShdw>
                  </a:effectLst>
                </a:defRPr>
              </a:pPr>
              <a:endParaRPr b="0" baseline="0" cap="none" i="0" kern="0" kumimoji="0" noProof="0" normalizeH="0" spc="0" strike="noStrike" sz="3000" u="none">
                <a:ln>
                  <a:noFill/>
                </a:ln>
                <a:solidFill>
                  <a:srgbClr val="FFFFFF"/>
                </a:solidFill>
                <a:effectLst>
                  <a:outerShdw blurRad="38100" dir="5400000" dist="12700" rotWithShape="0">
                    <a:srgbClr val="000000">
                      <a:alpha val="50000"/>
                    </a:srgbClr>
                  </a:outerShdw>
                </a:effectLst>
                <a:uLnTx/>
                <a:uFillTx/>
                <a:latin typeface="Helvetica"/>
                <a:ea typeface="微软雅黑"/>
              </a:endParaRPr>
            </a:p>
          </p:txBody>
        </p:sp>
        <p:sp>
          <p:nvSpPr>
            <p:cNvPr id="53" name="Freeform 161">
              <a:extLst>
                <a:ext uri="{FF2B5EF4-FFF2-40B4-BE49-F238E27FC236}">
                  <a16:creationId xmlns:a16="http://schemas.microsoft.com/office/drawing/2014/main" id="{4BC3F29C-5733-45A1-A75A-9C706CC8BA18}"/>
                </a:ext>
              </a:extLst>
            </p:cNvPr>
            <p:cNvSpPr/>
            <p:nvPr/>
          </p:nvSpPr>
          <p:spPr>
            <a:xfrm>
              <a:off x="7783900" y="5435546"/>
              <a:ext cx="555461" cy="569274"/>
            </a:xfrm>
            <a:custGeom>
              <a:gdLst>
                <a:gd fmla="*/ 0 w 555461" name="connsiteX0"/>
                <a:gd fmla="*/ 457590 h 569274" name="connsiteY0"/>
                <a:gd fmla="*/ 46494 w 555461" name="connsiteX1"/>
                <a:gd fmla="*/ 502010 h 569274" name="connsiteY1"/>
                <a:gd fmla="*/ 97746 w 555461" name="connsiteX2"/>
                <a:gd fmla="*/ 526783 h 569274" name="connsiteY2"/>
                <a:gd fmla="*/ 149023 w 555461" name="connsiteX3"/>
                <a:gd fmla="*/ 542263 h 569274" name="connsiteY3"/>
                <a:gd fmla="*/ 200301 w 555461" name="connsiteX4"/>
                <a:gd fmla="*/ 551725 h 569274" name="connsiteY4"/>
                <a:gd fmla="*/ 251578 w 555461" name="connsiteX5"/>
                <a:gd fmla="*/ 556281 h 569274" name="connsiteY5"/>
                <a:gd fmla="*/ 277808 w 555461" name="connsiteX6"/>
                <a:gd fmla="*/ 556901 h 569274" name="connsiteY6"/>
                <a:gd fmla="*/ 302855 w 555461" name="connsiteX7"/>
                <a:gd fmla="*/ 556322 h 569274" name="connsiteY7"/>
                <a:gd fmla="*/ 354132 w 555461" name="connsiteX8"/>
                <a:gd fmla="*/ 551865 h 569274" name="connsiteY8"/>
                <a:gd fmla="*/ 405384 w 555461" name="connsiteX9"/>
                <a:gd fmla="*/ 542573 h 569274" name="connsiteY9"/>
                <a:gd fmla="*/ 456661 w 555461" name="connsiteX10"/>
                <a:gd fmla="*/ 527227 h 569274" name="connsiteY10"/>
                <a:gd fmla="*/ 507938 w 555461" name="connsiteX11"/>
                <a:gd fmla="*/ 502740 h 569274" name="connsiteY11"/>
                <a:gd fmla="*/ 555461 w 555461" name="connsiteX12"/>
                <a:gd fmla="*/ 457895 h 569274" name="connsiteY12"/>
                <a:gd fmla="*/ 555461 w 555461" name="connsiteX13"/>
                <a:gd fmla="*/ 470796 h 569274" name="connsiteY13"/>
                <a:gd fmla="*/ 555410 w 555461" name="connsiteX14"/>
                <a:gd fmla="*/ 470863 h 569274" name="connsiteY14"/>
                <a:gd fmla="*/ 555410 w 555461" name="connsiteX15"/>
                <a:gd fmla="*/ 462947 h 569274" name="connsiteY15"/>
                <a:gd fmla="*/ 504827 w 555461" name="connsiteX16"/>
                <a:gd fmla="*/ 517238 h 569274" name="connsiteY16"/>
                <a:gd fmla="*/ 454244 w 555461" name="connsiteX17"/>
                <a:gd fmla="*/ 541115 h 569274" name="connsiteY17"/>
                <a:gd fmla="*/ 403661 w 555461" name="connsiteX18"/>
                <a:gd fmla="*/ 555774 h 569274" name="connsiteY18"/>
                <a:gd fmla="*/ 353078 w 555461" name="connsiteX19"/>
                <a:gd fmla="*/ 564600 h 569274" name="connsiteY19"/>
                <a:gd fmla="*/ 302521 w 555461" name="connsiteX20"/>
                <a:gd fmla="*/ 568757 h 569274" name="connsiteY20"/>
                <a:gd fmla="*/ 277808 w 555461" name="connsiteX21"/>
                <a:gd fmla="*/ 569274 h 569274" name="connsiteY21"/>
                <a:gd fmla="*/ 251938 w 555461" name="connsiteX22"/>
                <a:gd fmla="*/ 568716 h 569274" name="connsiteY22"/>
                <a:gd fmla="*/ 201355 w 555461" name="connsiteX23"/>
                <a:gd fmla="*/ 564440 h 569274" name="connsiteY23"/>
                <a:gd fmla="*/ 150772 w 555461" name="connsiteX24"/>
                <a:gd fmla="*/ 555500 h 569274" name="connsiteY24"/>
                <a:gd fmla="*/ 100189 w 555461" name="connsiteX25"/>
                <a:gd fmla="*/ 540655 h 569274" name="connsiteY25"/>
                <a:gd fmla="*/ 49632 w 555461" name="connsiteX26"/>
                <a:gd fmla="*/ 516498 h 569274" name="connsiteY26"/>
                <a:gd fmla="*/ 232 w 555461" name="connsiteX27"/>
                <a:gd fmla="*/ 462947 h 569274" name="connsiteY27"/>
                <a:gd fmla="*/ 232 w 555461" name="connsiteX28"/>
                <a:gd fmla="*/ 470873 h 569274" name="connsiteY28"/>
                <a:gd fmla="*/ 0 w 555461" name="connsiteX29"/>
                <a:gd fmla="*/ 470465 h 569274" name="connsiteY29"/>
                <a:gd fmla="*/ 0 w 555461" name="connsiteX30"/>
                <a:gd fmla="*/ 381325 h 569274" name="connsiteY30"/>
                <a:gd fmla="*/ 46494 w 555461" name="connsiteX31"/>
                <a:gd fmla="*/ 425745 h 569274" name="connsiteY31"/>
                <a:gd fmla="*/ 97746 w 555461" name="connsiteX32"/>
                <a:gd fmla="*/ 450518 h 569274" name="connsiteY32"/>
                <a:gd fmla="*/ 149023 w 555461" name="connsiteX33"/>
                <a:gd fmla="*/ 465998 h 569274" name="connsiteY33"/>
                <a:gd fmla="*/ 200301 w 555461" name="connsiteX34"/>
                <a:gd fmla="*/ 475460 h 569274" name="connsiteY34"/>
                <a:gd fmla="*/ 251578 w 555461" name="connsiteX35"/>
                <a:gd fmla="*/ 480016 h 569274" name="connsiteY35"/>
                <a:gd fmla="*/ 277808 w 555461" name="connsiteX36"/>
                <a:gd fmla="*/ 480636 h 569274" name="connsiteY36"/>
                <a:gd fmla="*/ 302855 w 555461" name="connsiteX37"/>
                <a:gd fmla="*/ 480057 h 569274" name="connsiteY37"/>
                <a:gd fmla="*/ 354132 w 555461" name="connsiteX38"/>
                <a:gd fmla="*/ 475600 h 569274" name="connsiteY38"/>
                <a:gd fmla="*/ 405384 w 555461" name="connsiteX39"/>
                <a:gd fmla="*/ 466308 h 569274" name="connsiteY39"/>
                <a:gd fmla="*/ 456661 w 555461" name="connsiteX40"/>
                <a:gd fmla="*/ 450967 h 569274" name="connsiteY40"/>
                <a:gd fmla="*/ 507938 w 555461" name="connsiteX41"/>
                <a:gd fmla="*/ 426475 h 569274" name="connsiteY41"/>
                <a:gd fmla="*/ 555461 w 555461" name="connsiteX42"/>
                <a:gd fmla="*/ 381630 h 569274" name="connsiteY42"/>
                <a:gd fmla="*/ 555461 w 555461" name="connsiteX43"/>
                <a:gd fmla="*/ 394531 h 569274" name="connsiteY43"/>
                <a:gd fmla="*/ 555410 w 555461" name="connsiteX44"/>
                <a:gd fmla="*/ 394598 h 569274" name="connsiteY44"/>
                <a:gd fmla="*/ 555410 w 555461" name="connsiteX45"/>
                <a:gd fmla="*/ 386682 h 569274" name="connsiteY45"/>
                <a:gd fmla="*/ 504827 w 555461" name="connsiteX46"/>
                <a:gd fmla="*/ 440973 h 569274" name="connsiteY46"/>
                <a:gd fmla="*/ 454244 w 555461" name="connsiteX47"/>
                <a:gd fmla="*/ 464850 h 569274" name="connsiteY47"/>
                <a:gd fmla="*/ 403661 w 555461" name="connsiteX48"/>
                <a:gd fmla="*/ 479509 h 569274" name="connsiteY48"/>
                <a:gd fmla="*/ 353078 w 555461" name="connsiteX49"/>
                <a:gd fmla="*/ 488335 h 569274" name="connsiteY49"/>
                <a:gd fmla="*/ 302521 w 555461" name="connsiteX50"/>
                <a:gd fmla="*/ 492492 h 569274" name="connsiteY50"/>
                <a:gd fmla="*/ 277808 w 555461" name="connsiteX51"/>
                <a:gd fmla="*/ 493009 h 569274" name="connsiteY51"/>
                <a:gd fmla="*/ 251938 w 555461" name="connsiteX52"/>
                <a:gd fmla="*/ 492451 h 569274" name="connsiteY52"/>
                <a:gd fmla="*/ 201355 w 555461" name="connsiteX53"/>
                <a:gd fmla="*/ 488175 h 569274" name="connsiteY53"/>
                <a:gd fmla="*/ 150772 w 555461" name="connsiteX54"/>
                <a:gd fmla="*/ 479235 h 569274" name="connsiteY54"/>
                <a:gd fmla="*/ 100189 w 555461" name="connsiteX55"/>
                <a:gd fmla="*/ 464390 h 569274" name="connsiteY55"/>
                <a:gd fmla="*/ 49632 w 555461" name="connsiteX56"/>
                <a:gd fmla="*/ 440233 h 569274" name="connsiteY56"/>
                <a:gd fmla="*/ 232 w 555461" name="connsiteX57"/>
                <a:gd fmla="*/ 386682 h 569274" name="connsiteY57"/>
                <a:gd fmla="*/ 232 w 555461" name="connsiteX58"/>
                <a:gd fmla="*/ 394608 h 569274" name="connsiteY58"/>
                <a:gd fmla="*/ 0 w 555461" name="connsiteX59"/>
                <a:gd fmla="*/ 394200 h 569274" name="connsiteY59"/>
                <a:gd fmla="*/ 0 w 555461" name="connsiteX60"/>
                <a:gd fmla="*/ 305060 h 569274" name="connsiteY60"/>
                <a:gd fmla="*/ 46494 w 555461" name="connsiteX61"/>
                <a:gd fmla="*/ 349480 h 569274" name="connsiteY61"/>
                <a:gd fmla="*/ 97746 w 555461" name="connsiteX62"/>
                <a:gd fmla="*/ 374253 h 569274" name="connsiteY62"/>
                <a:gd fmla="*/ 149023 w 555461" name="connsiteX63"/>
                <a:gd fmla="*/ 389733 h 569274" name="connsiteY63"/>
                <a:gd fmla="*/ 200301 w 555461" name="connsiteX64"/>
                <a:gd fmla="*/ 399195 h 569274" name="connsiteY64"/>
                <a:gd fmla="*/ 251578 w 555461" name="connsiteX65"/>
                <a:gd fmla="*/ 403751 h 569274" name="connsiteY65"/>
                <a:gd fmla="*/ 277808 w 555461" name="connsiteX66"/>
                <a:gd fmla="*/ 404371 h 569274" name="connsiteY66"/>
                <a:gd fmla="*/ 302855 w 555461" name="connsiteX67"/>
                <a:gd fmla="*/ 403792 h 569274" name="connsiteY67"/>
                <a:gd fmla="*/ 354132 w 555461" name="connsiteX68"/>
                <a:gd fmla="*/ 399335 h 569274" name="connsiteY68"/>
                <a:gd fmla="*/ 405384 w 555461" name="connsiteX69"/>
                <a:gd fmla="*/ 390043 h 569274" name="connsiteY69"/>
                <a:gd fmla="*/ 456661 w 555461" name="connsiteX70"/>
                <a:gd fmla="*/ 374697 h 569274" name="connsiteY70"/>
                <a:gd fmla="*/ 507938 w 555461" name="connsiteX71"/>
                <a:gd fmla="*/ 350210 h 569274" name="connsiteY71"/>
                <a:gd fmla="*/ 555461 w 555461" name="connsiteX72"/>
                <a:gd fmla="*/ 305365 h 569274" name="connsiteY72"/>
                <a:gd fmla="*/ 555461 w 555461" name="connsiteX73"/>
                <a:gd fmla="*/ 318266 h 569274" name="connsiteY73"/>
                <a:gd fmla="*/ 555410 w 555461" name="connsiteX74"/>
                <a:gd fmla="*/ 318333 h 569274" name="connsiteY74"/>
                <a:gd fmla="*/ 555410 w 555461" name="connsiteX75"/>
                <a:gd fmla="*/ 310417 h 569274" name="connsiteY75"/>
                <a:gd fmla="*/ 504827 w 555461" name="connsiteX76"/>
                <a:gd fmla="*/ 364708 h 569274" name="connsiteY76"/>
                <a:gd fmla="*/ 454244 w 555461" name="connsiteX77"/>
                <a:gd fmla="*/ 388585 h 569274" name="connsiteY77"/>
                <a:gd fmla="*/ 403661 w 555461" name="connsiteX78"/>
                <a:gd fmla="*/ 403244 h 569274" name="connsiteY78"/>
                <a:gd fmla="*/ 353078 w 555461" name="connsiteX79"/>
                <a:gd fmla="*/ 412070 h 569274" name="connsiteY79"/>
                <a:gd fmla="*/ 302521 w 555461" name="connsiteX80"/>
                <a:gd fmla="*/ 416227 h 569274" name="connsiteY80"/>
                <a:gd fmla="*/ 277808 w 555461" name="connsiteX81"/>
                <a:gd fmla="*/ 416744 h 569274" name="connsiteY81"/>
                <a:gd fmla="*/ 251938 w 555461" name="connsiteX82"/>
                <a:gd fmla="*/ 416186 h 569274" name="connsiteY82"/>
                <a:gd fmla="*/ 201355 w 555461" name="connsiteX83"/>
                <a:gd fmla="*/ 411910 h 569274" name="connsiteY83"/>
                <a:gd fmla="*/ 150772 w 555461" name="connsiteX84"/>
                <a:gd fmla="*/ 402970 h 569274" name="connsiteY84"/>
                <a:gd fmla="*/ 100189 w 555461" name="connsiteX85"/>
                <a:gd fmla="*/ 388125 h 569274" name="connsiteY85"/>
                <a:gd fmla="*/ 49632 w 555461" name="connsiteX86"/>
                <a:gd fmla="*/ 363968 h 569274" name="connsiteY86"/>
                <a:gd fmla="*/ 232 w 555461" name="connsiteX87"/>
                <a:gd fmla="*/ 310417 h 569274" name="connsiteY87"/>
                <a:gd fmla="*/ 232 w 555461" name="connsiteX88"/>
                <a:gd fmla="*/ 318343 h 569274" name="connsiteY88"/>
                <a:gd fmla="*/ 0 w 555461" name="connsiteX89"/>
                <a:gd fmla="*/ 317935 h 569274" name="connsiteY89"/>
                <a:gd fmla="*/ 0 w 555461" name="connsiteX90"/>
                <a:gd fmla="*/ 228795 h 569274" name="connsiteY90"/>
                <a:gd fmla="*/ 46494 w 555461" name="connsiteX91"/>
                <a:gd fmla="*/ 273215 h 569274" name="connsiteY91"/>
                <a:gd fmla="*/ 97746 w 555461" name="connsiteX92"/>
                <a:gd fmla="*/ 297988 h 569274" name="connsiteY92"/>
                <a:gd fmla="*/ 149023 w 555461" name="connsiteX93"/>
                <a:gd fmla="*/ 313468 h 569274" name="connsiteY93"/>
                <a:gd fmla="*/ 200301 w 555461" name="connsiteX94"/>
                <a:gd fmla="*/ 322930 h 569274" name="connsiteY94"/>
                <a:gd fmla="*/ 251578 w 555461" name="connsiteX95"/>
                <a:gd fmla="*/ 327486 h 569274" name="connsiteY95"/>
                <a:gd fmla="*/ 277808 w 555461" name="connsiteX96"/>
                <a:gd fmla="*/ 328106 h 569274" name="connsiteY96"/>
                <a:gd fmla="*/ 302855 w 555461" name="connsiteX97"/>
                <a:gd fmla="*/ 327527 h 569274" name="connsiteY97"/>
                <a:gd fmla="*/ 354132 w 555461" name="connsiteX98"/>
                <a:gd fmla="*/ 323070 h 569274" name="connsiteY98"/>
                <a:gd fmla="*/ 405384 w 555461" name="connsiteX99"/>
                <a:gd fmla="*/ 313778 h 569274" name="connsiteY99"/>
                <a:gd fmla="*/ 456661 w 555461" name="connsiteX100"/>
                <a:gd fmla="*/ 298437 h 569274" name="connsiteY100"/>
                <a:gd fmla="*/ 507938 w 555461" name="connsiteX101"/>
                <a:gd fmla="*/ 273945 h 569274" name="connsiteY101"/>
                <a:gd fmla="*/ 555461 w 555461" name="connsiteX102"/>
                <a:gd fmla="*/ 229100 h 569274" name="connsiteY102"/>
                <a:gd fmla="*/ 555461 w 555461" name="connsiteX103"/>
                <a:gd fmla="*/ 242001 h 569274" name="connsiteY103"/>
                <a:gd fmla="*/ 555410 w 555461" name="connsiteX104"/>
                <a:gd fmla="*/ 242068 h 569274" name="connsiteY104"/>
                <a:gd fmla="*/ 555410 w 555461" name="connsiteX105"/>
                <a:gd fmla="*/ 234152 h 569274" name="connsiteY105"/>
                <a:gd fmla="*/ 504827 w 555461" name="connsiteX106"/>
                <a:gd fmla="*/ 288443 h 569274" name="connsiteY106"/>
                <a:gd fmla="*/ 454244 w 555461" name="connsiteX107"/>
                <a:gd fmla="*/ 312320 h 569274" name="connsiteY107"/>
                <a:gd fmla="*/ 403661 w 555461" name="connsiteX108"/>
                <a:gd fmla="*/ 326979 h 569274" name="connsiteY108"/>
                <a:gd fmla="*/ 353078 w 555461" name="connsiteX109"/>
                <a:gd fmla="*/ 335805 h 569274" name="connsiteY109"/>
                <a:gd fmla="*/ 302521 w 555461" name="connsiteX110"/>
                <a:gd fmla="*/ 339962 h 569274" name="connsiteY110"/>
                <a:gd fmla="*/ 277808 w 555461" name="connsiteX111"/>
                <a:gd fmla="*/ 340479 h 569274" name="connsiteY111"/>
                <a:gd fmla="*/ 251938 w 555461" name="connsiteX112"/>
                <a:gd fmla="*/ 339921 h 569274" name="connsiteY112"/>
                <a:gd fmla="*/ 201355 w 555461" name="connsiteX113"/>
                <a:gd fmla="*/ 335645 h 569274" name="connsiteY113"/>
                <a:gd fmla="*/ 150772 w 555461" name="connsiteX114"/>
                <a:gd fmla="*/ 326705 h 569274" name="connsiteY114"/>
                <a:gd fmla="*/ 100189 w 555461" name="connsiteX115"/>
                <a:gd fmla="*/ 311860 h 569274" name="connsiteY115"/>
                <a:gd fmla="*/ 49632 w 555461" name="connsiteX116"/>
                <a:gd fmla="*/ 287703 h 569274" name="connsiteY116"/>
                <a:gd fmla="*/ 232 w 555461" name="connsiteX117"/>
                <a:gd fmla="*/ 234152 h 569274" name="connsiteY117"/>
                <a:gd fmla="*/ 232 w 555461" name="connsiteX118"/>
                <a:gd fmla="*/ 242078 h 569274" name="connsiteY118"/>
                <a:gd fmla="*/ 0 w 555461" name="connsiteX119"/>
                <a:gd fmla="*/ 241670 h 569274" name="connsiteY119"/>
                <a:gd fmla="*/ 0 w 555461" name="connsiteX120"/>
                <a:gd fmla="*/ 152530 h 569274" name="connsiteY120"/>
                <a:gd fmla="*/ 46494 w 555461" name="connsiteX121"/>
                <a:gd fmla="*/ 196950 h 569274" name="connsiteY121"/>
                <a:gd fmla="*/ 97746 w 555461" name="connsiteX122"/>
                <a:gd fmla="*/ 221723 h 569274" name="connsiteY122"/>
                <a:gd fmla="*/ 149023 w 555461" name="connsiteX123"/>
                <a:gd fmla="*/ 237203 h 569274" name="connsiteY123"/>
                <a:gd fmla="*/ 200301 w 555461" name="connsiteX124"/>
                <a:gd fmla="*/ 246665 h 569274" name="connsiteY124"/>
                <a:gd fmla="*/ 251578 w 555461" name="connsiteX125"/>
                <a:gd fmla="*/ 251221 h 569274" name="connsiteY125"/>
                <a:gd fmla="*/ 277808 w 555461" name="connsiteX126"/>
                <a:gd fmla="*/ 251841 h 569274" name="connsiteY126"/>
                <a:gd fmla="*/ 302855 w 555461" name="connsiteX127"/>
                <a:gd fmla="*/ 251262 h 569274" name="connsiteY127"/>
                <a:gd fmla="*/ 354132 w 555461" name="connsiteX128"/>
                <a:gd fmla="*/ 246805 h 569274" name="connsiteY128"/>
                <a:gd fmla="*/ 405384 w 555461" name="connsiteX129"/>
                <a:gd fmla="*/ 237513 h 569274" name="connsiteY129"/>
                <a:gd fmla="*/ 456661 w 555461" name="connsiteX130"/>
                <a:gd fmla="*/ 222167 h 569274" name="connsiteY130"/>
                <a:gd fmla="*/ 507938 w 555461" name="connsiteX131"/>
                <a:gd fmla="*/ 197680 h 569274" name="connsiteY131"/>
                <a:gd fmla="*/ 555461 w 555461" name="connsiteX132"/>
                <a:gd fmla="*/ 152835 h 569274" name="connsiteY132"/>
                <a:gd fmla="*/ 555461 w 555461" name="connsiteX133"/>
                <a:gd fmla="*/ 165736 h 569274" name="connsiteY133"/>
                <a:gd fmla="*/ 555410 w 555461" name="connsiteX134"/>
                <a:gd fmla="*/ 165803 h 569274" name="connsiteY134"/>
                <a:gd fmla="*/ 555410 w 555461" name="connsiteX135"/>
                <a:gd fmla="*/ 157887 h 569274" name="connsiteY135"/>
                <a:gd fmla="*/ 504827 w 555461" name="connsiteX136"/>
                <a:gd fmla="*/ 212178 h 569274" name="connsiteY136"/>
                <a:gd fmla="*/ 454244 w 555461" name="connsiteX137"/>
                <a:gd fmla="*/ 236055 h 569274" name="connsiteY137"/>
                <a:gd fmla="*/ 403661 w 555461" name="connsiteX138"/>
                <a:gd fmla="*/ 250714 h 569274" name="connsiteY138"/>
                <a:gd fmla="*/ 353078 w 555461" name="connsiteX139"/>
                <a:gd fmla="*/ 259540 h 569274" name="connsiteY139"/>
                <a:gd fmla="*/ 302521 w 555461" name="connsiteX140"/>
                <a:gd fmla="*/ 263697 h 569274" name="connsiteY140"/>
                <a:gd fmla="*/ 277808 w 555461" name="connsiteX141"/>
                <a:gd fmla="*/ 264214 h 569274" name="connsiteY141"/>
                <a:gd fmla="*/ 251938 w 555461" name="connsiteX142"/>
                <a:gd fmla="*/ 263656 h 569274" name="connsiteY142"/>
                <a:gd fmla="*/ 201355 w 555461" name="connsiteX143"/>
                <a:gd fmla="*/ 259380 h 569274" name="connsiteY143"/>
                <a:gd fmla="*/ 150772 w 555461" name="connsiteX144"/>
                <a:gd fmla="*/ 250440 h 569274" name="connsiteY144"/>
                <a:gd fmla="*/ 100189 w 555461" name="connsiteX145"/>
                <a:gd fmla="*/ 235595 h 569274" name="connsiteY145"/>
                <a:gd fmla="*/ 49632 w 555461" name="connsiteX146"/>
                <a:gd fmla="*/ 211438 h 569274" name="connsiteY146"/>
                <a:gd fmla="*/ 232 w 555461" name="connsiteX147"/>
                <a:gd fmla="*/ 157887 h 569274" name="connsiteY147"/>
                <a:gd fmla="*/ 232 w 555461" name="connsiteX148"/>
                <a:gd fmla="*/ 165813 h 569274" name="connsiteY148"/>
                <a:gd fmla="*/ 0 w 555461" name="connsiteX149"/>
                <a:gd fmla="*/ 165405 h 569274" name="connsiteY149"/>
                <a:gd fmla="*/ 0 w 555461" name="connsiteX150"/>
                <a:gd fmla="*/ 76265 h 569274" name="connsiteY150"/>
                <a:gd fmla="*/ 46494 w 555461" name="connsiteX151"/>
                <a:gd fmla="*/ 120685 h 569274" name="connsiteY151"/>
                <a:gd fmla="*/ 97746 w 555461" name="connsiteX152"/>
                <a:gd fmla="*/ 145458 h 569274" name="connsiteY152"/>
                <a:gd fmla="*/ 149023 w 555461" name="connsiteX153"/>
                <a:gd fmla="*/ 160938 h 569274" name="connsiteY153"/>
                <a:gd fmla="*/ 200301 w 555461" name="connsiteX154"/>
                <a:gd fmla="*/ 170400 h 569274" name="connsiteY154"/>
                <a:gd fmla="*/ 251578 w 555461" name="connsiteX155"/>
                <a:gd fmla="*/ 174956 h 569274" name="connsiteY155"/>
                <a:gd fmla="*/ 277808 w 555461" name="connsiteX156"/>
                <a:gd fmla="*/ 175576 h 569274" name="connsiteY156"/>
                <a:gd fmla="*/ 302855 w 555461" name="connsiteX157"/>
                <a:gd fmla="*/ 174997 h 569274" name="connsiteY157"/>
                <a:gd fmla="*/ 354132 w 555461" name="connsiteX158"/>
                <a:gd fmla="*/ 170540 h 569274" name="connsiteY158"/>
                <a:gd fmla="*/ 405384 w 555461" name="connsiteX159"/>
                <a:gd fmla="*/ 161248 h 569274" name="connsiteY159"/>
                <a:gd fmla="*/ 456661 w 555461" name="connsiteX160"/>
                <a:gd fmla="*/ 145902 h 569274" name="connsiteY160"/>
                <a:gd fmla="*/ 507938 w 555461" name="connsiteX161"/>
                <a:gd fmla="*/ 121415 h 569274" name="connsiteY161"/>
                <a:gd fmla="*/ 555461 w 555461" name="connsiteX162"/>
                <a:gd fmla="*/ 76570 h 569274" name="connsiteY162"/>
                <a:gd fmla="*/ 555461 w 555461" name="connsiteX163"/>
                <a:gd fmla="*/ 89471 h 569274" name="connsiteY163"/>
                <a:gd fmla="*/ 555410 w 555461" name="connsiteX164"/>
                <a:gd fmla="*/ 89538 h 569274" name="connsiteY164"/>
                <a:gd fmla="*/ 555410 w 555461" name="connsiteX165"/>
                <a:gd fmla="*/ 81622 h 569274" name="connsiteY165"/>
                <a:gd fmla="*/ 504827 w 555461" name="connsiteX166"/>
                <a:gd fmla="*/ 135913 h 569274" name="connsiteY166"/>
                <a:gd fmla="*/ 454244 w 555461" name="connsiteX167"/>
                <a:gd fmla="*/ 159790 h 569274" name="connsiteY167"/>
                <a:gd fmla="*/ 403661 w 555461" name="connsiteX168"/>
                <a:gd fmla="*/ 174449 h 569274" name="connsiteY168"/>
                <a:gd fmla="*/ 353078 w 555461" name="connsiteX169"/>
                <a:gd fmla="*/ 183275 h 569274" name="connsiteY169"/>
                <a:gd fmla="*/ 302521 w 555461" name="connsiteX170"/>
                <a:gd fmla="*/ 187432 h 569274" name="connsiteY170"/>
                <a:gd fmla="*/ 277808 w 555461" name="connsiteX171"/>
                <a:gd fmla="*/ 187949 h 569274" name="connsiteY171"/>
                <a:gd fmla="*/ 251938 w 555461" name="connsiteX172"/>
                <a:gd fmla="*/ 187391 h 569274" name="connsiteY172"/>
                <a:gd fmla="*/ 201355 w 555461" name="connsiteX173"/>
                <a:gd fmla="*/ 183115 h 569274" name="connsiteY173"/>
                <a:gd fmla="*/ 150772 w 555461" name="connsiteX174"/>
                <a:gd fmla="*/ 174175 h 569274" name="connsiteY174"/>
                <a:gd fmla="*/ 100189 w 555461" name="connsiteX175"/>
                <a:gd fmla="*/ 159330 h 569274" name="connsiteY175"/>
                <a:gd fmla="*/ 49632 w 555461" name="connsiteX176"/>
                <a:gd fmla="*/ 135173 h 569274" name="connsiteY176"/>
                <a:gd fmla="*/ 232 w 555461" name="connsiteX177"/>
                <a:gd fmla="*/ 81622 h 569274" name="connsiteY177"/>
                <a:gd fmla="*/ 232 w 555461" name="connsiteX178"/>
                <a:gd fmla="*/ 89548 h 569274" name="connsiteY178"/>
                <a:gd fmla="*/ 0 w 555461" name="connsiteX179"/>
                <a:gd fmla="*/ 89140 h 569274" name="connsiteY179"/>
                <a:gd fmla="*/ 0 w 555461" name="connsiteX180"/>
                <a:gd fmla="*/ 0 h 569274" name="connsiteY180"/>
                <a:gd fmla="*/ 46494 w 555461" name="connsiteX181"/>
                <a:gd fmla="*/ 44420 h 569274" name="connsiteY181"/>
                <a:gd fmla="*/ 97746 w 555461" name="connsiteX182"/>
                <a:gd fmla="*/ 69193 h 569274" name="connsiteY182"/>
                <a:gd fmla="*/ 149023 w 555461" name="connsiteX183"/>
                <a:gd fmla="*/ 84673 h 569274" name="connsiteY183"/>
                <a:gd fmla="*/ 200301 w 555461" name="connsiteX184"/>
                <a:gd fmla="*/ 94135 h 569274" name="connsiteY184"/>
                <a:gd fmla="*/ 251578 w 555461" name="connsiteX185"/>
                <a:gd fmla="*/ 98691 h 569274" name="connsiteY185"/>
                <a:gd fmla="*/ 277808 w 555461" name="connsiteX186"/>
                <a:gd fmla="*/ 99311 h 569274" name="connsiteY186"/>
                <a:gd fmla="*/ 302855 w 555461" name="connsiteX187"/>
                <a:gd fmla="*/ 98732 h 569274" name="connsiteY187"/>
                <a:gd fmla="*/ 354132 w 555461" name="connsiteX188"/>
                <a:gd fmla="*/ 94275 h 569274" name="connsiteY188"/>
                <a:gd fmla="*/ 405384 w 555461" name="connsiteX189"/>
                <a:gd fmla="*/ 84983 h 569274" name="connsiteY189"/>
                <a:gd fmla="*/ 456661 w 555461" name="connsiteX190"/>
                <a:gd fmla="*/ 69637 h 569274" name="connsiteY190"/>
                <a:gd fmla="*/ 507938 w 555461" name="connsiteX191"/>
                <a:gd fmla="*/ 45150 h 569274" name="connsiteY191"/>
                <a:gd fmla="*/ 555461 w 555461" name="connsiteX192"/>
                <a:gd fmla="*/ 305 h 569274" name="connsiteY192"/>
                <a:gd fmla="*/ 555461 w 555461" name="connsiteX193"/>
                <a:gd fmla="*/ 13206 h 569274" name="connsiteY193"/>
                <a:gd fmla="*/ 555410 w 555461" name="connsiteX194"/>
                <a:gd fmla="*/ 13273 h 569274" name="connsiteY194"/>
                <a:gd fmla="*/ 555410 w 555461" name="connsiteX195"/>
                <a:gd fmla="*/ 5357 h 569274" name="connsiteY195"/>
                <a:gd fmla="*/ 504827 w 555461" name="connsiteX196"/>
                <a:gd fmla="*/ 59648 h 569274" name="connsiteY196"/>
                <a:gd fmla="*/ 454244 w 555461" name="connsiteX197"/>
                <a:gd fmla="*/ 83525 h 569274" name="connsiteY197"/>
                <a:gd fmla="*/ 403661 w 555461" name="connsiteX198"/>
                <a:gd fmla="*/ 98184 h 569274" name="connsiteY198"/>
                <a:gd fmla="*/ 353078 w 555461" name="connsiteX199"/>
                <a:gd fmla="*/ 107010 h 569274" name="connsiteY199"/>
                <a:gd fmla="*/ 302521 w 555461" name="connsiteX200"/>
                <a:gd fmla="*/ 111167 h 569274" name="connsiteY200"/>
                <a:gd fmla="*/ 277808 w 555461" name="connsiteX201"/>
                <a:gd fmla="*/ 111684 h 569274" name="connsiteY201"/>
                <a:gd fmla="*/ 251938 w 555461" name="connsiteX202"/>
                <a:gd fmla="*/ 111126 h 569274" name="connsiteY202"/>
                <a:gd fmla="*/ 201355 w 555461" name="connsiteX203"/>
                <a:gd fmla="*/ 106850 h 569274" name="connsiteY203"/>
                <a:gd fmla="*/ 150772 w 555461" name="connsiteX204"/>
                <a:gd fmla="*/ 97910 h 569274" name="connsiteY204"/>
                <a:gd fmla="*/ 100189 w 555461" name="connsiteX205"/>
                <a:gd fmla="*/ 83065 h 569274" name="connsiteY205"/>
                <a:gd fmla="*/ 49632 w 555461" name="connsiteX206"/>
                <a:gd fmla="*/ 58908 h 569274" name="connsiteY206"/>
                <a:gd fmla="*/ 232 w 555461" name="connsiteX207"/>
                <a:gd fmla="*/ 5357 h 569274" name="connsiteY207"/>
                <a:gd fmla="*/ 232 w 555461" name="connsiteX208"/>
                <a:gd fmla="*/ 13283 h 569274" name="connsiteY208"/>
                <a:gd fmla="*/ 0 w 555461" name="connsiteX209"/>
                <a:gd fmla="*/ 12875 h 569274" name="connsiteY20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b="b" l="l" r="r" t="t"/>
              <a:pathLst>
                <a:path h="569274" w="555461">
                  <a:moveTo>
                    <a:pt x="0" y="457590"/>
                  </a:moveTo>
                  <a:cubicBezTo>
                    <a:pt x="9155" y="473655"/>
                    <a:pt x="25176" y="488717"/>
                    <a:pt x="46494" y="502010"/>
                  </a:cubicBezTo>
                  <a:cubicBezTo>
                    <a:pt x="61204" y="511209"/>
                    <a:pt x="78459" y="519534"/>
                    <a:pt x="97746" y="526783"/>
                  </a:cubicBezTo>
                  <a:cubicBezTo>
                    <a:pt x="113561" y="532724"/>
                    <a:pt x="130765" y="537941"/>
                    <a:pt x="149023" y="542263"/>
                  </a:cubicBezTo>
                  <a:cubicBezTo>
                    <a:pt x="165327" y="546136"/>
                    <a:pt x="182454" y="549326"/>
                    <a:pt x="200301" y="551725"/>
                  </a:cubicBezTo>
                  <a:cubicBezTo>
                    <a:pt x="216861" y="553933"/>
                    <a:pt x="233988" y="555479"/>
                    <a:pt x="251578" y="556281"/>
                  </a:cubicBezTo>
                  <a:cubicBezTo>
                    <a:pt x="260244" y="556663"/>
                    <a:pt x="268987" y="556865"/>
                    <a:pt x="277808" y="556901"/>
                  </a:cubicBezTo>
                  <a:cubicBezTo>
                    <a:pt x="286243" y="556865"/>
                    <a:pt x="294600" y="556684"/>
                    <a:pt x="302855" y="556322"/>
                  </a:cubicBezTo>
                  <a:cubicBezTo>
                    <a:pt x="320419" y="555572"/>
                    <a:pt x="337571" y="554078"/>
                    <a:pt x="354132" y="551865"/>
                  </a:cubicBezTo>
                  <a:cubicBezTo>
                    <a:pt x="371953" y="549538"/>
                    <a:pt x="389106" y="546384"/>
                    <a:pt x="405384" y="542573"/>
                  </a:cubicBezTo>
                  <a:cubicBezTo>
                    <a:pt x="423668" y="538266"/>
                    <a:pt x="440846" y="533122"/>
                    <a:pt x="456661" y="527227"/>
                  </a:cubicBezTo>
                  <a:cubicBezTo>
                    <a:pt x="475948" y="520076"/>
                    <a:pt x="493178" y="511829"/>
                    <a:pt x="507938" y="502740"/>
                  </a:cubicBezTo>
                  <a:cubicBezTo>
                    <a:pt x="529720" y="489348"/>
                    <a:pt x="546075" y="474152"/>
                    <a:pt x="555461" y="457895"/>
                  </a:cubicBezTo>
                  <a:lnTo>
                    <a:pt x="555461" y="470796"/>
                  </a:lnTo>
                  <a:cubicBezTo>
                    <a:pt x="555436" y="470822"/>
                    <a:pt x="555436" y="470842"/>
                    <a:pt x="555410" y="470863"/>
                  </a:cubicBezTo>
                  <a:cubicBezTo>
                    <a:pt x="555410" y="467973"/>
                    <a:pt x="555410" y="465274"/>
                    <a:pt x="555410" y="462947"/>
                  </a:cubicBezTo>
                  <a:cubicBezTo>
                    <a:pt x="548209" y="483019"/>
                    <a:pt x="530440" y="501499"/>
                    <a:pt x="504827" y="517238"/>
                  </a:cubicBezTo>
                  <a:cubicBezTo>
                    <a:pt x="490349" y="526152"/>
                    <a:pt x="473325" y="534177"/>
                    <a:pt x="454244" y="541115"/>
                  </a:cubicBezTo>
                  <a:cubicBezTo>
                    <a:pt x="438660" y="546751"/>
                    <a:pt x="421739" y="551679"/>
                    <a:pt x="403661" y="555774"/>
                  </a:cubicBezTo>
                  <a:cubicBezTo>
                    <a:pt x="387614" y="559398"/>
                    <a:pt x="370719" y="562387"/>
                    <a:pt x="353078" y="564600"/>
                  </a:cubicBezTo>
                  <a:cubicBezTo>
                    <a:pt x="336774" y="566642"/>
                    <a:pt x="319879" y="568044"/>
                    <a:pt x="302521" y="568757"/>
                  </a:cubicBezTo>
                  <a:cubicBezTo>
                    <a:pt x="294369" y="569083"/>
                    <a:pt x="286140" y="569274"/>
                    <a:pt x="277808" y="569274"/>
                  </a:cubicBezTo>
                  <a:cubicBezTo>
                    <a:pt x="269090" y="569248"/>
                    <a:pt x="260450" y="569067"/>
                    <a:pt x="251938" y="568716"/>
                  </a:cubicBezTo>
                  <a:cubicBezTo>
                    <a:pt x="234580" y="567971"/>
                    <a:pt x="217659" y="566534"/>
                    <a:pt x="201355" y="564440"/>
                  </a:cubicBezTo>
                  <a:cubicBezTo>
                    <a:pt x="183714" y="562196"/>
                    <a:pt x="166819" y="559171"/>
                    <a:pt x="150772" y="555500"/>
                  </a:cubicBezTo>
                  <a:cubicBezTo>
                    <a:pt x="132694" y="551374"/>
                    <a:pt x="115773" y="546374"/>
                    <a:pt x="100189" y="540655"/>
                  </a:cubicBezTo>
                  <a:cubicBezTo>
                    <a:pt x="81082" y="533634"/>
                    <a:pt x="64058" y="525500"/>
                    <a:pt x="49632" y="516498"/>
                  </a:cubicBezTo>
                  <a:cubicBezTo>
                    <a:pt x="24636" y="500909"/>
                    <a:pt x="7304" y="482709"/>
                    <a:pt x="232" y="462947"/>
                  </a:cubicBezTo>
                  <a:cubicBezTo>
                    <a:pt x="232" y="465274"/>
                    <a:pt x="232" y="467978"/>
                    <a:pt x="232" y="470873"/>
                  </a:cubicBezTo>
                  <a:cubicBezTo>
                    <a:pt x="155" y="470739"/>
                    <a:pt x="77" y="470605"/>
                    <a:pt x="0" y="470465"/>
                  </a:cubicBezTo>
                  <a:close/>
                  <a:moveTo>
                    <a:pt x="0" y="381325"/>
                  </a:moveTo>
                  <a:cubicBezTo>
                    <a:pt x="9155" y="397390"/>
                    <a:pt x="25176" y="412452"/>
                    <a:pt x="46494" y="425745"/>
                  </a:cubicBezTo>
                  <a:cubicBezTo>
                    <a:pt x="61204" y="434944"/>
                    <a:pt x="78459" y="443269"/>
                    <a:pt x="97746" y="450518"/>
                  </a:cubicBezTo>
                  <a:cubicBezTo>
                    <a:pt x="113561" y="456459"/>
                    <a:pt x="130765" y="461676"/>
                    <a:pt x="149023" y="465998"/>
                  </a:cubicBezTo>
                  <a:cubicBezTo>
                    <a:pt x="165327" y="469871"/>
                    <a:pt x="182454" y="473061"/>
                    <a:pt x="200301" y="475460"/>
                  </a:cubicBezTo>
                  <a:cubicBezTo>
                    <a:pt x="216861" y="477668"/>
                    <a:pt x="233988" y="479219"/>
                    <a:pt x="251578" y="480016"/>
                  </a:cubicBezTo>
                  <a:cubicBezTo>
                    <a:pt x="260244" y="480398"/>
                    <a:pt x="268987" y="480600"/>
                    <a:pt x="277808" y="480636"/>
                  </a:cubicBezTo>
                  <a:cubicBezTo>
                    <a:pt x="286243" y="480600"/>
                    <a:pt x="294600" y="480419"/>
                    <a:pt x="302855" y="480057"/>
                  </a:cubicBezTo>
                  <a:cubicBezTo>
                    <a:pt x="320419" y="479307"/>
                    <a:pt x="337571" y="477813"/>
                    <a:pt x="354132" y="475600"/>
                  </a:cubicBezTo>
                  <a:cubicBezTo>
                    <a:pt x="371953" y="473273"/>
                    <a:pt x="389106" y="470119"/>
                    <a:pt x="405384" y="466308"/>
                  </a:cubicBezTo>
                  <a:cubicBezTo>
                    <a:pt x="423668" y="462001"/>
                    <a:pt x="440846" y="456857"/>
                    <a:pt x="456661" y="450967"/>
                  </a:cubicBezTo>
                  <a:cubicBezTo>
                    <a:pt x="475948" y="443811"/>
                    <a:pt x="493178" y="435564"/>
                    <a:pt x="507938" y="426475"/>
                  </a:cubicBezTo>
                  <a:cubicBezTo>
                    <a:pt x="529720" y="413083"/>
                    <a:pt x="546075" y="397887"/>
                    <a:pt x="555461" y="381630"/>
                  </a:cubicBezTo>
                  <a:lnTo>
                    <a:pt x="555461" y="394531"/>
                  </a:lnTo>
                  <a:cubicBezTo>
                    <a:pt x="555436" y="394557"/>
                    <a:pt x="555436" y="394577"/>
                    <a:pt x="555410" y="394598"/>
                  </a:cubicBezTo>
                  <a:cubicBezTo>
                    <a:pt x="555410" y="391708"/>
                    <a:pt x="555410" y="389009"/>
                    <a:pt x="555410" y="386682"/>
                  </a:cubicBezTo>
                  <a:cubicBezTo>
                    <a:pt x="548209" y="406754"/>
                    <a:pt x="530440" y="425234"/>
                    <a:pt x="504827" y="440973"/>
                  </a:cubicBezTo>
                  <a:cubicBezTo>
                    <a:pt x="490349" y="449887"/>
                    <a:pt x="473325" y="457912"/>
                    <a:pt x="454244" y="464850"/>
                  </a:cubicBezTo>
                  <a:cubicBezTo>
                    <a:pt x="438660" y="470491"/>
                    <a:pt x="421739" y="475414"/>
                    <a:pt x="403661" y="479509"/>
                  </a:cubicBezTo>
                  <a:cubicBezTo>
                    <a:pt x="387614" y="483133"/>
                    <a:pt x="370719" y="486122"/>
                    <a:pt x="353078" y="488335"/>
                  </a:cubicBezTo>
                  <a:cubicBezTo>
                    <a:pt x="336774" y="490377"/>
                    <a:pt x="319879" y="491779"/>
                    <a:pt x="302521" y="492492"/>
                  </a:cubicBezTo>
                  <a:cubicBezTo>
                    <a:pt x="294369" y="492818"/>
                    <a:pt x="286140" y="493009"/>
                    <a:pt x="277808" y="493009"/>
                  </a:cubicBezTo>
                  <a:cubicBezTo>
                    <a:pt x="269090" y="492983"/>
                    <a:pt x="260450" y="492802"/>
                    <a:pt x="251938" y="492451"/>
                  </a:cubicBezTo>
                  <a:cubicBezTo>
                    <a:pt x="234580" y="491706"/>
                    <a:pt x="217659" y="490269"/>
                    <a:pt x="201355" y="488175"/>
                  </a:cubicBezTo>
                  <a:cubicBezTo>
                    <a:pt x="183714" y="485931"/>
                    <a:pt x="166819" y="482906"/>
                    <a:pt x="150772" y="479235"/>
                  </a:cubicBezTo>
                  <a:cubicBezTo>
                    <a:pt x="132694" y="475109"/>
                    <a:pt x="115773" y="470109"/>
                    <a:pt x="100189" y="464390"/>
                  </a:cubicBezTo>
                  <a:cubicBezTo>
                    <a:pt x="81082" y="457369"/>
                    <a:pt x="64058" y="449235"/>
                    <a:pt x="49632" y="440233"/>
                  </a:cubicBezTo>
                  <a:cubicBezTo>
                    <a:pt x="24636" y="424644"/>
                    <a:pt x="7304" y="406444"/>
                    <a:pt x="232" y="386682"/>
                  </a:cubicBezTo>
                  <a:cubicBezTo>
                    <a:pt x="232" y="389009"/>
                    <a:pt x="232" y="391713"/>
                    <a:pt x="232" y="394608"/>
                  </a:cubicBezTo>
                  <a:cubicBezTo>
                    <a:pt x="155" y="394474"/>
                    <a:pt x="77" y="394340"/>
                    <a:pt x="0" y="394200"/>
                  </a:cubicBezTo>
                  <a:close/>
                  <a:moveTo>
                    <a:pt x="0" y="305060"/>
                  </a:moveTo>
                  <a:cubicBezTo>
                    <a:pt x="9155" y="321125"/>
                    <a:pt x="25176" y="336187"/>
                    <a:pt x="46494" y="349480"/>
                  </a:cubicBezTo>
                  <a:cubicBezTo>
                    <a:pt x="61204" y="358679"/>
                    <a:pt x="78459" y="367004"/>
                    <a:pt x="97746" y="374253"/>
                  </a:cubicBezTo>
                  <a:cubicBezTo>
                    <a:pt x="113561" y="380194"/>
                    <a:pt x="130765" y="385411"/>
                    <a:pt x="149023" y="389733"/>
                  </a:cubicBezTo>
                  <a:cubicBezTo>
                    <a:pt x="165327" y="393606"/>
                    <a:pt x="182454" y="396796"/>
                    <a:pt x="200301" y="399195"/>
                  </a:cubicBezTo>
                  <a:cubicBezTo>
                    <a:pt x="216861" y="401403"/>
                    <a:pt x="233988" y="402949"/>
                    <a:pt x="251578" y="403751"/>
                  </a:cubicBezTo>
                  <a:cubicBezTo>
                    <a:pt x="260244" y="404133"/>
                    <a:pt x="268987" y="404335"/>
                    <a:pt x="277808" y="404371"/>
                  </a:cubicBezTo>
                  <a:cubicBezTo>
                    <a:pt x="286243" y="404335"/>
                    <a:pt x="294600" y="404154"/>
                    <a:pt x="302855" y="403792"/>
                  </a:cubicBezTo>
                  <a:cubicBezTo>
                    <a:pt x="320419" y="403042"/>
                    <a:pt x="337571" y="401548"/>
                    <a:pt x="354132" y="399335"/>
                  </a:cubicBezTo>
                  <a:cubicBezTo>
                    <a:pt x="371953" y="397008"/>
                    <a:pt x="389106" y="393854"/>
                    <a:pt x="405384" y="390043"/>
                  </a:cubicBezTo>
                  <a:cubicBezTo>
                    <a:pt x="423668" y="385736"/>
                    <a:pt x="440846" y="380592"/>
                    <a:pt x="456661" y="374697"/>
                  </a:cubicBezTo>
                  <a:cubicBezTo>
                    <a:pt x="475948" y="367546"/>
                    <a:pt x="493178" y="359299"/>
                    <a:pt x="507938" y="350210"/>
                  </a:cubicBezTo>
                  <a:cubicBezTo>
                    <a:pt x="529720" y="336818"/>
                    <a:pt x="546075" y="321622"/>
                    <a:pt x="555461" y="305365"/>
                  </a:cubicBezTo>
                  <a:lnTo>
                    <a:pt x="555461" y="318266"/>
                  </a:lnTo>
                  <a:cubicBezTo>
                    <a:pt x="555436" y="318292"/>
                    <a:pt x="555436" y="318312"/>
                    <a:pt x="555410" y="318333"/>
                  </a:cubicBezTo>
                  <a:cubicBezTo>
                    <a:pt x="555410" y="315443"/>
                    <a:pt x="555410" y="312744"/>
                    <a:pt x="555410" y="310417"/>
                  </a:cubicBezTo>
                  <a:cubicBezTo>
                    <a:pt x="548209" y="330489"/>
                    <a:pt x="530440" y="348969"/>
                    <a:pt x="504827" y="364708"/>
                  </a:cubicBezTo>
                  <a:cubicBezTo>
                    <a:pt x="490349" y="373622"/>
                    <a:pt x="473325" y="381647"/>
                    <a:pt x="454244" y="388585"/>
                  </a:cubicBezTo>
                  <a:cubicBezTo>
                    <a:pt x="438660" y="394221"/>
                    <a:pt x="421739" y="399149"/>
                    <a:pt x="403661" y="403244"/>
                  </a:cubicBezTo>
                  <a:cubicBezTo>
                    <a:pt x="387614" y="406868"/>
                    <a:pt x="370719" y="409857"/>
                    <a:pt x="353078" y="412070"/>
                  </a:cubicBezTo>
                  <a:cubicBezTo>
                    <a:pt x="336774" y="414112"/>
                    <a:pt x="319879" y="415514"/>
                    <a:pt x="302521" y="416227"/>
                  </a:cubicBezTo>
                  <a:cubicBezTo>
                    <a:pt x="294369" y="416553"/>
                    <a:pt x="286140" y="416744"/>
                    <a:pt x="277808" y="416744"/>
                  </a:cubicBezTo>
                  <a:cubicBezTo>
                    <a:pt x="269090" y="416718"/>
                    <a:pt x="260450" y="416537"/>
                    <a:pt x="251938" y="416186"/>
                  </a:cubicBezTo>
                  <a:cubicBezTo>
                    <a:pt x="234580" y="415441"/>
                    <a:pt x="217659" y="414004"/>
                    <a:pt x="201355" y="411910"/>
                  </a:cubicBezTo>
                  <a:cubicBezTo>
                    <a:pt x="183714" y="409666"/>
                    <a:pt x="166819" y="406641"/>
                    <a:pt x="150772" y="402970"/>
                  </a:cubicBezTo>
                  <a:cubicBezTo>
                    <a:pt x="132694" y="398844"/>
                    <a:pt x="115773" y="393844"/>
                    <a:pt x="100189" y="388125"/>
                  </a:cubicBezTo>
                  <a:cubicBezTo>
                    <a:pt x="81082" y="381104"/>
                    <a:pt x="64058" y="372970"/>
                    <a:pt x="49632" y="363968"/>
                  </a:cubicBezTo>
                  <a:cubicBezTo>
                    <a:pt x="24636" y="348379"/>
                    <a:pt x="7304" y="330179"/>
                    <a:pt x="232" y="310417"/>
                  </a:cubicBezTo>
                  <a:cubicBezTo>
                    <a:pt x="232" y="312744"/>
                    <a:pt x="232" y="315448"/>
                    <a:pt x="232" y="318343"/>
                  </a:cubicBezTo>
                  <a:cubicBezTo>
                    <a:pt x="155" y="318209"/>
                    <a:pt x="77" y="318075"/>
                    <a:pt x="0" y="317935"/>
                  </a:cubicBezTo>
                  <a:close/>
                  <a:moveTo>
                    <a:pt x="0" y="228795"/>
                  </a:moveTo>
                  <a:cubicBezTo>
                    <a:pt x="9155" y="244860"/>
                    <a:pt x="25176" y="259922"/>
                    <a:pt x="46494" y="273215"/>
                  </a:cubicBezTo>
                  <a:cubicBezTo>
                    <a:pt x="61204" y="282414"/>
                    <a:pt x="78459" y="290739"/>
                    <a:pt x="97746" y="297988"/>
                  </a:cubicBezTo>
                  <a:cubicBezTo>
                    <a:pt x="113561" y="303929"/>
                    <a:pt x="130765" y="309146"/>
                    <a:pt x="149023" y="313468"/>
                  </a:cubicBezTo>
                  <a:cubicBezTo>
                    <a:pt x="165327" y="317341"/>
                    <a:pt x="182454" y="320531"/>
                    <a:pt x="200301" y="322930"/>
                  </a:cubicBezTo>
                  <a:cubicBezTo>
                    <a:pt x="216861" y="325138"/>
                    <a:pt x="233988" y="326689"/>
                    <a:pt x="251578" y="327486"/>
                  </a:cubicBezTo>
                  <a:cubicBezTo>
                    <a:pt x="260244" y="327868"/>
                    <a:pt x="268987" y="328070"/>
                    <a:pt x="277808" y="328106"/>
                  </a:cubicBezTo>
                  <a:cubicBezTo>
                    <a:pt x="286243" y="328070"/>
                    <a:pt x="294600" y="327889"/>
                    <a:pt x="302855" y="327527"/>
                  </a:cubicBezTo>
                  <a:cubicBezTo>
                    <a:pt x="320419" y="326777"/>
                    <a:pt x="337571" y="325283"/>
                    <a:pt x="354132" y="323070"/>
                  </a:cubicBezTo>
                  <a:cubicBezTo>
                    <a:pt x="371953" y="320743"/>
                    <a:pt x="389106" y="317589"/>
                    <a:pt x="405384" y="313778"/>
                  </a:cubicBezTo>
                  <a:cubicBezTo>
                    <a:pt x="423668" y="309471"/>
                    <a:pt x="440846" y="304327"/>
                    <a:pt x="456661" y="298437"/>
                  </a:cubicBezTo>
                  <a:cubicBezTo>
                    <a:pt x="475948" y="291281"/>
                    <a:pt x="493178" y="283034"/>
                    <a:pt x="507938" y="273945"/>
                  </a:cubicBezTo>
                  <a:cubicBezTo>
                    <a:pt x="529720" y="260553"/>
                    <a:pt x="546075" y="245357"/>
                    <a:pt x="555461" y="229100"/>
                  </a:cubicBezTo>
                  <a:lnTo>
                    <a:pt x="555461" y="242001"/>
                  </a:lnTo>
                  <a:cubicBezTo>
                    <a:pt x="555436" y="242027"/>
                    <a:pt x="555436" y="242047"/>
                    <a:pt x="555410" y="242068"/>
                  </a:cubicBezTo>
                  <a:cubicBezTo>
                    <a:pt x="555410" y="239178"/>
                    <a:pt x="555410" y="236479"/>
                    <a:pt x="555410" y="234152"/>
                  </a:cubicBezTo>
                  <a:cubicBezTo>
                    <a:pt x="548209" y="254224"/>
                    <a:pt x="530440" y="272704"/>
                    <a:pt x="504827" y="288443"/>
                  </a:cubicBezTo>
                  <a:cubicBezTo>
                    <a:pt x="490349" y="297357"/>
                    <a:pt x="473325" y="305382"/>
                    <a:pt x="454244" y="312320"/>
                  </a:cubicBezTo>
                  <a:cubicBezTo>
                    <a:pt x="438660" y="317961"/>
                    <a:pt x="421739" y="322884"/>
                    <a:pt x="403661" y="326979"/>
                  </a:cubicBezTo>
                  <a:cubicBezTo>
                    <a:pt x="387614" y="330603"/>
                    <a:pt x="370719" y="333592"/>
                    <a:pt x="353078" y="335805"/>
                  </a:cubicBezTo>
                  <a:cubicBezTo>
                    <a:pt x="336774" y="337847"/>
                    <a:pt x="319879" y="339249"/>
                    <a:pt x="302521" y="339962"/>
                  </a:cubicBezTo>
                  <a:cubicBezTo>
                    <a:pt x="294369" y="340288"/>
                    <a:pt x="286140" y="340479"/>
                    <a:pt x="277808" y="340479"/>
                  </a:cubicBezTo>
                  <a:cubicBezTo>
                    <a:pt x="269090" y="340453"/>
                    <a:pt x="260450" y="340272"/>
                    <a:pt x="251938" y="339921"/>
                  </a:cubicBezTo>
                  <a:cubicBezTo>
                    <a:pt x="234580" y="339176"/>
                    <a:pt x="217659" y="337739"/>
                    <a:pt x="201355" y="335645"/>
                  </a:cubicBezTo>
                  <a:cubicBezTo>
                    <a:pt x="183714" y="333401"/>
                    <a:pt x="166819" y="330376"/>
                    <a:pt x="150772" y="326705"/>
                  </a:cubicBezTo>
                  <a:cubicBezTo>
                    <a:pt x="132694" y="322579"/>
                    <a:pt x="115773" y="317579"/>
                    <a:pt x="100189" y="311860"/>
                  </a:cubicBezTo>
                  <a:cubicBezTo>
                    <a:pt x="81082" y="304839"/>
                    <a:pt x="64058" y="296705"/>
                    <a:pt x="49632" y="287703"/>
                  </a:cubicBezTo>
                  <a:cubicBezTo>
                    <a:pt x="24636" y="272114"/>
                    <a:pt x="7304" y="253914"/>
                    <a:pt x="232" y="234152"/>
                  </a:cubicBezTo>
                  <a:cubicBezTo>
                    <a:pt x="232" y="236479"/>
                    <a:pt x="232" y="239183"/>
                    <a:pt x="232" y="242078"/>
                  </a:cubicBezTo>
                  <a:cubicBezTo>
                    <a:pt x="155" y="241944"/>
                    <a:pt x="77" y="241810"/>
                    <a:pt x="0" y="241670"/>
                  </a:cubicBezTo>
                  <a:close/>
                  <a:moveTo>
                    <a:pt x="0" y="152530"/>
                  </a:moveTo>
                  <a:cubicBezTo>
                    <a:pt x="9155" y="168595"/>
                    <a:pt x="25176" y="183657"/>
                    <a:pt x="46494" y="196950"/>
                  </a:cubicBezTo>
                  <a:cubicBezTo>
                    <a:pt x="61204" y="206149"/>
                    <a:pt x="78459" y="214474"/>
                    <a:pt x="97746" y="221723"/>
                  </a:cubicBezTo>
                  <a:cubicBezTo>
                    <a:pt x="113561" y="227664"/>
                    <a:pt x="130765" y="232881"/>
                    <a:pt x="149023" y="237203"/>
                  </a:cubicBezTo>
                  <a:cubicBezTo>
                    <a:pt x="165327" y="241076"/>
                    <a:pt x="182454" y="244266"/>
                    <a:pt x="200301" y="246665"/>
                  </a:cubicBezTo>
                  <a:cubicBezTo>
                    <a:pt x="216861" y="248873"/>
                    <a:pt x="233988" y="250419"/>
                    <a:pt x="251578" y="251221"/>
                  </a:cubicBezTo>
                  <a:cubicBezTo>
                    <a:pt x="260244" y="251603"/>
                    <a:pt x="268987" y="251805"/>
                    <a:pt x="277808" y="251841"/>
                  </a:cubicBezTo>
                  <a:cubicBezTo>
                    <a:pt x="286243" y="251805"/>
                    <a:pt x="294600" y="251619"/>
                    <a:pt x="302855" y="251262"/>
                  </a:cubicBezTo>
                  <a:cubicBezTo>
                    <a:pt x="320419" y="250512"/>
                    <a:pt x="337571" y="249018"/>
                    <a:pt x="354132" y="246805"/>
                  </a:cubicBezTo>
                  <a:cubicBezTo>
                    <a:pt x="371953" y="244478"/>
                    <a:pt x="389106" y="241324"/>
                    <a:pt x="405384" y="237513"/>
                  </a:cubicBezTo>
                  <a:cubicBezTo>
                    <a:pt x="423668" y="233206"/>
                    <a:pt x="440846" y="228062"/>
                    <a:pt x="456661" y="222167"/>
                  </a:cubicBezTo>
                  <a:cubicBezTo>
                    <a:pt x="475948" y="215016"/>
                    <a:pt x="493178" y="206769"/>
                    <a:pt x="507938" y="197680"/>
                  </a:cubicBezTo>
                  <a:cubicBezTo>
                    <a:pt x="529720" y="184288"/>
                    <a:pt x="546075" y="169092"/>
                    <a:pt x="555461" y="152835"/>
                  </a:cubicBezTo>
                  <a:lnTo>
                    <a:pt x="555461" y="165736"/>
                  </a:lnTo>
                  <a:cubicBezTo>
                    <a:pt x="555436" y="165762"/>
                    <a:pt x="555436" y="165782"/>
                    <a:pt x="555410" y="165803"/>
                  </a:cubicBezTo>
                  <a:cubicBezTo>
                    <a:pt x="555410" y="162913"/>
                    <a:pt x="555410" y="160214"/>
                    <a:pt x="555410" y="157887"/>
                  </a:cubicBezTo>
                  <a:cubicBezTo>
                    <a:pt x="548209" y="177959"/>
                    <a:pt x="530440" y="196439"/>
                    <a:pt x="504827" y="212178"/>
                  </a:cubicBezTo>
                  <a:cubicBezTo>
                    <a:pt x="490349" y="221092"/>
                    <a:pt x="473325" y="229117"/>
                    <a:pt x="454244" y="236055"/>
                  </a:cubicBezTo>
                  <a:cubicBezTo>
                    <a:pt x="438660" y="241691"/>
                    <a:pt x="421739" y="246619"/>
                    <a:pt x="403661" y="250714"/>
                  </a:cubicBezTo>
                  <a:cubicBezTo>
                    <a:pt x="387614" y="254338"/>
                    <a:pt x="370719" y="257327"/>
                    <a:pt x="353078" y="259540"/>
                  </a:cubicBezTo>
                  <a:cubicBezTo>
                    <a:pt x="336774" y="261582"/>
                    <a:pt x="319879" y="262984"/>
                    <a:pt x="302521" y="263697"/>
                  </a:cubicBezTo>
                  <a:cubicBezTo>
                    <a:pt x="294369" y="264023"/>
                    <a:pt x="286140" y="264214"/>
                    <a:pt x="277808" y="264214"/>
                  </a:cubicBezTo>
                  <a:cubicBezTo>
                    <a:pt x="269090" y="264188"/>
                    <a:pt x="260450" y="264007"/>
                    <a:pt x="251938" y="263656"/>
                  </a:cubicBezTo>
                  <a:cubicBezTo>
                    <a:pt x="234580" y="262911"/>
                    <a:pt x="217659" y="261474"/>
                    <a:pt x="201355" y="259380"/>
                  </a:cubicBezTo>
                  <a:cubicBezTo>
                    <a:pt x="183714" y="257136"/>
                    <a:pt x="166819" y="254111"/>
                    <a:pt x="150772" y="250440"/>
                  </a:cubicBezTo>
                  <a:cubicBezTo>
                    <a:pt x="132694" y="246314"/>
                    <a:pt x="115773" y="241314"/>
                    <a:pt x="100189" y="235595"/>
                  </a:cubicBezTo>
                  <a:cubicBezTo>
                    <a:pt x="81082" y="228574"/>
                    <a:pt x="64058" y="220440"/>
                    <a:pt x="49632" y="211438"/>
                  </a:cubicBezTo>
                  <a:cubicBezTo>
                    <a:pt x="24636" y="195849"/>
                    <a:pt x="7304" y="177649"/>
                    <a:pt x="232" y="157887"/>
                  </a:cubicBezTo>
                  <a:cubicBezTo>
                    <a:pt x="232" y="160214"/>
                    <a:pt x="232" y="162918"/>
                    <a:pt x="232" y="165813"/>
                  </a:cubicBezTo>
                  <a:cubicBezTo>
                    <a:pt x="155" y="165679"/>
                    <a:pt x="77" y="165545"/>
                    <a:pt x="0" y="165405"/>
                  </a:cubicBezTo>
                  <a:close/>
                  <a:moveTo>
                    <a:pt x="0" y="76265"/>
                  </a:moveTo>
                  <a:cubicBezTo>
                    <a:pt x="9155" y="92330"/>
                    <a:pt x="25176" y="107392"/>
                    <a:pt x="46494" y="120685"/>
                  </a:cubicBezTo>
                  <a:cubicBezTo>
                    <a:pt x="61204" y="129884"/>
                    <a:pt x="78459" y="138209"/>
                    <a:pt x="97746" y="145458"/>
                  </a:cubicBezTo>
                  <a:cubicBezTo>
                    <a:pt x="113561" y="151399"/>
                    <a:pt x="130765" y="156616"/>
                    <a:pt x="149023" y="160938"/>
                  </a:cubicBezTo>
                  <a:cubicBezTo>
                    <a:pt x="165327" y="164811"/>
                    <a:pt x="182454" y="168001"/>
                    <a:pt x="200301" y="170400"/>
                  </a:cubicBezTo>
                  <a:cubicBezTo>
                    <a:pt x="216861" y="172608"/>
                    <a:pt x="233988" y="174159"/>
                    <a:pt x="251578" y="174956"/>
                  </a:cubicBezTo>
                  <a:cubicBezTo>
                    <a:pt x="260244" y="175338"/>
                    <a:pt x="268987" y="175540"/>
                    <a:pt x="277808" y="175576"/>
                  </a:cubicBezTo>
                  <a:cubicBezTo>
                    <a:pt x="286243" y="175540"/>
                    <a:pt x="294600" y="175359"/>
                    <a:pt x="302855" y="174997"/>
                  </a:cubicBezTo>
                  <a:cubicBezTo>
                    <a:pt x="320419" y="174247"/>
                    <a:pt x="337571" y="172753"/>
                    <a:pt x="354132" y="170540"/>
                  </a:cubicBezTo>
                  <a:cubicBezTo>
                    <a:pt x="371953" y="168213"/>
                    <a:pt x="389106" y="165059"/>
                    <a:pt x="405384" y="161248"/>
                  </a:cubicBezTo>
                  <a:cubicBezTo>
                    <a:pt x="423668" y="156941"/>
                    <a:pt x="440846" y="151797"/>
                    <a:pt x="456661" y="145902"/>
                  </a:cubicBezTo>
                  <a:cubicBezTo>
                    <a:pt x="475948" y="138751"/>
                    <a:pt x="493178" y="130504"/>
                    <a:pt x="507938" y="121415"/>
                  </a:cubicBezTo>
                  <a:cubicBezTo>
                    <a:pt x="529720" y="108023"/>
                    <a:pt x="546075" y="92827"/>
                    <a:pt x="555461" y="76570"/>
                  </a:cubicBezTo>
                  <a:lnTo>
                    <a:pt x="555461" y="89471"/>
                  </a:lnTo>
                  <a:cubicBezTo>
                    <a:pt x="555436" y="89497"/>
                    <a:pt x="555436" y="89517"/>
                    <a:pt x="555410" y="89538"/>
                  </a:cubicBezTo>
                  <a:cubicBezTo>
                    <a:pt x="555410" y="86648"/>
                    <a:pt x="555410" y="83949"/>
                    <a:pt x="555410" y="81622"/>
                  </a:cubicBezTo>
                  <a:cubicBezTo>
                    <a:pt x="548209" y="101694"/>
                    <a:pt x="530440" y="120174"/>
                    <a:pt x="504827" y="135913"/>
                  </a:cubicBezTo>
                  <a:cubicBezTo>
                    <a:pt x="490349" y="144827"/>
                    <a:pt x="473325" y="152852"/>
                    <a:pt x="454244" y="159790"/>
                  </a:cubicBezTo>
                  <a:cubicBezTo>
                    <a:pt x="438660" y="165431"/>
                    <a:pt x="421739" y="170354"/>
                    <a:pt x="403661" y="174449"/>
                  </a:cubicBezTo>
                  <a:cubicBezTo>
                    <a:pt x="387614" y="178073"/>
                    <a:pt x="370719" y="181062"/>
                    <a:pt x="353078" y="183275"/>
                  </a:cubicBezTo>
                  <a:cubicBezTo>
                    <a:pt x="336774" y="185317"/>
                    <a:pt x="319879" y="186719"/>
                    <a:pt x="302521" y="187432"/>
                  </a:cubicBezTo>
                  <a:cubicBezTo>
                    <a:pt x="294369" y="187758"/>
                    <a:pt x="286140" y="187949"/>
                    <a:pt x="277808" y="187949"/>
                  </a:cubicBezTo>
                  <a:cubicBezTo>
                    <a:pt x="269090" y="187923"/>
                    <a:pt x="260450" y="187742"/>
                    <a:pt x="251938" y="187391"/>
                  </a:cubicBezTo>
                  <a:cubicBezTo>
                    <a:pt x="234580" y="186646"/>
                    <a:pt x="217659" y="185209"/>
                    <a:pt x="201355" y="183115"/>
                  </a:cubicBezTo>
                  <a:cubicBezTo>
                    <a:pt x="183714" y="180871"/>
                    <a:pt x="166819" y="177846"/>
                    <a:pt x="150772" y="174175"/>
                  </a:cubicBezTo>
                  <a:cubicBezTo>
                    <a:pt x="132694" y="170049"/>
                    <a:pt x="115773" y="165049"/>
                    <a:pt x="100189" y="159330"/>
                  </a:cubicBezTo>
                  <a:cubicBezTo>
                    <a:pt x="81082" y="152309"/>
                    <a:pt x="64058" y="144175"/>
                    <a:pt x="49632" y="135173"/>
                  </a:cubicBezTo>
                  <a:cubicBezTo>
                    <a:pt x="24636" y="119584"/>
                    <a:pt x="7304" y="101384"/>
                    <a:pt x="232" y="81622"/>
                  </a:cubicBezTo>
                  <a:cubicBezTo>
                    <a:pt x="232" y="83949"/>
                    <a:pt x="232" y="86653"/>
                    <a:pt x="232" y="89548"/>
                  </a:cubicBezTo>
                  <a:cubicBezTo>
                    <a:pt x="155" y="89414"/>
                    <a:pt x="77" y="89280"/>
                    <a:pt x="0" y="89140"/>
                  </a:cubicBezTo>
                  <a:close/>
                  <a:moveTo>
                    <a:pt x="0" y="0"/>
                  </a:moveTo>
                  <a:cubicBezTo>
                    <a:pt x="9155" y="16065"/>
                    <a:pt x="25176" y="31127"/>
                    <a:pt x="46494" y="44420"/>
                  </a:cubicBezTo>
                  <a:cubicBezTo>
                    <a:pt x="61204" y="53619"/>
                    <a:pt x="78459" y="61944"/>
                    <a:pt x="97746" y="69193"/>
                  </a:cubicBezTo>
                  <a:cubicBezTo>
                    <a:pt x="113561" y="75134"/>
                    <a:pt x="130765" y="80351"/>
                    <a:pt x="149023" y="84673"/>
                  </a:cubicBezTo>
                  <a:cubicBezTo>
                    <a:pt x="165327" y="88546"/>
                    <a:pt x="182454" y="91736"/>
                    <a:pt x="200301" y="94135"/>
                  </a:cubicBezTo>
                  <a:cubicBezTo>
                    <a:pt x="216861" y="96343"/>
                    <a:pt x="233988" y="97889"/>
                    <a:pt x="251578" y="98691"/>
                  </a:cubicBezTo>
                  <a:cubicBezTo>
                    <a:pt x="260244" y="99073"/>
                    <a:pt x="268987" y="99275"/>
                    <a:pt x="277808" y="99311"/>
                  </a:cubicBezTo>
                  <a:cubicBezTo>
                    <a:pt x="286243" y="99275"/>
                    <a:pt x="294600" y="99089"/>
                    <a:pt x="302855" y="98732"/>
                  </a:cubicBezTo>
                  <a:cubicBezTo>
                    <a:pt x="320419" y="97982"/>
                    <a:pt x="337571" y="96488"/>
                    <a:pt x="354132" y="94275"/>
                  </a:cubicBezTo>
                  <a:cubicBezTo>
                    <a:pt x="371953" y="91948"/>
                    <a:pt x="389106" y="88794"/>
                    <a:pt x="405384" y="84983"/>
                  </a:cubicBezTo>
                  <a:cubicBezTo>
                    <a:pt x="423668" y="80676"/>
                    <a:pt x="440846" y="75532"/>
                    <a:pt x="456661" y="69637"/>
                  </a:cubicBezTo>
                  <a:cubicBezTo>
                    <a:pt x="475948" y="62486"/>
                    <a:pt x="493178" y="54239"/>
                    <a:pt x="507938" y="45150"/>
                  </a:cubicBezTo>
                  <a:cubicBezTo>
                    <a:pt x="529720" y="31758"/>
                    <a:pt x="546075" y="16562"/>
                    <a:pt x="555461" y="305"/>
                  </a:cubicBezTo>
                  <a:lnTo>
                    <a:pt x="555461" y="13206"/>
                  </a:lnTo>
                  <a:cubicBezTo>
                    <a:pt x="555436" y="13232"/>
                    <a:pt x="555436" y="13252"/>
                    <a:pt x="555410" y="13273"/>
                  </a:cubicBezTo>
                  <a:cubicBezTo>
                    <a:pt x="555410" y="10383"/>
                    <a:pt x="555410" y="7684"/>
                    <a:pt x="555410" y="5357"/>
                  </a:cubicBezTo>
                  <a:cubicBezTo>
                    <a:pt x="548209" y="25429"/>
                    <a:pt x="530440" y="43909"/>
                    <a:pt x="504827" y="59648"/>
                  </a:cubicBezTo>
                  <a:cubicBezTo>
                    <a:pt x="490349" y="68562"/>
                    <a:pt x="473325" y="76587"/>
                    <a:pt x="454244" y="83525"/>
                  </a:cubicBezTo>
                  <a:cubicBezTo>
                    <a:pt x="438660" y="89161"/>
                    <a:pt x="421739" y="94089"/>
                    <a:pt x="403661" y="98184"/>
                  </a:cubicBezTo>
                  <a:cubicBezTo>
                    <a:pt x="387614" y="101808"/>
                    <a:pt x="370719" y="104797"/>
                    <a:pt x="353078" y="107010"/>
                  </a:cubicBezTo>
                  <a:cubicBezTo>
                    <a:pt x="336774" y="109052"/>
                    <a:pt x="319879" y="110454"/>
                    <a:pt x="302521" y="111167"/>
                  </a:cubicBezTo>
                  <a:cubicBezTo>
                    <a:pt x="294369" y="111493"/>
                    <a:pt x="286140" y="111684"/>
                    <a:pt x="277808" y="111684"/>
                  </a:cubicBezTo>
                  <a:cubicBezTo>
                    <a:pt x="269090" y="111658"/>
                    <a:pt x="260450" y="111477"/>
                    <a:pt x="251938" y="111126"/>
                  </a:cubicBezTo>
                  <a:cubicBezTo>
                    <a:pt x="234580" y="110381"/>
                    <a:pt x="217659" y="108944"/>
                    <a:pt x="201355" y="106850"/>
                  </a:cubicBezTo>
                  <a:cubicBezTo>
                    <a:pt x="183714" y="104606"/>
                    <a:pt x="166819" y="101581"/>
                    <a:pt x="150772" y="97910"/>
                  </a:cubicBezTo>
                  <a:cubicBezTo>
                    <a:pt x="132694" y="93784"/>
                    <a:pt x="115773" y="88784"/>
                    <a:pt x="100189" y="83065"/>
                  </a:cubicBezTo>
                  <a:cubicBezTo>
                    <a:pt x="81082" y="76044"/>
                    <a:pt x="64058" y="67910"/>
                    <a:pt x="49632" y="58908"/>
                  </a:cubicBezTo>
                  <a:cubicBezTo>
                    <a:pt x="24636" y="43319"/>
                    <a:pt x="7304" y="25119"/>
                    <a:pt x="232" y="5357"/>
                  </a:cubicBezTo>
                  <a:cubicBezTo>
                    <a:pt x="232" y="7684"/>
                    <a:pt x="232" y="10388"/>
                    <a:pt x="232" y="13283"/>
                  </a:cubicBezTo>
                  <a:cubicBezTo>
                    <a:pt x="155" y="13149"/>
                    <a:pt x="77" y="13015"/>
                    <a:pt x="0" y="12875"/>
                  </a:cubicBezTo>
                  <a:close/>
                </a:path>
              </a:pathLst>
            </a:custGeom>
            <a:solidFill>
              <a:srgbClr val="7A7A7A">
                <a:lumMod val="75000"/>
              </a:srgbClr>
            </a:solidFill>
            <a:ln w="12700">
              <a:miter lim="400000"/>
            </a:ln>
          </p:spPr>
          <p:txBody>
            <a:bodyPr anchor="ctr" bIns="0" lIns="0" rIns="0" tIns="0" wrap="square">
              <a:noAutofit/>
            </a:bodyPr>
            <a:lstStyle/>
            <a:p>
              <a:pPr defTabSz="914400" eaLnBrk="1" fontAlgn="auto" hangingPunct="1" indent="0" latinLnBrk="0" lvl="0" marL="0" marR="0">
                <a:lnSpc>
                  <a:spcPct val="100000"/>
                </a:lnSpc>
                <a:spcBef>
                  <a:spcPct val="0"/>
                </a:spcBef>
                <a:spcAft>
                  <a:spcPct val="0"/>
                </a:spcAft>
                <a:buClrTx/>
                <a:buSzTx/>
                <a:buFontTx/>
                <a:buNone/>
                <a:defRPr sz="3000">
                  <a:solidFill>
                    <a:srgbClr val="FFFFFF"/>
                  </a:solidFill>
                  <a:effectLst>
                    <a:outerShdw blurRad="38100" dir="5400000" dist="12700" rotWithShape="0">
                      <a:srgbClr val="000000">
                        <a:alpha val="50000"/>
                      </a:srgbClr>
                    </a:outerShdw>
                  </a:effectLst>
                </a:defRPr>
              </a:pPr>
              <a:endParaRPr b="0" baseline="0" cap="none" i="0" kern="0" kumimoji="0" noProof="0" normalizeH="0" spc="0" strike="noStrike" sz="3000" u="none">
                <a:ln>
                  <a:noFill/>
                </a:ln>
                <a:solidFill>
                  <a:srgbClr val="FFFFFF"/>
                </a:solidFill>
                <a:effectLst>
                  <a:outerShdw blurRad="38100" dir="5400000" dist="12700" rotWithShape="0">
                    <a:srgbClr val="000000">
                      <a:alpha val="50000"/>
                    </a:srgbClr>
                  </a:outerShdw>
                </a:effectLst>
                <a:uLnTx/>
                <a:uFillTx/>
                <a:latin typeface="Helvetica"/>
                <a:ea typeface="微软雅黑"/>
              </a:endParaRPr>
            </a:p>
          </p:txBody>
        </p:sp>
        <p:sp>
          <p:nvSpPr>
            <p:cNvPr id="54" name="Shape 37">
              <a:extLst>
                <a:ext uri="{FF2B5EF4-FFF2-40B4-BE49-F238E27FC236}">
                  <a16:creationId xmlns:a16="http://schemas.microsoft.com/office/drawing/2014/main" id="{B673CEAC-95CE-4CC9-943D-68F3D7F97C80}"/>
                </a:ext>
              </a:extLst>
            </p:cNvPr>
            <p:cNvSpPr/>
            <p:nvPr/>
          </p:nvSpPr>
          <p:spPr>
            <a:xfrm>
              <a:off x="7783900" y="5223971"/>
              <a:ext cx="555185" cy="253238"/>
            </a:xfrm>
            <a:custGeom>
              <a:cxnLst>
                <a:cxn ang="0">
                  <a:pos x="wd2" y="hd2"/>
                </a:cxn>
                <a:cxn ang="5400000">
                  <a:pos x="wd2" y="hd2"/>
                </a:cxn>
                <a:cxn ang="10800000">
                  <a:pos x="wd2" y="hd2"/>
                </a:cxn>
                <a:cxn ang="16200000">
                  <a:pos x="wd2" y="hd2"/>
                </a:cxn>
              </a:cxnLst>
              <a:rect b="b" l="0" r="r" t="0"/>
              <a:pathLst>
                <a:path extrusionOk="0" h="21600" w="21600">
                  <a:moveTo>
                    <a:pt x="10800" y="0"/>
                  </a:moveTo>
                  <a:cubicBezTo>
                    <a:pt x="4831" y="17"/>
                    <a:pt x="0" y="4845"/>
                    <a:pt x="0" y="10799"/>
                  </a:cubicBezTo>
                  <a:cubicBezTo>
                    <a:pt x="0" y="16753"/>
                    <a:pt x="4831" y="21581"/>
                    <a:pt x="10800" y="21600"/>
                  </a:cubicBezTo>
                  <a:cubicBezTo>
                    <a:pt x="16767" y="21581"/>
                    <a:pt x="21600" y="16753"/>
                    <a:pt x="21600" y="10799"/>
                  </a:cubicBezTo>
                  <a:cubicBezTo>
                    <a:pt x="21600" y="4845"/>
                    <a:pt x="16767" y="17"/>
                    <a:pt x="10800" y="0"/>
                  </a:cubicBezTo>
                  <a:close/>
                </a:path>
              </a:pathLst>
            </a:custGeom>
            <a:solidFill>
              <a:srgbClr val="7A7A7A">
                <a:lumMod val="60000"/>
                <a:lumOff val="40000"/>
              </a:srgbClr>
            </a:solidFill>
            <a:ln w="12700">
              <a:miter lim="400000"/>
            </a:ln>
          </p:spPr>
          <p:txBody>
            <a:bodyPr anchor="ctr" bIns="0" lIns="0" rIns="0" tIns="0"/>
            <a:lstStyle/>
            <a:p>
              <a:pPr defTabSz="914400" eaLnBrk="1" fontAlgn="auto" hangingPunct="1" indent="0" latinLnBrk="0" lvl="0" marL="0" marR="0">
                <a:lnSpc>
                  <a:spcPct val="100000"/>
                </a:lnSpc>
                <a:spcBef>
                  <a:spcPct val="0"/>
                </a:spcBef>
                <a:spcAft>
                  <a:spcPct val="0"/>
                </a:spcAft>
                <a:buClrTx/>
                <a:buSzTx/>
                <a:buFontTx/>
                <a:buNone/>
                <a:defRPr sz="3000">
                  <a:solidFill>
                    <a:srgbClr val="FFFFFF"/>
                  </a:solidFill>
                  <a:effectLst>
                    <a:outerShdw blurRad="38100" dir="5400000" dist="12700" rotWithShape="0">
                      <a:srgbClr val="000000">
                        <a:alpha val="50000"/>
                      </a:srgbClr>
                    </a:outerShdw>
                  </a:effectLst>
                </a:defRPr>
              </a:pPr>
              <a:endParaRPr b="0" baseline="0" cap="none" i="0" kern="0" kumimoji="0" noProof="0" normalizeH="0" spc="0" strike="noStrike" sz="3000" u="none">
                <a:ln>
                  <a:noFill/>
                </a:ln>
                <a:solidFill>
                  <a:srgbClr val="FFFFFF"/>
                </a:solidFill>
                <a:effectLst>
                  <a:outerShdw blurRad="38100" dir="5400000" dist="12700" rotWithShape="0">
                    <a:srgbClr val="000000">
                      <a:alpha val="50000"/>
                    </a:srgbClr>
                  </a:outerShdw>
                </a:effectLst>
                <a:uLnTx/>
                <a:uFillTx/>
                <a:latin typeface="Helvetica"/>
                <a:ea typeface="微软雅黑"/>
              </a:endParaRPr>
            </a:p>
          </p:txBody>
        </p:sp>
        <p:sp>
          <p:nvSpPr>
            <p:cNvPr id="55" name="Shape 38">
              <a:extLst>
                <a:ext uri="{FF2B5EF4-FFF2-40B4-BE49-F238E27FC236}">
                  <a16:creationId xmlns:a16="http://schemas.microsoft.com/office/drawing/2014/main" id="{BFF9B155-F794-4F35-B04C-7BB8DA569F4B}"/>
                </a:ext>
              </a:extLst>
            </p:cNvPr>
            <p:cNvSpPr/>
            <p:nvPr/>
          </p:nvSpPr>
          <p:spPr>
            <a:xfrm>
              <a:off x="7830643" y="5243653"/>
              <a:ext cx="462557" cy="188399"/>
            </a:xfrm>
            <a:custGeom>
              <a:cxnLst>
                <a:cxn ang="0">
                  <a:pos x="wd2" y="hd2"/>
                </a:cxn>
                <a:cxn ang="5400000">
                  <a:pos x="wd2" y="hd2"/>
                </a:cxn>
                <a:cxn ang="10800000">
                  <a:pos x="wd2" y="hd2"/>
                </a:cxn>
                <a:cxn ang="16200000">
                  <a:pos x="wd2" y="hd2"/>
                </a:cxn>
              </a:cxnLst>
              <a:rect b="b" l="0" r="r" t="0"/>
              <a:pathLst>
                <a:path extrusionOk="0" h="21600" w="21600">
                  <a:moveTo>
                    <a:pt x="10800" y="0"/>
                  </a:moveTo>
                  <a:cubicBezTo>
                    <a:pt x="4832" y="17"/>
                    <a:pt x="0" y="4846"/>
                    <a:pt x="0" y="10800"/>
                  </a:cubicBezTo>
                  <a:cubicBezTo>
                    <a:pt x="0" y="16753"/>
                    <a:pt x="4832" y="21582"/>
                    <a:pt x="10800" y="21600"/>
                  </a:cubicBezTo>
                  <a:cubicBezTo>
                    <a:pt x="16768" y="21582"/>
                    <a:pt x="21600" y="16753"/>
                    <a:pt x="21600" y="10800"/>
                  </a:cubicBezTo>
                  <a:cubicBezTo>
                    <a:pt x="21600" y="4846"/>
                    <a:pt x="16768" y="17"/>
                    <a:pt x="10800" y="0"/>
                  </a:cubicBezTo>
                  <a:close/>
                </a:path>
              </a:pathLst>
            </a:custGeom>
            <a:solidFill>
              <a:srgbClr val="7A7A7A">
                <a:lumMod val="40000"/>
                <a:lumOff val="60000"/>
                <a:alpha val="20000"/>
              </a:srgbClr>
            </a:solidFill>
            <a:ln w="12700">
              <a:miter lim="400000"/>
            </a:ln>
          </p:spPr>
          <p:txBody>
            <a:bodyPr anchor="ctr" bIns="0" lIns="0" rIns="0" tIns="0"/>
            <a:lstStyle/>
            <a:p>
              <a:pPr defTabSz="914400" eaLnBrk="1" fontAlgn="auto" hangingPunct="1" indent="0" latinLnBrk="0" lvl="0" marL="0" marR="0">
                <a:lnSpc>
                  <a:spcPct val="100000"/>
                </a:lnSpc>
                <a:spcBef>
                  <a:spcPct val="0"/>
                </a:spcBef>
                <a:spcAft>
                  <a:spcPct val="0"/>
                </a:spcAft>
                <a:buClrTx/>
                <a:buSzTx/>
                <a:buFontTx/>
                <a:buNone/>
                <a:defRPr sz="3000">
                  <a:solidFill>
                    <a:srgbClr val="FFFFFF"/>
                  </a:solidFill>
                  <a:effectLst>
                    <a:outerShdw blurRad="38100" dir="5400000" dist="12700" rotWithShape="0">
                      <a:srgbClr val="000000">
                        <a:alpha val="50000"/>
                      </a:srgbClr>
                    </a:outerShdw>
                  </a:effectLst>
                </a:defRPr>
              </a:pPr>
              <a:endParaRPr b="0" baseline="0" cap="none" i="0" kern="0" kumimoji="0" noProof="0" normalizeH="0" spc="0" strike="noStrike" sz="3000" u="none">
                <a:ln>
                  <a:noFill/>
                </a:ln>
                <a:solidFill>
                  <a:srgbClr val="FFFFFF"/>
                </a:solidFill>
                <a:effectLst>
                  <a:outerShdw blurRad="38100" dir="5400000" dist="12700" rotWithShape="0">
                    <a:srgbClr val="000000">
                      <a:alpha val="50000"/>
                    </a:srgbClr>
                  </a:outerShdw>
                </a:effectLst>
                <a:uLnTx/>
                <a:uFillTx/>
                <a:latin typeface="Helvetica"/>
                <a:ea typeface="微软雅黑"/>
              </a:endParaRPr>
            </a:p>
          </p:txBody>
        </p:sp>
        <p:sp>
          <p:nvSpPr>
            <p:cNvPr id="56" name="Shape 39">
              <a:extLst>
                <a:ext uri="{FF2B5EF4-FFF2-40B4-BE49-F238E27FC236}">
                  <a16:creationId xmlns:a16="http://schemas.microsoft.com/office/drawing/2014/main" id="{83296356-4914-4AFD-854D-7C8E7675E9B1}"/>
                </a:ext>
              </a:extLst>
            </p:cNvPr>
            <p:cNvSpPr/>
            <p:nvPr/>
          </p:nvSpPr>
          <p:spPr>
            <a:xfrm>
              <a:off x="7830643" y="5243653"/>
              <a:ext cx="463632" cy="197219"/>
            </a:xfrm>
            <a:custGeom>
              <a:cxnLst>
                <a:cxn ang="0">
                  <a:pos x="wd2" y="hd2"/>
                </a:cxn>
                <a:cxn ang="5400000">
                  <a:pos x="wd2" y="hd2"/>
                </a:cxn>
                <a:cxn ang="10800000">
                  <a:pos x="wd2" y="hd2"/>
                </a:cxn>
                <a:cxn ang="16200000">
                  <a:pos x="wd2" y="hd2"/>
                </a:cxn>
              </a:cxnLst>
              <a:rect b="b" l="0" r="r" t="0"/>
              <a:pathLst>
                <a:path extrusionOk="0" h="21600" w="21600">
                  <a:moveTo>
                    <a:pt x="10800" y="18599"/>
                  </a:moveTo>
                  <a:cubicBezTo>
                    <a:pt x="5188" y="18583"/>
                    <a:pt x="1277" y="14476"/>
                    <a:pt x="1277" y="10800"/>
                  </a:cubicBezTo>
                  <a:cubicBezTo>
                    <a:pt x="1277" y="7123"/>
                    <a:pt x="5188" y="3017"/>
                    <a:pt x="10799" y="3001"/>
                  </a:cubicBezTo>
                  <a:cubicBezTo>
                    <a:pt x="16412" y="3017"/>
                    <a:pt x="20324" y="7123"/>
                    <a:pt x="20324" y="10800"/>
                  </a:cubicBezTo>
                  <a:cubicBezTo>
                    <a:pt x="20324" y="14476"/>
                    <a:pt x="16412" y="18583"/>
                    <a:pt x="10800" y="18599"/>
                  </a:cubicBezTo>
                  <a:close/>
                  <a:moveTo>
                    <a:pt x="10799" y="0"/>
                  </a:moveTo>
                  <a:cubicBezTo>
                    <a:pt x="5564" y="14"/>
                    <a:pt x="0" y="3805"/>
                    <a:pt x="0" y="10800"/>
                  </a:cubicBezTo>
                  <a:cubicBezTo>
                    <a:pt x="0" y="17795"/>
                    <a:pt x="5564" y="21585"/>
                    <a:pt x="10799" y="21600"/>
                  </a:cubicBezTo>
                  <a:lnTo>
                    <a:pt x="10801" y="21600"/>
                  </a:lnTo>
                  <a:cubicBezTo>
                    <a:pt x="16036" y="21585"/>
                    <a:pt x="21600" y="17795"/>
                    <a:pt x="21600" y="10800"/>
                  </a:cubicBezTo>
                  <a:cubicBezTo>
                    <a:pt x="21600" y="3805"/>
                    <a:pt x="16036" y="14"/>
                    <a:pt x="10799" y="0"/>
                  </a:cubicBezTo>
                  <a:close/>
                </a:path>
              </a:pathLst>
            </a:custGeom>
            <a:solidFill>
              <a:srgbClr val="7A7A7A"/>
            </a:solidFill>
            <a:ln w="12700">
              <a:miter lim="400000"/>
            </a:ln>
          </p:spPr>
          <p:txBody>
            <a:bodyPr anchor="ctr" bIns="0" lIns="0" rIns="0" tIns="0"/>
            <a:lstStyle/>
            <a:p>
              <a:pPr defTabSz="914400" eaLnBrk="1" fontAlgn="auto" hangingPunct="1" indent="0" latinLnBrk="0" lvl="0" marL="0" marR="0">
                <a:lnSpc>
                  <a:spcPct val="100000"/>
                </a:lnSpc>
                <a:spcBef>
                  <a:spcPct val="0"/>
                </a:spcBef>
                <a:spcAft>
                  <a:spcPct val="0"/>
                </a:spcAft>
                <a:buClrTx/>
                <a:buSzTx/>
                <a:buFontTx/>
                <a:buNone/>
                <a:defRPr sz="3000">
                  <a:solidFill>
                    <a:srgbClr val="FFFFFF"/>
                  </a:solidFill>
                  <a:effectLst>
                    <a:outerShdw blurRad="38100" dir="5400000" dist="12700" rotWithShape="0">
                      <a:srgbClr val="000000">
                        <a:alpha val="50000"/>
                      </a:srgbClr>
                    </a:outerShdw>
                  </a:effectLst>
                </a:defRPr>
              </a:pPr>
              <a:endParaRPr b="0" baseline="0" cap="none" i="0" kern="0" kumimoji="0" noProof="0" normalizeH="0" spc="0" strike="noStrike" sz="3000" u="none">
                <a:ln>
                  <a:noFill/>
                </a:ln>
                <a:solidFill>
                  <a:srgbClr val="FFFFFF"/>
                </a:solidFill>
                <a:effectLst>
                  <a:outerShdw blurRad="38100" dir="5400000" dist="12700" rotWithShape="0">
                    <a:srgbClr val="000000">
                      <a:alpha val="50000"/>
                    </a:srgbClr>
                  </a:outerShdw>
                </a:effectLst>
                <a:uLnTx/>
                <a:uFillTx/>
                <a:latin typeface="Helvetica"/>
                <a:ea typeface="微软雅黑"/>
              </a:endParaRPr>
            </a:p>
          </p:txBody>
        </p:sp>
        <p:sp>
          <p:nvSpPr>
            <p:cNvPr id="57" name="Shape 40">
              <a:extLst>
                <a:ext uri="{FF2B5EF4-FFF2-40B4-BE49-F238E27FC236}">
                  <a16:creationId xmlns:a16="http://schemas.microsoft.com/office/drawing/2014/main" id="{78CA412B-B05E-47DE-9674-ECC355372CF6}"/>
                </a:ext>
              </a:extLst>
            </p:cNvPr>
            <p:cNvSpPr/>
            <p:nvPr/>
          </p:nvSpPr>
          <p:spPr>
            <a:xfrm>
              <a:off x="7983173" y="5295316"/>
              <a:ext cx="186857" cy="86641"/>
            </a:xfrm>
            <a:custGeom>
              <a:cxnLst>
                <a:cxn ang="0">
                  <a:pos x="wd2" y="hd2"/>
                </a:cxn>
                <a:cxn ang="5400000">
                  <a:pos x="wd2" y="hd2"/>
                </a:cxn>
                <a:cxn ang="10800000">
                  <a:pos x="wd2" y="hd2"/>
                </a:cxn>
                <a:cxn ang="16200000">
                  <a:pos x="wd2" y="hd2"/>
                </a:cxn>
              </a:cxnLst>
              <a:rect b="b" l="0" r="r" t="0"/>
              <a:pathLst>
                <a:path extrusionOk="0" h="21478" w="21546">
                  <a:moveTo>
                    <a:pt x="19731" y="3278"/>
                  </a:moveTo>
                  <a:lnTo>
                    <a:pt x="20854" y="2149"/>
                  </a:lnTo>
                  <a:lnTo>
                    <a:pt x="18978" y="507"/>
                  </a:lnTo>
                  <a:lnTo>
                    <a:pt x="17855" y="1609"/>
                  </a:lnTo>
                  <a:cubicBezTo>
                    <a:pt x="16365" y="545"/>
                    <a:pt x="14996" y="14"/>
                    <a:pt x="13727" y="1"/>
                  </a:cubicBezTo>
                  <a:cubicBezTo>
                    <a:pt x="12459" y="-15"/>
                    <a:pt x="11276" y="489"/>
                    <a:pt x="10163" y="1520"/>
                  </a:cubicBezTo>
                  <a:cubicBezTo>
                    <a:pt x="9383" y="2241"/>
                    <a:pt x="8831" y="3039"/>
                    <a:pt x="8506" y="3921"/>
                  </a:cubicBezTo>
                  <a:cubicBezTo>
                    <a:pt x="8179" y="4813"/>
                    <a:pt x="8048" y="5637"/>
                    <a:pt x="8119" y="6392"/>
                  </a:cubicBezTo>
                  <a:cubicBezTo>
                    <a:pt x="8191" y="7156"/>
                    <a:pt x="8447" y="8509"/>
                    <a:pt x="8896" y="10492"/>
                  </a:cubicBezTo>
                  <a:cubicBezTo>
                    <a:pt x="9176" y="11703"/>
                    <a:pt x="9183" y="12582"/>
                    <a:pt x="8915" y="13113"/>
                  </a:cubicBezTo>
                  <a:cubicBezTo>
                    <a:pt x="8644" y="13646"/>
                    <a:pt x="8038" y="14385"/>
                    <a:pt x="7091" y="15337"/>
                  </a:cubicBezTo>
                  <a:cubicBezTo>
                    <a:pt x="6710" y="15716"/>
                    <a:pt x="6355" y="15933"/>
                    <a:pt x="6024" y="15982"/>
                  </a:cubicBezTo>
                  <a:cubicBezTo>
                    <a:pt x="5693" y="16029"/>
                    <a:pt x="5388" y="15906"/>
                    <a:pt x="5113" y="15608"/>
                  </a:cubicBezTo>
                  <a:cubicBezTo>
                    <a:pt x="4792" y="15261"/>
                    <a:pt x="4730" y="14905"/>
                    <a:pt x="4928" y="14537"/>
                  </a:cubicBezTo>
                  <a:cubicBezTo>
                    <a:pt x="5124" y="14175"/>
                    <a:pt x="5793" y="13433"/>
                    <a:pt x="6923" y="12326"/>
                  </a:cubicBezTo>
                  <a:lnTo>
                    <a:pt x="7937" y="11332"/>
                  </a:lnTo>
                  <a:lnTo>
                    <a:pt x="4022" y="7313"/>
                  </a:lnTo>
                  <a:lnTo>
                    <a:pt x="3217" y="8059"/>
                  </a:lnTo>
                  <a:cubicBezTo>
                    <a:pt x="1345" y="9790"/>
                    <a:pt x="385" y="11446"/>
                    <a:pt x="370" y="13012"/>
                  </a:cubicBezTo>
                  <a:cubicBezTo>
                    <a:pt x="353" y="14616"/>
                    <a:pt x="814" y="16079"/>
                    <a:pt x="1760" y="17387"/>
                  </a:cubicBezTo>
                  <a:lnTo>
                    <a:pt x="0" y="19114"/>
                  </a:lnTo>
                  <a:lnTo>
                    <a:pt x="1873" y="21271"/>
                  </a:lnTo>
                  <a:lnTo>
                    <a:pt x="3579" y="19551"/>
                  </a:lnTo>
                  <a:cubicBezTo>
                    <a:pt x="5228" y="20942"/>
                    <a:pt x="6885" y="21585"/>
                    <a:pt x="8523" y="21464"/>
                  </a:cubicBezTo>
                  <a:cubicBezTo>
                    <a:pt x="10159" y="21341"/>
                    <a:pt x="11738" y="20458"/>
                    <a:pt x="13241" y="18845"/>
                  </a:cubicBezTo>
                  <a:cubicBezTo>
                    <a:pt x="14163" y="17855"/>
                    <a:pt x="14783" y="16896"/>
                    <a:pt x="15108" y="15967"/>
                  </a:cubicBezTo>
                  <a:cubicBezTo>
                    <a:pt x="15429" y="15050"/>
                    <a:pt x="15550" y="14224"/>
                    <a:pt x="15473" y="13487"/>
                  </a:cubicBezTo>
                  <a:cubicBezTo>
                    <a:pt x="15396" y="12754"/>
                    <a:pt x="15115" y="11551"/>
                    <a:pt x="14640" y="9896"/>
                  </a:cubicBezTo>
                  <a:cubicBezTo>
                    <a:pt x="14100" y="7996"/>
                    <a:pt x="13831" y="6829"/>
                    <a:pt x="13820" y="6356"/>
                  </a:cubicBezTo>
                  <a:cubicBezTo>
                    <a:pt x="13805" y="5881"/>
                    <a:pt x="14091" y="5357"/>
                    <a:pt x="14679" y="4781"/>
                  </a:cubicBezTo>
                  <a:cubicBezTo>
                    <a:pt x="15029" y="4439"/>
                    <a:pt x="15350" y="4239"/>
                    <a:pt x="15647" y="4181"/>
                  </a:cubicBezTo>
                  <a:cubicBezTo>
                    <a:pt x="15944" y="4125"/>
                    <a:pt x="16216" y="4210"/>
                    <a:pt x="16465" y="4439"/>
                  </a:cubicBezTo>
                  <a:cubicBezTo>
                    <a:pt x="16774" y="4723"/>
                    <a:pt x="16876" y="5010"/>
                    <a:pt x="16771" y="5297"/>
                  </a:cubicBezTo>
                  <a:cubicBezTo>
                    <a:pt x="16665" y="5586"/>
                    <a:pt x="16285" y="6058"/>
                    <a:pt x="15625" y="6719"/>
                  </a:cubicBezTo>
                  <a:lnTo>
                    <a:pt x="15000" y="7346"/>
                  </a:lnTo>
                  <a:lnTo>
                    <a:pt x="19243" y="11370"/>
                  </a:lnTo>
                  <a:cubicBezTo>
                    <a:pt x="19589" y="11058"/>
                    <a:pt x="19839" y="10821"/>
                    <a:pt x="19993" y="10655"/>
                  </a:cubicBezTo>
                  <a:cubicBezTo>
                    <a:pt x="21089" y="9488"/>
                    <a:pt x="21600" y="8283"/>
                    <a:pt x="21542" y="7039"/>
                  </a:cubicBezTo>
                  <a:cubicBezTo>
                    <a:pt x="21485" y="5821"/>
                    <a:pt x="20877" y="4566"/>
                    <a:pt x="19731" y="3278"/>
                  </a:cubicBezTo>
                  <a:close/>
                </a:path>
              </a:pathLst>
            </a:custGeom>
            <a:solidFill>
              <a:srgbClr val="7A7A7A"/>
            </a:solidFill>
            <a:ln w="12700">
              <a:miter lim="400000"/>
            </a:ln>
          </p:spPr>
          <p:txBody>
            <a:bodyPr anchor="ctr" bIns="0" lIns="0" rIns="0" tIns="0"/>
            <a:lstStyle/>
            <a:p>
              <a:pPr defTabSz="914400" eaLnBrk="1" fontAlgn="auto" hangingPunct="1" indent="0" latinLnBrk="0" lvl="0" marL="0" marR="0">
                <a:lnSpc>
                  <a:spcPct val="100000"/>
                </a:lnSpc>
                <a:spcBef>
                  <a:spcPct val="0"/>
                </a:spcBef>
                <a:spcAft>
                  <a:spcPct val="0"/>
                </a:spcAft>
                <a:buClrTx/>
                <a:buSzTx/>
                <a:buFontTx/>
                <a:buNone/>
                <a:defRPr sz="3000">
                  <a:solidFill>
                    <a:srgbClr val="FFFFFF"/>
                  </a:solidFill>
                  <a:effectLst>
                    <a:outerShdw blurRad="38100" dir="5400000" dist="12700" rotWithShape="0">
                      <a:srgbClr val="000000">
                        <a:alpha val="50000"/>
                      </a:srgbClr>
                    </a:outerShdw>
                  </a:effectLst>
                </a:defRPr>
              </a:pPr>
              <a:endParaRPr b="0" baseline="0" cap="none" i="0" kern="0" kumimoji="0" noProof="0" normalizeH="0" spc="0" strike="noStrike" sz="3000" u="none">
                <a:ln>
                  <a:noFill/>
                </a:ln>
                <a:solidFill>
                  <a:srgbClr val="FFFFFF"/>
                </a:solidFill>
                <a:effectLst>
                  <a:outerShdw blurRad="38100" dir="5400000" dist="12700" rotWithShape="0">
                    <a:srgbClr val="000000">
                      <a:alpha val="50000"/>
                    </a:srgbClr>
                  </a:outerShdw>
                </a:effectLst>
                <a:uLnTx/>
                <a:uFillTx/>
                <a:latin typeface="Helvetica"/>
                <a:ea typeface="微软雅黑"/>
              </a:endParaRPr>
            </a:p>
          </p:txBody>
        </p:sp>
        <p:sp>
          <p:nvSpPr>
            <p:cNvPr id="58" name="Shape 41">
              <a:extLst>
                <a:ext uri="{FF2B5EF4-FFF2-40B4-BE49-F238E27FC236}">
                  <a16:creationId xmlns:a16="http://schemas.microsoft.com/office/drawing/2014/main" id="{09AE74C6-4DC9-41AF-B1AC-B9E9DC18103B}"/>
                </a:ext>
              </a:extLst>
            </p:cNvPr>
            <p:cNvSpPr/>
            <p:nvPr/>
          </p:nvSpPr>
          <p:spPr>
            <a:xfrm>
              <a:off x="7444396" y="5556094"/>
              <a:ext cx="523576" cy="523575"/>
            </a:xfrm>
            <a:custGeom>
              <a:cxnLst>
                <a:cxn ang="0">
                  <a:pos x="wd2" y="hd2"/>
                </a:cxn>
                <a:cxn ang="5400000">
                  <a:pos x="wd2" y="hd2"/>
                </a:cxn>
                <a:cxn ang="10800000">
                  <a:pos x="wd2" y="hd2"/>
                </a:cxn>
                <a:cxn ang="16200000">
                  <a:pos x="wd2" y="hd2"/>
                </a:cxn>
              </a:cxnLst>
              <a:rect b="b" l="0" r="r" t="0"/>
              <a:pathLst>
                <a:path extrusionOk="0" h="19029" w="19029">
                  <a:moveTo>
                    <a:pt x="4012" y="17275"/>
                  </a:moveTo>
                  <a:cubicBezTo>
                    <a:pt x="-275" y="14236"/>
                    <a:pt x="-1286" y="8298"/>
                    <a:pt x="1753" y="4011"/>
                  </a:cubicBezTo>
                  <a:cubicBezTo>
                    <a:pt x="4793" y="-275"/>
                    <a:pt x="10731" y="-1286"/>
                    <a:pt x="15017" y="1753"/>
                  </a:cubicBezTo>
                  <a:cubicBezTo>
                    <a:pt x="19303" y="4792"/>
                    <a:pt x="20314" y="10731"/>
                    <a:pt x="17275" y="15017"/>
                  </a:cubicBezTo>
                  <a:cubicBezTo>
                    <a:pt x="14236" y="19303"/>
                    <a:pt x="8298" y="20314"/>
                    <a:pt x="4012" y="17275"/>
                  </a:cubicBezTo>
                  <a:close/>
                </a:path>
              </a:pathLst>
            </a:custGeom>
            <a:solidFill>
              <a:srgbClr val="010101">
                <a:alpha val="25000"/>
              </a:srgbClr>
            </a:solidFill>
            <a:ln w="12700">
              <a:miter lim="400000"/>
            </a:ln>
          </p:spPr>
          <p:txBody>
            <a:bodyPr anchor="ctr" bIns="0" lIns="0" rIns="0" tIns="0"/>
            <a:lstStyle/>
            <a:p>
              <a:pPr defTabSz="914400" eaLnBrk="1" fontAlgn="auto" hangingPunct="1" indent="0" latinLnBrk="0" lvl="0" marL="0" marR="0">
                <a:lnSpc>
                  <a:spcPct val="100000"/>
                </a:lnSpc>
                <a:spcBef>
                  <a:spcPct val="0"/>
                </a:spcBef>
                <a:spcAft>
                  <a:spcPct val="0"/>
                </a:spcAft>
                <a:buClrTx/>
                <a:buSzTx/>
                <a:buFontTx/>
                <a:buNone/>
                <a:defRPr sz="3000">
                  <a:solidFill>
                    <a:srgbClr val="FFFFFF"/>
                  </a:solidFill>
                  <a:effectLst>
                    <a:outerShdw blurRad="38100" dir="5400000" dist="12700" rotWithShape="0">
                      <a:srgbClr val="000000">
                        <a:alpha val="50000"/>
                      </a:srgbClr>
                    </a:outerShdw>
                  </a:effectLst>
                </a:defRPr>
              </a:pPr>
              <a:endParaRPr b="0" baseline="0" cap="none" i="0" kern="0" kumimoji="0" noProof="0" normalizeH="0" spc="0" strike="noStrike" sz="3000" u="none">
                <a:ln>
                  <a:noFill/>
                </a:ln>
                <a:solidFill>
                  <a:srgbClr val="FFFFFF"/>
                </a:solidFill>
                <a:effectLst>
                  <a:outerShdw blurRad="38100" dir="5400000" dist="12700" rotWithShape="0">
                    <a:srgbClr val="000000">
                      <a:alpha val="50000"/>
                    </a:srgbClr>
                  </a:outerShdw>
                </a:effectLst>
                <a:uLnTx/>
                <a:uFillTx/>
                <a:latin typeface="Helvetica"/>
                <a:ea typeface="微软雅黑"/>
              </a:endParaRPr>
            </a:p>
          </p:txBody>
        </p:sp>
        <p:sp>
          <p:nvSpPr>
            <p:cNvPr id="59" name="Shape 42">
              <a:extLst>
                <a:ext uri="{FF2B5EF4-FFF2-40B4-BE49-F238E27FC236}">
                  <a16:creationId xmlns:a16="http://schemas.microsoft.com/office/drawing/2014/main" id="{F3B27161-F43E-469F-8939-2F1D58716906}"/>
                </a:ext>
              </a:extLst>
            </p:cNvPr>
            <p:cNvSpPr/>
            <p:nvPr/>
          </p:nvSpPr>
          <p:spPr>
            <a:xfrm>
              <a:off x="7405034" y="5548713"/>
              <a:ext cx="523576" cy="523575"/>
            </a:xfrm>
            <a:custGeom>
              <a:cxnLst>
                <a:cxn ang="0">
                  <a:pos x="wd2" y="hd2"/>
                </a:cxn>
                <a:cxn ang="5400000">
                  <a:pos x="wd2" y="hd2"/>
                </a:cxn>
                <a:cxn ang="10800000">
                  <a:pos x="wd2" y="hd2"/>
                </a:cxn>
                <a:cxn ang="16200000">
                  <a:pos x="wd2" y="hd2"/>
                </a:cxn>
              </a:cxnLst>
              <a:rect b="b" l="0" r="r" t="0"/>
              <a:pathLst>
                <a:path extrusionOk="0" h="19029" w="19029">
                  <a:moveTo>
                    <a:pt x="4012" y="17275"/>
                  </a:moveTo>
                  <a:cubicBezTo>
                    <a:pt x="-275" y="14236"/>
                    <a:pt x="-1286" y="8298"/>
                    <a:pt x="1753" y="4011"/>
                  </a:cubicBezTo>
                  <a:cubicBezTo>
                    <a:pt x="4793" y="-275"/>
                    <a:pt x="10731" y="-1286"/>
                    <a:pt x="15017" y="1753"/>
                  </a:cubicBezTo>
                  <a:cubicBezTo>
                    <a:pt x="19303" y="4792"/>
                    <a:pt x="20314" y="10731"/>
                    <a:pt x="17275" y="15017"/>
                  </a:cubicBezTo>
                  <a:cubicBezTo>
                    <a:pt x="14236" y="19303"/>
                    <a:pt x="8298" y="20314"/>
                    <a:pt x="4012" y="17275"/>
                  </a:cubicBezTo>
                  <a:close/>
                </a:path>
              </a:pathLst>
            </a:custGeom>
            <a:solidFill>
              <a:srgbClr val="7A7A7A">
                <a:lumMod val="60000"/>
                <a:lumOff val="40000"/>
              </a:srgbClr>
            </a:solidFill>
            <a:ln w="12700">
              <a:miter lim="400000"/>
            </a:ln>
          </p:spPr>
          <p:txBody>
            <a:bodyPr anchor="ctr" bIns="0" lIns="0" rIns="0" tIns="0"/>
            <a:lstStyle/>
            <a:p>
              <a:pPr defTabSz="914400" eaLnBrk="1" fontAlgn="auto" hangingPunct="1" indent="0" latinLnBrk="0" lvl="0" marL="0" marR="0">
                <a:lnSpc>
                  <a:spcPct val="100000"/>
                </a:lnSpc>
                <a:spcBef>
                  <a:spcPct val="0"/>
                </a:spcBef>
                <a:spcAft>
                  <a:spcPct val="0"/>
                </a:spcAft>
                <a:buClrTx/>
                <a:buSzTx/>
                <a:buFontTx/>
                <a:buNone/>
                <a:defRPr sz="3000">
                  <a:solidFill>
                    <a:srgbClr val="FFFFFF"/>
                  </a:solidFill>
                  <a:effectLst>
                    <a:outerShdw blurRad="38100" dir="5400000" dist="12700" rotWithShape="0">
                      <a:srgbClr val="000000">
                        <a:alpha val="50000"/>
                      </a:srgbClr>
                    </a:outerShdw>
                  </a:effectLst>
                </a:defRPr>
              </a:pPr>
              <a:endParaRPr b="0" baseline="0" cap="none" i="0" kern="0" kumimoji="0" noProof="0" normalizeH="0" spc="0" strike="noStrike" sz="3000" u="none">
                <a:ln>
                  <a:noFill/>
                </a:ln>
                <a:solidFill>
                  <a:srgbClr val="FFFFFF"/>
                </a:solidFill>
                <a:effectLst>
                  <a:outerShdw blurRad="38100" dir="5400000" dist="12700" rotWithShape="0">
                    <a:srgbClr val="000000">
                      <a:alpha val="50000"/>
                    </a:srgbClr>
                  </a:outerShdw>
                </a:effectLst>
                <a:uLnTx/>
                <a:uFillTx/>
                <a:latin typeface="Helvetica"/>
                <a:ea typeface="微软雅黑"/>
              </a:endParaRPr>
            </a:p>
          </p:txBody>
        </p:sp>
        <p:sp>
          <p:nvSpPr>
            <p:cNvPr id="60" name="Shape 43">
              <a:extLst>
                <a:ext uri="{FF2B5EF4-FFF2-40B4-BE49-F238E27FC236}">
                  <a16:creationId xmlns:a16="http://schemas.microsoft.com/office/drawing/2014/main" id="{408123EA-26F9-4A6F-AEC2-83C22021AD67}"/>
                </a:ext>
              </a:extLst>
            </p:cNvPr>
            <p:cNvSpPr/>
            <p:nvPr/>
          </p:nvSpPr>
          <p:spPr>
            <a:xfrm>
              <a:off x="7488680" y="5632359"/>
              <a:ext cx="356472" cy="356477"/>
            </a:xfrm>
            <a:custGeom>
              <a:cxnLst>
                <a:cxn ang="0">
                  <a:pos x="wd2" y="hd2"/>
                </a:cxn>
                <a:cxn ang="5400000">
                  <a:pos x="wd2" y="hd2"/>
                </a:cxn>
                <a:cxn ang="10800000">
                  <a:pos x="wd2" y="hd2"/>
                </a:cxn>
                <a:cxn ang="16200000">
                  <a:pos x="wd2" y="hd2"/>
                </a:cxn>
              </a:cxnLst>
              <a:rect b="b" l="0" r="r" t="0"/>
              <a:pathLst>
                <a:path extrusionOk="0" h="19029" w="19029">
                  <a:moveTo>
                    <a:pt x="4012" y="17275"/>
                  </a:moveTo>
                  <a:cubicBezTo>
                    <a:pt x="-274" y="14236"/>
                    <a:pt x="-1285" y="8298"/>
                    <a:pt x="1754" y="4012"/>
                  </a:cubicBezTo>
                  <a:cubicBezTo>
                    <a:pt x="4793" y="-274"/>
                    <a:pt x="10732" y="-1285"/>
                    <a:pt x="15018" y="1754"/>
                  </a:cubicBezTo>
                  <a:cubicBezTo>
                    <a:pt x="19304" y="4793"/>
                    <a:pt x="20315" y="10731"/>
                    <a:pt x="17276" y="15018"/>
                  </a:cubicBezTo>
                  <a:cubicBezTo>
                    <a:pt x="14237" y="19304"/>
                    <a:pt x="8298" y="20315"/>
                    <a:pt x="4012" y="17275"/>
                  </a:cubicBezTo>
                  <a:close/>
                </a:path>
              </a:pathLst>
            </a:custGeom>
            <a:solidFill>
              <a:srgbClr val="7A7A7A">
                <a:lumMod val="40000"/>
                <a:lumOff val="60000"/>
                <a:alpha val="30000"/>
              </a:srgbClr>
            </a:solidFill>
            <a:ln w="12700">
              <a:miter lim="400000"/>
            </a:ln>
          </p:spPr>
          <p:txBody>
            <a:bodyPr anchor="ctr" bIns="0" lIns="0" rIns="0" tIns="0"/>
            <a:lstStyle/>
            <a:p>
              <a:pPr defTabSz="914400" eaLnBrk="1" fontAlgn="auto" hangingPunct="1" indent="0" latinLnBrk="0" lvl="0" marL="0" marR="0">
                <a:lnSpc>
                  <a:spcPct val="100000"/>
                </a:lnSpc>
                <a:spcBef>
                  <a:spcPct val="0"/>
                </a:spcBef>
                <a:spcAft>
                  <a:spcPct val="0"/>
                </a:spcAft>
                <a:buClrTx/>
                <a:buSzTx/>
                <a:buFontTx/>
                <a:buNone/>
                <a:defRPr sz="3000">
                  <a:solidFill>
                    <a:srgbClr val="FFFFFF"/>
                  </a:solidFill>
                  <a:effectLst>
                    <a:outerShdw blurRad="38100" dir="5400000" dist="12700" rotWithShape="0">
                      <a:srgbClr val="000000">
                        <a:alpha val="50000"/>
                      </a:srgbClr>
                    </a:outerShdw>
                  </a:effectLst>
                </a:defRPr>
              </a:pPr>
              <a:endParaRPr b="0" baseline="0" cap="none" i="0" kern="0" kumimoji="0" noProof="0" normalizeH="0" spc="0" strike="noStrike" sz="3000" u="none">
                <a:ln>
                  <a:noFill/>
                </a:ln>
                <a:solidFill>
                  <a:srgbClr val="FFFFFF"/>
                </a:solidFill>
                <a:effectLst>
                  <a:outerShdw blurRad="38100" dir="5400000" dist="12700" rotWithShape="0">
                    <a:srgbClr val="000000">
                      <a:alpha val="50000"/>
                    </a:srgbClr>
                  </a:outerShdw>
                </a:effectLst>
                <a:uLnTx/>
                <a:uFillTx/>
                <a:latin typeface="Helvetica"/>
                <a:ea typeface="微软雅黑"/>
              </a:endParaRPr>
            </a:p>
          </p:txBody>
        </p:sp>
        <p:sp>
          <p:nvSpPr>
            <p:cNvPr id="61" name="Shape 44">
              <a:extLst>
                <a:ext uri="{FF2B5EF4-FFF2-40B4-BE49-F238E27FC236}">
                  <a16:creationId xmlns:a16="http://schemas.microsoft.com/office/drawing/2014/main" id="{B8084D72-C52C-4292-868A-343B40AFC643}"/>
                </a:ext>
              </a:extLst>
            </p:cNvPr>
            <p:cNvSpPr/>
            <p:nvPr/>
          </p:nvSpPr>
          <p:spPr>
            <a:xfrm>
              <a:off x="7454237" y="5597917"/>
              <a:ext cx="423136" cy="423136"/>
            </a:xfrm>
            <a:custGeom>
              <a:cxnLst>
                <a:cxn ang="0">
                  <a:pos x="wd2" y="hd2"/>
                </a:cxn>
                <a:cxn ang="5400000">
                  <a:pos x="wd2" y="hd2"/>
                </a:cxn>
                <a:cxn ang="10800000">
                  <a:pos x="wd2" y="hd2"/>
                </a:cxn>
                <a:cxn ang="16200000">
                  <a:pos x="wd2" y="hd2"/>
                </a:cxn>
              </a:cxnLst>
              <a:rect b="b" l="0" r="r" t="0"/>
              <a:pathLst>
                <a:path extrusionOk="0" h="19030" w="19030">
                  <a:moveTo>
                    <a:pt x="16053" y="14151"/>
                  </a:moveTo>
                  <a:cubicBezTo>
                    <a:pt x="13497" y="17756"/>
                    <a:pt x="8484" y="18610"/>
                    <a:pt x="4879" y="16053"/>
                  </a:cubicBezTo>
                  <a:cubicBezTo>
                    <a:pt x="1274" y="13497"/>
                    <a:pt x="420" y="8484"/>
                    <a:pt x="2977" y="4879"/>
                  </a:cubicBezTo>
                  <a:cubicBezTo>
                    <a:pt x="5533" y="1274"/>
                    <a:pt x="10546" y="420"/>
                    <a:pt x="14151" y="2977"/>
                  </a:cubicBezTo>
                  <a:cubicBezTo>
                    <a:pt x="17756" y="5533"/>
                    <a:pt x="18609" y="10546"/>
                    <a:pt x="16053" y="14151"/>
                  </a:cubicBezTo>
                  <a:close/>
                  <a:moveTo>
                    <a:pt x="15020" y="1750"/>
                  </a:moveTo>
                  <a:cubicBezTo>
                    <a:pt x="10739" y="-1285"/>
                    <a:pt x="4786" y="-271"/>
                    <a:pt x="1750" y="4010"/>
                  </a:cubicBezTo>
                  <a:cubicBezTo>
                    <a:pt x="-1285" y="8291"/>
                    <a:pt x="-272" y="14244"/>
                    <a:pt x="4010" y="17280"/>
                  </a:cubicBezTo>
                  <a:cubicBezTo>
                    <a:pt x="8291" y="20315"/>
                    <a:pt x="14244" y="19302"/>
                    <a:pt x="17279" y="15020"/>
                  </a:cubicBezTo>
                  <a:cubicBezTo>
                    <a:pt x="20315" y="10739"/>
                    <a:pt x="19301" y="4786"/>
                    <a:pt x="15020" y="1750"/>
                  </a:cubicBezTo>
                  <a:close/>
                </a:path>
              </a:pathLst>
            </a:custGeom>
            <a:solidFill>
              <a:srgbClr val="7A7A7A"/>
            </a:solidFill>
            <a:ln w="12700">
              <a:miter lim="400000"/>
            </a:ln>
          </p:spPr>
          <p:txBody>
            <a:bodyPr anchor="ctr" bIns="0" lIns="0" rIns="0" tIns="0"/>
            <a:lstStyle/>
            <a:p>
              <a:pPr defTabSz="914400" eaLnBrk="1" fontAlgn="auto" hangingPunct="1" indent="0" latinLnBrk="0" lvl="0" marL="0" marR="0">
                <a:lnSpc>
                  <a:spcPct val="100000"/>
                </a:lnSpc>
                <a:spcBef>
                  <a:spcPct val="0"/>
                </a:spcBef>
                <a:spcAft>
                  <a:spcPct val="0"/>
                </a:spcAft>
                <a:buClrTx/>
                <a:buSzTx/>
                <a:buFontTx/>
                <a:buNone/>
                <a:defRPr sz="3000">
                  <a:solidFill>
                    <a:srgbClr val="FFFFFF"/>
                  </a:solidFill>
                  <a:effectLst>
                    <a:outerShdw blurRad="38100" dir="5400000" dist="12700" rotWithShape="0">
                      <a:srgbClr val="000000">
                        <a:alpha val="50000"/>
                      </a:srgbClr>
                    </a:outerShdw>
                  </a:effectLst>
                </a:defRPr>
              </a:pPr>
              <a:endParaRPr b="0" baseline="0" cap="none" i="0" kern="0" kumimoji="0" noProof="0" normalizeH="0" spc="0" strike="noStrike" sz="3000" u="none">
                <a:ln>
                  <a:noFill/>
                </a:ln>
                <a:solidFill>
                  <a:srgbClr val="FFFFFF"/>
                </a:solidFill>
                <a:effectLst>
                  <a:outerShdw blurRad="38100" dir="5400000" dist="12700" rotWithShape="0">
                    <a:srgbClr val="000000">
                      <a:alpha val="50000"/>
                    </a:srgbClr>
                  </a:outerShdw>
                </a:effectLst>
                <a:uLnTx/>
                <a:uFillTx/>
                <a:latin typeface="Helvetica"/>
                <a:ea typeface="微软雅黑"/>
              </a:endParaRPr>
            </a:p>
          </p:txBody>
        </p:sp>
        <p:sp>
          <p:nvSpPr>
            <p:cNvPr id="62" name="Shape 45">
              <a:extLst>
                <a:ext uri="{FF2B5EF4-FFF2-40B4-BE49-F238E27FC236}">
                  <a16:creationId xmlns:a16="http://schemas.microsoft.com/office/drawing/2014/main" id="{718D1BFE-D4D3-4DC9-AA3F-1415F90FEE1C}"/>
                </a:ext>
              </a:extLst>
            </p:cNvPr>
            <p:cNvSpPr/>
            <p:nvPr/>
          </p:nvSpPr>
          <p:spPr>
            <a:xfrm>
              <a:off x="7552644" y="5713544"/>
              <a:ext cx="226344" cy="192154"/>
            </a:xfrm>
            <a:custGeom>
              <a:cxnLst>
                <a:cxn ang="0">
                  <a:pos x="wd2" y="hd2"/>
                </a:cxn>
                <a:cxn ang="5400000">
                  <a:pos x="wd2" y="hd2"/>
                </a:cxn>
                <a:cxn ang="10800000">
                  <a:pos x="wd2" y="hd2"/>
                </a:cxn>
                <a:cxn ang="16200000">
                  <a:pos x="wd2" y="hd2"/>
                </a:cxn>
              </a:cxnLst>
              <a:rect b="b" l="0" r="r" t="0"/>
              <a:pathLst>
                <a:path extrusionOk="0" h="21208" w="21600">
                  <a:moveTo>
                    <a:pt x="21200" y="11726"/>
                  </a:moveTo>
                  <a:cubicBezTo>
                    <a:pt x="20987" y="10300"/>
                    <a:pt x="20244" y="9065"/>
                    <a:pt x="18972" y="8022"/>
                  </a:cubicBezTo>
                  <a:cubicBezTo>
                    <a:pt x="18094" y="7302"/>
                    <a:pt x="17185" y="6853"/>
                    <a:pt x="16247" y="6677"/>
                  </a:cubicBezTo>
                  <a:cubicBezTo>
                    <a:pt x="15311" y="6501"/>
                    <a:pt x="14484" y="6525"/>
                    <a:pt x="13770" y="6752"/>
                  </a:cubicBezTo>
                  <a:cubicBezTo>
                    <a:pt x="13056" y="6979"/>
                    <a:pt x="11830" y="7509"/>
                    <a:pt x="10093" y="8344"/>
                  </a:cubicBezTo>
                  <a:cubicBezTo>
                    <a:pt x="9054" y="8849"/>
                    <a:pt x="8282" y="9011"/>
                    <a:pt x="7777" y="8827"/>
                  </a:cubicBezTo>
                  <a:cubicBezTo>
                    <a:pt x="7272" y="8645"/>
                    <a:pt x="6540" y="8161"/>
                    <a:pt x="5585" y="7378"/>
                  </a:cubicBezTo>
                  <a:cubicBezTo>
                    <a:pt x="5205" y="7066"/>
                    <a:pt x="4969" y="6751"/>
                    <a:pt x="4874" y="6429"/>
                  </a:cubicBezTo>
                  <a:cubicBezTo>
                    <a:pt x="4781" y="6108"/>
                    <a:pt x="4836" y="5781"/>
                    <a:pt x="5041" y="5448"/>
                  </a:cubicBezTo>
                  <a:cubicBezTo>
                    <a:pt x="5279" y="5058"/>
                    <a:pt x="5569" y="4925"/>
                    <a:pt x="5909" y="5052"/>
                  </a:cubicBezTo>
                  <a:cubicBezTo>
                    <a:pt x="6250" y="5178"/>
                    <a:pt x="6992" y="5710"/>
                    <a:pt x="8137" y="6650"/>
                  </a:cubicBezTo>
                  <a:lnTo>
                    <a:pt x="9181" y="7505"/>
                  </a:lnTo>
                  <a:lnTo>
                    <a:pt x="12201" y="2580"/>
                  </a:lnTo>
                  <a:lnTo>
                    <a:pt x="11368" y="1897"/>
                  </a:lnTo>
                  <a:cubicBezTo>
                    <a:pt x="9471" y="340"/>
                    <a:pt x="7839" y="-258"/>
                    <a:pt x="6474" y="100"/>
                  </a:cubicBezTo>
                  <a:cubicBezTo>
                    <a:pt x="5108" y="458"/>
                    <a:pt x="3965" y="1250"/>
                    <a:pt x="3046" y="2475"/>
                  </a:cubicBezTo>
                  <a:lnTo>
                    <a:pt x="1390" y="1116"/>
                  </a:lnTo>
                  <a:lnTo>
                    <a:pt x="0" y="3384"/>
                  </a:lnTo>
                  <a:lnTo>
                    <a:pt x="1602" y="4699"/>
                  </a:lnTo>
                  <a:cubicBezTo>
                    <a:pt x="770" y="6556"/>
                    <a:pt x="527" y="8262"/>
                    <a:pt x="873" y="9817"/>
                  </a:cubicBezTo>
                  <a:cubicBezTo>
                    <a:pt x="1219" y="11371"/>
                    <a:pt x="2151" y="12771"/>
                    <a:pt x="3669" y="14016"/>
                  </a:cubicBezTo>
                  <a:cubicBezTo>
                    <a:pt x="4618" y="14793"/>
                    <a:pt x="5507" y="15287"/>
                    <a:pt x="6335" y="15496"/>
                  </a:cubicBezTo>
                  <a:cubicBezTo>
                    <a:pt x="7163" y="15704"/>
                    <a:pt x="7889" y="15724"/>
                    <a:pt x="8517" y="15554"/>
                  </a:cubicBezTo>
                  <a:cubicBezTo>
                    <a:pt x="9144" y="15384"/>
                    <a:pt x="10168" y="14941"/>
                    <a:pt x="11589" y="14225"/>
                  </a:cubicBezTo>
                  <a:cubicBezTo>
                    <a:pt x="13264" y="13388"/>
                    <a:pt x="14328" y="12928"/>
                    <a:pt x="14778" y="12847"/>
                  </a:cubicBezTo>
                  <a:cubicBezTo>
                    <a:pt x="15235" y="12757"/>
                    <a:pt x="15797" y="12986"/>
                    <a:pt x="16465" y="13534"/>
                  </a:cubicBezTo>
                  <a:cubicBezTo>
                    <a:pt x="16865" y="13862"/>
                    <a:pt x="17120" y="14183"/>
                    <a:pt x="17229" y="14498"/>
                  </a:cubicBezTo>
                  <a:cubicBezTo>
                    <a:pt x="17336" y="14812"/>
                    <a:pt x="17298" y="15119"/>
                    <a:pt x="17113" y="15421"/>
                  </a:cubicBezTo>
                  <a:cubicBezTo>
                    <a:pt x="16884" y="15795"/>
                    <a:pt x="16619" y="15943"/>
                    <a:pt x="16317" y="15867"/>
                  </a:cubicBezTo>
                  <a:cubicBezTo>
                    <a:pt x="16016" y="15790"/>
                    <a:pt x="15488" y="15445"/>
                    <a:pt x="14736" y="14827"/>
                  </a:cubicBezTo>
                  <a:lnTo>
                    <a:pt x="14030" y="14248"/>
                  </a:lnTo>
                  <a:lnTo>
                    <a:pt x="11010" y="19175"/>
                  </a:lnTo>
                  <a:cubicBezTo>
                    <a:pt x="11349" y="19501"/>
                    <a:pt x="11606" y="19736"/>
                    <a:pt x="11782" y="19880"/>
                  </a:cubicBezTo>
                  <a:cubicBezTo>
                    <a:pt x="13039" y="20911"/>
                    <a:pt x="14257" y="21342"/>
                    <a:pt x="15434" y="21170"/>
                  </a:cubicBezTo>
                  <a:cubicBezTo>
                    <a:pt x="16611" y="21000"/>
                    <a:pt x="17750" y="20224"/>
                    <a:pt x="18850" y="18843"/>
                  </a:cubicBezTo>
                  <a:lnTo>
                    <a:pt x="20210" y="19958"/>
                  </a:lnTo>
                  <a:lnTo>
                    <a:pt x="21600" y="17690"/>
                  </a:lnTo>
                  <a:lnTo>
                    <a:pt x="20240" y="16575"/>
                  </a:lnTo>
                  <a:cubicBezTo>
                    <a:pt x="21094" y="14769"/>
                    <a:pt x="21413" y="13154"/>
                    <a:pt x="21200" y="11726"/>
                  </a:cubicBezTo>
                  <a:close/>
                </a:path>
              </a:pathLst>
            </a:custGeom>
            <a:solidFill>
              <a:srgbClr val="7A7A7A"/>
            </a:solidFill>
            <a:ln w="12700">
              <a:miter lim="400000"/>
            </a:ln>
          </p:spPr>
          <p:txBody>
            <a:bodyPr anchor="ctr" bIns="0" lIns="0" rIns="0" tIns="0"/>
            <a:lstStyle/>
            <a:p>
              <a:pPr defTabSz="914400" eaLnBrk="1" fontAlgn="auto" hangingPunct="1" indent="0" latinLnBrk="0" lvl="0" marL="0" marR="0">
                <a:lnSpc>
                  <a:spcPct val="100000"/>
                </a:lnSpc>
                <a:spcBef>
                  <a:spcPct val="0"/>
                </a:spcBef>
                <a:spcAft>
                  <a:spcPct val="0"/>
                </a:spcAft>
                <a:buClrTx/>
                <a:buSzTx/>
                <a:buFontTx/>
                <a:buNone/>
                <a:defRPr sz="3000">
                  <a:solidFill>
                    <a:srgbClr val="FFFFFF"/>
                  </a:solidFill>
                  <a:effectLst>
                    <a:outerShdw blurRad="38100" dir="5400000" dist="12700" rotWithShape="0">
                      <a:srgbClr val="000000">
                        <a:alpha val="50000"/>
                      </a:srgbClr>
                    </a:outerShdw>
                  </a:effectLst>
                </a:defRPr>
              </a:pPr>
              <a:endParaRPr b="0" baseline="0" cap="none" i="0" kern="0" kumimoji="0" noProof="0" normalizeH="0" spc="0" strike="noStrike" sz="3000" u="none">
                <a:ln>
                  <a:noFill/>
                </a:ln>
                <a:solidFill>
                  <a:srgbClr val="FFFFFF"/>
                </a:solidFill>
                <a:effectLst>
                  <a:outerShdw blurRad="38100" dir="5400000" dist="12700" rotWithShape="0">
                    <a:srgbClr val="000000">
                      <a:alpha val="50000"/>
                    </a:srgbClr>
                  </a:outerShdw>
                </a:effectLst>
                <a:uLnTx/>
                <a:uFillTx/>
                <a:latin typeface="Helvetica"/>
                <a:ea typeface="微软雅黑"/>
              </a:endParaRPr>
            </a:p>
          </p:txBody>
        </p:sp>
      </p:grpSp>
      <p:cxnSp>
        <p:nvCxnSpPr>
          <p:cNvPr id="63" name="Straight Connector 22">
            <a:extLst>
              <a:ext uri="{FF2B5EF4-FFF2-40B4-BE49-F238E27FC236}">
                <a16:creationId xmlns:a16="http://schemas.microsoft.com/office/drawing/2014/main" id="{BF9BC79D-8E38-421C-93A2-E9C254B87796}"/>
              </a:ext>
            </a:extLst>
          </p:cNvPr>
          <p:cNvCxnSpPr/>
          <p:nvPr/>
        </p:nvCxnSpPr>
        <p:spPr>
          <a:xfrm flipH="1">
            <a:off x="5986093" y="5198631"/>
            <a:ext cx="0" cy="1117600"/>
          </a:xfrm>
          <a:prstGeom prst="line">
            <a:avLst/>
          </a:prstGeom>
          <a:noFill/>
          <a:ln algn="ctr" cap="flat" cmpd="sng" w="6350">
            <a:solidFill>
              <a:schemeClr val="bg1">
                <a:lumMod val="50000"/>
              </a:schemeClr>
            </a:solidFill>
            <a:prstDash val="dash"/>
            <a:miter lim="800000"/>
          </a:ln>
          <a:effectLst/>
        </p:spPr>
      </p:cxnSp>
      <p:sp>
        <p:nvSpPr>
          <p:cNvPr id="64" name="TextBox 191">
            <a:extLst>
              <a:ext uri="{FF2B5EF4-FFF2-40B4-BE49-F238E27FC236}">
                <a16:creationId xmlns:a16="http://schemas.microsoft.com/office/drawing/2014/main" id="{0A31313A-2F00-4660-8798-475F70A93496}"/>
              </a:ext>
            </a:extLst>
          </p:cNvPr>
          <p:cNvSpPr txBox="1"/>
          <p:nvPr/>
        </p:nvSpPr>
        <p:spPr>
          <a:xfrm>
            <a:off x="9275135" y="5189442"/>
            <a:ext cx="1587757" cy="472440"/>
          </a:xfrm>
          <a:prstGeom prst="rect">
            <a:avLst/>
          </a:prstGeom>
          <a:noFill/>
        </p:spPr>
        <p:txBody>
          <a:bodyPr numCol="1" rtlCol="0" spcCol="457200" wrap="square">
            <a:spAutoFit/>
          </a:bodyPr>
          <a:lstStyle/>
          <a:p>
            <a:pPr>
              <a:lnSpc>
                <a:spcPts val="1500"/>
              </a:lnSpc>
            </a:pPr>
            <a:r>
              <a:rPr b="1" lang="en-US" sz="1000">
                <a:solidFill>
                  <a:srgbClr val="000000"/>
                </a:solidFill>
                <a:latin charset="0" typeface="Montserrat"/>
                <a:ea charset="0" typeface="Montserrat"/>
                <a:cs charset="0" typeface="Montserrat"/>
              </a:rPr>
              <a:t>Saying fruitful were hath waters divided.</a:t>
            </a:r>
          </a:p>
        </p:txBody>
      </p:sp>
      <p:sp>
        <p:nvSpPr>
          <p:cNvPr id="65" name="TextBox 441">
            <a:extLst>
              <a:ext uri="{FF2B5EF4-FFF2-40B4-BE49-F238E27FC236}">
                <a16:creationId xmlns:a16="http://schemas.microsoft.com/office/drawing/2014/main" id="{9A10B6C3-F434-408D-B35F-20238B691332}"/>
              </a:ext>
            </a:extLst>
          </p:cNvPr>
          <p:cNvSpPr txBox="1"/>
          <p:nvPr/>
        </p:nvSpPr>
        <p:spPr>
          <a:xfrm>
            <a:off x="2834866" y="5750714"/>
            <a:ext cx="2760004" cy="365760"/>
          </a:xfrm>
          <a:prstGeom prst="rect">
            <a:avLst/>
          </a:prstGeom>
          <a:noFill/>
        </p:spPr>
        <p:txBody>
          <a:bodyPr bIns="0" lIns="0" rIns="0" rtlCol="0" tIns="0" wrap="square">
            <a:spAutoFit/>
          </a:bodyPr>
          <a:lstStyle/>
          <a:p>
            <a:pPr defTabSz="866943" fontAlgn="base">
              <a:lnSpc>
                <a:spcPct val="120000"/>
              </a:lnSpc>
              <a:spcBef>
                <a:spcPct val="0"/>
              </a:spcBef>
              <a:spcAft>
                <a:spcPct val="0"/>
              </a:spcAft>
            </a:pPr>
            <a:r>
              <a:rPr altLang="en-US" lang="zh-CN" sz="1000">
                <a:solidFill>
                  <a:schemeClr val="bg1">
                    <a:lumMod val="50000"/>
                  </a:schemeClr>
                </a:solidFill>
                <a:latin charset="-122" panose="020b0503020204020204" pitchFamily="34" typeface="微软雅黑"/>
                <a:ea charset="-122" panose="020b0503020204020204" pitchFamily="34" typeface="微软雅黑"/>
                <a:cs typeface="+mn-ea"/>
                <a:sym charset="0" panose="020b0604020202020204" pitchFamily="34" typeface="Arial"/>
              </a:rPr>
              <a:t>点击输入您的文字内容，用简洁的文字进行阐述，详细内容应在演说过程中用语言来表达。</a:t>
            </a:r>
          </a:p>
        </p:txBody>
      </p:sp>
      <p:sp>
        <p:nvSpPr>
          <p:cNvPr id="66" name="TextBox 441">
            <a:extLst>
              <a:ext uri="{FF2B5EF4-FFF2-40B4-BE49-F238E27FC236}">
                <a16:creationId xmlns:a16="http://schemas.microsoft.com/office/drawing/2014/main" id="{0AC6A473-A609-4EBF-8110-FE88DB9C0C79}"/>
              </a:ext>
            </a:extLst>
          </p:cNvPr>
          <p:cNvSpPr txBox="1"/>
          <p:nvPr/>
        </p:nvSpPr>
        <p:spPr>
          <a:xfrm>
            <a:off x="8102888" y="5750714"/>
            <a:ext cx="2760004" cy="365760"/>
          </a:xfrm>
          <a:prstGeom prst="rect">
            <a:avLst/>
          </a:prstGeom>
          <a:noFill/>
        </p:spPr>
        <p:txBody>
          <a:bodyPr bIns="0" lIns="0" rIns="0" rtlCol="0" tIns="0" wrap="square">
            <a:spAutoFit/>
          </a:bodyPr>
          <a:lstStyle/>
          <a:p>
            <a:pPr defTabSz="866943" fontAlgn="base">
              <a:lnSpc>
                <a:spcPct val="120000"/>
              </a:lnSpc>
              <a:spcBef>
                <a:spcPct val="0"/>
              </a:spcBef>
              <a:spcAft>
                <a:spcPct val="0"/>
              </a:spcAft>
            </a:pPr>
            <a:r>
              <a:rPr altLang="en-US" lang="zh-CN" sz="1000">
                <a:solidFill>
                  <a:schemeClr val="bg1">
                    <a:lumMod val="50000"/>
                  </a:schemeClr>
                </a:solidFill>
                <a:latin charset="-122" panose="020b0503020204020204" pitchFamily="34" typeface="微软雅黑"/>
                <a:ea charset="-122" panose="020b0503020204020204" pitchFamily="34" typeface="微软雅黑"/>
                <a:cs typeface="+mn-ea"/>
                <a:sym charset="0" panose="020b0604020202020204" pitchFamily="34" typeface="Arial"/>
              </a:rPr>
              <a:t>点击输入您的文字内容，用简洁的文字进行阐述，详细内容应在演说过程中用语言来表达。</a:t>
            </a:r>
          </a:p>
        </p:txBody>
      </p:sp>
    </p:spTree>
    <p:extLst>
      <p:ext uri="{BB962C8B-B14F-4D97-AF65-F5344CB8AC3E}">
        <p14:creationId val="1752534855"/>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1500" fill="hold" id="7"/>
                                        <p:tgtEl>
                                          <p:spTgt spid="11"/>
                                        </p:tgtEl>
                                        <p:attrNameLst>
                                          <p:attrName>ppt_x</p:attrName>
                                        </p:attrNameLst>
                                      </p:cBhvr>
                                      <p:tavLst>
                                        <p:tav tm="0">
                                          <p:val>
                                            <p:strVal val="0-#ppt_w/2"/>
                                          </p:val>
                                        </p:tav>
                                        <p:tav tm="100000">
                                          <p:val>
                                            <p:strVal val="#ppt_x"/>
                                          </p:val>
                                        </p:tav>
                                      </p:tavLst>
                                    </p:anim>
                                    <p:anim calcmode="lin" valueType="num">
                                      <p:cBhvr additive="base">
                                        <p:cTn dur="1500" fill="hold" id="8"/>
                                        <p:tgtEl>
                                          <p:spTgt spid="11"/>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12"/>
                                        </p:tgtEl>
                                        <p:attrNameLst>
                                          <p:attrName>style.visibility</p:attrName>
                                        </p:attrNameLst>
                                      </p:cBhvr>
                                      <p:to>
                                        <p:strVal val="visible"/>
                                      </p:to>
                                    </p:set>
                                    <p:anim calcmode="lin" valueType="num">
                                      <p:cBhvr additive="base">
                                        <p:cTn dur="1500" fill="hold" id="11"/>
                                        <p:tgtEl>
                                          <p:spTgt spid="12"/>
                                        </p:tgtEl>
                                        <p:attrNameLst>
                                          <p:attrName>ppt_x</p:attrName>
                                        </p:attrNameLst>
                                      </p:cBhvr>
                                      <p:tavLst>
                                        <p:tav tm="0">
                                          <p:val>
                                            <p:strVal val="0-#ppt_w/2"/>
                                          </p:val>
                                        </p:tav>
                                        <p:tav tm="100000">
                                          <p:val>
                                            <p:strVal val="#ppt_x"/>
                                          </p:val>
                                        </p:tav>
                                      </p:tavLst>
                                    </p:anim>
                                    <p:anim calcmode="lin" valueType="num">
                                      <p:cBhvr additive="base">
                                        <p:cTn dur="1500" fill="hold" id="12"/>
                                        <p:tgtEl>
                                          <p:spTgt spid="12"/>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500"/>
                            </p:stCondLst>
                            <p:childTnLst>
                              <p:par>
                                <p:cTn decel="100000" fill="hold" grpId="0" id="14" nodeType="afterEffect" presetClass="entr" presetID="2" presetSubtype="4">
                                  <p:stCondLst>
                                    <p:cond delay="0"/>
                                  </p:stCondLst>
                                  <p:childTnLst>
                                    <p:set>
                                      <p:cBhvr>
                                        <p:cTn dur="1" fill="hold" id="15">
                                          <p:stCondLst>
                                            <p:cond delay="0"/>
                                          </p:stCondLst>
                                        </p:cTn>
                                        <p:tgtEl>
                                          <p:spTgt spid="5"/>
                                        </p:tgtEl>
                                        <p:attrNameLst>
                                          <p:attrName>style.visibility</p:attrName>
                                        </p:attrNameLst>
                                      </p:cBhvr>
                                      <p:to>
                                        <p:strVal val="visible"/>
                                      </p:to>
                                    </p:set>
                                    <p:anim calcmode="lin" valueType="num">
                                      <p:cBhvr additive="base">
                                        <p:cTn dur="1500" fill="hold" id="16"/>
                                        <p:tgtEl>
                                          <p:spTgt spid="5"/>
                                        </p:tgtEl>
                                        <p:attrNameLst>
                                          <p:attrName>ppt_x</p:attrName>
                                        </p:attrNameLst>
                                      </p:cBhvr>
                                      <p:tavLst>
                                        <p:tav tm="0">
                                          <p:val>
                                            <p:strVal val="#ppt_x"/>
                                          </p:val>
                                        </p:tav>
                                        <p:tav tm="100000">
                                          <p:val>
                                            <p:strVal val="#ppt_x"/>
                                          </p:val>
                                        </p:tav>
                                      </p:tavLst>
                                    </p:anim>
                                    <p:anim calcmode="lin" valueType="num">
                                      <p:cBhvr additive="base">
                                        <p:cTn dur="1500" fill="hold" id="17"/>
                                        <p:tgtEl>
                                          <p:spTgt spid="5"/>
                                        </p:tgtEl>
                                        <p:attrNameLst>
                                          <p:attrName>ppt_y</p:attrName>
                                        </p:attrNameLst>
                                      </p:cBhvr>
                                      <p:tavLst>
                                        <p:tav tm="0">
                                          <p:val>
                                            <p:strVal val="1+#ppt_h/2"/>
                                          </p:val>
                                        </p:tav>
                                        <p:tav tm="100000">
                                          <p:val>
                                            <p:strVal val="#ppt_y"/>
                                          </p:val>
                                        </p:tav>
                                      </p:tavLst>
                                    </p:anim>
                                  </p:childTnLst>
                                </p:cTn>
                              </p:par>
                              <p:par>
                                <p:cTn decel="100000" fill="hold" grpId="0" id="18" nodeType="withEffect" presetClass="entr" presetID="2" presetSubtype="4">
                                  <p:stCondLst>
                                    <p:cond delay="200"/>
                                  </p:stCondLst>
                                  <p:childTnLst>
                                    <p:set>
                                      <p:cBhvr>
                                        <p:cTn dur="1" fill="hold" id="19">
                                          <p:stCondLst>
                                            <p:cond delay="0"/>
                                          </p:stCondLst>
                                        </p:cTn>
                                        <p:tgtEl>
                                          <p:spTgt spid="4"/>
                                        </p:tgtEl>
                                        <p:attrNameLst>
                                          <p:attrName>style.visibility</p:attrName>
                                        </p:attrNameLst>
                                      </p:cBhvr>
                                      <p:to>
                                        <p:strVal val="visible"/>
                                      </p:to>
                                    </p:set>
                                    <p:anim calcmode="lin" valueType="num">
                                      <p:cBhvr additive="base">
                                        <p:cTn dur="1500" fill="hold" id="20"/>
                                        <p:tgtEl>
                                          <p:spTgt spid="4"/>
                                        </p:tgtEl>
                                        <p:attrNameLst>
                                          <p:attrName>ppt_x</p:attrName>
                                        </p:attrNameLst>
                                      </p:cBhvr>
                                      <p:tavLst>
                                        <p:tav tm="0">
                                          <p:val>
                                            <p:strVal val="#ppt_x"/>
                                          </p:val>
                                        </p:tav>
                                        <p:tav tm="100000">
                                          <p:val>
                                            <p:strVal val="#ppt_x"/>
                                          </p:val>
                                        </p:tav>
                                      </p:tavLst>
                                    </p:anim>
                                    <p:anim calcmode="lin" valueType="num">
                                      <p:cBhvr additive="base">
                                        <p:cTn dur="1500" fill="hold" id="21"/>
                                        <p:tgtEl>
                                          <p:spTgt spid="4"/>
                                        </p:tgtEl>
                                        <p:attrNameLst>
                                          <p:attrName>ppt_y</p:attrName>
                                        </p:attrNameLst>
                                      </p:cBhvr>
                                      <p:tavLst>
                                        <p:tav tm="0">
                                          <p:val>
                                            <p:strVal val="1+#ppt_h/2"/>
                                          </p:val>
                                        </p:tav>
                                        <p:tav tm="100000">
                                          <p:val>
                                            <p:strVal val="#ppt_y"/>
                                          </p:val>
                                        </p:tav>
                                      </p:tavLst>
                                    </p:anim>
                                  </p:childTnLst>
                                </p:cTn>
                              </p:par>
                              <p:par>
                                <p:cTn decel="100000" fill="hold" grpId="0" id="22" nodeType="withEffect" presetClass="entr" presetID="2" presetSubtype="4">
                                  <p:stCondLst>
                                    <p:cond delay="500"/>
                                  </p:stCondLst>
                                  <p:childTnLst>
                                    <p:set>
                                      <p:cBhvr>
                                        <p:cTn dur="1" fill="hold" id="23">
                                          <p:stCondLst>
                                            <p:cond delay="0"/>
                                          </p:stCondLst>
                                        </p:cTn>
                                        <p:tgtEl>
                                          <p:spTgt spid="2"/>
                                        </p:tgtEl>
                                        <p:attrNameLst>
                                          <p:attrName>style.visibility</p:attrName>
                                        </p:attrNameLst>
                                      </p:cBhvr>
                                      <p:to>
                                        <p:strVal val="visible"/>
                                      </p:to>
                                    </p:set>
                                    <p:anim calcmode="lin" valueType="num">
                                      <p:cBhvr additive="base">
                                        <p:cTn dur="1500" fill="hold" id="24"/>
                                        <p:tgtEl>
                                          <p:spTgt spid="2"/>
                                        </p:tgtEl>
                                        <p:attrNameLst>
                                          <p:attrName>ppt_x</p:attrName>
                                        </p:attrNameLst>
                                      </p:cBhvr>
                                      <p:tavLst>
                                        <p:tav tm="0">
                                          <p:val>
                                            <p:strVal val="#ppt_x"/>
                                          </p:val>
                                        </p:tav>
                                        <p:tav tm="100000">
                                          <p:val>
                                            <p:strVal val="#ppt_x"/>
                                          </p:val>
                                        </p:tav>
                                      </p:tavLst>
                                    </p:anim>
                                    <p:anim calcmode="lin" valueType="num">
                                      <p:cBhvr additive="base">
                                        <p:cTn dur="1500" fill="hold" id="25"/>
                                        <p:tgtEl>
                                          <p:spTgt spid="2"/>
                                        </p:tgtEl>
                                        <p:attrNameLst>
                                          <p:attrName>ppt_y</p:attrName>
                                        </p:attrNameLst>
                                      </p:cBhvr>
                                      <p:tavLst>
                                        <p:tav tm="0">
                                          <p:val>
                                            <p:strVal val="1+#ppt_h/2"/>
                                          </p:val>
                                        </p:tav>
                                        <p:tav tm="100000">
                                          <p:val>
                                            <p:strVal val="#ppt_y"/>
                                          </p:val>
                                        </p:tav>
                                      </p:tavLst>
                                    </p:anim>
                                  </p:childTnLst>
                                </p:cTn>
                              </p:par>
                              <p:par>
                                <p:cTn decel="100000" fill="hold" grpId="0" id="26" nodeType="withEffect" presetClass="entr" presetID="2" presetSubtype="4">
                                  <p:stCondLst>
                                    <p:cond delay="700"/>
                                  </p:stCondLst>
                                  <p:childTnLst>
                                    <p:set>
                                      <p:cBhvr>
                                        <p:cTn dur="1" fill="hold" id="27">
                                          <p:stCondLst>
                                            <p:cond delay="0"/>
                                          </p:stCondLst>
                                        </p:cTn>
                                        <p:tgtEl>
                                          <p:spTgt spid="3"/>
                                        </p:tgtEl>
                                        <p:attrNameLst>
                                          <p:attrName>style.visibility</p:attrName>
                                        </p:attrNameLst>
                                      </p:cBhvr>
                                      <p:to>
                                        <p:strVal val="visible"/>
                                      </p:to>
                                    </p:set>
                                    <p:anim calcmode="lin" valueType="num">
                                      <p:cBhvr additive="base">
                                        <p:cTn dur="1500" fill="hold" id="28"/>
                                        <p:tgtEl>
                                          <p:spTgt spid="3"/>
                                        </p:tgtEl>
                                        <p:attrNameLst>
                                          <p:attrName>ppt_x</p:attrName>
                                        </p:attrNameLst>
                                      </p:cBhvr>
                                      <p:tavLst>
                                        <p:tav tm="0">
                                          <p:val>
                                            <p:strVal val="#ppt_x"/>
                                          </p:val>
                                        </p:tav>
                                        <p:tav tm="100000">
                                          <p:val>
                                            <p:strVal val="#ppt_x"/>
                                          </p:val>
                                        </p:tav>
                                      </p:tavLst>
                                    </p:anim>
                                    <p:anim calcmode="lin" valueType="num">
                                      <p:cBhvr additive="base">
                                        <p:cTn dur="1500" fill="hold" id="29"/>
                                        <p:tgtEl>
                                          <p:spTgt spid="3"/>
                                        </p:tgtEl>
                                        <p:attrNameLst>
                                          <p:attrName>ppt_y</p:attrName>
                                        </p:attrNameLst>
                                      </p:cBhvr>
                                      <p:tavLst>
                                        <p:tav tm="0">
                                          <p:val>
                                            <p:strVal val="1+#ppt_h/2"/>
                                          </p:val>
                                        </p:tav>
                                        <p:tav tm="100000">
                                          <p:val>
                                            <p:strVal val="#ppt_y"/>
                                          </p:val>
                                        </p:tav>
                                      </p:tavLst>
                                    </p:anim>
                                  </p:childTnLst>
                                </p:cTn>
                              </p:par>
                            </p:childTnLst>
                          </p:cTn>
                        </p:par>
                        <p:par>
                          <p:cTn fill="hold" id="30" nodeType="afterGroup">
                            <p:stCondLst>
                              <p:cond delay="3700"/>
                            </p:stCondLst>
                            <p:childTnLst>
                              <p:par>
                                <p:cTn fill="hold" grpId="0" id="31" nodeType="afterEffect" presetClass="entr" presetID="2" presetSubtype="12">
                                  <p:stCondLst>
                                    <p:cond delay="0"/>
                                  </p:stCondLst>
                                  <p:iterate type="lt">
                                    <p:tmPct val="10000"/>
                                  </p:iterate>
                                  <p:childTnLst>
                                    <p:set>
                                      <p:cBhvr>
                                        <p:cTn dur="1" fill="hold" id="32">
                                          <p:stCondLst>
                                            <p:cond delay="0"/>
                                          </p:stCondLst>
                                        </p:cTn>
                                        <p:tgtEl>
                                          <p:spTgt spid="43"/>
                                        </p:tgtEl>
                                        <p:attrNameLst>
                                          <p:attrName>style.visibility</p:attrName>
                                        </p:attrNameLst>
                                      </p:cBhvr>
                                      <p:to>
                                        <p:strVal val="visible"/>
                                      </p:to>
                                    </p:set>
                                    <p:anim calcmode="lin" valueType="num">
                                      <p:cBhvr additive="base">
                                        <p:cTn dur="500" fill="hold" id="33"/>
                                        <p:tgtEl>
                                          <p:spTgt spid="43"/>
                                        </p:tgtEl>
                                        <p:attrNameLst>
                                          <p:attrName>ppt_x</p:attrName>
                                        </p:attrNameLst>
                                      </p:cBhvr>
                                      <p:tavLst>
                                        <p:tav tm="0">
                                          <p:val>
                                            <p:strVal val="0-#ppt_w/2"/>
                                          </p:val>
                                        </p:tav>
                                        <p:tav tm="100000">
                                          <p:val>
                                            <p:strVal val="#ppt_x"/>
                                          </p:val>
                                        </p:tav>
                                      </p:tavLst>
                                    </p:anim>
                                    <p:anim calcmode="lin" valueType="num">
                                      <p:cBhvr additive="base">
                                        <p:cTn dur="500" fill="hold" id="34"/>
                                        <p:tgtEl>
                                          <p:spTgt spid="43"/>
                                        </p:tgtEl>
                                        <p:attrNameLst>
                                          <p:attrName>ppt_y</p:attrName>
                                        </p:attrNameLst>
                                      </p:cBhvr>
                                      <p:tavLst>
                                        <p:tav tm="0">
                                          <p:val>
                                            <p:strVal val="1+#ppt_h/2"/>
                                          </p:val>
                                        </p:tav>
                                        <p:tav tm="100000">
                                          <p:val>
                                            <p:strVal val="#ppt_y"/>
                                          </p:val>
                                        </p:tav>
                                      </p:tavLst>
                                    </p:anim>
                                  </p:childTnLst>
                                </p:cTn>
                              </p:par>
                              <p:par>
                                <p:cTn fill="hold" grpId="1" id="35" nodeType="withEffect" presetClass="emph" presetID="26" presetSubtype="0">
                                  <p:stCondLst>
                                    <p:cond delay="1000"/>
                                  </p:stCondLst>
                                  <p:iterate type="lt">
                                    <p:tmPct val="10000"/>
                                  </p:iterate>
                                  <p:childTnLst>
                                    <p:animEffect filter="fade" transition="out">
                                      <p:cBhvr>
                                        <p:cTn dur="500" id="36" tmFilter="0, 0; .2, .5; .8, .5; 1, 0"/>
                                        <p:tgtEl>
                                          <p:spTgt spid="43"/>
                                        </p:tgtEl>
                                      </p:cBhvr>
                                    </p:animEffect>
                                    <p:animScale>
                                      <p:cBhvr>
                                        <p:cTn autoRev="1" dur="250" fill="hold" id="37"/>
                                        <p:tgtEl>
                                          <p:spTgt spid="43"/>
                                        </p:tgtEl>
                                      </p:cBhvr>
                                      <p:by x="105000" y="105000"/>
                                    </p:animScale>
                                  </p:childTnLst>
                                </p:cTn>
                              </p:par>
                            </p:childTnLst>
                          </p:cTn>
                        </p:par>
                        <p:par>
                          <p:cTn fill="hold" id="38" nodeType="afterGroup">
                            <p:stCondLst>
                              <p:cond delay="5200"/>
                            </p:stCondLst>
                            <p:childTnLst>
                              <p:par>
                                <p:cTn fill="hold" grpId="0" id="39" nodeType="afterEffect" presetClass="entr" presetID="14" presetSubtype="10">
                                  <p:stCondLst>
                                    <p:cond delay="0"/>
                                  </p:stCondLst>
                                  <p:childTnLst>
                                    <p:set>
                                      <p:cBhvr>
                                        <p:cTn dur="1" fill="hold" id="40">
                                          <p:stCondLst>
                                            <p:cond delay="0"/>
                                          </p:stCondLst>
                                        </p:cTn>
                                        <p:tgtEl>
                                          <p:spTgt spid="42"/>
                                        </p:tgtEl>
                                        <p:attrNameLst>
                                          <p:attrName>style.visibility</p:attrName>
                                        </p:attrNameLst>
                                      </p:cBhvr>
                                      <p:to>
                                        <p:strVal val="visible"/>
                                      </p:to>
                                    </p:set>
                                    <p:animEffect filter="randombar(horizontal)" transition="in">
                                      <p:cBhvr>
                                        <p:cTn dur="500" id="41"/>
                                        <p:tgtEl>
                                          <p:spTgt spid="42"/>
                                        </p:tgtEl>
                                      </p:cBhvr>
                                    </p:animEffect>
                                  </p:childTnLst>
                                </p:cTn>
                              </p:par>
                            </p:childTnLst>
                          </p:cTn>
                        </p:par>
                        <p:par>
                          <p:cTn fill="hold" id="42" nodeType="afterGroup">
                            <p:stCondLst>
                              <p:cond delay="5700"/>
                            </p:stCondLst>
                            <p:childTnLst>
                              <p:par>
                                <p:cTn fill="hold" grpId="0" id="43" nodeType="afterEffect" presetClass="entr" presetID="12" presetSubtype="4">
                                  <p:stCondLst>
                                    <p:cond delay="0"/>
                                  </p:stCondLst>
                                  <p:childTnLst>
                                    <p:set>
                                      <p:cBhvr>
                                        <p:cTn dur="1" fill="hold" id="44">
                                          <p:stCondLst>
                                            <p:cond delay="0"/>
                                          </p:stCondLst>
                                        </p:cTn>
                                        <p:tgtEl>
                                          <p:spTgt spid="44"/>
                                        </p:tgtEl>
                                        <p:attrNameLst>
                                          <p:attrName>style.visibility</p:attrName>
                                        </p:attrNameLst>
                                      </p:cBhvr>
                                      <p:to>
                                        <p:strVal val="visible"/>
                                      </p:to>
                                    </p:set>
                                    <p:anim calcmode="lin" valueType="num">
                                      <p:cBhvr additive="base">
                                        <p:cTn dur="500" id="45"/>
                                        <p:tgtEl>
                                          <p:spTgt spid="44"/>
                                        </p:tgtEl>
                                        <p:attrNameLst>
                                          <p:attrName>ppt_y</p:attrName>
                                        </p:attrNameLst>
                                      </p:cBhvr>
                                      <p:tavLst>
                                        <p:tav tm="0">
                                          <p:val>
                                            <p:strVal val="#ppt_y+#ppt_h*1.125000"/>
                                          </p:val>
                                        </p:tav>
                                        <p:tav tm="100000">
                                          <p:val>
                                            <p:strVal val="#ppt_y"/>
                                          </p:val>
                                        </p:tav>
                                      </p:tavLst>
                                    </p:anim>
                                    <p:animEffect filter="wipe(up)" transition="in">
                                      <p:cBhvr>
                                        <p:cTn dur="500" id="46"/>
                                        <p:tgtEl>
                                          <p:spTgt spid="44"/>
                                        </p:tgtEl>
                                      </p:cBhvr>
                                    </p:animEffect>
                                  </p:childTnLst>
                                </p:cTn>
                              </p:par>
                              <p:par>
                                <p:cTn fill="hold" grpId="0" id="47" nodeType="withEffect" presetClass="entr" presetID="12" presetSubtype="4">
                                  <p:stCondLst>
                                    <p:cond delay="0"/>
                                  </p:stCondLst>
                                  <p:childTnLst>
                                    <p:set>
                                      <p:cBhvr>
                                        <p:cTn dur="1" fill="hold" id="48">
                                          <p:stCondLst>
                                            <p:cond delay="0"/>
                                          </p:stCondLst>
                                        </p:cTn>
                                        <p:tgtEl>
                                          <p:spTgt spid="45"/>
                                        </p:tgtEl>
                                        <p:attrNameLst>
                                          <p:attrName>style.visibility</p:attrName>
                                        </p:attrNameLst>
                                      </p:cBhvr>
                                      <p:to>
                                        <p:strVal val="visible"/>
                                      </p:to>
                                    </p:set>
                                    <p:anim calcmode="lin" valueType="num">
                                      <p:cBhvr additive="base">
                                        <p:cTn dur="500" id="49"/>
                                        <p:tgtEl>
                                          <p:spTgt spid="45"/>
                                        </p:tgtEl>
                                        <p:attrNameLst>
                                          <p:attrName>ppt_y</p:attrName>
                                        </p:attrNameLst>
                                      </p:cBhvr>
                                      <p:tavLst>
                                        <p:tav tm="0">
                                          <p:val>
                                            <p:strVal val="#ppt_y+#ppt_h*1.125000"/>
                                          </p:val>
                                        </p:tav>
                                        <p:tav tm="100000">
                                          <p:val>
                                            <p:strVal val="#ppt_y"/>
                                          </p:val>
                                        </p:tav>
                                      </p:tavLst>
                                    </p:anim>
                                    <p:animEffect filter="wipe(up)" transition="in">
                                      <p:cBhvr>
                                        <p:cTn dur="500" id="50"/>
                                        <p:tgtEl>
                                          <p:spTgt spid="45"/>
                                        </p:tgtEl>
                                      </p:cBhvr>
                                    </p:animEffect>
                                  </p:childTnLst>
                                </p:cTn>
                              </p:par>
                              <p:par>
                                <p:cTn fill="hold" id="51" nodeType="withEffect" presetClass="entr" presetID="12" presetSubtype="4">
                                  <p:stCondLst>
                                    <p:cond delay="0"/>
                                  </p:stCondLst>
                                  <p:childTnLst>
                                    <p:set>
                                      <p:cBhvr>
                                        <p:cTn dur="1" fill="hold" id="52">
                                          <p:stCondLst>
                                            <p:cond delay="0"/>
                                          </p:stCondLst>
                                        </p:cTn>
                                        <p:tgtEl>
                                          <p:spTgt spid="46"/>
                                        </p:tgtEl>
                                        <p:attrNameLst>
                                          <p:attrName>style.visibility</p:attrName>
                                        </p:attrNameLst>
                                      </p:cBhvr>
                                      <p:to>
                                        <p:strVal val="visible"/>
                                      </p:to>
                                    </p:set>
                                    <p:anim calcmode="lin" valueType="num">
                                      <p:cBhvr additive="base">
                                        <p:cTn dur="500" id="53"/>
                                        <p:tgtEl>
                                          <p:spTgt spid="46"/>
                                        </p:tgtEl>
                                        <p:attrNameLst>
                                          <p:attrName>ppt_y</p:attrName>
                                        </p:attrNameLst>
                                      </p:cBhvr>
                                      <p:tavLst>
                                        <p:tav tm="0">
                                          <p:val>
                                            <p:strVal val="#ppt_y+#ppt_h*1.125000"/>
                                          </p:val>
                                        </p:tav>
                                        <p:tav tm="100000">
                                          <p:val>
                                            <p:strVal val="#ppt_y"/>
                                          </p:val>
                                        </p:tav>
                                      </p:tavLst>
                                    </p:anim>
                                    <p:animEffect filter="wipe(up)" transition="in">
                                      <p:cBhvr>
                                        <p:cTn dur="500" id="54"/>
                                        <p:tgtEl>
                                          <p:spTgt spid="46"/>
                                        </p:tgtEl>
                                      </p:cBhvr>
                                    </p:animEffect>
                                  </p:childTnLst>
                                </p:cTn>
                              </p:par>
                              <p:par>
                                <p:cTn fill="hold" grpId="0" id="55" nodeType="withEffect" presetClass="entr" presetID="12" presetSubtype="4">
                                  <p:stCondLst>
                                    <p:cond delay="0"/>
                                  </p:stCondLst>
                                  <p:childTnLst>
                                    <p:set>
                                      <p:cBhvr>
                                        <p:cTn dur="1" fill="hold" id="56">
                                          <p:stCondLst>
                                            <p:cond delay="0"/>
                                          </p:stCondLst>
                                        </p:cTn>
                                        <p:tgtEl>
                                          <p:spTgt spid="50"/>
                                        </p:tgtEl>
                                        <p:attrNameLst>
                                          <p:attrName>style.visibility</p:attrName>
                                        </p:attrNameLst>
                                      </p:cBhvr>
                                      <p:to>
                                        <p:strVal val="visible"/>
                                      </p:to>
                                    </p:set>
                                    <p:anim calcmode="lin" valueType="num">
                                      <p:cBhvr additive="base">
                                        <p:cTn dur="500" id="57"/>
                                        <p:tgtEl>
                                          <p:spTgt spid="50"/>
                                        </p:tgtEl>
                                        <p:attrNameLst>
                                          <p:attrName>ppt_y</p:attrName>
                                        </p:attrNameLst>
                                      </p:cBhvr>
                                      <p:tavLst>
                                        <p:tav tm="0">
                                          <p:val>
                                            <p:strVal val="#ppt_y+#ppt_h*1.125000"/>
                                          </p:val>
                                        </p:tav>
                                        <p:tav tm="100000">
                                          <p:val>
                                            <p:strVal val="#ppt_y"/>
                                          </p:val>
                                        </p:tav>
                                      </p:tavLst>
                                    </p:anim>
                                    <p:animEffect filter="wipe(up)" transition="in">
                                      <p:cBhvr>
                                        <p:cTn dur="500" id="58"/>
                                        <p:tgtEl>
                                          <p:spTgt spid="50"/>
                                        </p:tgtEl>
                                      </p:cBhvr>
                                    </p:animEffect>
                                  </p:childTnLst>
                                </p:cTn>
                              </p:par>
                              <p:par>
                                <p:cTn fill="hold" id="59" nodeType="withEffect" presetClass="entr" presetID="12" presetSubtype="4">
                                  <p:stCondLst>
                                    <p:cond delay="0"/>
                                  </p:stCondLst>
                                  <p:childTnLst>
                                    <p:set>
                                      <p:cBhvr>
                                        <p:cTn dur="1" fill="hold" id="60">
                                          <p:stCondLst>
                                            <p:cond delay="0"/>
                                          </p:stCondLst>
                                        </p:cTn>
                                        <p:tgtEl>
                                          <p:spTgt spid="51"/>
                                        </p:tgtEl>
                                        <p:attrNameLst>
                                          <p:attrName>style.visibility</p:attrName>
                                        </p:attrNameLst>
                                      </p:cBhvr>
                                      <p:to>
                                        <p:strVal val="visible"/>
                                      </p:to>
                                    </p:set>
                                    <p:anim calcmode="lin" valueType="num">
                                      <p:cBhvr additive="base">
                                        <p:cTn dur="500" id="61"/>
                                        <p:tgtEl>
                                          <p:spTgt spid="51"/>
                                        </p:tgtEl>
                                        <p:attrNameLst>
                                          <p:attrName>ppt_y</p:attrName>
                                        </p:attrNameLst>
                                      </p:cBhvr>
                                      <p:tavLst>
                                        <p:tav tm="0">
                                          <p:val>
                                            <p:strVal val="#ppt_y+#ppt_h*1.125000"/>
                                          </p:val>
                                        </p:tav>
                                        <p:tav tm="100000">
                                          <p:val>
                                            <p:strVal val="#ppt_y"/>
                                          </p:val>
                                        </p:tav>
                                      </p:tavLst>
                                    </p:anim>
                                    <p:animEffect filter="wipe(up)" transition="in">
                                      <p:cBhvr>
                                        <p:cTn dur="500" id="62"/>
                                        <p:tgtEl>
                                          <p:spTgt spid="51"/>
                                        </p:tgtEl>
                                      </p:cBhvr>
                                    </p:animEffect>
                                  </p:childTnLst>
                                </p:cTn>
                              </p:par>
                              <p:par>
                                <p:cTn fill="hold" id="63" nodeType="withEffect" presetClass="entr" presetID="12" presetSubtype="4">
                                  <p:stCondLst>
                                    <p:cond delay="0"/>
                                  </p:stCondLst>
                                  <p:childTnLst>
                                    <p:set>
                                      <p:cBhvr>
                                        <p:cTn dur="1" fill="hold" id="64">
                                          <p:stCondLst>
                                            <p:cond delay="0"/>
                                          </p:stCondLst>
                                        </p:cTn>
                                        <p:tgtEl>
                                          <p:spTgt spid="63"/>
                                        </p:tgtEl>
                                        <p:attrNameLst>
                                          <p:attrName>style.visibility</p:attrName>
                                        </p:attrNameLst>
                                      </p:cBhvr>
                                      <p:to>
                                        <p:strVal val="visible"/>
                                      </p:to>
                                    </p:set>
                                    <p:anim calcmode="lin" valueType="num">
                                      <p:cBhvr additive="base">
                                        <p:cTn dur="500" id="65"/>
                                        <p:tgtEl>
                                          <p:spTgt spid="63"/>
                                        </p:tgtEl>
                                        <p:attrNameLst>
                                          <p:attrName>ppt_y</p:attrName>
                                        </p:attrNameLst>
                                      </p:cBhvr>
                                      <p:tavLst>
                                        <p:tav tm="0">
                                          <p:val>
                                            <p:strVal val="#ppt_y+#ppt_h*1.125000"/>
                                          </p:val>
                                        </p:tav>
                                        <p:tav tm="100000">
                                          <p:val>
                                            <p:strVal val="#ppt_y"/>
                                          </p:val>
                                        </p:tav>
                                      </p:tavLst>
                                    </p:anim>
                                    <p:animEffect filter="wipe(up)" transition="in">
                                      <p:cBhvr>
                                        <p:cTn dur="500" id="66"/>
                                        <p:tgtEl>
                                          <p:spTgt spid="63"/>
                                        </p:tgtEl>
                                      </p:cBhvr>
                                    </p:animEffect>
                                  </p:childTnLst>
                                </p:cTn>
                              </p:par>
                              <p:par>
                                <p:cTn fill="hold" grpId="0" id="67" nodeType="withEffect" presetClass="entr" presetID="12" presetSubtype="4">
                                  <p:stCondLst>
                                    <p:cond delay="0"/>
                                  </p:stCondLst>
                                  <p:childTnLst>
                                    <p:set>
                                      <p:cBhvr>
                                        <p:cTn dur="1" fill="hold" id="68">
                                          <p:stCondLst>
                                            <p:cond delay="0"/>
                                          </p:stCondLst>
                                        </p:cTn>
                                        <p:tgtEl>
                                          <p:spTgt spid="64"/>
                                        </p:tgtEl>
                                        <p:attrNameLst>
                                          <p:attrName>style.visibility</p:attrName>
                                        </p:attrNameLst>
                                      </p:cBhvr>
                                      <p:to>
                                        <p:strVal val="visible"/>
                                      </p:to>
                                    </p:set>
                                    <p:anim calcmode="lin" valueType="num">
                                      <p:cBhvr additive="base">
                                        <p:cTn dur="500" id="69"/>
                                        <p:tgtEl>
                                          <p:spTgt spid="64"/>
                                        </p:tgtEl>
                                        <p:attrNameLst>
                                          <p:attrName>ppt_y</p:attrName>
                                        </p:attrNameLst>
                                      </p:cBhvr>
                                      <p:tavLst>
                                        <p:tav tm="0">
                                          <p:val>
                                            <p:strVal val="#ppt_y+#ppt_h*1.125000"/>
                                          </p:val>
                                        </p:tav>
                                        <p:tav tm="100000">
                                          <p:val>
                                            <p:strVal val="#ppt_y"/>
                                          </p:val>
                                        </p:tav>
                                      </p:tavLst>
                                    </p:anim>
                                    <p:animEffect filter="wipe(up)" transition="in">
                                      <p:cBhvr>
                                        <p:cTn dur="500" id="70"/>
                                        <p:tgtEl>
                                          <p:spTgt spid="64"/>
                                        </p:tgtEl>
                                      </p:cBhvr>
                                    </p:animEffect>
                                  </p:childTnLst>
                                </p:cTn>
                              </p:par>
                            </p:childTnLst>
                          </p:cTn>
                        </p:par>
                        <p:par>
                          <p:cTn fill="hold" id="71" nodeType="afterGroup">
                            <p:stCondLst>
                              <p:cond delay="6200"/>
                            </p:stCondLst>
                            <p:childTnLst>
                              <p:par>
                                <p:cTn fill="hold" grpId="0" id="72" nodeType="afterEffect" presetClass="entr" presetID="14" presetSubtype="10">
                                  <p:stCondLst>
                                    <p:cond delay="0"/>
                                  </p:stCondLst>
                                  <p:childTnLst>
                                    <p:set>
                                      <p:cBhvr>
                                        <p:cTn dur="1" fill="hold" id="73">
                                          <p:stCondLst>
                                            <p:cond delay="0"/>
                                          </p:stCondLst>
                                        </p:cTn>
                                        <p:tgtEl>
                                          <p:spTgt spid="65"/>
                                        </p:tgtEl>
                                        <p:attrNameLst>
                                          <p:attrName>style.visibility</p:attrName>
                                        </p:attrNameLst>
                                      </p:cBhvr>
                                      <p:to>
                                        <p:strVal val="visible"/>
                                      </p:to>
                                    </p:set>
                                    <p:animEffect filter="randombar(horizontal)" transition="in">
                                      <p:cBhvr>
                                        <p:cTn dur="500" id="74"/>
                                        <p:tgtEl>
                                          <p:spTgt spid="65"/>
                                        </p:tgtEl>
                                      </p:cBhvr>
                                    </p:animEffect>
                                  </p:childTnLst>
                                </p:cTn>
                              </p:par>
                            </p:childTnLst>
                          </p:cTn>
                        </p:par>
                        <p:par>
                          <p:cTn fill="hold" id="75" nodeType="afterGroup">
                            <p:stCondLst>
                              <p:cond delay="6700"/>
                            </p:stCondLst>
                            <p:childTnLst>
                              <p:par>
                                <p:cTn fill="hold" grpId="0" id="76" nodeType="afterEffect" presetClass="entr" presetID="14" presetSubtype="10">
                                  <p:stCondLst>
                                    <p:cond delay="0"/>
                                  </p:stCondLst>
                                  <p:childTnLst>
                                    <p:set>
                                      <p:cBhvr>
                                        <p:cTn dur="1" fill="hold" id="77">
                                          <p:stCondLst>
                                            <p:cond delay="0"/>
                                          </p:stCondLst>
                                        </p:cTn>
                                        <p:tgtEl>
                                          <p:spTgt spid="66"/>
                                        </p:tgtEl>
                                        <p:attrNameLst>
                                          <p:attrName>style.visibility</p:attrName>
                                        </p:attrNameLst>
                                      </p:cBhvr>
                                      <p:to>
                                        <p:strVal val="visible"/>
                                      </p:to>
                                    </p:set>
                                    <p:animEffect filter="randombar(horizontal)" transition="in">
                                      <p:cBhvr>
                                        <p:cTn dur="500" id="78"/>
                                        <p:tgtEl>
                                          <p:spTgt spid="6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11"/>
      <p:bldP grpId="0" spid="12"/>
      <p:bldP grpId="0" spid="42"/>
      <p:bldP grpId="0" spid="43"/>
      <p:bldP grpId="1" spid="43"/>
      <p:bldP grpId="0" spid="44"/>
      <p:bldP grpId="0" spid="45"/>
      <p:bldP grpId="0" spid="50"/>
      <p:bldP grpId="0" spid="64"/>
      <p:bldP grpId="0" spid="65"/>
      <p:bldP grpId="0" spid="66"/>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a:extLst>
              <a:ext uri="{FF2B5EF4-FFF2-40B4-BE49-F238E27FC236}">
                <a16:creationId xmlns:a16="http://schemas.microsoft.com/office/drawing/2014/main" id="{BD28525C-F7F5-466A-A3DE-CB43BB8CE0E0}"/>
              </a:ext>
            </a:extLst>
          </p:cNvPr>
          <p:cNvSpPr/>
          <p:nvPr/>
        </p:nvSpPr>
        <p:spPr>
          <a:xfrm>
            <a:off x="468356" y="509067"/>
            <a:ext cx="446044" cy="446044"/>
          </a:xfrm>
          <a:prstGeom prst="ellipse">
            <a:avLst/>
          </a:prstGeom>
          <a:solidFill>
            <a:schemeClr val="accent1">
              <a:lumMod val="60000"/>
              <a:lumOff val="40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Ins="360000" rtlCol="0"/>
          <a:lstStyle/>
          <a:p>
            <a:pPr algn="r" defTabSz="914377"/>
            <a:endParaRPr altLang="en-US" b="1" lang="zh-CN" sz="1400">
              <a:solidFill>
                <a:schemeClr val="tx1"/>
              </a:solidFill>
              <a:latin charset="-122" panose="00000500000000000000" pitchFamily="2" typeface="三极准柔宋"/>
              <a:ea charset="-122" panose="00000500000000000000" pitchFamily="2" typeface="三极准柔宋"/>
              <a:cs charset="0" typeface="Open Sans"/>
            </a:endParaRPr>
          </a:p>
        </p:txBody>
      </p:sp>
      <p:sp>
        <p:nvSpPr>
          <p:cNvPr id="3" name="文本框 2">
            <a:extLst>
              <a:ext uri="{FF2B5EF4-FFF2-40B4-BE49-F238E27FC236}">
                <a16:creationId xmlns:a16="http://schemas.microsoft.com/office/drawing/2014/main" id="{02A867D6-C1D2-4B97-BB70-5AE2D35EF18A}"/>
              </a:ext>
            </a:extLst>
          </p:cNvPr>
          <p:cNvSpPr txBox="1"/>
          <p:nvPr/>
        </p:nvSpPr>
        <p:spPr>
          <a:xfrm>
            <a:off x="1168803" y="470479"/>
            <a:ext cx="3254366" cy="518160"/>
          </a:xfrm>
          <a:prstGeom prst="rect">
            <a:avLst/>
          </a:prstGeom>
          <a:noFill/>
        </p:spPr>
        <p:txBody>
          <a:bodyPr rtlCol="0" wrap="square">
            <a:spAutoFit/>
          </a:bodyPr>
          <a:lstStyle/>
          <a:p>
            <a:r>
              <a:rPr altLang="en-US" b="1" lang="zh-CN" sz="2800">
                <a:solidFill>
                  <a:schemeClr val="accent1">
                    <a:lumMod val="60000"/>
                    <a:lumOff val="40000"/>
                  </a:schemeClr>
                </a:solidFill>
                <a:latin charset="-122" panose="020b0503020204020204" pitchFamily="34" typeface="微软雅黑"/>
                <a:ea charset="-122" panose="020b0503020204020204" pitchFamily="34" typeface="微软雅黑"/>
              </a:rPr>
              <a:t>项目和公司介绍</a:t>
            </a:r>
          </a:p>
        </p:txBody>
      </p:sp>
      <p:sp>
        <p:nvSpPr>
          <p:cNvPr id="38" name="íṣḷíḍè">
            <a:extLst>
              <a:ext uri="{FF2B5EF4-FFF2-40B4-BE49-F238E27FC236}">
                <a16:creationId xmlns:a16="http://schemas.microsoft.com/office/drawing/2014/main" id="{E349709F-FD01-451A-B392-D37C6292C973}"/>
              </a:ext>
            </a:extLst>
          </p:cNvPr>
          <p:cNvSpPr/>
          <p:nvPr/>
        </p:nvSpPr>
        <p:spPr>
          <a:xfrm rot="5400000">
            <a:off x="857249" y="1660591"/>
            <a:ext cx="4545104" cy="4545102"/>
          </a:xfrm>
          <a:prstGeom prst="donut">
            <a:avLst>
              <a:gd fmla="val 11341" name="adj"/>
            </a:avLst>
          </a:prstGeom>
          <a:solidFill>
            <a:schemeClr val="bg1"/>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r" defTabSz="914377"/>
            <a:endParaRPr b="1" lang="en-US" sz="1400">
              <a:latin charset="-122" panose="00000500000000000000" pitchFamily="2" typeface="三极准柔宋"/>
              <a:ea charset="-122" panose="00000500000000000000" pitchFamily="2" typeface="三极准柔宋"/>
              <a:cs charset="0" typeface="Open Sans"/>
            </a:endParaRPr>
          </a:p>
        </p:txBody>
      </p:sp>
      <p:grpSp>
        <p:nvGrpSpPr>
          <p:cNvPr id="47" name="ïŝļîḑé">
            <a:extLst>
              <a:ext uri="{FF2B5EF4-FFF2-40B4-BE49-F238E27FC236}">
                <a16:creationId xmlns:a16="http://schemas.microsoft.com/office/drawing/2014/main" id="{7337099F-D241-45F2-8946-C082FAF6C9D5}"/>
              </a:ext>
            </a:extLst>
          </p:cNvPr>
          <p:cNvGrpSpPr/>
          <p:nvPr/>
        </p:nvGrpSpPr>
        <p:grpSpPr>
          <a:xfrm>
            <a:off x="2157128" y="2568022"/>
            <a:ext cx="1945346" cy="2497159"/>
            <a:chOff x="1029472" y="2140251"/>
            <a:chExt cx="2296434" cy="2947834"/>
          </a:xfrm>
          <a:solidFill>
            <a:schemeClr val="accent1">
              <a:lumMod val="40000"/>
              <a:lumOff val="60000"/>
            </a:schemeClr>
          </a:solidFill>
        </p:grpSpPr>
        <p:sp>
          <p:nvSpPr>
            <p:cNvPr id="48" name="íSľíďê">
              <a:extLst>
                <a:ext uri="{FF2B5EF4-FFF2-40B4-BE49-F238E27FC236}">
                  <a16:creationId xmlns:a16="http://schemas.microsoft.com/office/drawing/2014/main" id="{DB28E186-5C50-4197-98AB-1FF084B92F57}"/>
                </a:ext>
              </a:extLst>
            </p:cNvPr>
            <p:cNvSpPr/>
            <p:nvPr/>
          </p:nvSpPr>
          <p:spPr>
            <a:xfrm>
              <a:off x="1029472" y="3633186"/>
              <a:ext cx="2296434" cy="1454899"/>
            </a:xfrm>
            <a:custGeom>
              <a:cxnLst>
                <a:cxn ang="0">
                  <a:pos x="wd2" y="hd2"/>
                </a:cxn>
                <a:cxn ang="5400000">
                  <a:pos x="wd2" y="hd2"/>
                </a:cxn>
                <a:cxn ang="10800000">
                  <a:pos x="wd2" y="hd2"/>
                </a:cxn>
                <a:cxn ang="16200000">
                  <a:pos x="wd2" y="hd2"/>
                </a:cxn>
              </a:cxnLst>
              <a:rect b="b" l="0" r="r" t="0"/>
              <a:pathLst>
                <a:path extrusionOk="0" h="21600" w="21600">
                  <a:moveTo>
                    <a:pt x="20631" y="17399"/>
                  </a:moveTo>
                  <a:lnTo>
                    <a:pt x="20546" y="17399"/>
                  </a:lnTo>
                  <a:lnTo>
                    <a:pt x="20469" y="17411"/>
                  </a:lnTo>
                  <a:lnTo>
                    <a:pt x="20392" y="17448"/>
                  </a:lnTo>
                  <a:lnTo>
                    <a:pt x="20331" y="17472"/>
                  </a:lnTo>
                  <a:lnTo>
                    <a:pt x="20254" y="17520"/>
                  </a:lnTo>
                  <a:lnTo>
                    <a:pt x="20185" y="17569"/>
                  </a:lnTo>
                  <a:lnTo>
                    <a:pt x="20062" y="17690"/>
                  </a:lnTo>
                  <a:lnTo>
                    <a:pt x="20038" y="17460"/>
                  </a:lnTo>
                  <a:lnTo>
                    <a:pt x="20023" y="17253"/>
                  </a:lnTo>
                  <a:lnTo>
                    <a:pt x="19977" y="17035"/>
                  </a:lnTo>
                  <a:lnTo>
                    <a:pt x="19869" y="16646"/>
                  </a:lnTo>
                  <a:lnTo>
                    <a:pt x="19792" y="16476"/>
                  </a:lnTo>
                  <a:lnTo>
                    <a:pt x="19708" y="16318"/>
                  </a:lnTo>
                  <a:lnTo>
                    <a:pt x="19608" y="16148"/>
                  </a:lnTo>
                  <a:lnTo>
                    <a:pt x="19515" y="16015"/>
                  </a:lnTo>
                  <a:lnTo>
                    <a:pt x="19400" y="15893"/>
                  </a:lnTo>
                  <a:lnTo>
                    <a:pt x="19285" y="15784"/>
                  </a:lnTo>
                  <a:lnTo>
                    <a:pt x="19162" y="15699"/>
                  </a:lnTo>
                  <a:lnTo>
                    <a:pt x="19038" y="15626"/>
                  </a:lnTo>
                  <a:lnTo>
                    <a:pt x="18762" y="15529"/>
                  </a:lnTo>
                  <a:lnTo>
                    <a:pt x="18615" y="15529"/>
                  </a:lnTo>
                  <a:lnTo>
                    <a:pt x="18446" y="15541"/>
                  </a:lnTo>
                  <a:lnTo>
                    <a:pt x="18262" y="15590"/>
                  </a:lnTo>
                  <a:lnTo>
                    <a:pt x="18100" y="15687"/>
                  </a:lnTo>
                  <a:lnTo>
                    <a:pt x="17946" y="15784"/>
                  </a:lnTo>
                  <a:lnTo>
                    <a:pt x="18008" y="15505"/>
                  </a:lnTo>
                  <a:lnTo>
                    <a:pt x="18054" y="15213"/>
                  </a:lnTo>
                  <a:lnTo>
                    <a:pt x="18085" y="14898"/>
                  </a:lnTo>
                  <a:lnTo>
                    <a:pt x="18092" y="14582"/>
                  </a:lnTo>
                  <a:lnTo>
                    <a:pt x="18085" y="14254"/>
                  </a:lnTo>
                  <a:lnTo>
                    <a:pt x="18046" y="13914"/>
                  </a:lnTo>
                  <a:lnTo>
                    <a:pt x="17992" y="13587"/>
                  </a:lnTo>
                  <a:lnTo>
                    <a:pt x="17915" y="13283"/>
                  </a:lnTo>
                  <a:lnTo>
                    <a:pt x="17831" y="13004"/>
                  </a:lnTo>
                  <a:lnTo>
                    <a:pt x="17731" y="12724"/>
                  </a:lnTo>
                  <a:lnTo>
                    <a:pt x="17600" y="12469"/>
                  </a:lnTo>
                  <a:lnTo>
                    <a:pt x="17469" y="12227"/>
                  </a:lnTo>
                  <a:lnTo>
                    <a:pt x="17315" y="12020"/>
                  </a:lnTo>
                  <a:lnTo>
                    <a:pt x="17154" y="11826"/>
                  </a:lnTo>
                  <a:lnTo>
                    <a:pt x="16985" y="11656"/>
                  </a:lnTo>
                  <a:lnTo>
                    <a:pt x="16800" y="11522"/>
                  </a:lnTo>
                  <a:lnTo>
                    <a:pt x="16608" y="11401"/>
                  </a:lnTo>
                  <a:lnTo>
                    <a:pt x="16400" y="11328"/>
                  </a:lnTo>
                  <a:lnTo>
                    <a:pt x="16200" y="11267"/>
                  </a:lnTo>
                  <a:lnTo>
                    <a:pt x="15977" y="11243"/>
                  </a:lnTo>
                  <a:lnTo>
                    <a:pt x="15846" y="11267"/>
                  </a:lnTo>
                  <a:lnTo>
                    <a:pt x="15723" y="11280"/>
                  </a:lnTo>
                  <a:lnTo>
                    <a:pt x="15592" y="11304"/>
                  </a:lnTo>
                  <a:lnTo>
                    <a:pt x="15346" y="11401"/>
                  </a:lnTo>
                  <a:lnTo>
                    <a:pt x="15231" y="11462"/>
                  </a:lnTo>
                  <a:lnTo>
                    <a:pt x="15115" y="11535"/>
                  </a:lnTo>
                  <a:lnTo>
                    <a:pt x="15000" y="11620"/>
                  </a:lnTo>
                  <a:lnTo>
                    <a:pt x="14900" y="11717"/>
                  </a:lnTo>
                  <a:lnTo>
                    <a:pt x="14792" y="11826"/>
                  </a:lnTo>
                  <a:lnTo>
                    <a:pt x="14700" y="11923"/>
                  </a:lnTo>
                  <a:lnTo>
                    <a:pt x="14600" y="12045"/>
                  </a:lnTo>
                  <a:lnTo>
                    <a:pt x="14515" y="12178"/>
                  </a:lnTo>
                  <a:lnTo>
                    <a:pt x="14346" y="12469"/>
                  </a:lnTo>
                  <a:lnTo>
                    <a:pt x="14277" y="12615"/>
                  </a:lnTo>
                  <a:lnTo>
                    <a:pt x="12946" y="0"/>
                  </a:lnTo>
                  <a:lnTo>
                    <a:pt x="13869" y="13234"/>
                  </a:lnTo>
                  <a:lnTo>
                    <a:pt x="13754" y="13052"/>
                  </a:lnTo>
                  <a:lnTo>
                    <a:pt x="13615" y="12907"/>
                  </a:lnTo>
                  <a:lnTo>
                    <a:pt x="12515" y="826"/>
                  </a:lnTo>
                  <a:lnTo>
                    <a:pt x="13146" y="12579"/>
                  </a:lnTo>
                  <a:lnTo>
                    <a:pt x="12977" y="12530"/>
                  </a:lnTo>
                  <a:lnTo>
                    <a:pt x="12792" y="12518"/>
                  </a:lnTo>
                  <a:lnTo>
                    <a:pt x="12700" y="12518"/>
                  </a:lnTo>
                  <a:lnTo>
                    <a:pt x="12608" y="12530"/>
                  </a:lnTo>
                  <a:lnTo>
                    <a:pt x="12508" y="12554"/>
                  </a:lnTo>
                  <a:lnTo>
                    <a:pt x="12423" y="12591"/>
                  </a:lnTo>
                  <a:lnTo>
                    <a:pt x="12331" y="12639"/>
                  </a:lnTo>
                  <a:lnTo>
                    <a:pt x="12238" y="12700"/>
                  </a:lnTo>
                  <a:lnTo>
                    <a:pt x="12069" y="12822"/>
                  </a:lnTo>
                  <a:lnTo>
                    <a:pt x="12031" y="12579"/>
                  </a:lnTo>
                  <a:lnTo>
                    <a:pt x="11962" y="12348"/>
                  </a:lnTo>
                  <a:lnTo>
                    <a:pt x="11885" y="12142"/>
                  </a:lnTo>
                  <a:lnTo>
                    <a:pt x="11792" y="11947"/>
                  </a:lnTo>
                  <a:lnTo>
                    <a:pt x="11685" y="11765"/>
                  </a:lnTo>
                  <a:lnTo>
                    <a:pt x="11562" y="11607"/>
                  </a:lnTo>
                  <a:lnTo>
                    <a:pt x="11431" y="11474"/>
                  </a:lnTo>
                  <a:lnTo>
                    <a:pt x="11285" y="11389"/>
                  </a:lnTo>
                  <a:lnTo>
                    <a:pt x="11000" y="3072"/>
                  </a:lnTo>
                  <a:lnTo>
                    <a:pt x="11046" y="11280"/>
                  </a:lnTo>
                  <a:lnTo>
                    <a:pt x="10938" y="11267"/>
                  </a:lnTo>
                  <a:lnTo>
                    <a:pt x="10838" y="11243"/>
                  </a:lnTo>
                  <a:lnTo>
                    <a:pt x="10715" y="11267"/>
                  </a:lnTo>
                  <a:lnTo>
                    <a:pt x="10585" y="2793"/>
                  </a:lnTo>
                  <a:lnTo>
                    <a:pt x="10469" y="11340"/>
                  </a:lnTo>
                  <a:lnTo>
                    <a:pt x="10423" y="11365"/>
                  </a:lnTo>
                  <a:lnTo>
                    <a:pt x="10338" y="11170"/>
                  </a:lnTo>
                  <a:lnTo>
                    <a:pt x="10254" y="10988"/>
                  </a:lnTo>
                  <a:lnTo>
                    <a:pt x="10154" y="10806"/>
                  </a:lnTo>
                  <a:lnTo>
                    <a:pt x="10062" y="10648"/>
                  </a:lnTo>
                  <a:lnTo>
                    <a:pt x="9954" y="10478"/>
                  </a:lnTo>
                  <a:lnTo>
                    <a:pt x="9838" y="10333"/>
                  </a:lnTo>
                  <a:lnTo>
                    <a:pt x="9731" y="10175"/>
                  </a:lnTo>
                  <a:lnTo>
                    <a:pt x="9615" y="10041"/>
                  </a:lnTo>
                  <a:lnTo>
                    <a:pt x="9492" y="9920"/>
                  </a:lnTo>
                  <a:lnTo>
                    <a:pt x="9362" y="9798"/>
                  </a:lnTo>
                  <a:lnTo>
                    <a:pt x="9231" y="9689"/>
                  </a:lnTo>
                  <a:lnTo>
                    <a:pt x="9100" y="9604"/>
                  </a:lnTo>
                  <a:lnTo>
                    <a:pt x="8808" y="9458"/>
                  </a:lnTo>
                  <a:lnTo>
                    <a:pt x="8669" y="9398"/>
                  </a:lnTo>
                  <a:lnTo>
                    <a:pt x="8515" y="9349"/>
                  </a:lnTo>
                  <a:lnTo>
                    <a:pt x="8985" y="826"/>
                  </a:lnTo>
                  <a:lnTo>
                    <a:pt x="8123" y="9288"/>
                  </a:lnTo>
                  <a:lnTo>
                    <a:pt x="8023" y="9276"/>
                  </a:lnTo>
                  <a:lnTo>
                    <a:pt x="7862" y="9288"/>
                  </a:lnTo>
                  <a:lnTo>
                    <a:pt x="8554" y="0"/>
                  </a:lnTo>
                  <a:lnTo>
                    <a:pt x="7446" y="9373"/>
                  </a:lnTo>
                  <a:lnTo>
                    <a:pt x="7231" y="9470"/>
                  </a:lnTo>
                  <a:lnTo>
                    <a:pt x="7023" y="9580"/>
                  </a:lnTo>
                  <a:lnTo>
                    <a:pt x="6831" y="9713"/>
                  </a:lnTo>
                  <a:lnTo>
                    <a:pt x="6638" y="9859"/>
                  </a:lnTo>
                  <a:lnTo>
                    <a:pt x="6462" y="10029"/>
                  </a:lnTo>
                  <a:lnTo>
                    <a:pt x="6285" y="10223"/>
                  </a:lnTo>
                  <a:lnTo>
                    <a:pt x="6123" y="10454"/>
                  </a:lnTo>
                  <a:lnTo>
                    <a:pt x="5985" y="10673"/>
                  </a:lnTo>
                  <a:lnTo>
                    <a:pt x="5838" y="10927"/>
                  </a:lnTo>
                  <a:lnTo>
                    <a:pt x="5715" y="11182"/>
                  </a:lnTo>
                  <a:lnTo>
                    <a:pt x="5600" y="11474"/>
                  </a:lnTo>
                  <a:lnTo>
                    <a:pt x="5492" y="11777"/>
                  </a:lnTo>
                  <a:lnTo>
                    <a:pt x="5408" y="12081"/>
                  </a:lnTo>
                  <a:lnTo>
                    <a:pt x="5338" y="12397"/>
                  </a:lnTo>
                  <a:lnTo>
                    <a:pt x="5285" y="12724"/>
                  </a:lnTo>
                  <a:lnTo>
                    <a:pt x="5246" y="13052"/>
                  </a:lnTo>
                  <a:lnTo>
                    <a:pt x="5100" y="13052"/>
                  </a:lnTo>
                  <a:lnTo>
                    <a:pt x="4931" y="13077"/>
                  </a:lnTo>
                  <a:lnTo>
                    <a:pt x="4754" y="13101"/>
                  </a:lnTo>
                  <a:lnTo>
                    <a:pt x="4585" y="13162"/>
                  </a:lnTo>
                  <a:lnTo>
                    <a:pt x="4431" y="13259"/>
                  </a:lnTo>
                  <a:lnTo>
                    <a:pt x="4269" y="13344"/>
                  </a:lnTo>
                  <a:lnTo>
                    <a:pt x="4123" y="13465"/>
                  </a:lnTo>
                  <a:lnTo>
                    <a:pt x="3985" y="13611"/>
                  </a:lnTo>
                  <a:lnTo>
                    <a:pt x="3862" y="13769"/>
                  </a:lnTo>
                  <a:lnTo>
                    <a:pt x="3738" y="13951"/>
                  </a:lnTo>
                  <a:lnTo>
                    <a:pt x="3623" y="14145"/>
                  </a:lnTo>
                  <a:lnTo>
                    <a:pt x="3523" y="14339"/>
                  </a:lnTo>
                  <a:lnTo>
                    <a:pt x="3431" y="14570"/>
                  </a:lnTo>
                  <a:lnTo>
                    <a:pt x="3354" y="14789"/>
                  </a:lnTo>
                  <a:lnTo>
                    <a:pt x="3285" y="15031"/>
                  </a:lnTo>
                  <a:lnTo>
                    <a:pt x="3231" y="15286"/>
                  </a:lnTo>
                  <a:lnTo>
                    <a:pt x="3192" y="15541"/>
                  </a:lnTo>
                  <a:lnTo>
                    <a:pt x="3085" y="15590"/>
                  </a:lnTo>
                  <a:lnTo>
                    <a:pt x="2992" y="15638"/>
                  </a:lnTo>
                  <a:lnTo>
                    <a:pt x="2892" y="15711"/>
                  </a:lnTo>
                  <a:lnTo>
                    <a:pt x="2800" y="15808"/>
                  </a:lnTo>
                  <a:lnTo>
                    <a:pt x="2715" y="15906"/>
                  </a:lnTo>
                  <a:lnTo>
                    <a:pt x="2638" y="16015"/>
                  </a:lnTo>
                  <a:lnTo>
                    <a:pt x="2569" y="16148"/>
                  </a:lnTo>
                  <a:lnTo>
                    <a:pt x="2508" y="16282"/>
                  </a:lnTo>
                  <a:lnTo>
                    <a:pt x="2408" y="16185"/>
                  </a:lnTo>
                  <a:lnTo>
                    <a:pt x="2292" y="16088"/>
                  </a:lnTo>
                  <a:lnTo>
                    <a:pt x="2062" y="15942"/>
                  </a:lnTo>
                  <a:lnTo>
                    <a:pt x="1938" y="15893"/>
                  </a:lnTo>
                  <a:lnTo>
                    <a:pt x="1808" y="15845"/>
                  </a:lnTo>
                  <a:lnTo>
                    <a:pt x="1669" y="15833"/>
                  </a:lnTo>
                  <a:lnTo>
                    <a:pt x="1538" y="15821"/>
                  </a:lnTo>
                  <a:lnTo>
                    <a:pt x="1385" y="15833"/>
                  </a:lnTo>
                  <a:lnTo>
                    <a:pt x="1077" y="15906"/>
                  </a:lnTo>
                  <a:lnTo>
                    <a:pt x="931" y="15978"/>
                  </a:lnTo>
                  <a:lnTo>
                    <a:pt x="800" y="16076"/>
                  </a:lnTo>
                  <a:lnTo>
                    <a:pt x="677" y="16185"/>
                  </a:lnTo>
                  <a:lnTo>
                    <a:pt x="562" y="16306"/>
                  </a:lnTo>
                  <a:lnTo>
                    <a:pt x="446" y="16440"/>
                  </a:lnTo>
                  <a:lnTo>
                    <a:pt x="354" y="16585"/>
                  </a:lnTo>
                  <a:lnTo>
                    <a:pt x="262" y="16743"/>
                  </a:lnTo>
                  <a:lnTo>
                    <a:pt x="192" y="16913"/>
                  </a:lnTo>
                  <a:lnTo>
                    <a:pt x="123" y="17095"/>
                  </a:lnTo>
                  <a:lnTo>
                    <a:pt x="62" y="17302"/>
                  </a:lnTo>
                  <a:lnTo>
                    <a:pt x="23" y="17496"/>
                  </a:lnTo>
                  <a:lnTo>
                    <a:pt x="8" y="17703"/>
                  </a:lnTo>
                  <a:lnTo>
                    <a:pt x="0" y="17909"/>
                  </a:lnTo>
                  <a:lnTo>
                    <a:pt x="8" y="18127"/>
                  </a:lnTo>
                  <a:lnTo>
                    <a:pt x="23" y="18334"/>
                  </a:lnTo>
                  <a:lnTo>
                    <a:pt x="62" y="18528"/>
                  </a:lnTo>
                  <a:lnTo>
                    <a:pt x="123" y="18735"/>
                  </a:lnTo>
                  <a:lnTo>
                    <a:pt x="192" y="18905"/>
                  </a:lnTo>
                  <a:lnTo>
                    <a:pt x="262" y="19087"/>
                  </a:lnTo>
                  <a:lnTo>
                    <a:pt x="354" y="19245"/>
                  </a:lnTo>
                  <a:lnTo>
                    <a:pt x="446" y="19390"/>
                  </a:lnTo>
                  <a:lnTo>
                    <a:pt x="562" y="19524"/>
                  </a:lnTo>
                  <a:lnTo>
                    <a:pt x="677" y="19645"/>
                  </a:lnTo>
                  <a:lnTo>
                    <a:pt x="800" y="19754"/>
                  </a:lnTo>
                  <a:lnTo>
                    <a:pt x="931" y="19839"/>
                  </a:lnTo>
                  <a:lnTo>
                    <a:pt x="1077" y="19924"/>
                  </a:lnTo>
                  <a:lnTo>
                    <a:pt x="1385" y="19997"/>
                  </a:lnTo>
                  <a:lnTo>
                    <a:pt x="1538" y="20009"/>
                  </a:lnTo>
                  <a:lnTo>
                    <a:pt x="1715" y="19997"/>
                  </a:lnTo>
                  <a:lnTo>
                    <a:pt x="1892" y="19949"/>
                  </a:lnTo>
                  <a:lnTo>
                    <a:pt x="1985" y="20046"/>
                  </a:lnTo>
                  <a:lnTo>
                    <a:pt x="2092" y="20131"/>
                  </a:lnTo>
                  <a:lnTo>
                    <a:pt x="2215" y="20204"/>
                  </a:lnTo>
                  <a:lnTo>
                    <a:pt x="2346" y="20301"/>
                  </a:lnTo>
                  <a:lnTo>
                    <a:pt x="2677" y="20447"/>
                  </a:lnTo>
                  <a:lnTo>
                    <a:pt x="3069" y="20604"/>
                  </a:lnTo>
                  <a:lnTo>
                    <a:pt x="3508" y="20750"/>
                  </a:lnTo>
                  <a:lnTo>
                    <a:pt x="4000" y="20884"/>
                  </a:lnTo>
                  <a:lnTo>
                    <a:pt x="4546" y="21005"/>
                  </a:lnTo>
                  <a:lnTo>
                    <a:pt x="5131" y="21126"/>
                  </a:lnTo>
                  <a:lnTo>
                    <a:pt x="5769" y="21236"/>
                  </a:lnTo>
                  <a:lnTo>
                    <a:pt x="6446" y="21321"/>
                  </a:lnTo>
                  <a:lnTo>
                    <a:pt x="7154" y="21394"/>
                  </a:lnTo>
                  <a:lnTo>
                    <a:pt x="7900" y="21454"/>
                  </a:lnTo>
                  <a:lnTo>
                    <a:pt x="8685" y="21515"/>
                  </a:lnTo>
                  <a:lnTo>
                    <a:pt x="9492" y="21564"/>
                  </a:lnTo>
                  <a:lnTo>
                    <a:pt x="10323" y="21576"/>
                  </a:lnTo>
                  <a:lnTo>
                    <a:pt x="11169" y="21600"/>
                  </a:lnTo>
                  <a:lnTo>
                    <a:pt x="11938" y="21576"/>
                  </a:lnTo>
                  <a:lnTo>
                    <a:pt x="12692" y="21564"/>
                  </a:lnTo>
                  <a:lnTo>
                    <a:pt x="13415" y="21539"/>
                  </a:lnTo>
                  <a:lnTo>
                    <a:pt x="14123" y="21491"/>
                  </a:lnTo>
                  <a:lnTo>
                    <a:pt x="14815" y="21430"/>
                  </a:lnTo>
                  <a:lnTo>
                    <a:pt x="15469" y="21369"/>
                  </a:lnTo>
                  <a:lnTo>
                    <a:pt x="16100" y="21296"/>
                  </a:lnTo>
                  <a:lnTo>
                    <a:pt x="16708" y="21199"/>
                  </a:lnTo>
                  <a:lnTo>
                    <a:pt x="17269" y="21114"/>
                  </a:lnTo>
                  <a:lnTo>
                    <a:pt x="17800" y="21005"/>
                  </a:lnTo>
                  <a:lnTo>
                    <a:pt x="18292" y="20896"/>
                  </a:lnTo>
                  <a:lnTo>
                    <a:pt x="18738" y="20787"/>
                  </a:lnTo>
                  <a:lnTo>
                    <a:pt x="19154" y="20641"/>
                  </a:lnTo>
                  <a:lnTo>
                    <a:pt x="19515" y="20507"/>
                  </a:lnTo>
                  <a:lnTo>
                    <a:pt x="19838" y="20374"/>
                  </a:lnTo>
                  <a:lnTo>
                    <a:pt x="20108" y="20228"/>
                  </a:lnTo>
                  <a:lnTo>
                    <a:pt x="20223" y="20325"/>
                  </a:lnTo>
                  <a:lnTo>
                    <a:pt x="20346" y="20398"/>
                  </a:lnTo>
                  <a:lnTo>
                    <a:pt x="20492" y="20447"/>
                  </a:lnTo>
                  <a:lnTo>
                    <a:pt x="20631" y="20459"/>
                  </a:lnTo>
                  <a:lnTo>
                    <a:pt x="20731" y="20459"/>
                  </a:lnTo>
                  <a:lnTo>
                    <a:pt x="20823" y="20434"/>
                  </a:lnTo>
                  <a:lnTo>
                    <a:pt x="20923" y="20398"/>
                  </a:lnTo>
                  <a:lnTo>
                    <a:pt x="21008" y="20337"/>
                  </a:lnTo>
                  <a:lnTo>
                    <a:pt x="21092" y="20289"/>
                  </a:lnTo>
                  <a:lnTo>
                    <a:pt x="21246" y="20119"/>
                  </a:lnTo>
                  <a:lnTo>
                    <a:pt x="21323" y="20022"/>
                  </a:lnTo>
                  <a:lnTo>
                    <a:pt x="21377" y="19900"/>
                  </a:lnTo>
                  <a:lnTo>
                    <a:pt x="21438" y="19791"/>
                  </a:lnTo>
                  <a:lnTo>
                    <a:pt x="21485" y="19669"/>
                  </a:lnTo>
                  <a:lnTo>
                    <a:pt x="21523" y="19524"/>
                  </a:lnTo>
                  <a:lnTo>
                    <a:pt x="21562" y="19390"/>
                  </a:lnTo>
                  <a:lnTo>
                    <a:pt x="21577" y="19245"/>
                  </a:lnTo>
                  <a:lnTo>
                    <a:pt x="21600" y="19087"/>
                  </a:lnTo>
                  <a:lnTo>
                    <a:pt x="21600" y="18771"/>
                  </a:lnTo>
                  <a:lnTo>
                    <a:pt x="21577" y="18625"/>
                  </a:lnTo>
                  <a:lnTo>
                    <a:pt x="21562" y="18467"/>
                  </a:lnTo>
                  <a:lnTo>
                    <a:pt x="21485" y="18200"/>
                  </a:lnTo>
                  <a:lnTo>
                    <a:pt x="21438" y="18079"/>
                  </a:lnTo>
                  <a:lnTo>
                    <a:pt x="21377" y="17958"/>
                  </a:lnTo>
                  <a:lnTo>
                    <a:pt x="21323" y="17836"/>
                  </a:lnTo>
                  <a:lnTo>
                    <a:pt x="21246" y="17751"/>
                  </a:lnTo>
                  <a:lnTo>
                    <a:pt x="21169" y="17654"/>
                  </a:lnTo>
                  <a:lnTo>
                    <a:pt x="21092" y="17581"/>
                  </a:lnTo>
                  <a:lnTo>
                    <a:pt x="20923" y="17460"/>
                  </a:lnTo>
                  <a:lnTo>
                    <a:pt x="20823" y="17435"/>
                  </a:lnTo>
                  <a:lnTo>
                    <a:pt x="20731" y="17399"/>
                  </a:lnTo>
                  <a:lnTo>
                    <a:pt x="20631" y="17399"/>
                  </a:lnTo>
                  <a:close/>
                  <a:moveTo>
                    <a:pt x="6754" y="17751"/>
                  </a:moveTo>
                  <a:lnTo>
                    <a:pt x="6777" y="17715"/>
                  </a:lnTo>
                  <a:lnTo>
                    <a:pt x="6815" y="17751"/>
                  </a:lnTo>
                  <a:lnTo>
                    <a:pt x="6754" y="17751"/>
                  </a:lnTo>
                  <a:close/>
                </a:path>
              </a:pathLst>
            </a:custGeom>
            <a:grp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defPPr algn="l" defTabSz="914400" fontAlgn="auto" hangingPunct="0" indent="0" latinLnBrk="1" marL="0" marR="0" rtl="0">
                <a:lnSpc>
                  <a:spcPct val="100000"/>
                </a:lnSpc>
                <a:spcBef>
                  <a:spcPct val="0"/>
                </a:spcBef>
                <a:spcAft>
                  <a:spcPct val="0"/>
                </a:spcAft>
                <a:buClrTx/>
                <a:buSzTx/>
                <a:buFontTx/>
                <a:buNone/>
                <a:defRPr b="0" baseline="0" cap="none" i="0" kumimoji="0" normalizeH="0" spc="0" strike="noStrike" sz="1800" u="none">
                  <a:ln>
                    <a:noFill/>
                  </a:ln>
                  <a:solidFill>
                    <a:srgbClr val="000000"/>
                  </a:solidFill>
                  <a:effectLst/>
                  <a:uFillTx/>
                </a:defRPr>
              </a:defPPr>
              <a:lvl1pPr algn="l" defTabSz="914400" fontAlgn="auto" hangingPunct="0" indent="0" latinLnBrk="0" marL="0" marR="0" rtl="0">
                <a:lnSpc>
                  <a:spcPct val="100000"/>
                </a:lnSpc>
                <a:spcBef>
                  <a:spcPct val="0"/>
                </a:spcBef>
                <a:spcAft>
                  <a:spcPct val="0"/>
                </a:spcAft>
                <a:buClrTx/>
                <a:buSzTx/>
                <a:buFontTx/>
                <a:buNone/>
                <a:defRPr b="0" baseline="0" cap="none" i="0" kumimoji="0" normalizeH="0" spc="0" strike="noStrike" sz="1800" u="none">
                  <a:ln>
                    <a:noFill/>
                  </a:ln>
                  <a:solidFill>
                    <a:srgbClr val="000000"/>
                  </a:solidFill>
                  <a:effectLst/>
                  <a:uFillTx/>
                </a:defRPr>
              </a:lvl1pPr>
              <a:lvl2pPr algn="l" defTabSz="914400" fontAlgn="auto" hangingPunct="0" indent="457200" latinLnBrk="0" marL="0" marR="0" rtl="0">
                <a:lnSpc>
                  <a:spcPct val="100000"/>
                </a:lnSpc>
                <a:spcBef>
                  <a:spcPct val="0"/>
                </a:spcBef>
                <a:spcAft>
                  <a:spcPct val="0"/>
                </a:spcAft>
                <a:buClrTx/>
                <a:buSzTx/>
                <a:buFontTx/>
                <a:buNone/>
                <a:defRPr b="0" baseline="0" cap="none" i="0" kumimoji="0" normalizeH="0" spc="0" strike="noStrike" sz="1800" u="none">
                  <a:ln>
                    <a:noFill/>
                  </a:ln>
                  <a:solidFill>
                    <a:srgbClr val="000000"/>
                  </a:solidFill>
                  <a:effectLst/>
                  <a:uFillTx/>
                </a:defRPr>
              </a:lvl2pPr>
              <a:lvl3pPr algn="l" defTabSz="914400" fontAlgn="auto" hangingPunct="0" indent="914400" latinLnBrk="0" marL="0" marR="0" rtl="0">
                <a:lnSpc>
                  <a:spcPct val="100000"/>
                </a:lnSpc>
                <a:spcBef>
                  <a:spcPct val="0"/>
                </a:spcBef>
                <a:spcAft>
                  <a:spcPct val="0"/>
                </a:spcAft>
                <a:buClrTx/>
                <a:buSzTx/>
                <a:buFontTx/>
                <a:buNone/>
                <a:defRPr b="0" baseline="0" cap="none" i="0" kumimoji="0" normalizeH="0" spc="0" strike="noStrike" sz="1800" u="none">
                  <a:ln>
                    <a:noFill/>
                  </a:ln>
                  <a:solidFill>
                    <a:srgbClr val="000000"/>
                  </a:solidFill>
                  <a:effectLst/>
                  <a:uFillTx/>
                </a:defRPr>
              </a:lvl3pPr>
              <a:lvl4pPr algn="l" defTabSz="914400" fontAlgn="auto" hangingPunct="0" indent="1371600" latinLnBrk="0" marL="0" marR="0" rtl="0">
                <a:lnSpc>
                  <a:spcPct val="100000"/>
                </a:lnSpc>
                <a:spcBef>
                  <a:spcPct val="0"/>
                </a:spcBef>
                <a:spcAft>
                  <a:spcPct val="0"/>
                </a:spcAft>
                <a:buClrTx/>
                <a:buSzTx/>
                <a:buFontTx/>
                <a:buNone/>
                <a:defRPr b="0" baseline="0" cap="none" i="0" kumimoji="0" normalizeH="0" spc="0" strike="noStrike" sz="1800" u="none">
                  <a:ln>
                    <a:noFill/>
                  </a:ln>
                  <a:solidFill>
                    <a:srgbClr val="000000"/>
                  </a:solidFill>
                  <a:effectLst/>
                  <a:uFillTx/>
                </a:defRPr>
              </a:lvl4pPr>
              <a:lvl5pPr algn="l" defTabSz="914400" fontAlgn="auto" hangingPunct="0" indent="1828800" latinLnBrk="0" marL="0" marR="0" rtl="0">
                <a:lnSpc>
                  <a:spcPct val="100000"/>
                </a:lnSpc>
                <a:spcBef>
                  <a:spcPct val="0"/>
                </a:spcBef>
                <a:spcAft>
                  <a:spcPct val="0"/>
                </a:spcAft>
                <a:buClrTx/>
                <a:buSzTx/>
                <a:buFontTx/>
                <a:buNone/>
                <a:defRPr b="0" baseline="0" cap="none" i="0" kumimoji="0" normalizeH="0" spc="0" strike="noStrike" sz="1800" u="none">
                  <a:ln>
                    <a:noFill/>
                  </a:ln>
                  <a:solidFill>
                    <a:srgbClr val="000000"/>
                  </a:solidFill>
                  <a:effectLst/>
                  <a:uFillTx/>
                </a:defRPr>
              </a:lvl5pPr>
              <a:lvl6pPr algn="l" defTabSz="914400" fontAlgn="auto" hangingPunct="0" indent="2286000" latinLnBrk="0" marL="0" marR="0" rtl="0">
                <a:lnSpc>
                  <a:spcPct val="100000"/>
                </a:lnSpc>
                <a:spcBef>
                  <a:spcPct val="0"/>
                </a:spcBef>
                <a:spcAft>
                  <a:spcPct val="0"/>
                </a:spcAft>
                <a:buClrTx/>
                <a:buSzTx/>
                <a:buFontTx/>
                <a:buNone/>
                <a:defRPr b="0" baseline="0" cap="none" i="0" kumimoji="0" normalizeH="0" spc="0" strike="noStrike" sz="1800" u="none">
                  <a:ln>
                    <a:noFill/>
                  </a:ln>
                  <a:solidFill>
                    <a:srgbClr val="000000"/>
                  </a:solidFill>
                  <a:effectLst/>
                  <a:uFillTx/>
                </a:defRPr>
              </a:lvl6pPr>
              <a:lvl7pPr algn="l" defTabSz="914400" fontAlgn="auto" hangingPunct="0" indent="2743200" latinLnBrk="0" marL="0" marR="0" rtl="0">
                <a:lnSpc>
                  <a:spcPct val="100000"/>
                </a:lnSpc>
                <a:spcBef>
                  <a:spcPct val="0"/>
                </a:spcBef>
                <a:spcAft>
                  <a:spcPct val="0"/>
                </a:spcAft>
                <a:buClrTx/>
                <a:buSzTx/>
                <a:buFontTx/>
                <a:buNone/>
                <a:defRPr b="0" baseline="0" cap="none" i="0" kumimoji="0" normalizeH="0" spc="0" strike="noStrike" sz="1800" u="none">
                  <a:ln>
                    <a:noFill/>
                  </a:ln>
                  <a:solidFill>
                    <a:srgbClr val="000000"/>
                  </a:solidFill>
                  <a:effectLst/>
                  <a:uFillTx/>
                </a:defRPr>
              </a:lvl7pPr>
              <a:lvl8pPr algn="l" defTabSz="914400" fontAlgn="auto" hangingPunct="0" indent="3200400" latinLnBrk="0" marL="0" marR="0" rtl="0">
                <a:lnSpc>
                  <a:spcPct val="100000"/>
                </a:lnSpc>
                <a:spcBef>
                  <a:spcPct val="0"/>
                </a:spcBef>
                <a:spcAft>
                  <a:spcPct val="0"/>
                </a:spcAft>
                <a:buClrTx/>
                <a:buSzTx/>
                <a:buFontTx/>
                <a:buNone/>
                <a:defRPr b="0" baseline="0" cap="none" i="0" kumimoji="0" normalizeH="0" spc="0" strike="noStrike" sz="1800" u="none">
                  <a:ln>
                    <a:noFill/>
                  </a:ln>
                  <a:solidFill>
                    <a:srgbClr val="000000"/>
                  </a:solidFill>
                  <a:effectLst/>
                  <a:uFillTx/>
                </a:defRPr>
              </a:lvl8pPr>
              <a:lvl9pPr algn="l" defTabSz="914400" fontAlgn="auto" hangingPunct="0" indent="3657600" latinLnBrk="0" marL="0" marR="0" rtl="0">
                <a:lnSpc>
                  <a:spcPct val="100000"/>
                </a:lnSpc>
                <a:spcBef>
                  <a:spcPct val="0"/>
                </a:spcBef>
                <a:spcAft>
                  <a:spcPct val="0"/>
                </a:spcAft>
                <a:buClrTx/>
                <a:buSzTx/>
                <a:buFontTx/>
                <a:buNone/>
                <a:defRPr b="0" baseline="0" cap="none" i="0" kumimoji="0" normalizeH="0" spc="0" strike="noStrike" sz="1800" u="none">
                  <a:ln>
                    <a:noFill/>
                  </a:ln>
                  <a:solidFill>
                    <a:srgbClr val="000000"/>
                  </a:solidFill>
                  <a:effectLst/>
                  <a:uFillTx/>
                </a:defRPr>
              </a:lvl9pPr>
            </a:lstStyle>
            <a:p>
              <a:pPr algn="r" defTabSz="914377"/>
              <a:endParaRPr b="1" sz="1400">
                <a:latin charset="-122" panose="00000500000000000000" pitchFamily="2" typeface="三极准柔宋"/>
                <a:ea charset="-122" panose="00000500000000000000" pitchFamily="2" typeface="三极准柔宋"/>
                <a:cs charset="0" typeface="Open Sans"/>
              </a:endParaRPr>
            </a:p>
          </p:txBody>
        </p:sp>
        <p:grpSp>
          <p:nvGrpSpPr>
            <p:cNvPr id="49" name="ïś1iḓè">
              <a:extLst>
                <a:ext uri="{FF2B5EF4-FFF2-40B4-BE49-F238E27FC236}">
                  <a16:creationId xmlns:a16="http://schemas.microsoft.com/office/drawing/2014/main" id="{A45B943C-DE27-47EF-AE3F-6FB8BF7CAE21}"/>
                </a:ext>
              </a:extLst>
            </p:cNvPr>
            <p:cNvGrpSpPr/>
            <p:nvPr/>
          </p:nvGrpSpPr>
          <p:grpSpPr>
            <a:xfrm>
              <a:off x="1886937" y="2140251"/>
              <a:ext cx="581474" cy="1560406"/>
              <a:chOff x="5893501" y="2142006"/>
              <a:chExt cx="406776" cy="1091596"/>
            </a:xfrm>
            <a:grpFill/>
          </p:grpSpPr>
          <p:sp>
            <p:nvSpPr>
              <p:cNvPr id="50" name="iš1ïḓe">
                <a:extLst>
                  <a:ext uri="{FF2B5EF4-FFF2-40B4-BE49-F238E27FC236}">
                    <a16:creationId xmlns:a16="http://schemas.microsoft.com/office/drawing/2014/main" id="{32C31720-ECAB-49B6-B054-A44FC6FFA442}"/>
                  </a:ext>
                </a:extLst>
              </p:cNvPr>
              <p:cNvSpPr/>
              <p:nvPr/>
            </p:nvSpPr>
            <p:spPr>
              <a:xfrm>
                <a:off x="6192146" y="2819961"/>
                <a:ext cx="108131" cy="272900"/>
              </a:xfrm>
              <a:custGeom>
                <a:cxnLst>
                  <a:cxn ang="0">
                    <a:pos x="wd2" y="hd2"/>
                  </a:cxn>
                  <a:cxn ang="5400000">
                    <a:pos x="wd2" y="hd2"/>
                  </a:cxn>
                  <a:cxn ang="10800000">
                    <a:pos x="wd2" y="hd2"/>
                  </a:cxn>
                  <a:cxn ang="16200000">
                    <a:pos x="wd2" y="hd2"/>
                  </a:cxn>
                </a:cxnLst>
                <a:rect b="b" l="0" r="r" t="0"/>
                <a:pathLst>
                  <a:path extrusionOk="0" h="21600" w="21600">
                    <a:moveTo>
                      <a:pt x="7503" y="591"/>
                    </a:moveTo>
                    <a:lnTo>
                      <a:pt x="7162" y="1546"/>
                    </a:lnTo>
                    <a:lnTo>
                      <a:pt x="6935" y="2592"/>
                    </a:lnTo>
                    <a:lnTo>
                      <a:pt x="6025" y="5002"/>
                    </a:lnTo>
                    <a:lnTo>
                      <a:pt x="4775" y="7594"/>
                    </a:lnTo>
                    <a:lnTo>
                      <a:pt x="3524" y="10141"/>
                    </a:lnTo>
                    <a:lnTo>
                      <a:pt x="909" y="14415"/>
                    </a:lnTo>
                    <a:lnTo>
                      <a:pt x="0" y="16189"/>
                    </a:lnTo>
                    <a:lnTo>
                      <a:pt x="1137" y="15825"/>
                    </a:lnTo>
                    <a:lnTo>
                      <a:pt x="3183" y="15416"/>
                    </a:lnTo>
                    <a:lnTo>
                      <a:pt x="4206" y="15325"/>
                    </a:lnTo>
                    <a:lnTo>
                      <a:pt x="5229" y="15279"/>
                    </a:lnTo>
                    <a:lnTo>
                      <a:pt x="6025" y="15279"/>
                    </a:lnTo>
                    <a:lnTo>
                      <a:pt x="6707" y="15325"/>
                    </a:lnTo>
                    <a:lnTo>
                      <a:pt x="7503" y="15370"/>
                    </a:lnTo>
                    <a:lnTo>
                      <a:pt x="8867" y="15734"/>
                    </a:lnTo>
                    <a:lnTo>
                      <a:pt x="9436" y="15961"/>
                    </a:lnTo>
                    <a:lnTo>
                      <a:pt x="10800" y="16780"/>
                    </a:lnTo>
                    <a:lnTo>
                      <a:pt x="11596" y="17462"/>
                    </a:lnTo>
                    <a:lnTo>
                      <a:pt x="12164" y="18144"/>
                    </a:lnTo>
                    <a:lnTo>
                      <a:pt x="12733" y="18872"/>
                    </a:lnTo>
                    <a:lnTo>
                      <a:pt x="12960" y="19554"/>
                    </a:lnTo>
                    <a:lnTo>
                      <a:pt x="13301" y="20190"/>
                    </a:lnTo>
                    <a:lnTo>
                      <a:pt x="13415" y="21191"/>
                    </a:lnTo>
                    <a:lnTo>
                      <a:pt x="13528" y="21600"/>
                    </a:lnTo>
                    <a:lnTo>
                      <a:pt x="15347" y="19144"/>
                    </a:lnTo>
                    <a:lnTo>
                      <a:pt x="16939" y="16916"/>
                    </a:lnTo>
                    <a:lnTo>
                      <a:pt x="18303" y="14870"/>
                    </a:lnTo>
                    <a:lnTo>
                      <a:pt x="19326" y="13005"/>
                    </a:lnTo>
                    <a:lnTo>
                      <a:pt x="20122" y="11277"/>
                    </a:lnTo>
                    <a:lnTo>
                      <a:pt x="20918" y="9686"/>
                    </a:lnTo>
                    <a:lnTo>
                      <a:pt x="21259" y="8276"/>
                    </a:lnTo>
                    <a:lnTo>
                      <a:pt x="21600" y="6957"/>
                    </a:lnTo>
                    <a:lnTo>
                      <a:pt x="21600" y="5821"/>
                    </a:lnTo>
                    <a:lnTo>
                      <a:pt x="21486" y="4820"/>
                    </a:lnTo>
                    <a:lnTo>
                      <a:pt x="21259" y="3911"/>
                    </a:lnTo>
                    <a:lnTo>
                      <a:pt x="20918" y="3183"/>
                    </a:lnTo>
                    <a:lnTo>
                      <a:pt x="20463" y="2501"/>
                    </a:lnTo>
                    <a:lnTo>
                      <a:pt x="19895" y="1864"/>
                    </a:lnTo>
                    <a:lnTo>
                      <a:pt x="19213" y="1410"/>
                    </a:lnTo>
                    <a:lnTo>
                      <a:pt x="18531" y="1046"/>
                    </a:lnTo>
                    <a:lnTo>
                      <a:pt x="17621" y="682"/>
                    </a:lnTo>
                    <a:lnTo>
                      <a:pt x="16825" y="455"/>
                    </a:lnTo>
                    <a:lnTo>
                      <a:pt x="15802" y="227"/>
                    </a:lnTo>
                    <a:lnTo>
                      <a:pt x="14893" y="136"/>
                    </a:lnTo>
                    <a:lnTo>
                      <a:pt x="13983" y="91"/>
                    </a:lnTo>
                    <a:lnTo>
                      <a:pt x="13074" y="0"/>
                    </a:lnTo>
                    <a:lnTo>
                      <a:pt x="11368" y="91"/>
                    </a:lnTo>
                    <a:lnTo>
                      <a:pt x="9777" y="182"/>
                    </a:lnTo>
                    <a:lnTo>
                      <a:pt x="8640" y="364"/>
                    </a:lnTo>
                    <a:lnTo>
                      <a:pt x="7503" y="591"/>
                    </a:lnTo>
                    <a:close/>
                  </a:path>
                </a:pathLst>
              </a:custGeom>
              <a:grp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defPPr algn="l" defTabSz="914400" fontAlgn="auto" hangingPunct="0" indent="0" latinLnBrk="1" marL="0" marR="0" rtl="0">
                  <a:lnSpc>
                    <a:spcPct val="100000"/>
                  </a:lnSpc>
                  <a:spcBef>
                    <a:spcPct val="0"/>
                  </a:spcBef>
                  <a:spcAft>
                    <a:spcPct val="0"/>
                  </a:spcAft>
                  <a:buClrTx/>
                  <a:buSzTx/>
                  <a:buFontTx/>
                  <a:buNone/>
                  <a:defRPr b="0" baseline="0" cap="none" i="0" kumimoji="0" normalizeH="0" spc="0" strike="noStrike" sz="1800" u="none">
                    <a:ln>
                      <a:noFill/>
                    </a:ln>
                    <a:solidFill>
                      <a:srgbClr val="000000"/>
                    </a:solidFill>
                    <a:effectLst/>
                    <a:uFillTx/>
                  </a:defRPr>
                </a:defPPr>
                <a:lvl1pPr algn="l" defTabSz="914400" fontAlgn="auto" hangingPunct="0" indent="0" latinLnBrk="0" marL="0" marR="0" rtl="0">
                  <a:lnSpc>
                    <a:spcPct val="100000"/>
                  </a:lnSpc>
                  <a:spcBef>
                    <a:spcPct val="0"/>
                  </a:spcBef>
                  <a:spcAft>
                    <a:spcPct val="0"/>
                  </a:spcAft>
                  <a:buClrTx/>
                  <a:buSzTx/>
                  <a:buFontTx/>
                  <a:buNone/>
                  <a:defRPr b="0" baseline="0" cap="none" i="0" kumimoji="0" normalizeH="0" spc="0" strike="noStrike" sz="1800" u="none">
                    <a:ln>
                      <a:noFill/>
                    </a:ln>
                    <a:solidFill>
                      <a:srgbClr val="000000"/>
                    </a:solidFill>
                    <a:effectLst/>
                    <a:uFillTx/>
                  </a:defRPr>
                </a:lvl1pPr>
                <a:lvl2pPr algn="l" defTabSz="914400" fontAlgn="auto" hangingPunct="0" indent="457200" latinLnBrk="0" marL="0" marR="0" rtl="0">
                  <a:lnSpc>
                    <a:spcPct val="100000"/>
                  </a:lnSpc>
                  <a:spcBef>
                    <a:spcPct val="0"/>
                  </a:spcBef>
                  <a:spcAft>
                    <a:spcPct val="0"/>
                  </a:spcAft>
                  <a:buClrTx/>
                  <a:buSzTx/>
                  <a:buFontTx/>
                  <a:buNone/>
                  <a:defRPr b="0" baseline="0" cap="none" i="0" kumimoji="0" normalizeH="0" spc="0" strike="noStrike" sz="1800" u="none">
                    <a:ln>
                      <a:noFill/>
                    </a:ln>
                    <a:solidFill>
                      <a:srgbClr val="000000"/>
                    </a:solidFill>
                    <a:effectLst/>
                    <a:uFillTx/>
                  </a:defRPr>
                </a:lvl2pPr>
                <a:lvl3pPr algn="l" defTabSz="914400" fontAlgn="auto" hangingPunct="0" indent="914400" latinLnBrk="0" marL="0" marR="0" rtl="0">
                  <a:lnSpc>
                    <a:spcPct val="100000"/>
                  </a:lnSpc>
                  <a:spcBef>
                    <a:spcPct val="0"/>
                  </a:spcBef>
                  <a:spcAft>
                    <a:spcPct val="0"/>
                  </a:spcAft>
                  <a:buClrTx/>
                  <a:buSzTx/>
                  <a:buFontTx/>
                  <a:buNone/>
                  <a:defRPr b="0" baseline="0" cap="none" i="0" kumimoji="0" normalizeH="0" spc="0" strike="noStrike" sz="1800" u="none">
                    <a:ln>
                      <a:noFill/>
                    </a:ln>
                    <a:solidFill>
                      <a:srgbClr val="000000"/>
                    </a:solidFill>
                    <a:effectLst/>
                    <a:uFillTx/>
                  </a:defRPr>
                </a:lvl3pPr>
                <a:lvl4pPr algn="l" defTabSz="914400" fontAlgn="auto" hangingPunct="0" indent="1371600" latinLnBrk="0" marL="0" marR="0" rtl="0">
                  <a:lnSpc>
                    <a:spcPct val="100000"/>
                  </a:lnSpc>
                  <a:spcBef>
                    <a:spcPct val="0"/>
                  </a:spcBef>
                  <a:spcAft>
                    <a:spcPct val="0"/>
                  </a:spcAft>
                  <a:buClrTx/>
                  <a:buSzTx/>
                  <a:buFontTx/>
                  <a:buNone/>
                  <a:defRPr b="0" baseline="0" cap="none" i="0" kumimoji="0" normalizeH="0" spc="0" strike="noStrike" sz="1800" u="none">
                    <a:ln>
                      <a:noFill/>
                    </a:ln>
                    <a:solidFill>
                      <a:srgbClr val="000000"/>
                    </a:solidFill>
                    <a:effectLst/>
                    <a:uFillTx/>
                  </a:defRPr>
                </a:lvl4pPr>
                <a:lvl5pPr algn="l" defTabSz="914400" fontAlgn="auto" hangingPunct="0" indent="1828800" latinLnBrk="0" marL="0" marR="0" rtl="0">
                  <a:lnSpc>
                    <a:spcPct val="100000"/>
                  </a:lnSpc>
                  <a:spcBef>
                    <a:spcPct val="0"/>
                  </a:spcBef>
                  <a:spcAft>
                    <a:spcPct val="0"/>
                  </a:spcAft>
                  <a:buClrTx/>
                  <a:buSzTx/>
                  <a:buFontTx/>
                  <a:buNone/>
                  <a:defRPr b="0" baseline="0" cap="none" i="0" kumimoji="0" normalizeH="0" spc="0" strike="noStrike" sz="1800" u="none">
                    <a:ln>
                      <a:noFill/>
                    </a:ln>
                    <a:solidFill>
                      <a:srgbClr val="000000"/>
                    </a:solidFill>
                    <a:effectLst/>
                    <a:uFillTx/>
                  </a:defRPr>
                </a:lvl5pPr>
                <a:lvl6pPr algn="l" defTabSz="914400" fontAlgn="auto" hangingPunct="0" indent="2286000" latinLnBrk="0" marL="0" marR="0" rtl="0">
                  <a:lnSpc>
                    <a:spcPct val="100000"/>
                  </a:lnSpc>
                  <a:spcBef>
                    <a:spcPct val="0"/>
                  </a:spcBef>
                  <a:spcAft>
                    <a:spcPct val="0"/>
                  </a:spcAft>
                  <a:buClrTx/>
                  <a:buSzTx/>
                  <a:buFontTx/>
                  <a:buNone/>
                  <a:defRPr b="0" baseline="0" cap="none" i="0" kumimoji="0" normalizeH="0" spc="0" strike="noStrike" sz="1800" u="none">
                    <a:ln>
                      <a:noFill/>
                    </a:ln>
                    <a:solidFill>
                      <a:srgbClr val="000000"/>
                    </a:solidFill>
                    <a:effectLst/>
                    <a:uFillTx/>
                  </a:defRPr>
                </a:lvl6pPr>
                <a:lvl7pPr algn="l" defTabSz="914400" fontAlgn="auto" hangingPunct="0" indent="2743200" latinLnBrk="0" marL="0" marR="0" rtl="0">
                  <a:lnSpc>
                    <a:spcPct val="100000"/>
                  </a:lnSpc>
                  <a:spcBef>
                    <a:spcPct val="0"/>
                  </a:spcBef>
                  <a:spcAft>
                    <a:spcPct val="0"/>
                  </a:spcAft>
                  <a:buClrTx/>
                  <a:buSzTx/>
                  <a:buFontTx/>
                  <a:buNone/>
                  <a:defRPr b="0" baseline="0" cap="none" i="0" kumimoji="0" normalizeH="0" spc="0" strike="noStrike" sz="1800" u="none">
                    <a:ln>
                      <a:noFill/>
                    </a:ln>
                    <a:solidFill>
                      <a:srgbClr val="000000"/>
                    </a:solidFill>
                    <a:effectLst/>
                    <a:uFillTx/>
                  </a:defRPr>
                </a:lvl7pPr>
                <a:lvl8pPr algn="l" defTabSz="914400" fontAlgn="auto" hangingPunct="0" indent="3200400" latinLnBrk="0" marL="0" marR="0" rtl="0">
                  <a:lnSpc>
                    <a:spcPct val="100000"/>
                  </a:lnSpc>
                  <a:spcBef>
                    <a:spcPct val="0"/>
                  </a:spcBef>
                  <a:spcAft>
                    <a:spcPct val="0"/>
                  </a:spcAft>
                  <a:buClrTx/>
                  <a:buSzTx/>
                  <a:buFontTx/>
                  <a:buNone/>
                  <a:defRPr b="0" baseline="0" cap="none" i="0" kumimoji="0" normalizeH="0" spc="0" strike="noStrike" sz="1800" u="none">
                    <a:ln>
                      <a:noFill/>
                    </a:ln>
                    <a:solidFill>
                      <a:srgbClr val="000000"/>
                    </a:solidFill>
                    <a:effectLst/>
                    <a:uFillTx/>
                  </a:defRPr>
                </a:lvl8pPr>
                <a:lvl9pPr algn="l" defTabSz="914400" fontAlgn="auto" hangingPunct="0" indent="3657600" latinLnBrk="0" marL="0" marR="0" rtl="0">
                  <a:lnSpc>
                    <a:spcPct val="100000"/>
                  </a:lnSpc>
                  <a:spcBef>
                    <a:spcPct val="0"/>
                  </a:spcBef>
                  <a:spcAft>
                    <a:spcPct val="0"/>
                  </a:spcAft>
                  <a:buClrTx/>
                  <a:buSzTx/>
                  <a:buFontTx/>
                  <a:buNone/>
                  <a:defRPr b="0" baseline="0" cap="none" i="0" kumimoji="0" normalizeH="0" spc="0" strike="noStrike" sz="1800" u="none">
                    <a:ln>
                      <a:noFill/>
                    </a:ln>
                    <a:solidFill>
                      <a:srgbClr val="000000"/>
                    </a:solidFill>
                    <a:effectLst/>
                    <a:uFillTx/>
                  </a:defRPr>
                </a:lvl9pPr>
              </a:lstStyle>
              <a:p>
                <a:pPr algn="r" defTabSz="914377"/>
                <a:endParaRPr b="1" sz="1400">
                  <a:latin charset="-122" panose="00000500000000000000" pitchFamily="2" typeface="三极准柔宋"/>
                  <a:ea charset="-122" panose="00000500000000000000" pitchFamily="2" typeface="三极准柔宋"/>
                  <a:cs charset="0" typeface="Open Sans"/>
                </a:endParaRPr>
              </a:p>
            </p:txBody>
          </p:sp>
          <p:sp>
            <p:nvSpPr>
              <p:cNvPr id="51" name="ïSḷïḓê">
                <a:extLst>
                  <a:ext uri="{FF2B5EF4-FFF2-40B4-BE49-F238E27FC236}">
                    <a16:creationId xmlns:a16="http://schemas.microsoft.com/office/drawing/2014/main" id="{6260F566-1496-4591-BA3C-280F56B9ED87}"/>
                  </a:ext>
                </a:extLst>
              </p:cNvPr>
              <p:cNvSpPr/>
              <p:nvPr/>
            </p:nvSpPr>
            <p:spPr>
              <a:xfrm>
                <a:off x="5893501" y="2819961"/>
                <a:ext cx="108132" cy="272900"/>
              </a:xfrm>
              <a:custGeom>
                <a:cxnLst>
                  <a:cxn ang="0">
                    <a:pos x="wd2" y="hd2"/>
                  </a:cxn>
                  <a:cxn ang="5400000">
                    <a:pos x="wd2" y="hd2"/>
                  </a:cxn>
                  <a:cxn ang="10800000">
                    <a:pos x="wd2" y="hd2"/>
                  </a:cxn>
                  <a:cxn ang="16200000">
                    <a:pos x="wd2" y="hd2"/>
                  </a:cxn>
                </a:cxnLst>
                <a:rect b="b" l="0" r="r" t="0"/>
                <a:pathLst>
                  <a:path extrusionOk="0" h="21600" w="21600">
                    <a:moveTo>
                      <a:pt x="8029" y="21600"/>
                    </a:moveTo>
                    <a:lnTo>
                      <a:pt x="8142" y="21191"/>
                    </a:lnTo>
                    <a:lnTo>
                      <a:pt x="8255" y="20190"/>
                    </a:lnTo>
                    <a:lnTo>
                      <a:pt x="8595" y="19554"/>
                    </a:lnTo>
                    <a:lnTo>
                      <a:pt x="8934" y="18872"/>
                    </a:lnTo>
                    <a:lnTo>
                      <a:pt x="9386" y="18144"/>
                    </a:lnTo>
                    <a:lnTo>
                      <a:pt x="9952" y="17462"/>
                    </a:lnTo>
                    <a:lnTo>
                      <a:pt x="10630" y="16780"/>
                    </a:lnTo>
                    <a:lnTo>
                      <a:pt x="11648" y="16234"/>
                    </a:lnTo>
                    <a:lnTo>
                      <a:pt x="12101" y="15961"/>
                    </a:lnTo>
                    <a:lnTo>
                      <a:pt x="12779" y="15734"/>
                    </a:lnTo>
                    <a:lnTo>
                      <a:pt x="13345" y="15552"/>
                    </a:lnTo>
                    <a:lnTo>
                      <a:pt x="14023" y="15370"/>
                    </a:lnTo>
                    <a:lnTo>
                      <a:pt x="14702" y="15325"/>
                    </a:lnTo>
                    <a:lnTo>
                      <a:pt x="15606" y="15279"/>
                    </a:lnTo>
                    <a:lnTo>
                      <a:pt x="16398" y="15279"/>
                    </a:lnTo>
                    <a:lnTo>
                      <a:pt x="17303" y="15325"/>
                    </a:lnTo>
                    <a:lnTo>
                      <a:pt x="18207" y="15416"/>
                    </a:lnTo>
                    <a:lnTo>
                      <a:pt x="19225" y="15597"/>
                    </a:lnTo>
                    <a:lnTo>
                      <a:pt x="20356" y="15825"/>
                    </a:lnTo>
                    <a:lnTo>
                      <a:pt x="21600" y="16189"/>
                    </a:lnTo>
                    <a:lnTo>
                      <a:pt x="20469" y="14415"/>
                    </a:lnTo>
                    <a:lnTo>
                      <a:pt x="17981" y="10141"/>
                    </a:lnTo>
                    <a:lnTo>
                      <a:pt x="16737" y="7594"/>
                    </a:lnTo>
                    <a:lnTo>
                      <a:pt x="15493" y="5002"/>
                    </a:lnTo>
                    <a:lnTo>
                      <a:pt x="14588" y="2592"/>
                    </a:lnTo>
                    <a:lnTo>
                      <a:pt x="14362" y="1546"/>
                    </a:lnTo>
                    <a:lnTo>
                      <a:pt x="14136" y="591"/>
                    </a:lnTo>
                    <a:lnTo>
                      <a:pt x="13005" y="364"/>
                    </a:lnTo>
                    <a:lnTo>
                      <a:pt x="11761" y="182"/>
                    </a:lnTo>
                    <a:lnTo>
                      <a:pt x="10291" y="91"/>
                    </a:lnTo>
                    <a:lnTo>
                      <a:pt x="8369" y="0"/>
                    </a:lnTo>
                    <a:lnTo>
                      <a:pt x="7577" y="91"/>
                    </a:lnTo>
                    <a:lnTo>
                      <a:pt x="6559" y="136"/>
                    </a:lnTo>
                    <a:lnTo>
                      <a:pt x="5768" y="227"/>
                    </a:lnTo>
                    <a:lnTo>
                      <a:pt x="4750" y="455"/>
                    </a:lnTo>
                    <a:lnTo>
                      <a:pt x="3958" y="682"/>
                    </a:lnTo>
                    <a:lnTo>
                      <a:pt x="2375" y="1410"/>
                    </a:lnTo>
                    <a:lnTo>
                      <a:pt x="1809" y="1864"/>
                    </a:lnTo>
                    <a:lnTo>
                      <a:pt x="1131" y="2501"/>
                    </a:lnTo>
                    <a:lnTo>
                      <a:pt x="679" y="3183"/>
                    </a:lnTo>
                    <a:lnTo>
                      <a:pt x="226" y="3911"/>
                    </a:lnTo>
                    <a:lnTo>
                      <a:pt x="113" y="4820"/>
                    </a:lnTo>
                    <a:lnTo>
                      <a:pt x="0" y="5821"/>
                    </a:lnTo>
                    <a:lnTo>
                      <a:pt x="113" y="6957"/>
                    </a:lnTo>
                    <a:lnTo>
                      <a:pt x="226" y="8276"/>
                    </a:lnTo>
                    <a:lnTo>
                      <a:pt x="792" y="9686"/>
                    </a:lnTo>
                    <a:lnTo>
                      <a:pt x="1357" y="11277"/>
                    </a:lnTo>
                    <a:lnTo>
                      <a:pt x="2262" y="13005"/>
                    </a:lnTo>
                    <a:lnTo>
                      <a:pt x="3393" y="14870"/>
                    </a:lnTo>
                    <a:lnTo>
                      <a:pt x="4637" y="16916"/>
                    </a:lnTo>
                    <a:lnTo>
                      <a:pt x="6220" y="19144"/>
                    </a:lnTo>
                    <a:lnTo>
                      <a:pt x="8029" y="21600"/>
                    </a:lnTo>
                    <a:close/>
                  </a:path>
                </a:pathLst>
              </a:custGeom>
              <a:grp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defPPr algn="l" defTabSz="914400" fontAlgn="auto" hangingPunct="0" indent="0" latinLnBrk="1" marL="0" marR="0" rtl="0">
                  <a:lnSpc>
                    <a:spcPct val="100000"/>
                  </a:lnSpc>
                  <a:spcBef>
                    <a:spcPct val="0"/>
                  </a:spcBef>
                  <a:spcAft>
                    <a:spcPct val="0"/>
                  </a:spcAft>
                  <a:buClrTx/>
                  <a:buSzTx/>
                  <a:buFontTx/>
                  <a:buNone/>
                  <a:defRPr b="0" baseline="0" cap="none" i="0" kumimoji="0" normalizeH="0" spc="0" strike="noStrike" sz="1800" u="none">
                    <a:ln>
                      <a:noFill/>
                    </a:ln>
                    <a:solidFill>
                      <a:srgbClr val="000000"/>
                    </a:solidFill>
                    <a:effectLst/>
                    <a:uFillTx/>
                  </a:defRPr>
                </a:defPPr>
                <a:lvl1pPr algn="l" defTabSz="914400" fontAlgn="auto" hangingPunct="0" indent="0" latinLnBrk="0" marL="0" marR="0" rtl="0">
                  <a:lnSpc>
                    <a:spcPct val="100000"/>
                  </a:lnSpc>
                  <a:spcBef>
                    <a:spcPct val="0"/>
                  </a:spcBef>
                  <a:spcAft>
                    <a:spcPct val="0"/>
                  </a:spcAft>
                  <a:buClrTx/>
                  <a:buSzTx/>
                  <a:buFontTx/>
                  <a:buNone/>
                  <a:defRPr b="0" baseline="0" cap="none" i="0" kumimoji="0" normalizeH="0" spc="0" strike="noStrike" sz="1800" u="none">
                    <a:ln>
                      <a:noFill/>
                    </a:ln>
                    <a:solidFill>
                      <a:srgbClr val="000000"/>
                    </a:solidFill>
                    <a:effectLst/>
                    <a:uFillTx/>
                  </a:defRPr>
                </a:lvl1pPr>
                <a:lvl2pPr algn="l" defTabSz="914400" fontAlgn="auto" hangingPunct="0" indent="457200" latinLnBrk="0" marL="0" marR="0" rtl="0">
                  <a:lnSpc>
                    <a:spcPct val="100000"/>
                  </a:lnSpc>
                  <a:spcBef>
                    <a:spcPct val="0"/>
                  </a:spcBef>
                  <a:spcAft>
                    <a:spcPct val="0"/>
                  </a:spcAft>
                  <a:buClrTx/>
                  <a:buSzTx/>
                  <a:buFontTx/>
                  <a:buNone/>
                  <a:defRPr b="0" baseline="0" cap="none" i="0" kumimoji="0" normalizeH="0" spc="0" strike="noStrike" sz="1800" u="none">
                    <a:ln>
                      <a:noFill/>
                    </a:ln>
                    <a:solidFill>
                      <a:srgbClr val="000000"/>
                    </a:solidFill>
                    <a:effectLst/>
                    <a:uFillTx/>
                  </a:defRPr>
                </a:lvl2pPr>
                <a:lvl3pPr algn="l" defTabSz="914400" fontAlgn="auto" hangingPunct="0" indent="914400" latinLnBrk="0" marL="0" marR="0" rtl="0">
                  <a:lnSpc>
                    <a:spcPct val="100000"/>
                  </a:lnSpc>
                  <a:spcBef>
                    <a:spcPct val="0"/>
                  </a:spcBef>
                  <a:spcAft>
                    <a:spcPct val="0"/>
                  </a:spcAft>
                  <a:buClrTx/>
                  <a:buSzTx/>
                  <a:buFontTx/>
                  <a:buNone/>
                  <a:defRPr b="0" baseline="0" cap="none" i="0" kumimoji="0" normalizeH="0" spc="0" strike="noStrike" sz="1800" u="none">
                    <a:ln>
                      <a:noFill/>
                    </a:ln>
                    <a:solidFill>
                      <a:srgbClr val="000000"/>
                    </a:solidFill>
                    <a:effectLst/>
                    <a:uFillTx/>
                  </a:defRPr>
                </a:lvl3pPr>
                <a:lvl4pPr algn="l" defTabSz="914400" fontAlgn="auto" hangingPunct="0" indent="1371600" latinLnBrk="0" marL="0" marR="0" rtl="0">
                  <a:lnSpc>
                    <a:spcPct val="100000"/>
                  </a:lnSpc>
                  <a:spcBef>
                    <a:spcPct val="0"/>
                  </a:spcBef>
                  <a:spcAft>
                    <a:spcPct val="0"/>
                  </a:spcAft>
                  <a:buClrTx/>
                  <a:buSzTx/>
                  <a:buFontTx/>
                  <a:buNone/>
                  <a:defRPr b="0" baseline="0" cap="none" i="0" kumimoji="0" normalizeH="0" spc="0" strike="noStrike" sz="1800" u="none">
                    <a:ln>
                      <a:noFill/>
                    </a:ln>
                    <a:solidFill>
                      <a:srgbClr val="000000"/>
                    </a:solidFill>
                    <a:effectLst/>
                    <a:uFillTx/>
                  </a:defRPr>
                </a:lvl4pPr>
                <a:lvl5pPr algn="l" defTabSz="914400" fontAlgn="auto" hangingPunct="0" indent="1828800" latinLnBrk="0" marL="0" marR="0" rtl="0">
                  <a:lnSpc>
                    <a:spcPct val="100000"/>
                  </a:lnSpc>
                  <a:spcBef>
                    <a:spcPct val="0"/>
                  </a:spcBef>
                  <a:spcAft>
                    <a:spcPct val="0"/>
                  </a:spcAft>
                  <a:buClrTx/>
                  <a:buSzTx/>
                  <a:buFontTx/>
                  <a:buNone/>
                  <a:defRPr b="0" baseline="0" cap="none" i="0" kumimoji="0" normalizeH="0" spc="0" strike="noStrike" sz="1800" u="none">
                    <a:ln>
                      <a:noFill/>
                    </a:ln>
                    <a:solidFill>
                      <a:srgbClr val="000000"/>
                    </a:solidFill>
                    <a:effectLst/>
                    <a:uFillTx/>
                  </a:defRPr>
                </a:lvl5pPr>
                <a:lvl6pPr algn="l" defTabSz="914400" fontAlgn="auto" hangingPunct="0" indent="2286000" latinLnBrk="0" marL="0" marR="0" rtl="0">
                  <a:lnSpc>
                    <a:spcPct val="100000"/>
                  </a:lnSpc>
                  <a:spcBef>
                    <a:spcPct val="0"/>
                  </a:spcBef>
                  <a:spcAft>
                    <a:spcPct val="0"/>
                  </a:spcAft>
                  <a:buClrTx/>
                  <a:buSzTx/>
                  <a:buFontTx/>
                  <a:buNone/>
                  <a:defRPr b="0" baseline="0" cap="none" i="0" kumimoji="0" normalizeH="0" spc="0" strike="noStrike" sz="1800" u="none">
                    <a:ln>
                      <a:noFill/>
                    </a:ln>
                    <a:solidFill>
                      <a:srgbClr val="000000"/>
                    </a:solidFill>
                    <a:effectLst/>
                    <a:uFillTx/>
                  </a:defRPr>
                </a:lvl6pPr>
                <a:lvl7pPr algn="l" defTabSz="914400" fontAlgn="auto" hangingPunct="0" indent="2743200" latinLnBrk="0" marL="0" marR="0" rtl="0">
                  <a:lnSpc>
                    <a:spcPct val="100000"/>
                  </a:lnSpc>
                  <a:spcBef>
                    <a:spcPct val="0"/>
                  </a:spcBef>
                  <a:spcAft>
                    <a:spcPct val="0"/>
                  </a:spcAft>
                  <a:buClrTx/>
                  <a:buSzTx/>
                  <a:buFontTx/>
                  <a:buNone/>
                  <a:defRPr b="0" baseline="0" cap="none" i="0" kumimoji="0" normalizeH="0" spc="0" strike="noStrike" sz="1800" u="none">
                    <a:ln>
                      <a:noFill/>
                    </a:ln>
                    <a:solidFill>
                      <a:srgbClr val="000000"/>
                    </a:solidFill>
                    <a:effectLst/>
                    <a:uFillTx/>
                  </a:defRPr>
                </a:lvl7pPr>
                <a:lvl8pPr algn="l" defTabSz="914400" fontAlgn="auto" hangingPunct="0" indent="3200400" latinLnBrk="0" marL="0" marR="0" rtl="0">
                  <a:lnSpc>
                    <a:spcPct val="100000"/>
                  </a:lnSpc>
                  <a:spcBef>
                    <a:spcPct val="0"/>
                  </a:spcBef>
                  <a:spcAft>
                    <a:spcPct val="0"/>
                  </a:spcAft>
                  <a:buClrTx/>
                  <a:buSzTx/>
                  <a:buFontTx/>
                  <a:buNone/>
                  <a:defRPr b="0" baseline="0" cap="none" i="0" kumimoji="0" normalizeH="0" spc="0" strike="noStrike" sz="1800" u="none">
                    <a:ln>
                      <a:noFill/>
                    </a:ln>
                    <a:solidFill>
                      <a:srgbClr val="000000"/>
                    </a:solidFill>
                    <a:effectLst/>
                    <a:uFillTx/>
                  </a:defRPr>
                </a:lvl8pPr>
                <a:lvl9pPr algn="l" defTabSz="914400" fontAlgn="auto" hangingPunct="0" indent="3657600" latinLnBrk="0" marL="0" marR="0" rtl="0">
                  <a:lnSpc>
                    <a:spcPct val="100000"/>
                  </a:lnSpc>
                  <a:spcBef>
                    <a:spcPct val="0"/>
                  </a:spcBef>
                  <a:spcAft>
                    <a:spcPct val="0"/>
                  </a:spcAft>
                  <a:buClrTx/>
                  <a:buSzTx/>
                  <a:buFontTx/>
                  <a:buNone/>
                  <a:defRPr b="0" baseline="0" cap="none" i="0" kumimoji="0" normalizeH="0" spc="0" strike="noStrike" sz="1800" u="none">
                    <a:ln>
                      <a:noFill/>
                    </a:ln>
                    <a:solidFill>
                      <a:srgbClr val="000000"/>
                    </a:solidFill>
                    <a:effectLst/>
                    <a:uFillTx/>
                  </a:defRPr>
                </a:lvl9pPr>
              </a:lstStyle>
              <a:p>
                <a:pPr algn="r" defTabSz="914377"/>
                <a:endParaRPr b="1" sz="1400">
                  <a:latin charset="-122" panose="00000500000000000000" pitchFamily="2" typeface="三极准柔宋"/>
                  <a:ea charset="-122" panose="00000500000000000000" pitchFamily="2" typeface="三极准柔宋"/>
                  <a:cs charset="0" typeface="Open Sans"/>
                </a:endParaRPr>
              </a:p>
            </p:txBody>
          </p:sp>
          <p:sp>
            <p:nvSpPr>
              <p:cNvPr id="52" name="ïṣḷïďè">
                <a:extLst>
                  <a:ext uri="{FF2B5EF4-FFF2-40B4-BE49-F238E27FC236}">
                    <a16:creationId xmlns:a16="http://schemas.microsoft.com/office/drawing/2014/main" id="{153F4F04-32B6-4C92-B01C-19C79C110683}"/>
                  </a:ext>
                </a:extLst>
              </p:cNvPr>
              <p:cNvSpPr/>
              <p:nvPr/>
            </p:nvSpPr>
            <p:spPr>
              <a:xfrm>
                <a:off x="5965588" y="2142006"/>
                <a:ext cx="262604" cy="875334"/>
              </a:xfrm>
              <a:custGeom>
                <a:cxnLst>
                  <a:cxn ang="0">
                    <a:pos x="wd2" y="hd2"/>
                  </a:cxn>
                  <a:cxn ang="5400000">
                    <a:pos x="wd2" y="hd2"/>
                  </a:cxn>
                  <a:cxn ang="10800000">
                    <a:pos x="wd2" y="hd2"/>
                  </a:cxn>
                  <a:cxn ang="16200000">
                    <a:pos x="wd2" y="hd2"/>
                  </a:cxn>
                </a:cxnLst>
                <a:rect b="b" l="0" r="r" t="0"/>
                <a:pathLst>
                  <a:path extrusionOk="0" h="21600" w="21600">
                    <a:moveTo>
                      <a:pt x="16742" y="6649"/>
                    </a:moveTo>
                    <a:lnTo>
                      <a:pt x="16742" y="6635"/>
                    </a:lnTo>
                    <a:lnTo>
                      <a:pt x="16695" y="6593"/>
                    </a:lnTo>
                    <a:lnTo>
                      <a:pt x="16554" y="6565"/>
                    </a:lnTo>
                    <a:lnTo>
                      <a:pt x="16082" y="6296"/>
                    </a:lnTo>
                    <a:lnTo>
                      <a:pt x="15328" y="5845"/>
                    </a:lnTo>
                    <a:lnTo>
                      <a:pt x="14384" y="5209"/>
                    </a:lnTo>
                    <a:lnTo>
                      <a:pt x="13913" y="4856"/>
                    </a:lnTo>
                    <a:lnTo>
                      <a:pt x="13394" y="4461"/>
                    </a:lnTo>
                    <a:lnTo>
                      <a:pt x="12922" y="4038"/>
                    </a:lnTo>
                    <a:lnTo>
                      <a:pt x="12451" y="3572"/>
                    </a:lnTo>
                    <a:lnTo>
                      <a:pt x="12073" y="3106"/>
                    </a:lnTo>
                    <a:lnTo>
                      <a:pt x="11649" y="2612"/>
                    </a:lnTo>
                    <a:lnTo>
                      <a:pt x="11366" y="2089"/>
                    </a:lnTo>
                    <a:lnTo>
                      <a:pt x="11036" y="1539"/>
                    </a:lnTo>
                    <a:lnTo>
                      <a:pt x="10894" y="1002"/>
                    </a:lnTo>
                    <a:lnTo>
                      <a:pt x="10847" y="438"/>
                    </a:lnTo>
                    <a:lnTo>
                      <a:pt x="11036" y="424"/>
                    </a:lnTo>
                    <a:lnTo>
                      <a:pt x="11272" y="367"/>
                    </a:lnTo>
                    <a:lnTo>
                      <a:pt x="11460" y="296"/>
                    </a:lnTo>
                    <a:lnTo>
                      <a:pt x="11507" y="212"/>
                    </a:lnTo>
                    <a:lnTo>
                      <a:pt x="11460" y="141"/>
                    </a:lnTo>
                    <a:lnTo>
                      <a:pt x="11272" y="71"/>
                    </a:lnTo>
                    <a:lnTo>
                      <a:pt x="11036" y="14"/>
                    </a:lnTo>
                    <a:lnTo>
                      <a:pt x="10753" y="0"/>
                    </a:lnTo>
                    <a:lnTo>
                      <a:pt x="10517" y="14"/>
                    </a:lnTo>
                    <a:lnTo>
                      <a:pt x="10281" y="71"/>
                    </a:lnTo>
                    <a:lnTo>
                      <a:pt x="10140" y="141"/>
                    </a:lnTo>
                    <a:lnTo>
                      <a:pt x="10045" y="212"/>
                    </a:lnTo>
                    <a:lnTo>
                      <a:pt x="10140" y="296"/>
                    </a:lnTo>
                    <a:lnTo>
                      <a:pt x="10281" y="367"/>
                    </a:lnTo>
                    <a:lnTo>
                      <a:pt x="10470" y="424"/>
                    </a:lnTo>
                    <a:lnTo>
                      <a:pt x="10753" y="438"/>
                    </a:lnTo>
                    <a:lnTo>
                      <a:pt x="10706" y="1002"/>
                    </a:lnTo>
                    <a:lnTo>
                      <a:pt x="10517" y="1539"/>
                    </a:lnTo>
                    <a:lnTo>
                      <a:pt x="10234" y="2089"/>
                    </a:lnTo>
                    <a:lnTo>
                      <a:pt x="9904" y="2612"/>
                    </a:lnTo>
                    <a:lnTo>
                      <a:pt x="9527" y="3106"/>
                    </a:lnTo>
                    <a:lnTo>
                      <a:pt x="8678" y="4038"/>
                    </a:lnTo>
                    <a:lnTo>
                      <a:pt x="8112" y="4461"/>
                    </a:lnTo>
                    <a:lnTo>
                      <a:pt x="7640" y="4856"/>
                    </a:lnTo>
                    <a:lnTo>
                      <a:pt x="7169" y="5209"/>
                    </a:lnTo>
                    <a:lnTo>
                      <a:pt x="6272" y="5816"/>
                    </a:lnTo>
                    <a:lnTo>
                      <a:pt x="5471" y="6282"/>
                    </a:lnTo>
                    <a:lnTo>
                      <a:pt x="5046" y="6565"/>
                    </a:lnTo>
                    <a:lnTo>
                      <a:pt x="4905" y="6593"/>
                    </a:lnTo>
                    <a:lnTo>
                      <a:pt x="4858" y="6635"/>
                    </a:lnTo>
                    <a:lnTo>
                      <a:pt x="4858" y="6649"/>
                    </a:lnTo>
                    <a:lnTo>
                      <a:pt x="4480" y="6776"/>
                    </a:lnTo>
                    <a:lnTo>
                      <a:pt x="3867" y="7031"/>
                    </a:lnTo>
                    <a:lnTo>
                      <a:pt x="3490" y="7228"/>
                    </a:lnTo>
                    <a:lnTo>
                      <a:pt x="2641" y="7736"/>
                    </a:lnTo>
                    <a:lnTo>
                      <a:pt x="2217" y="8047"/>
                    </a:lnTo>
                    <a:lnTo>
                      <a:pt x="1792" y="8414"/>
                    </a:lnTo>
                    <a:lnTo>
                      <a:pt x="1368" y="8838"/>
                    </a:lnTo>
                    <a:lnTo>
                      <a:pt x="990" y="9318"/>
                    </a:lnTo>
                    <a:lnTo>
                      <a:pt x="613" y="9854"/>
                    </a:lnTo>
                    <a:lnTo>
                      <a:pt x="377" y="10433"/>
                    </a:lnTo>
                    <a:lnTo>
                      <a:pt x="141" y="11082"/>
                    </a:lnTo>
                    <a:lnTo>
                      <a:pt x="0" y="11802"/>
                    </a:lnTo>
                    <a:lnTo>
                      <a:pt x="0" y="13440"/>
                    </a:lnTo>
                    <a:lnTo>
                      <a:pt x="141" y="14273"/>
                    </a:lnTo>
                    <a:lnTo>
                      <a:pt x="330" y="15106"/>
                    </a:lnTo>
                    <a:lnTo>
                      <a:pt x="613" y="15911"/>
                    </a:lnTo>
                    <a:lnTo>
                      <a:pt x="943" y="16701"/>
                    </a:lnTo>
                    <a:lnTo>
                      <a:pt x="1273" y="17449"/>
                    </a:lnTo>
                    <a:lnTo>
                      <a:pt x="1603" y="18155"/>
                    </a:lnTo>
                    <a:lnTo>
                      <a:pt x="2028" y="18805"/>
                    </a:lnTo>
                    <a:lnTo>
                      <a:pt x="2783" y="19962"/>
                    </a:lnTo>
                    <a:lnTo>
                      <a:pt x="3443" y="20838"/>
                    </a:lnTo>
                    <a:lnTo>
                      <a:pt x="4103" y="21600"/>
                    </a:lnTo>
                    <a:lnTo>
                      <a:pt x="17544" y="21600"/>
                    </a:lnTo>
                    <a:lnTo>
                      <a:pt x="18204" y="20838"/>
                    </a:lnTo>
                    <a:lnTo>
                      <a:pt x="18865" y="19962"/>
                    </a:lnTo>
                    <a:lnTo>
                      <a:pt x="19619" y="18805"/>
                    </a:lnTo>
                    <a:lnTo>
                      <a:pt x="19949" y="18155"/>
                    </a:lnTo>
                    <a:lnTo>
                      <a:pt x="20327" y="17435"/>
                    </a:lnTo>
                    <a:lnTo>
                      <a:pt x="20657" y="16701"/>
                    </a:lnTo>
                    <a:lnTo>
                      <a:pt x="20940" y="15911"/>
                    </a:lnTo>
                    <a:lnTo>
                      <a:pt x="21270" y="15106"/>
                    </a:lnTo>
                    <a:lnTo>
                      <a:pt x="21411" y="14273"/>
                    </a:lnTo>
                    <a:lnTo>
                      <a:pt x="21600" y="13440"/>
                    </a:lnTo>
                    <a:lnTo>
                      <a:pt x="21600" y="12579"/>
                    </a:lnTo>
                    <a:lnTo>
                      <a:pt x="21553" y="11802"/>
                    </a:lnTo>
                    <a:lnTo>
                      <a:pt x="21411" y="11082"/>
                    </a:lnTo>
                    <a:lnTo>
                      <a:pt x="21176" y="10433"/>
                    </a:lnTo>
                    <a:lnTo>
                      <a:pt x="20893" y="9854"/>
                    </a:lnTo>
                    <a:lnTo>
                      <a:pt x="20610" y="9332"/>
                    </a:lnTo>
                    <a:lnTo>
                      <a:pt x="20185" y="8852"/>
                    </a:lnTo>
                    <a:lnTo>
                      <a:pt x="19808" y="8414"/>
                    </a:lnTo>
                    <a:lnTo>
                      <a:pt x="19383" y="8047"/>
                    </a:lnTo>
                    <a:lnTo>
                      <a:pt x="18912" y="7736"/>
                    </a:lnTo>
                    <a:lnTo>
                      <a:pt x="18487" y="7454"/>
                    </a:lnTo>
                    <a:lnTo>
                      <a:pt x="18110" y="7228"/>
                    </a:lnTo>
                    <a:lnTo>
                      <a:pt x="17733" y="7031"/>
                    </a:lnTo>
                    <a:lnTo>
                      <a:pt x="16742" y="6649"/>
                    </a:lnTo>
                    <a:close/>
                    <a:moveTo>
                      <a:pt x="10753" y="8569"/>
                    </a:moveTo>
                    <a:lnTo>
                      <a:pt x="11130" y="8569"/>
                    </a:lnTo>
                    <a:lnTo>
                      <a:pt x="11460" y="8598"/>
                    </a:lnTo>
                    <a:lnTo>
                      <a:pt x="12168" y="8668"/>
                    </a:lnTo>
                    <a:lnTo>
                      <a:pt x="12781" y="8753"/>
                    </a:lnTo>
                    <a:lnTo>
                      <a:pt x="13300" y="8880"/>
                    </a:lnTo>
                    <a:lnTo>
                      <a:pt x="13677" y="9035"/>
                    </a:lnTo>
                    <a:lnTo>
                      <a:pt x="14054" y="9205"/>
                    </a:lnTo>
                    <a:lnTo>
                      <a:pt x="14243" y="9416"/>
                    </a:lnTo>
                    <a:lnTo>
                      <a:pt x="14290" y="9529"/>
                    </a:lnTo>
                    <a:lnTo>
                      <a:pt x="14290" y="9727"/>
                    </a:lnTo>
                    <a:lnTo>
                      <a:pt x="14243" y="9840"/>
                    </a:lnTo>
                    <a:lnTo>
                      <a:pt x="14054" y="10038"/>
                    </a:lnTo>
                    <a:lnTo>
                      <a:pt x="13677" y="10207"/>
                    </a:lnTo>
                    <a:lnTo>
                      <a:pt x="13300" y="10362"/>
                    </a:lnTo>
                    <a:lnTo>
                      <a:pt x="12781" y="10489"/>
                    </a:lnTo>
                    <a:lnTo>
                      <a:pt x="12168" y="10588"/>
                    </a:lnTo>
                    <a:lnTo>
                      <a:pt x="11460" y="10645"/>
                    </a:lnTo>
                    <a:lnTo>
                      <a:pt x="11177" y="10659"/>
                    </a:lnTo>
                    <a:lnTo>
                      <a:pt x="10753" y="10687"/>
                    </a:lnTo>
                    <a:lnTo>
                      <a:pt x="10423" y="10659"/>
                    </a:lnTo>
                    <a:lnTo>
                      <a:pt x="10045" y="10645"/>
                    </a:lnTo>
                    <a:lnTo>
                      <a:pt x="9432" y="10588"/>
                    </a:lnTo>
                    <a:lnTo>
                      <a:pt x="8819" y="10489"/>
                    </a:lnTo>
                    <a:lnTo>
                      <a:pt x="8300" y="10362"/>
                    </a:lnTo>
                    <a:lnTo>
                      <a:pt x="7876" y="10207"/>
                    </a:lnTo>
                    <a:lnTo>
                      <a:pt x="7546" y="10038"/>
                    </a:lnTo>
                    <a:lnTo>
                      <a:pt x="7357" y="9840"/>
                    </a:lnTo>
                    <a:lnTo>
                      <a:pt x="7310" y="9727"/>
                    </a:lnTo>
                    <a:lnTo>
                      <a:pt x="7310" y="9529"/>
                    </a:lnTo>
                    <a:lnTo>
                      <a:pt x="7357" y="9416"/>
                    </a:lnTo>
                    <a:lnTo>
                      <a:pt x="7546" y="9219"/>
                    </a:lnTo>
                    <a:lnTo>
                      <a:pt x="7876" y="9035"/>
                    </a:lnTo>
                    <a:lnTo>
                      <a:pt x="8300" y="8894"/>
                    </a:lnTo>
                    <a:lnTo>
                      <a:pt x="8819" y="8753"/>
                    </a:lnTo>
                    <a:lnTo>
                      <a:pt x="9432" y="8668"/>
                    </a:lnTo>
                    <a:lnTo>
                      <a:pt x="10045" y="8598"/>
                    </a:lnTo>
                    <a:lnTo>
                      <a:pt x="10423" y="8569"/>
                    </a:lnTo>
                    <a:lnTo>
                      <a:pt x="10753" y="8569"/>
                    </a:lnTo>
                    <a:close/>
                    <a:moveTo>
                      <a:pt x="10753" y="12311"/>
                    </a:moveTo>
                    <a:lnTo>
                      <a:pt x="11177" y="12325"/>
                    </a:lnTo>
                    <a:lnTo>
                      <a:pt x="11507" y="12325"/>
                    </a:lnTo>
                    <a:lnTo>
                      <a:pt x="12168" y="12395"/>
                    </a:lnTo>
                    <a:lnTo>
                      <a:pt x="12781" y="12480"/>
                    </a:lnTo>
                    <a:lnTo>
                      <a:pt x="13300" y="12621"/>
                    </a:lnTo>
                    <a:lnTo>
                      <a:pt x="14054" y="12960"/>
                    </a:lnTo>
                    <a:lnTo>
                      <a:pt x="14243" y="13158"/>
                    </a:lnTo>
                    <a:lnTo>
                      <a:pt x="14290" y="13256"/>
                    </a:lnTo>
                    <a:lnTo>
                      <a:pt x="14290" y="13468"/>
                    </a:lnTo>
                    <a:lnTo>
                      <a:pt x="14243" y="13581"/>
                    </a:lnTo>
                    <a:lnTo>
                      <a:pt x="14054" y="13765"/>
                    </a:lnTo>
                    <a:lnTo>
                      <a:pt x="13677" y="13948"/>
                    </a:lnTo>
                    <a:lnTo>
                      <a:pt x="13300" y="14104"/>
                    </a:lnTo>
                    <a:lnTo>
                      <a:pt x="12781" y="14245"/>
                    </a:lnTo>
                    <a:lnTo>
                      <a:pt x="12168" y="14329"/>
                    </a:lnTo>
                    <a:lnTo>
                      <a:pt x="11507" y="14400"/>
                    </a:lnTo>
                    <a:lnTo>
                      <a:pt x="11177" y="14414"/>
                    </a:lnTo>
                    <a:lnTo>
                      <a:pt x="10423" y="14414"/>
                    </a:lnTo>
                    <a:lnTo>
                      <a:pt x="10045" y="14400"/>
                    </a:lnTo>
                    <a:lnTo>
                      <a:pt x="9432" y="14329"/>
                    </a:lnTo>
                    <a:lnTo>
                      <a:pt x="8819" y="14245"/>
                    </a:lnTo>
                    <a:lnTo>
                      <a:pt x="8300" y="14104"/>
                    </a:lnTo>
                    <a:lnTo>
                      <a:pt x="7876" y="13962"/>
                    </a:lnTo>
                    <a:lnTo>
                      <a:pt x="7546" y="13765"/>
                    </a:lnTo>
                    <a:lnTo>
                      <a:pt x="7357" y="13581"/>
                    </a:lnTo>
                    <a:lnTo>
                      <a:pt x="7310" y="13468"/>
                    </a:lnTo>
                    <a:lnTo>
                      <a:pt x="7310" y="13256"/>
                    </a:lnTo>
                    <a:lnTo>
                      <a:pt x="7357" y="13158"/>
                    </a:lnTo>
                    <a:lnTo>
                      <a:pt x="7546" y="12960"/>
                    </a:lnTo>
                    <a:lnTo>
                      <a:pt x="7876" y="12791"/>
                    </a:lnTo>
                    <a:lnTo>
                      <a:pt x="8300" y="12621"/>
                    </a:lnTo>
                    <a:lnTo>
                      <a:pt x="8819" y="12480"/>
                    </a:lnTo>
                    <a:lnTo>
                      <a:pt x="9432" y="12395"/>
                    </a:lnTo>
                    <a:lnTo>
                      <a:pt x="10045" y="12325"/>
                    </a:lnTo>
                    <a:lnTo>
                      <a:pt x="10423" y="12325"/>
                    </a:lnTo>
                    <a:lnTo>
                      <a:pt x="10753" y="12311"/>
                    </a:lnTo>
                    <a:close/>
                    <a:moveTo>
                      <a:pt x="10847" y="18155"/>
                    </a:moveTo>
                    <a:lnTo>
                      <a:pt x="10423" y="18155"/>
                    </a:lnTo>
                    <a:lnTo>
                      <a:pt x="10140" y="18127"/>
                    </a:lnTo>
                    <a:lnTo>
                      <a:pt x="9432" y="18071"/>
                    </a:lnTo>
                    <a:lnTo>
                      <a:pt x="8819" y="17972"/>
                    </a:lnTo>
                    <a:lnTo>
                      <a:pt x="8300" y="17859"/>
                    </a:lnTo>
                    <a:lnTo>
                      <a:pt x="7876" y="17689"/>
                    </a:lnTo>
                    <a:lnTo>
                      <a:pt x="7546" y="17520"/>
                    </a:lnTo>
                    <a:lnTo>
                      <a:pt x="7357" y="17308"/>
                    </a:lnTo>
                    <a:lnTo>
                      <a:pt x="7310" y="17209"/>
                    </a:lnTo>
                    <a:lnTo>
                      <a:pt x="7310" y="16998"/>
                    </a:lnTo>
                    <a:lnTo>
                      <a:pt x="7357" y="16885"/>
                    </a:lnTo>
                    <a:lnTo>
                      <a:pt x="7546" y="16701"/>
                    </a:lnTo>
                    <a:lnTo>
                      <a:pt x="7876" y="16518"/>
                    </a:lnTo>
                    <a:lnTo>
                      <a:pt x="8300" y="16362"/>
                    </a:lnTo>
                    <a:lnTo>
                      <a:pt x="8819" y="16235"/>
                    </a:lnTo>
                    <a:lnTo>
                      <a:pt x="9432" y="16136"/>
                    </a:lnTo>
                    <a:lnTo>
                      <a:pt x="10140" y="16080"/>
                    </a:lnTo>
                    <a:lnTo>
                      <a:pt x="10423" y="16066"/>
                    </a:lnTo>
                    <a:lnTo>
                      <a:pt x="11177" y="16066"/>
                    </a:lnTo>
                    <a:lnTo>
                      <a:pt x="11507" y="16080"/>
                    </a:lnTo>
                    <a:lnTo>
                      <a:pt x="12168" y="16136"/>
                    </a:lnTo>
                    <a:lnTo>
                      <a:pt x="12781" y="16235"/>
                    </a:lnTo>
                    <a:lnTo>
                      <a:pt x="13300" y="16362"/>
                    </a:lnTo>
                    <a:lnTo>
                      <a:pt x="13677" y="16518"/>
                    </a:lnTo>
                    <a:lnTo>
                      <a:pt x="14054" y="16701"/>
                    </a:lnTo>
                    <a:lnTo>
                      <a:pt x="14243" y="16885"/>
                    </a:lnTo>
                    <a:lnTo>
                      <a:pt x="14290" y="16998"/>
                    </a:lnTo>
                    <a:lnTo>
                      <a:pt x="14290" y="17209"/>
                    </a:lnTo>
                    <a:lnTo>
                      <a:pt x="14243" y="17308"/>
                    </a:lnTo>
                    <a:lnTo>
                      <a:pt x="14054" y="17520"/>
                    </a:lnTo>
                    <a:lnTo>
                      <a:pt x="13300" y="17859"/>
                    </a:lnTo>
                    <a:lnTo>
                      <a:pt x="12781" y="17972"/>
                    </a:lnTo>
                    <a:lnTo>
                      <a:pt x="12168" y="18071"/>
                    </a:lnTo>
                    <a:lnTo>
                      <a:pt x="11177" y="18155"/>
                    </a:lnTo>
                    <a:lnTo>
                      <a:pt x="10847" y="18155"/>
                    </a:lnTo>
                    <a:close/>
                  </a:path>
                </a:pathLst>
              </a:custGeom>
              <a:grp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defPPr algn="l" defTabSz="914400" fontAlgn="auto" hangingPunct="0" indent="0" latinLnBrk="1" marL="0" marR="0" rtl="0">
                  <a:lnSpc>
                    <a:spcPct val="100000"/>
                  </a:lnSpc>
                  <a:spcBef>
                    <a:spcPct val="0"/>
                  </a:spcBef>
                  <a:spcAft>
                    <a:spcPct val="0"/>
                  </a:spcAft>
                  <a:buClrTx/>
                  <a:buSzTx/>
                  <a:buFontTx/>
                  <a:buNone/>
                  <a:defRPr b="0" baseline="0" cap="none" i="0" kumimoji="0" normalizeH="0" spc="0" strike="noStrike" sz="1800" u="none">
                    <a:ln>
                      <a:noFill/>
                    </a:ln>
                    <a:solidFill>
                      <a:srgbClr val="000000"/>
                    </a:solidFill>
                    <a:effectLst/>
                    <a:uFillTx/>
                  </a:defRPr>
                </a:defPPr>
                <a:lvl1pPr algn="l" defTabSz="914400" fontAlgn="auto" hangingPunct="0" indent="0" latinLnBrk="0" marL="0" marR="0" rtl="0">
                  <a:lnSpc>
                    <a:spcPct val="100000"/>
                  </a:lnSpc>
                  <a:spcBef>
                    <a:spcPct val="0"/>
                  </a:spcBef>
                  <a:spcAft>
                    <a:spcPct val="0"/>
                  </a:spcAft>
                  <a:buClrTx/>
                  <a:buSzTx/>
                  <a:buFontTx/>
                  <a:buNone/>
                  <a:defRPr b="0" baseline="0" cap="none" i="0" kumimoji="0" normalizeH="0" spc="0" strike="noStrike" sz="1800" u="none">
                    <a:ln>
                      <a:noFill/>
                    </a:ln>
                    <a:solidFill>
                      <a:srgbClr val="000000"/>
                    </a:solidFill>
                    <a:effectLst/>
                    <a:uFillTx/>
                  </a:defRPr>
                </a:lvl1pPr>
                <a:lvl2pPr algn="l" defTabSz="914400" fontAlgn="auto" hangingPunct="0" indent="457200" latinLnBrk="0" marL="0" marR="0" rtl="0">
                  <a:lnSpc>
                    <a:spcPct val="100000"/>
                  </a:lnSpc>
                  <a:spcBef>
                    <a:spcPct val="0"/>
                  </a:spcBef>
                  <a:spcAft>
                    <a:spcPct val="0"/>
                  </a:spcAft>
                  <a:buClrTx/>
                  <a:buSzTx/>
                  <a:buFontTx/>
                  <a:buNone/>
                  <a:defRPr b="0" baseline="0" cap="none" i="0" kumimoji="0" normalizeH="0" spc="0" strike="noStrike" sz="1800" u="none">
                    <a:ln>
                      <a:noFill/>
                    </a:ln>
                    <a:solidFill>
                      <a:srgbClr val="000000"/>
                    </a:solidFill>
                    <a:effectLst/>
                    <a:uFillTx/>
                  </a:defRPr>
                </a:lvl2pPr>
                <a:lvl3pPr algn="l" defTabSz="914400" fontAlgn="auto" hangingPunct="0" indent="914400" latinLnBrk="0" marL="0" marR="0" rtl="0">
                  <a:lnSpc>
                    <a:spcPct val="100000"/>
                  </a:lnSpc>
                  <a:spcBef>
                    <a:spcPct val="0"/>
                  </a:spcBef>
                  <a:spcAft>
                    <a:spcPct val="0"/>
                  </a:spcAft>
                  <a:buClrTx/>
                  <a:buSzTx/>
                  <a:buFontTx/>
                  <a:buNone/>
                  <a:defRPr b="0" baseline="0" cap="none" i="0" kumimoji="0" normalizeH="0" spc="0" strike="noStrike" sz="1800" u="none">
                    <a:ln>
                      <a:noFill/>
                    </a:ln>
                    <a:solidFill>
                      <a:srgbClr val="000000"/>
                    </a:solidFill>
                    <a:effectLst/>
                    <a:uFillTx/>
                  </a:defRPr>
                </a:lvl3pPr>
                <a:lvl4pPr algn="l" defTabSz="914400" fontAlgn="auto" hangingPunct="0" indent="1371600" latinLnBrk="0" marL="0" marR="0" rtl="0">
                  <a:lnSpc>
                    <a:spcPct val="100000"/>
                  </a:lnSpc>
                  <a:spcBef>
                    <a:spcPct val="0"/>
                  </a:spcBef>
                  <a:spcAft>
                    <a:spcPct val="0"/>
                  </a:spcAft>
                  <a:buClrTx/>
                  <a:buSzTx/>
                  <a:buFontTx/>
                  <a:buNone/>
                  <a:defRPr b="0" baseline="0" cap="none" i="0" kumimoji="0" normalizeH="0" spc="0" strike="noStrike" sz="1800" u="none">
                    <a:ln>
                      <a:noFill/>
                    </a:ln>
                    <a:solidFill>
                      <a:srgbClr val="000000"/>
                    </a:solidFill>
                    <a:effectLst/>
                    <a:uFillTx/>
                  </a:defRPr>
                </a:lvl4pPr>
                <a:lvl5pPr algn="l" defTabSz="914400" fontAlgn="auto" hangingPunct="0" indent="1828800" latinLnBrk="0" marL="0" marR="0" rtl="0">
                  <a:lnSpc>
                    <a:spcPct val="100000"/>
                  </a:lnSpc>
                  <a:spcBef>
                    <a:spcPct val="0"/>
                  </a:spcBef>
                  <a:spcAft>
                    <a:spcPct val="0"/>
                  </a:spcAft>
                  <a:buClrTx/>
                  <a:buSzTx/>
                  <a:buFontTx/>
                  <a:buNone/>
                  <a:defRPr b="0" baseline="0" cap="none" i="0" kumimoji="0" normalizeH="0" spc="0" strike="noStrike" sz="1800" u="none">
                    <a:ln>
                      <a:noFill/>
                    </a:ln>
                    <a:solidFill>
                      <a:srgbClr val="000000"/>
                    </a:solidFill>
                    <a:effectLst/>
                    <a:uFillTx/>
                  </a:defRPr>
                </a:lvl5pPr>
                <a:lvl6pPr algn="l" defTabSz="914400" fontAlgn="auto" hangingPunct="0" indent="2286000" latinLnBrk="0" marL="0" marR="0" rtl="0">
                  <a:lnSpc>
                    <a:spcPct val="100000"/>
                  </a:lnSpc>
                  <a:spcBef>
                    <a:spcPct val="0"/>
                  </a:spcBef>
                  <a:spcAft>
                    <a:spcPct val="0"/>
                  </a:spcAft>
                  <a:buClrTx/>
                  <a:buSzTx/>
                  <a:buFontTx/>
                  <a:buNone/>
                  <a:defRPr b="0" baseline="0" cap="none" i="0" kumimoji="0" normalizeH="0" spc="0" strike="noStrike" sz="1800" u="none">
                    <a:ln>
                      <a:noFill/>
                    </a:ln>
                    <a:solidFill>
                      <a:srgbClr val="000000"/>
                    </a:solidFill>
                    <a:effectLst/>
                    <a:uFillTx/>
                  </a:defRPr>
                </a:lvl6pPr>
                <a:lvl7pPr algn="l" defTabSz="914400" fontAlgn="auto" hangingPunct="0" indent="2743200" latinLnBrk="0" marL="0" marR="0" rtl="0">
                  <a:lnSpc>
                    <a:spcPct val="100000"/>
                  </a:lnSpc>
                  <a:spcBef>
                    <a:spcPct val="0"/>
                  </a:spcBef>
                  <a:spcAft>
                    <a:spcPct val="0"/>
                  </a:spcAft>
                  <a:buClrTx/>
                  <a:buSzTx/>
                  <a:buFontTx/>
                  <a:buNone/>
                  <a:defRPr b="0" baseline="0" cap="none" i="0" kumimoji="0" normalizeH="0" spc="0" strike="noStrike" sz="1800" u="none">
                    <a:ln>
                      <a:noFill/>
                    </a:ln>
                    <a:solidFill>
                      <a:srgbClr val="000000"/>
                    </a:solidFill>
                    <a:effectLst/>
                    <a:uFillTx/>
                  </a:defRPr>
                </a:lvl7pPr>
                <a:lvl8pPr algn="l" defTabSz="914400" fontAlgn="auto" hangingPunct="0" indent="3200400" latinLnBrk="0" marL="0" marR="0" rtl="0">
                  <a:lnSpc>
                    <a:spcPct val="100000"/>
                  </a:lnSpc>
                  <a:spcBef>
                    <a:spcPct val="0"/>
                  </a:spcBef>
                  <a:spcAft>
                    <a:spcPct val="0"/>
                  </a:spcAft>
                  <a:buClrTx/>
                  <a:buSzTx/>
                  <a:buFontTx/>
                  <a:buNone/>
                  <a:defRPr b="0" baseline="0" cap="none" i="0" kumimoji="0" normalizeH="0" spc="0" strike="noStrike" sz="1800" u="none">
                    <a:ln>
                      <a:noFill/>
                    </a:ln>
                    <a:solidFill>
                      <a:srgbClr val="000000"/>
                    </a:solidFill>
                    <a:effectLst/>
                    <a:uFillTx/>
                  </a:defRPr>
                </a:lvl8pPr>
                <a:lvl9pPr algn="l" defTabSz="914400" fontAlgn="auto" hangingPunct="0" indent="3657600" latinLnBrk="0" marL="0" marR="0" rtl="0">
                  <a:lnSpc>
                    <a:spcPct val="100000"/>
                  </a:lnSpc>
                  <a:spcBef>
                    <a:spcPct val="0"/>
                  </a:spcBef>
                  <a:spcAft>
                    <a:spcPct val="0"/>
                  </a:spcAft>
                  <a:buClrTx/>
                  <a:buSzTx/>
                  <a:buFontTx/>
                  <a:buNone/>
                  <a:defRPr b="0" baseline="0" cap="none" i="0" kumimoji="0" normalizeH="0" spc="0" strike="noStrike" sz="1800" u="none">
                    <a:ln>
                      <a:noFill/>
                    </a:ln>
                    <a:solidFill>
                      <a:srgbClr val="000000"/>
                    </a:solidFill>
                    <a:effectLst/>
                    <a:uFillTx/>
                  </a:defRPr>
                </a:lvl9pPr>
              </a:lstStyle>
              <a:p>
                <a:pPr algn="r" defTabSz="914377"/>
                <a:endParaRPr b="1" sz="1400">
                  <a:latin charset="-122" panose="00000500000000000000" pitchFamily="2" typeface="三极准柔宋"/>
                  <a:ea charset="-122" panose="00000500000000000000" pitchFamily="2" typeface="三极准柔宋"/>
                  <a:cs charset="0" typeface="Open Sans"/>
                </a:endParaRPr>
              </a:p>
            </p:txBody>
          </p:sp>
          <p:sp>
            <p:nvSpPr>
              <p:cNvPr id="53" name="íṩḷîďê">
                <a:extLst>
                  <a:ext uri="{FF2B5EF4-FFF2-40B4-BE49-F238E27FC236}">
                    <a16:creationId xmlns:a16="http://schemas.microsoft.com/office/drawing/2014/main" id="{FF6E359B-5D8A-4CE8-9B12-7FB34AB99F7B}"/>
                  </a:ext>
                </a:extLst>
              </p:cNvPr>
              <p:cNvSpPr/>
              <p:nvPr/>
            </p:nvSpPr>
            <p:spPr>
              <a:xfrm>
                <a:off x="6018796" y="3041371"/>
                <a:ext cx="154473" cy="192231"/>
              </a:xfrm>
              <a:custGeom>
                <a:cxnLst>
                  <a:cxn ang="0">
                    <a:pos x="wd2" y="hd2"/>
                  </a:cxn>
                  <a:cxn ang="5400000">
                    <a:pos x="wd2" y="hd2"/>
                  </a:cxn>
                  <a:cxn ang="10800000">
                    <a:pos x="wd2" y="hd2"/>
                  </a:cxn>
                  <a:cxn ang="16200000">
                    <a:pos x="wd2" y="hd2"/>
                  </a:cxn>
                </a:cxnLst>
                <a:rect b="b" l="0" r="r" t="0"/>
                <a:pathLst>
                  <a:path extrusionOk="0" h="21600" w="21600">
                    <a:moveTo>
                      <a:pt x="17520" y="0"/>
                    </a:moveTo>
                    <a:lnTo>
                      <a:pt x="17680" y="643"/>
                    </a:lnTo>
                    <a:lnTo>
                      <a:pt x="17920" y="1350"/>
                    </a:lnTo>
                    <a:lnTo>
                      <a:pt x="18080" y="2314"/>
                    </a:lnTo>
                    <a:lnTo>
                      <a:pt x="18080" y="3343"/>
                    </a:lnTo>
                    <a:lnTo>
                      <a:pt x="18000" y="4629"/>
                    </a:lnTo>
                    <a:lnTo>
                      <a:pt x="17760" y="5271"/>
                    </a:lnTo>
                    <a:lnTo>
                      <a:pt x="17600" y="5914"/>
                    </a:lnTo>
                    <a:lnTo>
                      <a:pt x="17280" y="6621"/>
                    </a:lnTo>
                    <a:lnTo>
                      <a:pt x="17040" y="7264"/>
                    </a:lnTo>
                    <a:lnTo>
                      <a:pt x="17040" y="6686"/>
                    </a:lnTo>
                    <a:lnTo>
                      <a:pt x="16880" y="6236"/>
                    </a:lnTo>
                    <a:lnTo>
                      <a:pt x="16720" y="5979"/>
                    </a:lnTo>
                    <a:lnTo>
                      <a:pt x="16480" y="5721"/>
                    </a:lnTo>
                    <a:lnTo>
                      <a:pt x="16240" y="5593"/>
                    </a:lnTo>
                    <a:lnTo>
                      <a:pt x="15920" y="5464"/>
                    </a:lnTo>
                    <a:lnTo>
                      <a:pt x="15680" y="5464"/>
                    </a:lnTo>
                    <a:lnTo>
                      <a:pt x="15520" y="5657"/>
                    </a:lnTo>
                    <a:lnTo>
                      <a:pt x="15440" y="5786"/>
                    </a:lnTo>
                    <a:lnTo>
                      <a:pt x="15280" y="6107"/>
                    </a:lnTo>
                    <a:lnTo>
                      <a:pt x="14800" y="8229"/>
                    </a:lnTo>
                    <a:lnTo>
                      <a:pt x="14320" y="9643"/>
                    </a:lnTo>
                    <a:lnTo>
                      <a:pt x="14000" y="10414"/>
                    </a:lnTo>
                    <a:lnTo>
                      <a:pt x="13600" y="11250"/>
                    </a:lnTo>
                    <a:lnTo>
                      <a:pt x="13120" y="12021"/>
                    </a:lnTo>
                    <a:lnTo>
                      <a:pt x="12560" y="12857"/>
                    </a:lnTo>
                    <a:lnTo>
                      <a:pt x="11760" y="13693"/>
                    </a:lnTo>
                    <a:lnTo>
                      <a:pt x="10880" y="14593"/>
                    </a:lnTo>
                    <a:lnTo>
                      <a:pt x="9920" y="13693"/>
                    </a:lnTo>
                    <a:lnTo>
                      <a:pt x="9120" y="12921"/>
                    </a:lnTo>
                    <a:lnTo>
                      <a:pt x="8080" y="11250"/>
                    </a:lnTo>
                    <a:lnTo>
                      <a:pt x="7600" y="10414"/>
                    </a:lnTo>
                    <a:lnTo>
                      <a:pt x="7280" y="9643"/>
                    </a:lnTo>
                    <a:lnTo>
                      <a:pt x="6880" y="8229"/>
                    </a:lnTo>
                    <a:lnTo>
                      <a:pt x="6400" y="6107"/>
                    </a:lnTo>
                    <a:lnTo>
                      <a:pt x="6240" y="5786"/>
                    </a:lnTo>
                    <a:lnTo>
                      <a:pt x="5840" y="5464"/>
                    </a:lnTo>
                    <a:lnTo>
                      <a:pt x="5680" y="5464"/>
                    </a:lnTo>
                    <a:lnTo>
                      <a:pt x="5200" y="5721"/>
                    </a:lnTo>
                    <a:lnTo>
                      <a:pt x="4880" y="5979"/>
                    </a:lnTo>
                    <a:lnTo>
                      <a:pt x="4800" y="6236"/>
                    </a:lnTo>
                    <a:lnTo>
                      <a:pt x="4560" y="6686"/>
                    </a:lnTo>
                    <a:lnTo>
                      <a:pt x="4560" y="7071"/>
                    </a:lnTo>
                    <a:lnTo>
                      <a:pt x="4640" y="7264"/>
                    </a:lnTo>
                    <a:lnTo>
                      <a:pt x="4320" y="6621"/>
                    </a:lnTo>
                    <a:lnTo>
                      <a:pt x="4000" y="5914"/>
                    </a:lnTo>
                    <a:lnTo>
                      <a:pt x="3760" y="5271"/>
                    </a:lnTo>
                    <a:lnTo>
                      <a:pt x="3680" y="4629"/>
                    </a:lnTo>
                    <a:lnTo>
                      <a:pt x="3520" y="3407"/>
                    </a:lnTo>
                    <a:lnTo>
                      <a:pt x="3600" y="2314"/>
                    </a:lnTo>
                    <a:lnTo>
                      <a:pt x="3680" y="1350"/>
                    </a:lnTo>
                    <a:lnTo>
                      <a:pt x="3920" y="643"/>
                    </a:lnTo>
                    <a:lnTo>
                      <a:pt x="4160" y="0"/>
                    </a:lnTo>
                    <a:lnTo>
                      <a:pt x="880" y="0"/>
                    </a:lnTo>
                    <a:lnTo>
                      <a:pt x="640" y="964"/>
                    </a:lnTo>
                    <a:lnTo>
                      <a:pt x="320" y="1993"/>
                    </a:lnTo>
                    <a:lnTo>
                      <a:pt x="80" y="3343"/>
                    </a:lnTo>
                    <a:lnTo>
                      <a:pt x="0" y="5014"/>
                    </a:lnTo>
                    <a:lnTo>
                      <a:pt x="80" y="5914"/>
                    </a:lnTo>
                    <a:lnTo>
                      <a:pt x="240" y="6879"/>
                    </a:lnTo>
                    <a:lnTo>
                      <a:pt x="400" y="7779"/>
                    </a:lnTo>
                    <a:lnTo>
                      <a:pt x="720" y="8743"/>
                    </a:lnTo>
                    <a:lnTo>
                      <a:pt x="1120" y="9771"/>
                    </a:lnTo>
                    <a:lnTo>
                      <a:pt x="1680" y="10864"/>
                    </a:lnTo>
                    <a:lnTo>
                      <a:pt x="1600" y="10543"/>
                    </a:lnTo>
                    <a:lnTo>
                      <a:pt x="1600" y="9964"/>
                    </a:lnTo>
                    <a:lnTo>
                      <a:pt x="1760" y="9193"/>
                    </a:lnTo>
                    <a:lnTo>
                      <a:pt x="2400" y="8550"/>
                    </a:lnTo>
                    <a:lnTo>
                      <a:pt x="2800" y="8293"/>
                    </a:lnTo>
                    <a:lnTo>
                      <a:pt x="3200" y="8229"/>
                    </a:lnTo>
                    <a:lnTo>
                      <a:pt x="3600" y="8229"/>
                    </a:lnTo>
                    <a:lnTo>
                      <a:pt x="3760" y="8357"/>
                    </a:lnTo>
                    <a:lnTo>
                      <a:pt x="4000" y="8679"/>
                    </a:lnTo>
                    <a:lnTo>
                      <a:pt x="4160" y="9193"/>
                    </a:lnTo>
                    <a:lnTo>
                      <a:pt x="4480" y="10414"/>
                    </a:lnTo>
                    <a:lnTo>
                      <a:pt x="4880" y="12214"/>
                    </a:lnTo>
                    <a:lnTo>
                      <a:pt x="5200" y="13243"/>
                    </a:lnTo>
                    <a:lnTo>
                      <a:pt x="5600" y="14271"/>
                    </a:lnTo>
                    <a:lnTo>
                      <a:pt x="6080" y="15493"/>
                    </a:lnTo>
                    <a:lnTo>
                      <a:pt x="6640" y="16586"/>
                    </a:lnTo>
                    <a:lnTo>
                      <a:pt x="7440" y="17871"/>
                    </a:lnTo>
                    <a:lnTo>
                      <a:pt x="8320" y="19093"/>
                    </a:lnTo>
                    <a:lnTo>
                      <a:pt x="9440" y="20314"/>
                    </a:lnTo>
                    <a:lnTo>
                      <a:pt x="10880" y="21600"/>
                    </a:lnTo>
                    <a:lnTo>
                      <a:pt x="12160" y="20314"/>
                    </a:lnTo>
                    <a:lnTo>
                      <a:pt x="13360" y="19093"/>
                    </a:lnTo>
                    <a:lnTo>
                      <a:pt x="14240" y="17871"/>
                    </a:lnTo>
                    <a:lnTo>
                      <a:pt x="15040" y="16586"/>
                    </a:lnTo>
                    <a:lnTo>
                      <a:pt x="15600" y="15493"/>
                    </a:lnTo>
                    <a:lnTo>
                      <a:pt x="16080" y="14271"/>
                    </a:lnTo>
                    <a:lnTo>
                      <a:pt x="16480" y="13243"/>
                    </a:lnTo>
                    <a:lnTo>
                      <a:pt x="16720" y="12214"/>
                    </a:lnTo>
                    <a:lnTo>
                      <a:pt x="17120" y="10414"/>
                    </a:lnTo>
                    <a:lnTo>
                      <a:pt x="17440" y="9193"/>
                    </a:lnTo>
                    <a:lnTo>
                      <a:pt x="17600" y="8679"/>
                    </a:lnTo>
                    <a:lnTo>
                      <a:pt x="17760" y="8357"/>
                    </a:lnTo>
                    <a:lnTo>
                      <a:pt x="18080" y="8229"/>
                    </a:lnTo>
                    <a:lnTo>
                      <a:pt x="18400" y="8229"/>
                    </a:lnTo>
                    <a:lnTo>
                      <a:pt x="18880" y="8293"/>
                    </a:lnTo>
                    <a:lnTo>
                      <a:pt x="19600" y="8871"/>
                    </a:lnTo>
                    <a:lnTo>
                      <a:pt x="19760" y="9193"/>
                    </a:lnTo>
                    <a:lnTo>
                      <a:pt x="20000" y="9579"/>
                    </a:lnTo>
                    <a:lnTo>
                      <a:pt x="20000" y="10864"/>
                    </a:lnTo>
                    <a:lnTo>
                      <a:pt x="20480" y="9771"/>
                    </a:lnTo>
                    <a:lnTo>
                      <a:pt x="20880" y="8743"/>
                    </a:lnTo>
                    <a:lnTo>
                      <a:pt x="21280" y="7779"/>
                    </a:lnTo>
                    <a:lnTo>
                      <a:pt x="21440" y="6879"/>
                    </a:lnTo>
                    <a:lnTo>
                      <a:pt x="21600" y="5914"/>
                    </a:lnTo>
                    <a:lnTo>
                      <a:pt x="21600" y="3343"/>
                    </a:lnTo>
                    <a:lnTo>
                      <a:pt x="21360" y="1993"/>
                    </a:lnTo>
                    <a:lnTo>
                      <a:pt x="21040" y="964"/>
                    </a:lnTo>
                    <a:lnTo>
                      <a:pt x="20720" y="0"/>
                    </a:lnTo>
                    <a:lnTo>
                      <a:pt x="17520" y="0"/>
                    </a:lnTo>
                    <a:close/>
                  </a:path>
                </a:pathLst>
              </a:custGeom>
              <a:grp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defPPr algn="l" defTabSz="914400" fontAlgn="auto" hangingPunct="0" indent="0" latinLnBrk="1" marL="0" marR="0" rtl="0">
                  <a:lnSpc>
                    <a:spcPct val="100000"/>
                  </a:lnSpc>
                  <a:spcBef>
                    <a:spcPct val="0"/>
                  </a:spcBef>
                  <a:spcAft>
                    <a:spcPct val="0"/>
                  </a:spcAft>
                  <a:buClrTx/>
                  <a:buSzTx/>
                  <a:buFontTx/>
                  <a:buNone/>
                  <a:defRPr b="0" baseline="0" cap="none" i="0" kumimoji="0" normalizeH="0" spc="0" strike="noStrike" sz="1800" u="none">
                    <a:ln>
                      <a:noFill/>
                    </a:ln>
                    <a:solidFill>
                      <a:srgbClr val="000000"/>
                    </a:solidFill>
                    <a:effectLst/>
                    <a:uFillTx/>
                  </a:defRPr>
                </a:defPPr>
                <a:lvl1pPr algn="l" defTabSz="914400" fontAlgn="auto" hangingPunct="0" indent="0" latinLnBrk="0" marL="0" marR="0" rtl="0">
                  <a:lnSpc>
                    <a:spcPct val="100000"/>
                  </a:lnSpc>
                  <a:spcBef>
                    <a:spcPct val="0"/>
                  </a:spcBef>
                  <a:spcAft>
                    <a:spcPct val="0"/>
                  </a:spcAft>
                  <a:buClrTx/>
                  <a:buSzTx/>
                  <a:buFontTx/>
                  <a:buNone/>
                  <a:defRPr b="0" baseline="0" cap="none" i="0" kumimoji="0" normalizeH="0" spc="0" strike="noStrike" sz="1800" u="none">
                    <a:ln>
                      <a:noFill/>
                    </a:ln>
                    <a:solidFill>
                      <a:srgbClr val="000000"/>
                    </a:solidFill>
                    <a:effectLst/>
                    <a:uFillTx/>
                  </a:defRPr>
                </a:lvl1pPr>
                <a:lvl2pPr algn="l" defTabSz="914400" fontAlgn="auto" hangingPunct="0" indent="457200" latinLnBrk="0" marL="0" marR="0" rtl="0">
                  <a:lnSpc>
                    <a:spcPct val="100000"/>
                  </a:lnSpc>
                  <a:spcBef>
                    <a:spcPct val="0"/>
                  </a:spcBef>
                  <a:spcAft>
                    <a:spcPct val="0"/>
                  </a:spcAft>
                  <a:buClrTx/>
                  <a:buSzTx/>
                  <a:buFontTx/>
                  <a:buNone/>
                  <a:defRPr b="0" baseline="0" cap="none" i="0" kumimoji="0" normalizeH="0" spc="0" strike="noStrike" sz="1800" u="none">
                    <a:ln>
                      <a:noFill/>
                    </a:ln>
                    <a:solidFill>
                      <a:srgbClr val="000000"/>
                    </a:solidFill>
                    <a:effectLst/>
                    <a:uFillTx/>
                  </a:defRPr>
                </a:lvl2pPr>
                <a:lvl3pPr algn="l" defTabSz="914400" fontAlgn="auto" hangingPunct="0" indent="914400" latinLnBrk="0" marL="0" marR="0" rtl="0">
                  <a:lnSpc>
                    <a:spcPct val="100000"/>
                  </a:lnSpc>
                  <a:spcBef>
                    <a:spcPct val="0"/>
                  </a:spcBef>
                  <a:spcAft>
                    <a:spcPct val="0"/>
                  </a:spcAft>
                  <a:buClrTx/>
                  <a:buSzTx/>
                  <a:buFontTx/>
                  <a:buNone/>
                  <a:defRPr b="0" baseline="0" cap="none" i="0" kumimoji="0" normalizeH="0" spc="0" strike="noStrike" sz="1800" u="none">
                    <a:ln>
                      <a:noFill/>
                    </a:ln>
                    <a:solidFill>
                      <a:srgbClr val="000000"/>
                    </a:solidFill>
                    <a:effectLst/>
                    <a:uFillTx/>
                  </a:defRPr>
                </a:lvl3pPr>
                <a:lvl4pPr algn="l" defTabSz="914400" fontAlgn="auto" hangingPunct="0" indent="1371600" latinLnBrk="0" marL="0" marR="0" rtl="0">
                  <a:lnSpc>
                    <a:spcPct val="100000"/>
                  </a:lnSpc>
                  <a:spcBef>
                    <a:spcPct val="0"/>
                  </a:spcBef>
                  <a:spcAft>
                    <a:spcPct val="0"/>
                  </a:spcAft>
                  <a:buClrTx/>
                  <a:buSzTx/>
                  <a:buFontTx/>
                  <a:buNone/>
                  <a:defRPr b="0" baseline="0" cap="none" i="0" kumimoji="0" normalizeH="0" spc="0" strike="noStrike" sz="1800" u="none">
                    <a:ln>
                      <a:noFill/>
                    </a:ln>
                    <a:solidFill>
                      <a:srgbClr val="000000"/>
                    </a:solidFill>
                    <a:effectLst/>
                    <a:uFillTx/>
                  </a:defRPr>
                </a:lvl4pPr>
                <a:lvl5pPr algn="l" defTabSz="914400" fontAlgn="auto" hangingPunct="0" indent="1828800" latinLnBrk="0" marL="0" marR="0" rtl="0">
                  <a:lnSpc>
                    <a:spcPct val="100000"/>
                  </a:lnSpc>
                  <a:spcBef>
                    <a:spcPct val="0"/>
                  </a:spcBef>
                  <a:spcAft>
                    <a:spcPct val="0"/>
                  </a:spcAft>
                  <a:buClrTx/>
                  <a:buSzTx/>
                  <a:buFontTx/>
                  <a:buNone/>
                  <a:defRPr b="0" baseline="0" cap="none" i="0" kumimoji="0" normalizeH="0" spc="0" strike="noStrike" sz="1800" u="none">
                    <a:ln>
                      <a:noFill/>
                    </a:ln>
                    <a:solidFill>
                      <a:srgbClr val="000000"/>
                    </a:solidFill>
                    <a:effectLst/>
                    <a:uFillTx/>
                  </a:defRPr>
                </a:lvl5pPr>
                <a:lvl6pPr algn="l" defTabSz="914400" fontAlgn="auto" hangingPunct="0" indent="2286000" latinLnBrk="0" marL="0" marR="0" rtl="0">
                  <a:lnSpc>
                    <a:spcPct val="100000"/>
                  </a:lnSpc>
                  <a:spcBef>
                    <a:spcPct val="0"/>
                  </a:spcBef>
                  <a:spcAft>
                    <a:spcPct val="0"/>
                  </a:spcAft>
                  <a:buClrTx/>
                  <a:buSzTx/>
                  <a:buFontTx/>
                  <a:buNone/>
                  <a:defRPr b="0" baseline="0" cap="none" i="0" kumimoji="0" normalizeH="0" spc="0" strike="noStrike" sz="1800" u="none">
                    <a:ln>
                      <a:noFill/>
                    </a:ln>
                    <a:solidFill>
                      <a:srgbClr val="000000"/>
                    </a:solidFill>
                    <a:effectLst/>
                    <a:uFillTx/>
                  </a:defRPr>
                </a:lvl6pPr>
                <a:lvl7pPr algn="l" defTabSz="914400" fontAlgn="auto" hangingPunct="0" indent="2743200" latinLnBrk="0" marL="0" marR="0" rtl="0">
                  <a:lnSpc>
                    <a:spcPct val="100000"/>
                  </a:lnSpc>
                  <a:spcBef>
                    <a:spcPct val="0"/>
                  </a:spcBef>
                  <a:spcAft>
                    <a:spcPct val="0"/>
                  </a:spcAft>
                  <a:buClrTx/>
                  <a:buSzTx/>
                  <a:buFontTx/>
                  <a:buNone/>
                  <a:defRPr b="0" baseline="0" cap="none" i="0" kumimoji="0" normalizeH="0" spc="0" strike="noStrike" sz="1800" u="none">
                    <a:ln>
                      <a:noFill/>
                    </a:ln>
                    <a:solidFill>
                      <a:srgbClr val="000000"/>
                    </a:solidFill>
                    <a:effectLst/>
                    <a:uFillTx/>
                  </a:defRPr>
                </a:lvl7pPr>
                <a:lvl8pPr algn="l" defTabSz="914400" fontAlgn="auto" hangingPunct="0" indent="3200400" latinLnBrk="0" marL="0" marR="0" rtl="0">
                  <a:lnSpc>
                    <a:spcPct val="100000"/>
                  </a:lnSpc>
                  <a:spcBef>
                    <a:spcPct val="0"/>
                  </a:spcBef>
                  <a:spcAft>
                    <a:spcPct val="0"/>
                  </a:spcAft>
                  <a:buClrTx/>
                  <a:buSzTx/>
                  <a:buFontTx/>
                  <a:buNone/>
                  <a:defRPr b="0" baseline="0" cap="none" i="0" kumimoji="0" normalizeH="0" spc="0" strike="noStrike" sz="1800" u="none">
                    <a:ln>
                      <a:noFill/>
                    </a:ln>
                    <a:solidFill>
                      <a:srgbClr val="000000"/>
                    </a:solidFill>
                    <a:effectLst/>
                    <a:uFillTx/>
                  </a:defRPr>
                </a:lvl8pPr>
                <a:lvl9pPr algn="l" defTabSz="914400" fontAlgn="auto" hangingPunct="0" indent="3657600" latinLnBrk="0" marL="0" marR="0" rtl="0">
                  <a:lnSpc>
                    <a:spcPct val="100000"/>
                  </a:lnSpc>
                  <a:spcBef>
                    <a:spcPct val="0"/>
                  </a:spcBef>
                  <a:spcAft>
                    <a:spcPct val="0"/>
                  </a:spcAft>
                  <a:buClrTx/>
                  <a:buSzTx/>
                  <a:buFontTx/>
                  <a:buNone/>
                  <a:defRPr b="0" baseline="0" cap="none" i="0" kumimoji="0" normalizeH="0" spc="0" strike="noStrike" sz="1800" u="none">
                    <a:ln>
                      <a:noFill/>
                    </a:ln>
                    <a:solidFill>
                      <a:srgbClr val="000000"/>
                    </a:solidFill>
                    <a:effectLst/>
                    <a:uFillTx/>
                  </a:defRPr>
                </a:lvl9pPr>
              </a:lstStyle>
              <a:p>
                <a:pPr algn="r" defTabSz="914377"/>
                <a:endParaRPr b="1" sz="1400">
                  <a:latin charset="-122" panose="00000500000000000000" pitchFamily="2" typeface="三极准柔宋"/>
                  <a:ea charset="-122" panose="00000500000000000000" pitchFamily="2" typeface="三极准柔宋"/>
                  <a:cs charset="0" typeface="Open Sans"/>
                </a:endParaRPr>
              </a:p>
            </p:txBody>
          </p:sp>
        </p:grpSp>
      </p:grpSp>
      <p:sp>
        <p:nvSpPr>
          <p:cNvPr id="54" name="í$ḻîḑé">
            <a:extLst>
              <a:ext uri="{FF2B5EF4-FFF2-40B4-BE49-F238E27FC236}">
                <a16:creationId xmlns:a16="http://schemas.microsoft.com/office/drawing/2014/main" id="{109103E0-B6C8-48E4-9B6D-D1B8E705DE74}"/>
              </a:ext>
            </a:extLst>
          </p:cNvPr>
          <p:cNvSpPr/>
          <p:nvPr/>
        </p:nvSpPr>
        <p:spPr>
          <a:xfrm>
            <a:off x="7625604" y="2396817"/>
            <a:ext cx="466162" cy="465458"/>
          </a:xfrm>
          <a:custGeom>
            <a:gdLst>
              <a:gd fmla="*/ 2332 w 4663" name="T0"/>
              <a:gd fmla="*/ 0 h 4663" name="T1"/>
              <a:gd fmla="*/ 0 w 4663" name="T2"/>
              <a:gd fmla="*/ 2332 h 4663" name="T3"/>
              <a:gd fmla="*/ 2332 w 4663" name="T4"/>
              <a:gd fmla="*/ 4663 h 4663" name="T5"/>
              <a:gd fmla="*/ 4663 w 4663" name="T6"/>
              <a:gd fmla="*/ 2332 h 4663" name="T7"/>
              <a:gd fmla="*/ 2332 w 4663" name="T8"/>
              <a:gd fmla="*/ 0 h 4663" name="T9"/>
              <a:gd fmla="*/ 1694 w 4663" name="T10"/>
              <a:gd fmla="*/ 1888 h 4663" name="T11"/>
              <a:gd fmla="*/ 1699 w 4663" name="T12"/>
              <a:gd fmla="*/ 1883 h 4663" name="T13"/>
              <a:gd fmla="*/ 1724 w 4663" name="T14"/>
              <a:gd fmla="*/ 1825 h 4663" name="T15"/>
              <a:gd fmla="*/ 1718 w 4663" name="T16"/>
              <a:gd fmla="*/ 1395 h 4663" name="T17"/>
              <a:gd fmla="*/ 2108 w 4663" name="T18"/>
              <a:gd fmla="*/ 1006 h 4663" name="T19"/>
              <a:gd fmla="*/ 2159 w 4663" name="T20"/>
              <a:gd fmla="*/ 993 h 4663" name="T21"/>
              <a:gd fmla="*/ 2165 w 4663" name="T22"/>
              <a:gd fmla="*/ 991 h 4663" name="T23"/>
              <a:gd fmla="*/ 2207 w 4663" name="T24"/>
              <a:gd fmla="*/ 989 h 4663" name="T25"/>
              <a:gd fmla="*/ 2207 w 4663" name="T26"/>
              <a:gd fmla="*/ 992 h 4663" name="T27"/>
              <a:gd fmla="*/ 2217 w 4663" name="T28"/>
              <a:gd fmla="*/ 991 h 4663" name="T29"/>
              <a:gd fmla="*/ 2244 w 4663" name="T30"/>
              <a:gd fmla="*/ 987 h 4663" name="T31"/>
              <a:gd fmla="*/ 2253 w 4663" name="T32"/>
              <a:gd fmla="*/ 985 h 4663" name="T33"/>
              <a:gd fmla="*/ 2510 w 4663" name="T34"/>
              <a:gd fmla="*/ 1043 h 4663" name="T35"/>
              <a:gd fmla="*/ 2614 w 4663" name="T36"/>
              <a:gd fmla="*/ 1079 h 4663" name="T37"/>
              <a:gd fmla="*/ 2906 w 4663" name="T38"/>
              <a:gd fmla="*/ 1260 h 4663" name="T39"/>
              <a:gd fmla="*/ 2980 w 4663" name="T40"/>
              <a:gd fmla="*/ 1830 h 4663" name="T41"/>
              <a:gd fmla="*/ 2987 w 4663" name="T42"/>
              <a:gd fmla="*/ 1878 h 4663" name="T43"/>
              <a:gd fmla="*/ 2996 w 4663" name="T44"/>
              <a:gd fmla="*/ 1888 h 4663" name="T45"/>
              <a:gd fmla="*/ 2984 w 4663" name="T46"/>
              <a:gd fmla="*/ 2083 h 4663" name="T47"/>
              <a:gd fmla="*/ 2943 w 4663" name="T48"/>
              <a:gd fmla="*/ 2171 h 4663" name="T49"/>
              <a:gd fmla="*/ 2929 w 4663" name="T50"/>
              <a:gd fmla="*/ 2201 h 4663" name="T51"/>
              <a:gd fmla="*/ 2324 w 4663" name="T52"/>
              <a:gd fmla="*/ 2838 h 4663" name="T53"/>
              <a:gd fmla="*/ 1759 w 4663" name="T54"/>
              <a:gd fmla="*/ 2201 h 4663" name="T55"/>
              <a:gd fmla="*/ 1744 w 4663" name="T56"/>
              <a:gd fmla="*/ 2169 h 4663" name="T57"/>
              <a:gd fmla="*/ 1702 w 4663" name="T58"/>
              <a:gd fmla="*/ 2072 h 4663" name="T59"/>
              <a:gd fmla="*/ 1694 w 4663" name="T60"/>
              <a:gd fmla="*/ 1888 h 4663" name="T61"/>
              <a:gd fmla="*/ 1154 w 4663" name="T62"/>
              <a:gd fmla="*/ 3191 h 4663" name="T63"/>
              <a:gd fmla="*/ 1340 w 4663" name="T64"/>
              <a:gd fmla="*/ 3065 h 4663" name="T65"/>
              <a:gd fmla="*/ 1840 w 4663" name="T66"/>
              <a:gd fmla="*/ 2847 h 4663" name="T67"/>
              <a:gd fmla="*/ 1858 w 4663" name="T68"/>
              <a:gd fmla="*/ 2831 h 4663" name="T69"/>
              <a:gd fmla="*/ 1914 w 4663" name="T70"/>
              <a:gd fmla="*/ 2774 h 4663" name="T71"/>
              <a:gd fmla="*/ 1927 w 4663" name="T72"/>
              <a:gd fmla="*/ 2762 h 4663" name="T73"/>
              <a:gd fmla="*/ 1940 w 4663" name="T74"/>
              <a:gd fmla="*/ 2774 h 4663" name="T75"/>
              <a:gd fmla="*/ 2324 w 4663" name="T76"/>
              <a:gd fmla="*/ 2954 h 4663" name="T77"/>
              <a:gd fmla="*/ 2714 w 4663" name="T78"/>
              <a:gd fmla="*/ 2790 h 4663" name="T79"/>
              <a:gd fmla="*/ 2724 w 4663" name="T80"/>
              <a:gd fmla="*/ 2782 h 4663" name="T81"/>
              <a:gd fmla="*/ 2750 w 4663" name="T82"/>
              <a:gd fmla="*/ 2795 h 4663" name="T83"/>
              <a:gd fmla="*/ 2834 w 4663" name="T84"/>
              <a:gd fmla="*/ 2855 h 4663" name="T85"/>
              <a:gd fmla="*/ 2858 w 4663" name="T86"/>
              <a:gd fmla="*/ 2867 h 4663" name="T87"/>
              <a:gd fmla="*/ 2856 w 4663" name="T88"/>
              <a:gd fmla="*/ 2870 h 4663" name="T89"/>
              <a:gd fmla="*/ 2866 w 4663" name="T90"/>
              <a:gd fmla="*/ 2876 h 4663" name="T91"/>
              <a:gd fmla="*/ 2944 w 4663" name="T92"/>
              <a:gd fmla="*/ 2918 h 4663" name="T93"/>
              <a:gd fmla="*/ 3024 w 4663" name="T94"/>
              <a:gd fmla="*/ 2949 h 4663" name="T95"/>
              <a:gd fmla="*/ 3291 w 4663" name="T96"/>
              <a:gd fmla="*/ 3055 h 4663" name="T97"/>
              <a:gd fmla="*/ 3316 w 4663" name="T98"/>
              <a:gd fmla="*/ 3063 h 4663" name="T99"/>
              <a:gd fmla="*/ 3507 w 4663" name="T100"/>
              <a:gd fmla="*/ 3187 h 4663" name="T101"/>
              <a:gd fmla="*/ 3739 w 4663" name="T102"/>
              <a:gd fmla="*/ 4067 h 4663" name="T103"/>
              <a:gd fmla="*/ 2332 w 4663" name="T104"/>
              <a:gd fmla="*/ 4567 h 4663" name="T105"/>
              <a:gd fmla="*/ 925 w 4663" name="T106"/>
              <a:gd fmla="*/ 4067 h 4663" name="T107"/>
              <a:gd fmla="*/ 1154 w 4663" name="T108"/>
              <a:gd fmla="*/ 3191 h 4663"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4663" w="4663">
                <a:moveTo>
                  <a:pt x="2332" y="0"/>
                </a:moveTo>
                <a:cubicBezTo>
                  <a:pt x="1046" y="0"/>
                  <a:pt x="0" y="1046"/>
                  <a:pt x="0" y="2332"/>
                </a:cubicBezTo>
                <a:cubicBezTo>
                  <a:pt x="0" y="3617"/>
                  <a:pt x="1046" y="4663"/>
                  <a:pt x="2332" y="4663"/>
                </a:cubicBezTo>
                <a:cubicBezTo>
                  <a:pt x="3617" y="4663"/>
                  <a:pt x="4663" y="3617"/>
                  <a:pt x="4663" y="2332"/>
                </a:cubicBezTo>
                <a:cubicBezTo>
                  <a:pt x="4663" y="1046"/>
                  <a:pt x="3617" y="0"/>
                  <a:pt x="2332" y="0"/>
                </a:cubicBezTo>
                <a:close/>
                <a:moveTo>
                  <a:pt x="1694" y="1888"/>
                </a:moveTo>
                <a:lnTo>
                  <a:pt x="1699" y="1883"/>
                </a:lnTo>
                <a:cubicBezTo>
                  <a:pt x="1718" y="1869"/>
                  <a:pt x="1727" y="1848"/>
                  <a:pt x="1724" y="1825"/>
                </a:cubicBezTo>
                <a:cubicBezTo>
                  <a:pt x="1677" y="1543"/>
                  <a:pt x="1708" y="1425"/>
                  <a:pt x="1718" y="1395"/>
                </a:cubicBezTo>
                <a:cubicBezTo>
                  <a:pt x="1800" y="1143"/>
                  <a:pt x="2058" y="1027"/>
                  <a:pt x="2108" y="1006"/>
                </a:cubicBezTo>
                <a:cubicBezTo>
                  <a:pt x="2119" y="1002"/>
                  <a:pt x="2139" y="996"/>
                  <a:pt x="2159" y="993"/>
                </a:cubicBezTo>
                <a:lnTo>
                  <a:pt x="2165" y="991"/>
                </a:lnTo>
                <a:lnTo>
                  <a:pt x="2207" y="989"/>
                </a:lnTo>
                <a:lnTo>
                  <a:pt x="2207" y="992"/>
                </a:lnTo>
                <a:lnTo>
                  <a:pt x="2217" y="991"/>
                </a:lnTo>
                <a:cubicBezTo>
                  <a:pt x="2225" y="990"/>
                  <a:pt x="2233" y="989"/>
                  <a:pt x="2244" y="987"/>
                </a:cubicBezTo>
                <a:lnTo>
                  <a:pt x="2253" y="985"/>
                </a:lnTo>
                <a:cubicBezTo>
                  <a:pt x="2261" y="985"/>
                  <a:pt x="2361" y="998"/>
                  <a:pt x="2510" y="1043"/>
                </a:cubicBezTo>
                <a:lnTo>
                  <a:pt x="2614" y="1079"/>
                </a:lnTo>
                <a:cubicBezTo>
                  <a:pt x="2803" y="1135"/>
                  <a:pt x="2890" y="1239"/>
                  <a:pt x="2906" y="1260"/>
                </a:cubicBezTo>
                <a:cubicBezTo>
                  <a:pt x="3058" y="1432"/>
                  <a:pt x="3017" y="1691"/>
                  <a:pt x="2980" y="1830"/>
                </a:cubicBezTo>
                <a:cubicBezTo>
                  <a:pt x="2975" y="1847"/>
                  <a:pt x="2978" y="1864"/>
                  <a:pt x="2987" y="1878"/>
                </a:cubicBezTo>
                <a:lnTo>
                  <a:pt x="2996" y="1888"/>
                </a:lnTo>
                <a:cubicBezTo>
                  <a:pt x="3007" y="1903"/>
                  <a:pt x="3017" y="1961"/>
                  <a:pt x="2984" y="2083"/>
                </a:cubicBezTo>
                <a:cubicBezTo>
                  <a:pt x="2977" y="2120"/>
                  <a:pt x="2964" y="2150"/>
                  <a:pt x="2943" y="2171"/>
                </a:cubicBezTo>
                <a:cubicBezTo>
                  <a:pt x="2936" y="2179"/>
                  <a:pt x="2931" y="2189"/>
                  <a:pt x="2929" y="2201"/>
                </a:cubicBezTo>
                <a:cubicBezTo>
                  <a:pt x="2877" y="2502"/>
                  <a:pt x="2608" y="2838"/>
                  <a:pt x="2324" y="2838"/>
                </a:cubicBezTo>
                <a:cubicBezTo>
                  <a:pt x="2084" y="2838"/>
                  <a:pt x="1809" y="2529"/>
                  <a:pt x="1759" y="2201"/>
                </a:cubicBezTo>
                <a:cubicBezTo>
                  <a:pt x="1757" y="2189"/>
                  <a:pt x="1752" y="2178"/>
                  <a:pt x="1744" y="2169"/>
                </a:cubicBezTo>
                <a:cubicBezTo>
                  <a:pt x="1723" y="2148"/>
                  <a:pt x="1710" y="2117"/>
                  <a:pt x="1702" y="2072"/>
                </a:cubicBezTo>
                <a:cubicBezTo>
                  <a:pt x="1678" y="1986"/>
                  <a:pt x="1676" y="1917"/>
                  <a:pt x="1694" y="1888"/>
                </a:cubicBezTo>
                <a:close/>
                <a:moveTo>
                  <a:pt x="1154" y="3191"/>
                </a:moveTo>
                <a:cubicBezTo>
                  <a:pt x="1164" y="3178"/>
                  <a:pt x="1223" y="3110"/>
                  <a:pt x="1340" y="3065"/>
                </a:cubicBezTo>
                <a:cubicBezTo>
                  <a:pt x="1444" y="3033"/>
                  <a:pt x="1700" y="2948"/>
                  <a:pt x="1840" y="2847"/>
                </a:cubicBezTo>
                <a:cubicBezTo>
                  <a:pt x="1846" y="2843"/>
                  <a:pt x="1853" y="2836"/>
                  <a:pt x="1858" y="2831"/>
                </a:cubicBezTo>
                <a:cubicBezTo>
                  <a:pt x="1871" y="2817"/>
                  <a:pt x="1891" y="2796"/>
                  <a:pt x="1914" y="2774"/>
                </a:cubicBezTo>
                <a:lnTo>
                  <a:pt x="1927" y="2762"/>
                </a:lnTo>
                <a:lnTo>
                  <a:pt x="1940" y="2774"/>
                </a:lnTo>
                <a:cubicBezTo>
                  <a:pt x="2064" y="2890"/>
                  <a:pt x="2200" y="2954"/>
                  <a:pt x="2324" y="2954"/>
                </a:cubicBezTo>
                <a:cubicBezTo>
                  <a:pt x="2455" y="2954"/>
                  <a:pt x="2590" y="2897"/>
                  <a:pt x="2714" y="2790"/>
                </a:cubicBezTo>
                <a:lnTo>
                  <a:pt x="2724" y="2782"/>
                </a:lnTo>
                <a:lnTo>
                  <a:pt x="2750" y="2795"/>
                </a:lnTo>
                <a:cubicBezTo>
                  <a:pt x="2774" y="2816"/>
                  <a:pt x="2815" y="2846"/>
                  <a:pt x="2834" y="2855"/>
                </a:cubicBezTo>
                <a:lnTo>
                  <a:pt x="2858" y="2867"/>
                </a:lnTo>
                <a:lnTo>
                  <a:pt x="2856" y="2870"/>
                </a:lnTo>
                <a:lnTo>
                  <a:pt x="2866" y="2876"/>
                </a:lnTo>
                <a:cubicBezTo>
                  <a:pt x="2889" y="2890"/>
                  <a:pt x="2914" y="2903"/>
                  <a:pt x="2944" y="2918"/>
                </a:cubicBezTo>
                <a:cubicBezTo>
                  <a:pt x="2973" y="2931"/>
                  <a:pt x="2998" y="2941"/>
                  <a:pt x="3024" y="2949"/>
                </a:cubicBezTo>
                <a:cubicBezTo>
                  <a:pt x="3045" y="2956"/>
                  <a:pt x="3160" y="2995"/>
                  <a:pt x="3291" y="3055"/>
                </a:cubicBezTo>
                <a:lnTo>
                  <a:pt x="3316" y="3063"/>
                </a:lnTo>
                <a:cubicBezTo>
                  <a:pt x="3445" y="3112"/>
                  <a:pt x="3501" y="3180"/>
                  <a:pt x="3507" y="3187"/>
                </a:cubicBezTo>
                <a:cubicBezTo>
                  <a:pt x="3659" y="3412"/>
                  <a:pt x="3717" y="3833"/>
                  <a:pt x="3739" y="4067"/>
                </a:cubicBezTo>
                <a:cubicBezTo>
                  <a:pt x="3342" y="4390"/>
                  <a:pt x="2842" y="4567"/>
                  <a:pt x="2332" y="4567"/>
                </a:cubicBezTo>
                <a:cubicBezTo>
                  <a:pt x="1821" y="4567"/>
                  <a:pt x="1322" y="4390"/>
                  <a:pt x="925" y="4067"/>
                </a:cubicBezTo>
                <a:cubicBezTo>
                  <a:pt x="946" y="3833"/>
                  <a:pt x="1004" y="3414"/>
                  <a:pt x="1154" y="3191"/>
                </a:cubicBezTo>
                <a:close/>
              </a:path>
            </a:pathLst>
          </a:custGeom>
          <a:solidFill>
            <a:schemeClr val="accent1">
              <a:lumMod val="60000"/>
              <a:lumOff val="40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r" defTabSz="914377"/>
            <a:endParaRPr altLang="en-US" b="1" lang="zh-CN" sz="1400">
              <a:latin charset="-122" panose="00000500000000000000" pitchFamily="2" typeface="三极准柔宋"/>
              <a:ea charset="-122" panose="00000500000000000000" pitchFamily="2" typeface="三极准柔宋"/>
              <a:cs charset="0" typeface="Open Sans"/>
            </a:endParaRPr>
          </a:p>
        </p:txBody>
      </p:sp>
      <p:sp>
        <p:nvSpPr>
          <p:cNvPr id="55" name="îṧľíḍe">
            <a:extLst>
              <a:ext uri="{FF2B5EF4-FFF2-40B4-BE49-F238E27FC236}">
                <a16:creationId xmlns:a16="http://schemas.microsoft.com/office/drawing/2014/main" id="{4DE62B46-3898-482E-A81D-A353FDBA357C}"/>
              </a:ext>
            </a:extLst>
          </p:cNvPr>
          <p:cNvSpPr/>
          <p:nvPr/>
        </p:nvSpPr>
        <p:spPr>
          <a:xfrm>
            <a:off x="7625604" y="3700414"/>
            <a:ext cx="466162" cy="465458"/>
          </a:xfrm>
          <a:custGeom>
            <a:gdLst>
              <a:gd fmla="*/ 2332 w 4663" name="T0"/>
              <a:gd fmla="*/ 0 h 4663" name="T1"/>
              <a:gd fmla="*/ 0 w 4663" name="T2"/>
              <a:gd fmla="*/ 2332 h 4663" name="T3"/>
              <a:gd fmla="*/ 2332 w 4663" name="T4"/>
              <a:gd fmla="*/ 4663 h 4663" name="T5"/>
              <a:gd fmla="*/ 4663 w 4663" name="T6"/>
              <a:gd fmla="*/ 2332 h 4663" name="T7"/>
              <a:gd fmla="*/ 2332 w 4663" name="T8"/>
              <a:gd fmla="*/ 0 h 4663" name="T9"/>
              <a:gd fmla="*/ 1694 w 4663" name="T10"/>
              <a:gd fmla="*/ 1888 h 4663" name="T11"/>
              <a:gd fmla="*/ 1699 w 4663" name="T12"/>
              <a:gd fmla="*/ 1883 h 4663" name="T13"/>
              <a:gd fmla="*/ 1724 w 4663" name="T14"/>
              <a:gd fmla="*/ 1825 h 4663" name="T15"/>
              <a:gd fmla="*/ 1718 w 4663" name="T16"/>
              <a:gd fmla="*/ 1395 h 4663" name="T17"/>
              <a:gd fmla="*/ 2108 w 4663" name="T18"/>
              <a:gd fmla="*/ 1006 h 4663" name="T19"/>
              <a:gd fmla="*/ 2159 w 4663" name="T20"/>
              <a:gd fmla="*/ 993 h 4663" name="T21"/>
              <a:gd fmla="*/ 2165 w 4663" name="T22"/>
              <a:gd fmla="*/ 991 h 4663" name="T23"/>
              <a:gd fmla="*/ 2207 w 4663" name="T24"/>
              <a:gd fmla="*/ 989 h 4663" name="T25"/>
              <a:gd fmla="*/ 2207 w 4663" name="T26"/>
              <a:gd fmla="*/ 992 h 4663" name="T27"/>
              <a:gd fmla="*/ 2217 w 4663" name="T28"/>
              <a:gd fmla="*/ 991 h 4663" name="T29"/>
              <a:gd fmla="*/ 2244 w 4663" name="T30"/>
              <a:gd fmla="*/ 987 h 4663" name="T31"/>
              <a:gd fmla="*/ 2253 w 4663" name="T32"/>
              <a:gd fmla="*/ 985 h 4663" name="T33"/>
              <a:gd fmla="*/ 2510 w 4663" name="T34"/>
              <a:gd fmla="*/ 1043 h 4663" name="T35"/>
              <a:gd fmla="*/ 2614 w 4663" name="T36"/>
              <a:gd fmla="*/ 1079 h 4663" name="T37"/>
              <a:gd fmla="*/ 2906 w 4663" name="T38"/>
              <a:gd fmla="*/ 1260 h 4663" name="T39"/>
              <a:gd fmla="*/ 2980 w 4663" name="T40"/>
              <a:gd fmla="*/ 1830 h 4663" name="T41"/>
              <a:gd fmla="*/ 2987 w 4663" name="T42"/>
              <a:gd fmla="*/ 1878 h 4663" name="T43"/>
              <a:gd fmla="*/ 2996 w 4663" name="T44"/>
              <a:gd fmla="*/ 1888 h 4663" name="T45"/>
              <a:gd fmla="*/ 2984 w 4663" name="T46"/>
              <a:gd fmla="*/ 2083 h 4663" name="T47"/>
              <a:gd fmla="*/ 2943 w 4663" name="T48"/>
              <a:gd fmla="*/ 2171 h 4663" name="T49"/>
              <a:gd fmla="*/ 2929 w 4663" name="T50"/>
              <a:gd fmla="*/ 2201 h 4663" name="T51"/>
              <a:gd fmla="*/ 2324 w 4663" name="T52"/>
              <a:gd fmla="*/ 2838 h 4663" name="T53"/>
              <a:gd fmla="*/ 1759 w 4663" name="T54"/>
              <a:gd fmla="*/ 2201 h 4663" name="T55"/>
              <a:gd fmla="*/ 1744 w 4663" name="T56"/>
              <a:gd fmla="*/ 2169 h 4663" name="T57"/>
              <a:gd fmla="*/ 1702 w 4663" name="T58"/>
              <a:gd fmla="*/ 2072 h 4663" name="T59"/>
              <a:gd fmla="*/ 1694 w 4663" name="T60"/>
              <a:gd fmla="*/ 1888 h 4663" name="T61"/>
              <a:gd fmla="*/ 1154 w 4663" name="T62"/>
              <a:gd fmla="*/ 3191 h 4663" name="T63"/>
              <a:gd fmla="*/ 1340 w 4663" name="T64"/>
              <a:gd fmla="*/ 3065 h 4663" name="T65"/>
              <a:gd fmla="*/ 1840 w 4663" name="T66"/>
              <a:gd fmla="*/ 2847 h 4663" name="T67"/>
              <a:gd fmla="*/ 1858 w 4663" name="T68"/>
              <a:gd fmla="*/ 2831 h 4663" name="T69"/>
              <a:gd fmla="*/ 1914 w 4663" name="T70"/>
              <a:gd fmla="*/ 2774 h 4663" name="T71"/>
              <a:gd fmla="*/ 1927 w 4663" name="T72"/>
              <a:gd fmla="*/ 2762 h 4663" name="T73"/>
              <a:gd fmla="*/ 1940 w 4663" name="T74"/>
              <a:gd fmla="*/ 2774 h 4663" name="T75"/>
              <a:gd fmla="*/ 2324 w 4663" name="T76"/>
              <a:gd fmla="*/ 2954 h 4663" name="T77"/>
              <a:gd fmla="*/ 2714 w 4663" name="T78"/>
              <a:gd fmla="*/ 2790 h 4663" name="T79"/>
              <a:gd fmla="*/ 2724 w 4663" name="T80"/>
              <a:gd fmla="*/ 2782 h 4663" name="T81"/>
              <a:gd fmla="*/ 2750 w 4663" name="T82"/>
              <a:gd fmla="*/ 2795 h 4663" name="T83"/>
              <a:gd fmla="*/ 2834 w 4663" name="T84"/>
              <a:gd fmla="*/ 2855 h 4663" name="T85"/>
              <a:gd fmla="*/ 2858 w 4663" name="T86"/>
              <a:gd fmla="*/ 2867 h 4663" name="T87"/>
              <a:gd fmla="*/ 2856 w 4663" name="T88"/>
              <a:gd fmla="*/ 2870 h 4663" name="T89"/>
              <a:gd fmla="*/ 2866 w 4663" name="T90"/>
              <a:gd fmla="*/ 2876 h 4663" name="T91"/>
              <a:gd fmla="*/ 2944 w 4663" name="T92"/>
              <a:gd fmla="*/ 2918 h 4663" name="T93"/>
              <a:gd fmla="*/ 3024 w 4663" name="T94"/>
              <a:gd fmla="*/ 2949 h 4663" name="T95"/>
              <a:gd fmla="*/ 3291 w 4663" name="T96"/>
              <a:gd fmla="*/ 3055 h 4663" name="T97"/>
              <a:gd fmla="*/ 3316 w 4663" name="T98"/>
              <a:gd fmla="*/ 3063 h 4663" name="T99"/>
              <a:gd fmla="*/ 3507 w 4663" name="T100"/>
              <a:gd fmla="*/ 3187 h 4663" name="T101"/>
              <a:gd fmla="*/ 3739 w 4663" name="T102"/>
              <a:gd fmla="*/ 4067 h 4663" name="T103"/>
              <a:gd fmla="*/ 2332 w 4663" name="T104"/>
              <a:gd fmla="*/ 4567 h 4663" name="T105"/>
              <a:gd fmla="*/ 925 w 4663" name="T106"/>
              <a:gd fmla="*/ 4067 h 4663" name="T107"/>
              <a:gd fmla="*/ 1154 w 4663" name="T108"/>
              <a:gd fmla="*/ 3191 h 4663"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4663" w="4663">
                <a:moveTo>
                  <a:pt x="2332" y="0"/>
                </a:moveTo>
                <a:cubicBezTo>
                  <a:pt x="1046" y="0"/>
                  <a:pt x="0" y="1046"/>
                  <a:pt x="0" y="2332"/>
                </a:cubicBezTo>
                <a:cubicBezTo>
                  <a:pt x="0" y="3617"/>
                  <a:pt x="1046" y="4663"/>
                  <a:pt x="2332" y="4663"/>
                </a:cubicBezTo>
                <a:cubicBezTo>
                  <a:pt x="3617" y="4663"/>
                  <a:pt x="4663" y="3617"/>
                  <a:pt x="4663" y="2332"/>
                </a:cubicBezTo>
                <a:cubicBezTo>
                  <a:pt x="4663" y="1046"/>
                  <a:pt x="3617" y="0"/>
                  <a:pt x="2332" y="0"/>
                </a:cubicBezTo>
                <a:close/>
                <a:moveTo>
                  <a:pt x="1694" y="1888"/>
                </a:moveTo>
                <a:lnTo>
                  <a:pt x="1699" y="1883"/>
                </a:lnTo>
                <a:cubicBezTo>
                  <a:pt x="1718" y="1869"/>
                  <a:pt x="1727" y="1848"/>
                  <a:pt x="1724" y="1825"/>
                </a:cubicBezTo>
                <a:cubicBezTo>
                  <a:pt x="1677" y="1543"/>
                  <a:pt x="1708" y="1425"/>
                  <a:pt x="1718" y="1395"/>
                </a:cubicBezTo>
                <a:cubicBezTo>
                  <a:pt x="1800" y="1143"/>
                  <a:pt x="2058" y="1027"/>
                  <a:pt x="2108" y="1006"/>
                </a:cubicBezTo>
                <a:cubicBezTo>
                  <a:pt x="2119" y="1002"/>
                  <a:pt x="2139" y="996"/>
                  <a:pt x="2159" y="993"/>
                </a:cubicBezTo>
                <a:lnTo>
                  <a:pt x="2165" y="991"/>
                </a:lnTo>
                <a:lnTo>
                  <a:pt x="2207" y="989"/>
                </a:lnTo>
                <a:lnTo>
                  <a:pt x="2207" y="992"/>
                </a:lnTo>
                <a:lnTo>
                  <a:pt x="2217" y="991"/>
                </a:lnTo>
                <a:cubicBezTo>
                  <a:pt x="2225" y="990"/>
                  <a:pt x="2233" y="989"/>
                  <a:pt x="2244" y="987"/>
                </a:cubicBezTo>
                <a:lnTo>
                  <a:pt x="2253" y="985"/>
                </a:lnTo>
                <a:cubicBezTo>
                  <a:pt x="2261" y="985"/>
                  <a:pt x="2361" y="998"/>
                  <a:pt x="2510" y="1043"/>
                </a:cubicBezTo>
                <a:lnTo>
                  <a:pt x="2614" y="1079"/>
                </a:lnTo>
                <a:cubicBezTo>
                  <a:pt x="2803" y="1135"/>
                  <a:pt x="2890" y="1239"/>
                  <a:pt x="2906" y="1260"/>
                </a:cubicBezTo>
                <a:cubicBezTo>
                  <a:pt x="3058" y="1432"/>
                  <a:pt x="3017" y="1691"/>
                  <a:pt x="2980" y="1830"/>
                </a:cubicBezTo>
                <a:cubicBezTo>
                  <a:pt x="2975" y="1847"/>
                  <a:pt x="2978" y="1864"/>
                  <a:pt x="2987" y="1878"/>
                </a:cubicBezTo>
                <a:lnTo>
                  <a:pt x="2996" y="1888"/>
                </a:lnTo>
                <a:cubicBezTo>
                  <a:pt x="3007" y="1903"/>
                  <a:pt x="3017" y="1961"/>
                  <a:pt x="2984" y="2083"/>
                </a:cubicBezTo>
                <a:cubicBezTo>
                  <a:pt x="2977" y="2120"/>
                  <a:pt x="2964" y="2150"/>
                  <a:pt x="2943" y="2171"/>
                </a:cubicBezTo>
                <a:cubicBezTo>
                  <a:pt x="2936" y="2179"/>
                  <a:pt x="2931" y="2189"/>
                  <a:pt x="2929" y="2201"/>
                </a:cubicBezTo>
                <a:cubicBezTo>
                  <a:pt x="2877" y="2502"/>
                  <a:pt x="2608" y="2838"/>
                  <a:pt x="2324" y="2838"/>
                </a:cubicBezTo>
                <a:cubicBezTo>
                  <a:pt x="2084" y="2838"/>
                  <a:pt x="1809" y="2529"/>
                  <a:pt x="1759" y="2201"/>
                </a:cubicBezTo>
                <a:cubicBezTo>
                  <a:pt x="1757" y="2189"/>
                  <a:pt x="1752" y="2178"/>
                  <a:pt x="1744" y="2169"/>
                </a:cubicBezTo>
                <a:cubicBezTo>
                  <a:pt x="1723" y="2148"/>
                  <a:pt x="1710" y="2117"/>
                  <a:pt x="1702" y="2072"/>
                </a:cubicBezTo>
                <a:cubicBezTo>
                  <a:pt x="1678" y="1986"/>
                  <a:pt x="1676" y="1917"/>
                  <a:pt x="1694" y="1888"/>
                </a:cubicBezTo>
                <a:close/>
                <a:moveTo>
                  <a:pt x="1154" y="3191"/>
                </a:moveTo>
                <a:cubicBezTo>
                  <a:pt x="1164" y="3178"/>
                  <a:pt x="1223" y="3110"/>
                  <a:pt x="1340" y="3065"/>
                </a:cubicBezTo>
                <a:cubicBezTo>
                  <a:pt x="1444" y="3033"/>
                  <a:pt x="1700" y="2948"/>
                  <a:pt x="1840" y="2847"/>
                </a:cubicBezTo>
                <a:cubicBezTo>
                  <a:pt x="1846" y="2843"/>
                  <a:pt x="1853" y="2836"/>
                  <a:pt x="1858" y="2831"/>
                </a:cubicBezTo>
                <a:cubicBezTo>
                  <a:pt x="1871" y="2817"/>
                  <a:pt x="1891" y="2796"/>
                  <a:pt x="1914" y="2774"/>
                </a:cubicBezTo>
                <a:lnTo>
                  <a:pt x="1927" y="2762"/>
                </a:lnTo>
                <a:lnTo>
                  <a:pt x="1940" y="2774"/>
                </a:lnTo>
                <a:cubicBezTo>
                  <a:pt x="2064" y="2890"/>
                  <a:pt x="2200" y="2954"/>
                  <a:pt x="2324" y="2954"/>
                </a:cubicBezTo>
                <a:cubicBezTo>
                  <a:pt x="2455" y="2954"/>
                  <a:pt x="2590" y="2897"/>
                  <a:pt x="2714" y="2790"/>
                </a:cubicBezTo>
                <a:lnTo>
                  <a:pt x="2724" y="2782"/>
                </a:lnTo>
                <a:lnTo>
                  <a:pt x="2750" y="2795"/>
                </a:lnTo>
                <a:cubicBezTo>
                  <a:pt x="2774" y="2816"/>
                  <a:pt x="2815" y="2846"/>
                  <a:pt x="2834" y="2855"/>
                </a:cubicBezTo>
                <a:lnTo>
                  <a:pt x="2858" y="2867"/>
                </a:lnTo>
                <a:lnTo>
                  <a:pt x="2856" y="2870"/>
                </a:lnTo>
                <a:lnTo>
                  <a:pt x="2866" y="2876"/>
                </a:lnTo>
                <a:cubicBezTo>
                  <a:pt x="2889" y="2890"/>
                  <a:pt x="2914" y="2903"/>
                  <a:pt x="2944" y="2918"/>
                </a:cubicBezTo>
                <a:cubicBezTo>
                  <a:pt x="2973" y="2931"/>
                  <a:pt x="2998" y="2941"/>
                  <a:pt x="3024" y="2949"/>
                </a:cubicBezTo>
                <a:cubicBezTo>
                  <a:pt x="3045" y="2956"/>
                  <a:pt x="3160" y="2995"/>
                  <a:pt x="3291" y="3055"/>
                </a:cubicBezTo>
                <a:lnTo>
                  <a:pt x="3316" y="3063"/>
                </a:lnTo>
                <a:cubicBezTo>
                  <a:pt x="3445" y="3112"/>
                  <a:pt x="3501" y="3180"/>
                  <a:pt x="3507" y="3187"/>
                </a:cubicBezTo>
                <a:cubicBezTo>
                  <a:pt x="3659" y="3412"/>
                  <a:pt x="3717" y="3833"/>
                  <a:pt x="3739" y="4067"/>
                </a:cubicBezTo>
                <a:cubicBezTo>
                  <a:pt x="3342" y="4390"/>
                  <a:pt x="2842" y="4567"/>
                  <a:pt x="2332" y="4567"/>
                </a:cubicBezTo>
                <a:cubicBezTo>
                  <a:pt x="1821" y="4567"/>
                  <a:pt x="1322" y="4390"/>
                  <a:pt x="925" y="4067"/>
                </a:cubicBezTo>
                <a:cubicBezTo>
                  <a:pt x="946" y="3833"/>
                  <a:pt x="1004" y="3414"/>
                  <a:pt x="1154" y="3191"/>
                </a:cubicBezTo>
                <a:close/>
              </a:path>
            </a:pathLst>
          </a:custGeom>
          <a:solidFill>
            <a:schemeClr val="accent1">
              <a:lumMod val="60000"/>
              <a:lumOff val="40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r" defTabSz="914377"/>
            <a:endParaRPr altLang="en-US" b="1" lang="zh-CN" sz="1400">
              <a:latin charset="-122" panose="00000500000000000000" pitchFamily="2" typeface="三极准柔宋"/>
              <a:ea charset="-122" panose="00000500000000000000" pitchFamily="2" typeface="三极准柔宋"/>
              <a:cs charset="0" typeface="Open Sans"/>
            </a:endParaRPr>
          </a:p>
        </p:txBody>
      </p:sp>
      <p:sp>
        <p:nvSpPr>
          <p:cNvPr id="56" name="iṡḻiḍê">
            <a:extLst>
              <a:ext uri="{FF2B5EF4-FFF2-40B4-BE49-F238E27FC236}">
                <a16:creationId xmlns:a16="http://schemas.microsoft.com/office/drawing/2014/main" id="{4D3D0E1F-69E8-4275-94A4-3D3D58037E9E}"/>
              </a:ext>
            </a:extLst>
          </p:cNvPr>
          <p:cNvSpPr/>
          <p:nvPr/>
        </p:nvSpPr>
        <p:spPr>
          <a:xfrm>
            <a:off x="7625604" y="5004011"/>
            <a:ext cx="466162" cy="465458"/>
          </a:xfrm>
          <a:custGeom>
            <a:gdLst>
              <a:gd fmla="*/ 2332 w 4663" name="T0"/>
              <a:gd fmla="*/ 0 h 4663" name="T1"/>
              <a:gd fmla="*/ 0 w 4663" name="T2"/>
              <a:gd fmla="*/ 2332 h 4663" name="T3"/>
              <a:gd fmla="*/ 2332 w 4663" name="T4"/>
              <a:gd fmla="*/ 4663 h 4663" name="T5"/>
              <a:gd fmla="*/ 4663 w 4663" name="T6"/>
              <a:gd fmla="*/ 2332 h 4663" name="T7"/>
              <a:gd fmla="*/ 2332 w 4663" name="T8"/>
              <a:gd fmla="*/ 0 h 4663" name="T9"/>
              <a:gd fmla="*/ 1694 w 4663" name="T10"/>
              <a:gd fmla="*/ 1888 h 4663" name="T11"/>
              <a:gd fmla="*/ 1699 w 4663" name="T12"/>
              <a:gd fmla="*/ 1883 h 4663" name="T13"/>
              <a:gd fmla="*/ 1724 w 4663" name="T14"/>
              <a:gd fmla="*/ 1825 h 4663" name="T15"/>
              <a:gd fmla="*/ 1718 w 4663" name="T16"/>
              <a:gd fmla="*/ 1395 h 4663" name="T17"/>
              <a:gd fmla="*/ 2108 w 4663" name="T18"/>
              <a:gd fmla="*/ 1006 h 4663" name="T19"/>
              <a:gd fmla="*/ 2159 w 4663" name="T20"/>
              <a:gd fmla="*/ 993 h 4663" name="T21"/>
              <a:gd fmla="*/ 2165 w 4663" name="T22"/>
              <a:gd fmla="*/ 991 h 4663" name="T23"/>
              <a:gd fmla="*/ 2207 w 4663" name="T24"/>
              <a:gd fmla="*/ 989 h 4663" name="T25"/>
              <a:gd fmla="*/ 2207 w 4663" name="T26"/>
              <a:gd fmla="*/ 992 h 4663" name="T27"/>
              <a:gd fmla="*/ 2217 w 4663" name="T28"/>
              <a:gd fmla="*/ 991 h 4663" name="T29"/>
              <a:gd fmla="*/ 2244 w 4663" name="T30"/>
              <a:gd fmla="*/ 987 h 4663" name="T31"/>
              <a:gd fmla="*/ 2253 w 4663" name="T32"/>
              <a:gd fmla="*/ 985 h 4663" name="T33"/>
              <a:gd fmla="*/ 2510 w 4663" name="T34"/>
              <a:gd fmla="*/ 1043 h 4663" name="T35"/>
              <a:gd fmla="*/ 2614 w 4663" name="T36"/>
              <a:gd fmla="*/ 1079 h 4663" name="T37"/>
              <a:gd fmla="*/ 2906 w 4663" name="T38"/>
              <a:gd fmla="*/ 1260 h 4663" name="T39"/>
              <a:gd fmla="*/ 2980 w 4663" name="T40"/>
              <a:gd fmla="*/ 1830 h 4663" name="T41"/>
              <a:gd fmla="*/ 2987 w 4663" name="T42"/>
              <a:gd fmla="*/ 1878 h 4663" name="T43"/>
              <a:gd fmla="*/ 2996 w 4663" name="T44"/>
              <a:gd fmla="*/ 1888 h 4663" name="T45"/>
              <a:gd fmla="*/ 2984 w 4663" name="T46"/>
              <a:gd fmla="*/ 2083 h 4663" name="T47"/>
              <a:gd fmla="*/ 2943 w 4663" name="T48"/>
              <a:gd fmla="*/ 2171 h 4663" name="T49"/>
              <a:gd fmla="*/ 2929 w 4663" name="T50"/>
              <a:gd fmla="*/ 2201 h 4663" name="T51"/>
              <a:gd fmla="*/ 2324 w 4663" name="T52"/>
              <a:gd fmla="*/ 2838 h 4663" name="T53"/>
              <a:gd fmla="*/ 1759 w 4663" name="T54"/>
              <a:gd fmla="*/ 2201 h 4663" name="T55"/>
              <a:gd fmla="*/ 1744 w 4663" name="T56"/>
              <a:gd fmla="*/ 2169 h 4663" name="T57"/>
              <a:gd fmla="*/ 1702 w 4663" name="T58"/>
              <a:gd fmla="*/ 2072 h 4663" name="T59"/>
              <a:gd fmla="*/ 1694 w 4663" name="T60"/>
              <a:gd fmla="*/ 1888 h 4663" name="T61"/>
              <a:gd fmla="*/ 1154 w 4663" name="T62"/>
              <a:gd fmla="*/ 3191 h 4663" name="T63"/>
              <a:gd fmla="*/ 1340 w 4663" name="T64"/>
              <a:gd fmla="*/ 3065 h 4663" name="T65"/>
              <a:gd fmla="*/ 1840 w 4663" name="T66"/>
              <a:gd fmla="*/ 2847 h 4663" name="T67"/>
              <a:gd fmla="*/ 1858 w 4663" name="T68"/>
              <a:gd fmla="*/ 2831 h 4663" name="T69"/>
              <a:gd fmla="*/ 1914 w 4663" name="T70"/>
              <a:gd fmla="*/ 2774 h 4663" name="T71"/>
              <a:gd fmla="*/ 1927 w 4663" name="T72"/>
              <a:gd fmla="*/ 2762 h 4663" name="T73"/>
              <a:gd fmla="*/ 1940 w 4663" name="T74"/>
              <a:gd fmla="*/ 2774 h 4663" name="T75"/>
              <a:gd fmla="*/ 2324 w 4663" name="T76"/>
              <a:gd fmla="*/ 2954 h 4663" name="T77"/>
              <a:gd fmla="*/ 2714 w 4663" name="T78"/>
              <a:gd fmla="*/ 2790 h 4663" name="T79"/>
              <a:gd fmla="*/ 2724 w 4663" name="T80"/>
              <a:gd fmla="*/ 2782 h 4663" name="T81"/>
              <a:gd fmla="*/ 2750 w 4663" name="T82"/>
              <a:gd fmla="*/ 2795 h 4663" name="T83"/>
              <a:gd fmla="*/ 2834 w 4663" name="T84"/>
              <a:gd fmla="*/ 2855 h 4663" name="T85"/>
              <a:gd fmla="*/ 2858 w 4663" name="T86"/>
              <a:gd fmla="*/ 2867 h 4663" name="T87"/>
              <a:gd fmla="*/ 2856 w 4663" name="T88"/>
              <a:gd fmla="*/ 2870 h 4663" name="T89"/>
              <a:gd fmla="*/ 2866 w 4663" name="T90"/>
              <a:gd fmla="*/ 2876 h 4663" name="T91"/>
              <a:gd fmla="*/ 2944 w 4663" name="T92"/>
              <a:gd fmla="*/ 2918 h 4663" name="T93"/>
              <a:gd fmla="*/ 3024 w 4663" name="T94"/>
              <a:gd fmla="*/ 2949 h 4663" name="T95"/>
              <a:gd fmla="*/ 3291 w 4663" name="T96"/>
              <a:gd fmla="*/ 3055 h 4663" name="T97"/>
              <a:gd fmla="*/ 3316 w 4663" name="T98"/>
              <a:gd fmla="*/ 3063 h 4663" name="T99"/>
              <a:gd fmla="*/ 3507 w 4663" name="T100"/>
              <a:gd fmla="*/ 3187 h 4663" name="T101"/>
              <a:gd fmla="*/ 3739 w 4663" name="T102"/>
              <a:gd fmla="*/ 4067 h 4663" name="T103"/>
              <a:gd fmla="*/ 2332 w 4663" name="T104"/>
              <a:gd fmla="*/ 4567 h 4663" name="T105"/>
              <a:gd fmla="*/ 925 w 4663" name="T106"/>
              <a:gd fmla="*/ 4067 h 4663" name="T107"/>
              <a:gd fmla="*/ 1154 w 4663" name="T108"/>
              <a:gd fmla="*/ 3191 h 4663"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4663" w="4663">
                <a:moveTo>
                  <a:pt x="2332" y="0"/>
                </a:moveTo>
                <a:cubicBezTo>
                  <a:pt x="1046" y="0"/>
                  <a:pt x="0" y="1046"/>
                  <a:pt x="0" y="2332"/>
                </a:cubicBezTo>
                <a:cubicBezTo>
                  <a:pt x="0" y="3617"/>
                  <a:pt x="1046" y="4663"/>
                  <a:pt x="2332" y="4663"/>
                </a:cubicBezTo>
                <a:cubicBezTo>
                  <a:pt x="3617" y="4663"/>
                  <a:pt x="4663" y="3617"/>
                  <a:pt x="4663" y="2332"/>
                </a:cubicBezTo>
                <a:cubicBezTo>
                  <a:pt x="4663" y="1046"/>
                  <a:pt x="3617" y="0"/>
                  <a:pt x="2332" y="0"/>
                </a:cubicBezTo>
                <a:close/>
                <a:moveTo>
                  <a:pt x="1694" y="1888"/>
                </a:moveTo>
                <a:lnTo>
                  <a:pt x="1699" y="1883"/>
                </a:lnTo>
                <a:cubicBezTo>
                  <a:pt x="1718" y="1869"/>
                  <a:pt x="1727" y="1848"/>
                  <a:pt x="1724" y="1825"/>
                </a:cubicBezTo>
                <a:cubicBezTo>
                  <a:pt x="1677" y="1543"/>
                  <a:pt x="1708" y="1425"/>
                  <a:pt x="1718" y="1395"/>
                </a:cubicBezTo>
                <a:cubicBezTo>
                  <a:pt x="1800" y="1143"/>
                  <a:pt x="2058" y="1027"/>
                  <a:pt x="2108" y="1006"/>
                </a:cubicBezTo>
                <a:cubicBezTo>
                  <a:pt x="2119" y="1002"/>
                  <a:pt x="2139" y="996"/>
                  <a:pt x="2159" y="993"/>
                </a:cubicBezTo>
                <a:lnTo>
                  <a:pt x="2165" y="991"/>
                </a:lnTo>
                <a:lnTo>
                  <a:pt x="2207" y="989"/>
                </a:lnTo>
                <a:lnTo>
                  <a:pt x="2207" y="992"/>
                </a:lnTo>
                <a:lnTo>
                  <a:pt x="2217" y="991"/>
                </a:lnTo>
                <a:cubicBezTo>
                  <a:pt x="2225" y="990"/>
                  <a:pt x="2233" y="989"/>
                  <a:pt x="2244" y="987"/>
                </a:cubicBezTo>
                <a:lnTo>
                  <a:pt x="2253" y="985"/>
                </a:lnTo>
                <a:cubicBezTo>
                  <a:pt x="2261" y="985"/>
                  <a:pt x="2361" y="998"/>
                  <a:pt x="2510" y="1043"/>
                </a:cubicBezTo>
                <a:lnTo>
                  <a:pt x="2614" y="1079"/>
                </a:lnTo>
                <a:cubicBezTo>
                  <a:pt x="2803" y="1135"/>
                  <a:pt x="2890" y="1239"/>
                  <a:pt x="2906" y="1260"/>
                </a:cubicBezTo>
                <a:cubicBezTo>
                  <a:pt x="3058" y="1432"/>
                  <a:pt x="3017" y="1691"/>
                  <a:pt x="2980" y="1830"/>
                </a:cubicBezTo>
                <a:cubicBezTo>
                  <a:pt x="2975" y="1847"/>
                  <a:pt x="2978" y="1864"/>
                  <a:pt x="2987" y="1878"/>
                </a:cubicBezTo>
                <a:lnTo>
                  <a:pt x="2996" y="1888"/>
                </a:lnTo>
                <a:cubicBezTo>
                  <a:pt x="3007" y="1903"/>
                  <a:pt x="3017" y="1961"/>
                  <a:pt x="2984" y="2083"/>
                </a:cubicBezTo>
                <a:cubicBezTo>
                  <a:pt x="2977" y="2120"/>
                  <a:pt x="2964" y="2150"/>
                  <a:pt x="2943" y="2171"/>
                </a:cubicBezTo>
                <a:cubicBezTo>
                  <a:pt x="2936" y="2179"/>
                  <a:pt x="2931" y="2189"/>
                  <a:pt x="2929" y="2201"/>
                </a:cubicBezTo>
                <a:cubicBezTo>
                  <a:pt x="2877" y="2502"/>
                  <a:pt x="2608" y="2838"/>
                  <a:pt x="2324" y="2838"/>
                </a:cubicBezTo>
                <a:cubicBezTo>
                  <a:pt x="2084" y="2838"/>
                  <a:pt x="1809" y="2529"/>
                  <a:pt x="1759" y="2201"/>
                </a:cubicBezTo>
                <a:cubicBezTo>
                  <a:pt x="1757" y="2189"/>
                  <a:pt x="1752" y="2178"/>
                  <a:pt x="1744" y="2169"/>
                </a:cubicBezTo>
                <a:cubicBezTo>
                  <a:pt x="1723" y="2148"/>
                  <a:pt x="1710" y="2117"/>
                  <a:pt x="1702" y="2072"/>
                </a:cubicBezTo>
                <a:cubicBezTo>
                  <a:pt x="1678" y="1986"/>
                  <a:pt x="1676" y="1917"/>
                  <a:pt x="1694" y="1888"/>
                </a:cubicBezTo>
                <a:close/>
                <a:moveTo>
                  <a:pt x="1154" y="3191"/>
                </a:moveTo>
                <a:cubicBezTo>
                  <a:pt x="1164" y="3178"/>
                  <a:pt x="1223" y="3110"/>
                  <a:pt x="1340" y="3065"/>
                </a:cubicBezTo>
                <a:cubicBezTo>
                  <a:pt x="1444" y="3033"/>
                  <a:pt x="1700" y="2948"/>
                  <a:pt x="1840" y="2847"/>
                </a:cubicBezTo>
                <a:cubicBezTo>
                  <a:pt x="1846" y="2843"/>
                  <a:pt x="1853" y="2836"/>
                  <a:pt x="1858" y="2831"/>
                </a:cubicBezTo>
                <a:cubicBezTo>
                  <a:pt x="1871" y="2817"/>
                  <a:pt x="1891" y="2796"/>
                  <a:pt x="1914" y="2774"/>
                </a:cubicBezTo>
                <a:lnTo>
                  <a:pt x="1927" y="2762"/>
                </a:lnTo>
                <a:lnTo>
                  <a:pt x="1940" y="2774"/>
                </a:lnTo>
                <a:cubicBezTo>
                  <a:pt x="2064" y="2890"/>
                  <a:pt x="2200" y="2954"/>
                  <a:pt x="2324" y="2954"/>
                </a:cubicBezTo>
                <a:cubicBezTo>
                  <a:pt x="2455" y="2954"/>
                  <a:pt x="2590" y="2897"/>
                  <a:pt x="2714" y="2790"/>
                </a:cubicBezTo>
                <a:lnTo>
                  <a:pt x="2724" y="2782"/>
                </a:lnTo>
                <a:lnTo>
                  <a:pt x="2750" y="2795"/>
                </a:lnTo>
                <a:cubicBezTo>
                  <a:pt x="2774" y="2816"/>
                  <a:pt x="2815" y="2846"/>
                  <a:pt x="2834" y="2855"/>
                </a:cubicBezTo>
                <a:lnTo>
                  <a:pt x="2858" y="2867"/>
                </a:lnTo>
                <a:lnTo>
                  <a:pt x="2856" y="2870"/>
                </a:lnTo>
                <a:lnTo>
                  <a:pt x="2866" y="2876"/>
                </a:lnTo>
                <a:cubicBezTo>
                  <a:pt x="2889" y="2890"/>
                  <a:pt x="2914" y="2903"/>
                  <a:pt x="2944" y="2918"/>
                </a:cubicBezTo>
                <a:cubicBezTo>
                  <a:pt x="2973" y="2931"/>
                  <a:pt x="2998" y="2941"/>
                  <a:pt x="3024" y="2949"/>
                </a:cubicBezTo>
                <a:cubicBezTo>
                  <a:pt x="3045" y="2956"/>
                  <a:pt x="3160" y="2995"/>
                  <a:pt x="3291" y="3055"/>
                </a:cubicBezTo>
                <a:lnTo>
                  <a:pt x="3316" y="3063"/>
                </a:lnTo>
                <a:cubicBezTo>
                  <a:pt x="3445" y="3112"/>
                  <a:pt x="3501" y="3180"/>
                  <a:pt x="3507" y="3187"/>
                </a:cubicBezTo>
                <a:cubicBezTo>
                  <a:pt x="3659" y="3412"/>
                  <a:pt x="3717" y="3833"/>
                  <a:pt x="3739" y="4067"/>
                </a:cubicBezTo>
                <a:cubicBezTo>
                  <a:pt x="3342" y="4390"/>
                  <a:pt x="2842" y="4567"/>
                  <a:pt x="2332" y="4567"/>
                </a:cubicBezTo>
                <a:cubicBezTo>
                  <a:pt x="1821" y="4567"/>
                  <a:pt x="1322" y="4390"/>
                  <a:pt x="925" y="4067"/>
                </a:cubicBezTo>
                <a:cubicBezTo>
                  <a:pt x="946" y="3833"/>
                  <a:pt x="1004" y="3414"/>
                  <a:pt x="1154" y="3191"/>
                </a:cubicBezTo>
                <a:close/>
              </a:path>
            </a:pathLst>
          </a:custGeom>
          <a:solidFill>
            <a:schemeClr val="accent1">
              <a:lumMod val="60000"/>
              <a:lumOff val="40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r" defTabSz="914377"/>
            <a:endParaRPr altLang="en-US" b="1" lang="zh-CN" sz="1400">
              <a:latin charset="-122" panose="00000500000000000000" pitchFamily="2" typeface="三极准柔宋"/>
              <a:ea charset="-122" panose="00000500000000000000" pitchFamily="2" typeface="三极准柔宋"/>
              <a:cs charset="0" typeface="Open Sans"/>
            </a:endParaRPr>
          </a:p>
        </p:txBody>
      </p:sp>
      <p:grpSp>
        <p:nvGrpSpPr>
          <p:cNvPr id="9" name="组合 8">
            <a:extLst>
              <a:ext uri="{FF2B5EF4-FFF2-40B4-BE49-F238E27FC236}">
                <a16:creationId xmlns:a16="http://schemas.microsoft.com/office/drawing/2014/main" id="{CC248F1C-6138-4C5B-A005-CD430EA4FF72}"/>
              </a:ext>
            </a:extLst>
          </p:cNvPr>
          <p:cNvGrpSpPr/>
          <p:nvPr/>
        </p:nvGrpSpPr>
        <p:grpSpPr>
          <a:xfrm>
            <a:off x="5689226" y="2629545"/>
            <a:ext cx="1828800" cy="2607194"/>
            <a:chOff x="5689226" y="2629545"/>
            <a:chExt cx="1828800" cy="2607194"/>
          </a:xfrm>
        </p:grpSpPr>
        <p:cxnSp>
          <p:nvCxnSpPr>
            <p:cNvPr id="57" name="直接连接符 56">
              <a:extLst>
                <a:ext uri="{FF2B5EF4-FFF2-40B4-BE49-F238E27FC236}">
                  <a16:creationId xmlns:a16="http://schemas.microsoft.com/office/drawing/2014/main" id="{9520B87B-D6E8-4AA8-9BFE-23D15CAC4EDD}"/>
                </a:ext>
              </a:extLst>
            </p:cNvPr>
            <p:cNvCxnSpPr/>
            <p:nvPr/>
          </p:nvCxnSpPr>
          <p:spPr>
            <a:xfrm>
              <a:off x="6989109" y="2629545"/>
              <a:ext cx="528917" cy="0"/>
            </a:xfrm>
            <a:prstGeom prst="line">
              <a:avLst/>
            </a:prstGeom>
            <a:ln cap="rnd" w="3175">
              <a:solidFill>
                <a:schemeClr val="bg1">
                  <a:lumMod val="75000"/>
                </a:schemeClr>
              </a:solidFill>
              <a:round/>
              <a:headEnd type="oval"/>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id="{0542948E-0982-4B30-9BCE-CB463653B5C8}"/>
                </a:ext>
              </a:extLst>
            </p:cNvPr>
            <p:cNvCxnSpPr/>
            <p:nvPr/>
          </p:nvCxnSpPr>
          <p:spPr>
            <a:xfrm>
              <a:off x="6989109" y="3933142"/>
              <a:ext cx="528917" cy="0"/>
            </a:xfrm>
            <a:prstGeom prst="line">
              <a:avLst/>
            </a:prstGeom>
            <a:ln cap="rnd" w="3175">
              <a:solidFill>
                <a:schemeClr val="bg1">
                  <a:lumMod val="75000"/>
                </a:schemeClr>
              </a:solidFill>
              <a:round/>
              <a:headEnd type="oval"/>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id="{75AE6AC2-821B-4BDB-AF30-F1AABCB46473}"/>
                </a:ext>
              </a:extLst>
            </p:cNvPr>
            <p:cNvCxnSpPr/>
            <p:nvPr/>
          </p:nvCxnSpPr>
          <p:spPr>
            <a:xfrm>
              <a:off x="6989109" y="5236739"/>
              <a:ext cx="528917" cy="0"/>
            </a:xfrm>
            <a:prstGeom prst="line">
              <a:avLst/>
            </a:prstGeom>
            <a:ln cap="rnd" w="3175">
              <a:solidFill>
                <a:schemeClr val="bg1">
                  <a:lumMod val="75000"/>
                </a:schemeClr>
              </a:solidFill>
              <a:round/>
              <a:headEnd type="oval"/>
            </a:ln>
          </p:spPr>
          <p:style>
            <a:lnRef idx="1">
              <a:schemeClr val="accent1"/>
            </a:lnRef>
            <a:fillRef idx="0">
              <a:schemeClr val="accent1"/>
            </a:fillRef>
            <a:effectRef idx="0">
              <a:schemeClr val="accent1"/>
            </a:effectRef>
            <a:fontRef idx="minor">
              <a:schemeClr val="tx1"/>
            </a:fontRef>
          </p:style>
        </p:cxnSp>
        <p:cxnSp>
          <p:nvCxnSpPr>
            <p:cNvPr id="60" name="肘形连接符 86">
              <a:extLst>
                <a:ext uri="{FF2B5EF4-FFF2-40B4-BE49-F238E27FC236}">
                  <a16:creationId xmlns:a16="http://schemas.microsoft.com/office/drawing/2014/main" id="{0E07E17B-0C63-41C2-821B-BEE77E38BDBF}"/>
                </a:ext>
              </a:extLst>
            </p:cNvPr>
            <p:cNvCxnSpPr/>
            <p:nvPr/>
          </p:nvCxnSpPr>
          <p:spPr>
            <a:xfrm flipV="1">
              <a:off x="5689226" y="2629545"/>
              <a:ext cx="1299883" cy="1303598"/>
            </a:xfrm>
            <a:prstGeom prst="bentConnector2">
              <a:avLst/>
            </a:prstGeom>
            <a:ln cap="rnd" w="3175">
              <a:solidFill>
                <a:schemeClr val="bg1">
                  <a:lumMod val="75000"/>
                </a:schemeClr>
              </a:solidFill>
              <a:round/>
              <a:headEnd type="oval"/>
            </a:ln>
          </p:spPr>
          <p:style>
            <a:lnRef idx="1">
              <a:schemeClr val="accent1"/>
            </a:lnRef>
            <a:fillRef idx="0">
              <a:schemeClr val="accent1"/>
            </a:fillRef>
            <a:effectRef idx="0">
              <a:schemeClr val="accent1"/>
            </a:effectRef>
            <a:fontRef idx="minor">
              <a:schemeClr val="tx1"/>
            </a:fontRef>
          </p:style>
        </p:cxnSp>
        <p:cxnSp>
          <p:nvCxnSpPr>
            <p:cNvPr id="61" name="肘形连接符 90">
              <a:extLst>
                <a:ext uri="{FF2B5EF4-FFF2-40B4-BE49-F238E27FC236}">
                  <a16:creationId xmlns:a16="http://schemas.microsoft.com/office/drawing/2014/main" id="{8FBD6036-3986-4D16-BFD6-C2FF1EB8B23A}"/>
                </a:ext>
              </a:extLst>
            </p:cNvPr>
            <p:cNvCxnSpPr/>
            <p:nvPr/>
          </p:nvCxnSpPr>
          <p:spPr>
            <a:xfrm>
              <a:off x="5689226" y="3933143"/>
              <a:ext cx="1299878" cy="1302460"/>
            </a:xfrm>
            <a:prstGeom prst="bentConnector2">
              <a:avLst/>
            </a:prstGeom>
            <a:ln cap="rnd" w="3175">
              <a:solidFill>
                <a:schemeClr val="bg1">
                  <a:lumMod val="75000"/>
                </a:schemeClr>
              </a:solidFill>
              <a:round/>
              <a:headEnd type="ova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id="{E46A36E8-B46D-4B6D-A835-499D0050D6A1}"/>
                </a:ext>
              </a:extLst>
            </p:cNvPr>
            <p:cNvCxnSpPr/>
            <p:nvPr/>
          </p:nvCxnSpPr>
          <p:spPr>
            <a:xfrm flipV="1">
              <a:off x="5689226" y="3933142"/>
              <a:ext cx="1299878" cy="1"/>
            </a:xfrm>
            <a:prstGeom prst="line">
              <a:avLst/>
            </a:prstGeom>
            <a:ln cap="rnd" w="3175">
              <a:solidFill>
                <a:schemeClr val="bg1">
                  <a:lumMod val="75000"/>
                </a:schemeClr>
              </a:solidFill>
              <a:round/>
              <a:headEnd type="oval"/>
            </a:ln>
          </p:spPr>
          <p:style>
            <a:lnRef idx="1">
              <a:schemeClr val="accent1"/>
            </a:lnRef>
            <a:fillRef idx="0">
              <a:schemeClr val="accent1"/>
            </a:fillRef>
            <a:effectRef idx="0">
              <a:schemeClr val="accent1"/>
            </a:effectRef>
            <a:fontRef idx="minor">
              <a:schemeClr val="tx1"/>
            </a:fontRef>
          </p:style>
        </p:cxnSp>
      </p:grpSp>
      <p:sp>
        <p:nvSpPr>
          <p:cNvPr id="63" name="Text Placeholder 32">
            <a:extLst>
              <a:ext uri="{FF2B5EF4-FFF2-40B4-BE49-F238E27FC236}">
                <a16:creationId xmlns:a16="http://schemas.microsoft.com/office/drawing/2014/main" id="{A1D485BF-52A6-48DE-ADCE-DEE8B855C4C4}"/>
              </a:ext>
            </a:extLst>
          </p:cNvPr>
          <p:cNvSpPr txBox="1"/>
          <p:nvPr/>
        </p:nvSpPr>
        <p:spPr>
          <a:xfrm>
            <a:off x="8487984" y="2552175"/>
            <a:ext cx="2973765" cy="45720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just" indent="0" marL="0">
              <a:lnSpc>
                <a:spcPct val="150000"/>
              </a:lnSpc>
              <a:buNone/>
            </a:pPr>
            <a:r>
              <a:rPr altLang="en-US" lang="zh-CN" sz="1000">
                <a:solidFill>
                  <a:schemeClr val="bg1">
                    <a:lumMod val="50000"/>
                  </a:schemeClr>
                </a:solidFill>
                <a:latin charset="-122" panose="020b0503020204020204" pitchFamily="34" typeface="微软雅黑"/>
                <a:ea charset="-122" panose="020b0503020204020204" pitchFamily="34" typeface="微软雅黑"/>
                <a:sym charset="0" panose="020b0604020202020204" pitchFamily="34" typeface="Arial"/>
              </a:rPr>
              <a:t>请替换文字内容，修改文字内容，也可以直接复制你的内容到此。请替换文字内容，修改文字内容</a:t>
            </a:r>
          </a:p>
        </p:txBody>
      </p:sp>
      <p:sp>
        <p:nvSpPr>
          <p:cNvPr id="64" name="Text Placeholder 33">
            <a:extLst>
              <a:ext uri="{FF2B5EF4-FFF2-40B4-BE49-F238E27FC236}">
                <a16:creationId xmlns:a16="http://schemas.microsoft.com/office/drawing/2014/main" id="{622877B6-93ED-4420-A9A1-E0B29906BF55}"/>
              </a:ext>
            </a:extLst>
          </p:cNvPr>
          <p:cNvSpPr txBox="1"/>
          <p:nvPr/>
        </p:nvSpPr>
        <p:spPr>
          <a:xfrm>
            <a:off x="8487983" y="2270784"/>
            <a:ext cx="2203917" cy="21336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just" indent="0" marL="0">
              <a:lnSpc>
                <a:spcPct val="100000"/>
              </a:lnSpc>
              <a:buNone/>
            </a:pPr>
            <a:r>
              <a:rPr altLang="en-US" b="1" lang="zh-CN" sz="1400">
                <a:solidFill>
                  <a:schemeClr val="tx1">
                    <a:lumMod val="85000"/>
                    <a:lumOff val="15000"/>
                  </a:schemeClr>
                </a:solidFill>
                <a:latin charset="-122" panose="020b0503020204020204" pitchFamily="34" typeface="微软雅黑"/>
                <a:ea charset="-122" panose="020b0503020204020204" pitchFamily="34" typeface="微软雅黑"/>
                <a:sym charset="0" panose="020b0604020202020204" pitchFamily="34" typeface="Arial"/>
              </a:rPr>
              <a:t>请替换文字内容</a:t>
            </a:r>
          </a:p>
        </p:txBody>
      </p:sp>
      <p:sp>
        <p:nvSpPr>
          <p:cNvPr id="65" name="Text Placeholder 32">
            <a:extLst>
              <a:ext uri="{FF2B5EF4-FFF2-40B4-BE49-F238E27FC236}">
                <a16:creationId xmlns:a16="http://schemas.microsoft.com/office/drawing/2014/main" id="{CB80F43D-B5CC-4B2F-8C7D-0DAD4F758A89}"/>
              </a:ext>
            </a:extLst>
          </p:cNvPr>
          <p:cNvSpPr txBox="1"/>
          <p:nvPr/>
        </p:nvSpPr>
        <p:spPr>
          <a:xfrm>
            <a:off x="8487984" y="3892523"/>
            <a:ext cx="2973765" cy="45720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just" indent="0" marL="0">
              <a:lnSpc>
                <a:spcPct val="150000"/>
              </a:lnSpc>
              <a:buNone/>
            </a:pPr>
            <a:r>
              <a:rPr altLang="en-US" lang="zh-CN" sz="1000">
                <a:solidFill>
                  <a:schemeClr val="bg1">
                    <a:lumMod val="50000"/>
                  </a:schemeClr>
                </a:solidFill>
                <a:latin charset="-122" panose="020b0503020204020204" pitchFamily="34" typeface="微软雅黑"/>
                <a:ea charset="-122" panose="020b0503020204020204" pitchFamily="34" typeface="微软雅黑"/>
                <a:sym charset="0" panose="020b0604020202020204" pitchFamily="34" typeface="Arial"/>
              </a:rPr>
              <a:t>请替换文字内容，修改文字内容，也可以直接复制你的内容到此。请替换文字内容，修改文字内容</a:t>
            </a:r>
          </a:p>
        </p:txBody>
      </p:sp>
      <p:sp>
        <p:nvSpPr>
          <p:cNvPr id="66" name="Text Placeholder 33">
            <a:extLst>
              <a:ext uri="{FF2B5EF4-FFF2-40B4-BE49-F238E27FC236}">
                <a16:creationId xmlns:a16="http://schemas.microsoft.com/office/drawing/2014/main" id="{81D64B03-3AE0-41A1-94FD-B759A9C7B19F}"/>
              </a:ext>
            </a:extLst>
          </p:cNvPr>
          <p:cNvSpPr txBox="1"/>
          <p:nvPr/>
        </p:nvSpPr>
        <p:spPr>
          <a:xfrm>
            <a:off x="8487983" y="3611132"/>
            <a:ext cx="2203917" cy="21336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just" indent="0" marL="0">
              <a:lnSpc>
                <a:spcPct val="100000"/>
              </a:lnSpc>
              <a:buNone/>
            </a:pPr>
            <a:r>
              <a:rPr altLang="en-US" b="1" lang="zh-CN" sz="1400">
                <a:solidFill>
                  <a:schemeClr val="tx1">
                    <a:lumMod val="85000"/>
                    <a:lumOff val="15000"/>
                  </a:schemeClr>
                </a:solidFill>
                <a:latin charset="-122" panose="020b0503020204020204" pitchFamily="34" typeface="微软雅黑"/>
                <a:ea charset="-122" panose="020b0503020204020204" pitchFamily="34" typeface="微软雅黑"/>
                <a:sym charset="0" panose="020b0604020202020204" pitchFamily="34" typeface="Arial"/>
              </a:rPr>
              <a:t>请替换文字内容</a:t>
            </a:r>
          </a:p>
        </p:txBody>
      </p:sp>
      <p:sp>
        <p:nvSpPr>
          <p:cNvPr id="67" name="Text Placeholder 32">
            <a:extLst>
              <a:ext uri="{FF2B5EF4-FFF2-40B4-BE49-F238E27FC236}">
                <a16:creationId xmlns:a16="http://schemas.microsoft.com/office/drawing/2014/main" id="{D62D4F2D-EED4-42EF-B6B7-5C300076C1CB}"/>
              </a:ext>
            </a:extLst>
          </p:cNvPr>
          <p:cNvSpPr txBox="1"/>
          <p:nvPr/>
        </p:nvSpPr>
        <p:spPr>
          <a:xfrm>
            <a:off x="8487984" y="5232872"/>
            <a:ext cx="2973765" cy="45720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just" indent="0" marL="0">
              <a:lnSpc>
                <a:spcPct val="150000"/>
              </a:lnSpc>
              <a:buNone/>
            </a:pPr>
            <a:r>
              <a:rPr altLang="en-US" lang="zh-CN" sz="1000">
                <a:solidFill>
                  <a:schemeClr val="bg1">
                    <a:lumMod val="50000"/>
                  </a:schemeClr>
                </a:solidFill>
                <a:latin charset="-122" panose="020b0503020204020204" pitchFamily="34" typeface="微软雅黑"/>
                <a:ea charset="-122" panose="020b0503020204020204" pitchFamily="34" typeface="微软雅黑"/>
                <a:sym charset="0" panose="020b0604020202020204" pitchFamily="34" typeface="Arial"/>
              </a:rPr>
              <a:t>请替换文字内容，修改文字内容，也可以直接复制你的内容到此。请替换文字内容，修改文字内容</a:t>
            </a:r>
          </a:p>
        </p:txBody>
      </p:sp>
      <p:sp>
        <p:nvSpPr>
          <p:cNvPr id="68" name="Text Placeholder 33">
            <a:extLst>
              <a:ext uri="{FF2B5EF4-FFF2-40B4-BE49-F238E27FC236}">
                <a16:creationId xmlns:a16="http://schemas.microsoft.com/office/drawing/2014/main" id="{5F281E44-77D9-4170-B153-37F843C6B719}"/>
              </a:ext>
            </a:extLst>
          </p:cNvPr>
          <p:cNvSpPr txBox="1"/>
          <p:nvPr/>
        </p:nvSpPr>
        <p:spPr>
          <a:xfrm>
            <a:off x="8487983" y="4951481"/>
            <a:ext cx="2203917" cy="21336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just" indent="0" marL="0">
              <a:lnSpc>
                <a:spcPct val="100000"/>
              </a:lnSpc>
              <a:buNone/>
            </a:pPr>
            <a:r>
              <a:rPr altLang="en-US" b="1" lang="zh-CN" sz="1400">
                <a:solidFill>
                  <a:schemeClr val="tx1">
                    <a:lumMod val="85000"/>
                    <a:lumOff val="15000"/>
                  </a:schemeClr>
                </a:solidFill>
                <a:latin charset="-122" panose="020b0503020204020204" pitchFamily="34" typeface="微软雅黑"/>
                <a:ea charset="-122" panose="020b0503020204020204" pitchFamily="34" typeface="微软雅黑"/>
                <a:sym charset="0" panose="020b0604020202020204" pitchFamily="34" typeface="Arial"/>
              </a:rPr>
              <a:t>请替换文字内容</a:t>
            </a:r>
          </a:p>
        </p:txBody>
      </p:sp>
      <p:sp>
        <p:nvSpPr>
          <p:cNvPr id="69" name="椭圆 68">
            <a:extLst>
              <a:ext uri="{FF2B5EF4-FFF2-40B4-BE49-F238E27FC236}">
                <a16:creationId xmlns:a16="http://schemas.microsoft.com/office/drawing/2014/main" id="{BD6E594B-48FE-423D-BE2F-8B496788E255}"/>
              </a:ext>
            </a:extLst>
          </p:cNvPr>
          <p:cNvSpPr/>
          <p:nvPr/>
        </p:nvSpPr>
        <p:spPr>
          <a:xfrm>
            <a:off x="9550401" y="-362450"/>
            <a:ext cx="1944914" cy="1944914"/>
          </a:xfrm>
          <a:prstGeom prst="ellipse">
            <a:avLst/>
          </a:prstGeom>
          <a:solidFill>
            <a:schemeClr val="bg1"/>
          </a:solidFill>
          <a:ln>
            <a:noFill/>
          </a:ln>
          <a:effectLst>
            <a:outerShdw algn="ctr" blurRad="279400" rotWithShape="0" sx="102000" sy="10200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1" lang="zh-CN" noProof="0" normalizeH="0" spc="0" strike="noStrike" sz="1800" u="none">
              <a:ln>
                <a:noFill/>
              </a:ln>
              <a:solidFill>
                <a:prstClr val="white"/>
              </a:solidFill>
              <a:effectLst/>
              <a:uLnTx/>
              <a:uFillTx/>
              <a:latin typeface="Arial"/>
              <a:cs typeface="+mn-cs"/>
            </a:endParaRPr>
          </a:p>
        </p:txBody>
      </p:sp>
    </p:spTree>
    <p:extLst>
      <p:ext uri="{BB962C8B-B14F-4D97-AF65-F5344CB8AC3E}">
        <p14:creationId val="1870586790"/>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0-#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0-#ppt_w/2"/>
                                          </p:val>
                                        </p:tav>
                                        <p:tav tm="100000">
                                          <p:val>
                                            <p:strVal val="#ppt_x"/>
                                          </p:val>
                                        </p:tav>
                                      </p:tavLst>
                                    </p:anim>
                                    <p:anim calcmode="lin" valueType="num">
                                      <p:cBhvr additive="base">
                                        <p:cTn dur="1500" fill="hold" id="12"/>
                                        <p:tgtEl>
                                          <p:spTgt spid="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500"/>
                            </p:stCondLst>
                            <p:childTnLst>
                              <p:par>
                                <p:cTn decel="100000" fill="hold" grpId="0" id="14" nodeType="afterEffect" presetClass="entr" presetID="2" presetSubtype="4">
                                  <p:stCondLst>
                                    <p:cond delay="0"/>
                                  </p:stCondLst>
                                  <p:childTnLst>
                                    <p:set>
                                      <p:cBhvr>
                                        <p:cTn dur="1" fill="hold" id="15">
                                          <p:stCondLst>
                                            <p:cond delay="0"/>
                                          </p:stCondLst>
                                        </p:cTn>
                                        <p:tgtEl>
                                          <p:spTgt spid="69"/>
                                        </p:tgtEl>
                                        <p:attrNameLst>
                                          <p:attrName>style.visibility</p:attrName>
                                        </p:attrNameLst>
                                      </p:cBhvr>
                                      <p:to>
                                        <p:strVal val="visible"/>
                                      </p:to>
                                    </p:set>
                                    <p:anim calcmode="lin" valueType="num">
                                      <p:cBhvr additive="base">
                                        <p:cTn dur="1500" fill="hold" id="16"/>
                                        <p:tgtEl>
                                          <p:spTgt spid="69"/>
                                        </p:tgtEl>
                                        <p:attrNameLst>
                                          <p:attrName>ppt_x</p:attrName>
                                        </p:attrNameLst>
                                      </p:cBhvr>
                                      <p:tavLst>
                                        <p:tav tm="0">
                                          <p:val>
                                            <p:strVal val="#ppt_x"/>
                                          </p:val>
                                        </p:tav>
                                        <p:tav tm="100000">
                                          <p:val>
                                            <p:strVal val="#ppt_x"/>
                                          </p:val>
                                        </p:tav>
                                      </p:tavLst>
                                    </p:anim>
                                    <p:anim calcmode="lin" valueType="num">
                                      <p:cBhvr additive="base">
                                        <p:cTn dur="1500" fill="hold" id="17"/>
                                        <p:tgtEl>
                                          <p:spTgt spid="69"/>
                                        </p:tgtEl>
                                        <p:attrNameLst>
                                          <p:attrName>ppt_y</p:attrName>
                                        </p:attrNameLst>
                                      </p:cBhvr>
                                      <p:tavLst>
                                        <p:tav tm="0">
                                          <p:val>
                                            <p:strVal val="1+#ppt_h/2"/>
                                          </p:val>
                                        </p:tav>
                                        <p:tav tm="100000">
                                          <p:val>
                                            <p:strVal val="#ppt_y"/>
                                          </p:val>
                                        </p:tav>
                                      </p:tavLst>
                                    </p:anim>
                                  </p:childTnLst>
                                </p:cTn>
                              </p:par>
                              <p:par>
                                <p:cTn decel="100000" fill="hold" grpId="0" id="18" nodeType="withEffect" presetClass="entr" presetID="2" presetSubtype="4">
                                  <p:stCondLst>
                                    <p:cond delay="200"/>
                                  </p:stCondLst>
                                  <p:childTnLst>
                                    <p:set>
                                      <p:cBhvr>
                                        <p:cTn dur="1" fill="hold" id="19">
                                          <p:stCondLst>
                                            <p:cond delay="0"/>
                                          </p:stCondLst>
                                        </p:cTn>
                                        <p:tgtEl>
                                          <p:spTgt spid="38"/>
                                        </p:tgtEl>
                                        <p:attrNameLst>
                                          <p:attrName>style.visibility</p:attrName>
                                        </p:attrNameLst>
                                      </p:cBhvr>
                                      <p:to>
                                        <p:strVal val="visible"/>
                                      </p:to>
                                    </p:set>
                                    <p:anim calcmode="lin" valueType="num">
                                      <p:cBhvr additive="base">
                                        <p:cTn dur="1500" fill="hold" id="20"/>
                                        <p:tgtEl>
                                          <p:spTgt spid="38"/>
                                        </p:tgtEl>
                                        <p:attrNameLst>
                                          <p:attrName>ppt_x</p:attrName>
                                        </p:attrNameLst>
                                      </p:cBhvr>
                                      <p:tavLst>
                                        <p:tav tm="0">
                                          <p:val>
                                            <p:strVal val="#ppt_x"/>
                                          </p:val>
                                        </p:tav>
                                        <p:tav tm="100000">
                                          <p:val>
                                            <p:strVal val="#ppt_x"/>
                                          </p:val>
                                        </p:tav>
                                      </p:tavLst>
                                    </p:anim>
                                    <p:anim calcmode="lin" valueType="num">
                                      <p:cBhvr additive="base">
                                        <p:cTn dur="1500" fill="hold" id="21"/>
                                        <p:tgtEl>
                                          <p:spTgt spid="38"/>
                                        </p:tgtEl>
                                        <p:attrNameLst>
                                          <p:attrName>ppt_y</p:attrName>
                                        </p:attrNameLst>
                                      </p:cBhvr>
                                      <p:tavLst>
                                        <p:tav tm="0">
                                          <p:val>
                                            <p:strVal val="1+#ppt_h/2"/>
                                          </p:val>
                                        </p:tav>
                                        <p:tav tm="100000">
                                          <p:val>
                                            <p:strVal val="#ppt_y"/>
                                          </p:val>
                                        </p:tav>
                                      </p:tavLst>
                                    </p:anim>
                                  </p:childTnLst>
                                </p:cTn>
                              </p:par>
                              <p:par>
                                <p:cTn decel="100000" fill="hold" id="22" nodeType="withEffect" presetClass="entr" presetID="2" presetSubtype="4">
                                  <p:stCondLst>
                                    <p:cond delay="500"/>
                                  </p:stCondLst>
                                  <p:childTnLst>
                                    <p:set>
                                      <p:cBhvr>
                                        <p:cTn dur="1" fill="hold" id="23">
                                          <p:stCondLst>
                                            <p:cond delay="0"/>
                                          </p:stCondLst>
                                        </p:cTn>
                                        <p:tgtEl>
                                          <p:spTgt spid="47"/>
                                        </p:tgtEl>
                                        <p:attrNameLst>
                                          <p:attrName>style.visibility</p:attrName>
                                        </p:attrNameLst>
                                      </p:cBhvr>
                                      <p:to>
                                        <p:strVal val="visible"/>
                                      </p:to>
                                    </p:set>
                                    <p:anim calcmode="lin" valueType="num">
                                      <p:cBhvr additive="base">
                                        <p:cTn dur="1500" fill="hold" id="24"/>
                                        <p:tgtEl>
                                          <p:spTgt spid="47"/>
                                        </p:tgtEl>
                                        <p:attrNameLst>
                                          <p:attrName>ppt_x</p:attrName>
                                        </p:attrNameLst>
                                      </p:cBhvr>
                                      <p:tavLst>
                                        <p:tav tm="0">
                                          <p:val>
                                            <p:strVal val="#ppt_x"/>
                                          </p:val>
                                        </p:tav>
                                        <p:tav tm="100000">
                                          <p:val>
                                            <p:strVal val="#ppt_x"/>
                                          </p:val>
                                        </p:tav>
                                      </p:tavLst>
                                    </p:anim>
                                    <p:anim calcmode="lin" valueType="num">
                                      <p:cBhvr additive="base">
                                        <p:cTn dur="1500" fill="hold" id="25"/>
                                        <p:tgtEl>
                                          <p:spTgt spid="47"/>
                                        </p:tgtEl>
                                        <p:attrNameLst>
                                          <p:attrName>ppt_y</p:attrName>
                                        </p:attrNameLst>
                                      </p:cBhvr>
                                      <p:tavLst>
                                        <p:tav tm="0">
                                          <p:val>
                                            <p:strVal val="1+#ppt_h/2"/>
                                          </p:val>
                                        </p:tav>
                                        <p:tav tm="100000">
                                          <p:val>
                                            <p:strVal val="#ppt_y"/>
                                          </p:val>
                                        </p:tav>
                                      </p:tavLst>
                                    </p:anim>
                                  </p:childTnLst>
                                </p:cTn>
                              </p:par>
                            </p:childTnLst>
                          </p:cTn>
                        </p:par>
                        <p:par>
                          <p:cTn fill="hold" id="26" nodeType="afterGroup">
                            <p:stCondLst>
                              <p:cond delay="3500"/>
                            </p:stCondLst>
                            <p:childTnLst>
                              <p:par>
                                <p:cTn fill="hold" id="27" nodeType="afterEffect" presetClass="entr" presetID="22" presetSubtype="8">
                                  <p:stCondLst>
                                    <p:cond delay="0"/>
                                  </p:stCondLst>
                                  <p:childTnLst>
                                    <p:set>
                                      <p:cBhvr>
                                        <p:cTn dur="1" fill="hold" id="28">
                                          <p:stCondLst>
                                            <p:cond delay="0"/>
                                          </p:stCondLst>
                                        </p:cTn>
                                        <p:tgtEl>
                                          <p:spTgt spid="9"/>
                                        </p:tgtEl>
                                        <p:attrNameLst>
                                          <p:attrName>style.visibility</p:attrName>
                                        </p:attrNameLst>
                                      </p:cBhvr>
                                      <p:to>
                                        <p:strVal val="visible"/>
                                      </p:to>
                                    </p:set>
                                    <p:animEffect filter="wipe(left)" transition="in">
                                      <p:cBhvr>
                                        <p:cTn dur="500" id="29"/>
                                        <p:tgtEl>
                                          <p:spTgt spid="9"/>
                                        </p:tgtEl>
                                      </p:cBhvr>
                                    </p:animEffect>
                                  </p:childTnLst>
                                </p:cTn>
                              </p:par>
                            </p:childTnLst>
                          </p:cTn>
                        </p:par>
                        <p:par>
                          <p:cTn fill="hold" id="30" nodeType="afterGroup">
                            <p:stCondLst>
                              <p:cond delay="4000"/>
                            </p:stCondLst>
                            <p:childTnLst>
                              <p:par>
                                <p:cTn fill="hold" grpId="0" id="31" nodeType="afterEffect" presetClass="entr" presetID="2" presetSubtype="4">
                                  <p:stCondLst>
                                    <p:cond delay="0"/>
                                  </p:stCondLst>
                                  <p:childTnLst>
                                    <p:set>
                                      <p:cBhvr>
                                        <p:cTn dur="1" fill="hold" id="32">
                                          <p:stCondLst>
                                            <p:cond delay="0"/>
                                          </p:stCondLst>
                                        </p:cTn>
                                        <p:tgtEl>
                                          <p:spTgt spid="54"/>
                                        </p:tgtEl>
                                        <p:attrNameLst>
                                          <p:attrName>style.visibility</p:attrName>
                                        </p:attrNameLst>
                                      </p:cBhvr>
                                      <p:to>
                                        <p:strVal val="visible"/>
                                      </p:to>
                                    </p:set>
                                    <p:anim calcmode="lin" valueType="num">
                                      <p:cBhvr additive="base">
                                        <p:cTn dur="1000" fill="hold" id="33"/>
                                        <p:tgtEl>
                                          <p:spTgt spid="54"/>
                                        </p:tgtEl>
                                        <p:attrNameLst>
                                          <p:attrName>ppt_x</p:attrName>
                                        </p:attrNameLst>
                                      </p:cBhvr>
                                      <p:tavLst>
                                        <p:tav tm="0">
                                          <p:val>
                                            <p:strVal val="#ppt_x"/>
                                          </p:val>
                                        </p:tav>
                                        <p:tav tm="100000">
                                          <p:val>
                                            <p:strVal val="#ppt_x"/>
                                          </p:val>
                                        </p:tav>
                                      </p:tavLst>
                                    </p:anim>
                                    <p:anim calcmode="lin" valueType="num">
                                      <p:cBhvr additive="base">
                                        <p:cTn dur="1000" fill="hold" id="34"/>
                                        <p:tgtEl>
                                          <p:spTgt spid="54"/>
                                        </p:tgtEl>
                                        <p:attrNameLst>
                                          <p:attrName>ppt_y</p:attrName>
                                        </p:attrNameLst>
                                      </p:cBhvr>
                                      <p:tavLst>
                                        <p:tav tm="0">
                                          <p:val>
                                            <p:strVal val="1+#ppt_h/2"/>
                                          </p:val>
                                        </p:tav>
                                        <p:tav tm="100000">
                                          <p:val>
                                            <p:strVal val="#ppt_y"/>
                                          </p:val>
                                        </p:tav>
                                      </p:tavLst>
                                    </p:anim>
                                  </p:childTnLst>
                                </p:cTn>
                              </p:par>
                              <p:par>
                                <p:cTn fill="hold" grpId="0" id="35" nodeType="withEffect" presetClass="entr" presetID="2" presetSubtype="4">
                                  <p:stCondLst>
                                    <p:cond delay="0"/>
                                  </p:stCondLst>
                                  <p:childTnLst>
                                    <p:set>
                                      <p:cBhvr>
                                        <p:cTn dur="1" fill="hold" id="36">
                                          <p:stCondLst>
                                            <p:cond delay="0"/>
                                          </p:stCondLst>
                                        </p:cTn>
                                        <p:tgtEl>
                                          <p:spTgt spid="55"/>
                                        </p:tgtEl>
                                        <p:attrNameLst>
                                          <p:attrName>style.visibility</p:attrName>
                                        </p:attrNameLst>
                                      </p:cBhvr>
                                      <p:to>
                                        <p:strVal val="visible"/>
                                      </p:to>
                                    </p:set>
                                    <p:anim calcmode="lin" valueType="num">
                                      <p:cBhvr additive="base">
                                        <p:cTn dur="1000" fill="hold" id="37"/>
                                        <p:tgtEl>
                                          <p:spTgt spid="55"/>
                                        </p:tgtEl>
                                        <p:attrNameLst>
                                          <p:attrName>ppt_x</p:attrName>
                                        </p:attrNameLst>
                                      </p:cBhvr>
                                      <p:tavLst>
                                        <p:tav tm="0">
                                          <p:val>
                                            <p:strVal val="#ppt_x"/>
                                          </p:val>
                                        </p:tav>
                                        <p:tav tm="100000">
                                          <p:val>
                                            <p:strVal val="#ppt_x"/>
                                          </p:val>
                                        </p:tav>
                                      </p:tavLst>
                                    </p:anim>
                                    <p:anim calcmode="lin" valueType="num">
                                      <p:cBhvr additive="base">
                                        <p:cTn dur="1000" fill="hold" id="38"/>
                                        <p:tgtEl>
                                          <p:spTgt spid="55"/>
                                        </p:tgtEl>
                                        <p:attrNameLst>
                                          <p:attrName>ppt_y</p:attrName>
                                        </p:attrNameLst>
                                      </p:cBhvr>
                                      <p:tavLst>
                                        <p:tav tm="0">
                                          <p:val>
                                            <p:strVal val="1+#ppt_h/2"/>
                                          </p:val>
                                        </p:tav>
                                        <p:tav tm="100000">
                                          <p:val>
                                            <p:strVal val="#ppt_y"/>
                                          </p:val>
                                        </p:tav>
                                      </p:tavLst>
                                    </p:anim>
                                  </p:childTnLst>
                                </p:cTn>
                              </p:par>
                              <p:par>
                                <p:cTn fill="hold" grpId="0" id="39" nodeType="withEffect" presetClass="entr" presetID="2" presetSubtype="4">
                                  <p:stCondLst>
                                    <p:cond delay="0"/>
                                  </p:stCondLst>
                                  <p:childTnLst>
                                    <p:set>
                                      <p:cBhvr>
                                        <p:cTn dur="1" fill="hold" id="40">
                                          <p:stCondLst>
                                            <p:cond delay="0"/>
                                          </p:stCondLst>
                                        </p:cTn>
                                        <p:tgtEl>
                                          <p:spTgt spid="56"/>
                                        </p:tgtEl>
                                        <p:attrNameLst>
                                          <p:attrName>style.visibility</p:attrName>
                                        </p:attrNameLst>
                                      </p:cBhvr>
                                      <p:to>
                                        <p:strVal val="visible"/>
                                      </p:to>
                                    </p:set>
                                    <p:anim calcmode="lin" valueType="num">
                                      <p:cBhvr additive="base">
                                        <p:cTn dur="1000" fill="hold" id="41"/>
                                        <p:tgtEl>
                                          <p:spTgt spid="56"/>
                                        </p:tgtEl>
                                        <p:attrNameLst>
                                          <p:attrName>ppt_x</p:attrName>
                                        </p:attrNameLst>
                                      </p:cBhvr>
                                      <p:tavLst>
                                        <p:tav tm="0">
                                          <p:val>
                                            <p:strVal val="#ppt_x"/>
                                          </p:val>
                                        </p:tav>
                                        <p:tav tm="100000">
                                          <p:val>
                                            <p:strVal val="#ppt_x"/>
                                          </p:val>
                                        </p:tav>
                                      </p:tavLst>
                                    </p:anim>
                                    <p:anim calcmode="lin" valueType="num">
                                      <p:cBhvr additive="base">
                                        <p:cTn dur="1000" fill="hold" id="42"/>
                                        <p:tgtEl>
                                          <p:spTgt spid="56"/>
                                        </p:tgtEl>
                                        <p:attrNameLst>
                                          <p:attrName>ppt_y</p:attrName>
                                        </p:attrNameLst>
                                      </p:cBhvr>
                                      <p:tavLst>
                                        <p:tav tm="0">
                                          <p:val>
                                            <p:strVal val="1+#ppt_h/2"/>
                                          </p:val>
                                        </p:tav>
                                        <p:tav tm="100000">
                                          <p:val>
                                            <p:strVal val="#ppt_y"/>
                                          </p:val>
                                        </p:tav>
                                      </p:tavLst>
                                    </p:anim>
                                  </p:childTnLst>
                                </p:cTn>
                              </p:par>
                            </p:childTnLst>
                          </p:cTn>
                        </p:par>
                        <p:par>
                          <p:cTn fill="hold" id="43" nodeType="afterGroup">
                            <p:stCondLst>
                              <p:cond delay="5000"/>
                            </p:stCondLst>
                            <p:childTnLst>
                              <p:par>
                                <p:cTn fill="hold" grpId="0" id="44" nodeType="afterEffect" presetClass="entr" presetID="22" presetSubtype="4">
                                  <p:stCondLst>
                                    <p:cond delay="0"/>
                                  </p:stCondLst>
                                  <p:childTnLst>
                                    <p:set>
                                      <p:cBhvr>
                                        <p:cTn dur="1" fill="hold" id="45">
                                          <p:stCondLst>
                                            <p:cond delay="0"/>
                                          </p:stCondLst>
                                        </p:cTn>
                                        <p:tgtEl>
                                          <p:spTgt spid="63"/>
                                        </p:tgtEl>
                                        <p:attrNameLst>
                                          <p:attrName>style.visibility</p:attrName>
                                        </p:attrNameLst>
                                      </p:cBhvr>
                                      <p:to>
                                        <p:strVal val="visible"/>
                                      </p:to>
                                    </p:set>
                                    <p:animEffect filter="wipe(down)" transition="in">
                                      <p:cBhvr>
                                        <p:cTn dur="500" id="46"/>
                                        <p:tgtEl>
                                          <p:spTgt spid="63"/>
                                        </p:tgtEl>
                                      </p:cBhvr>
                                    </p:animEffect>
                                  </p:childTnLst>
                                </p:cTn>
                              </p:par>
                              <p:par>
                                <p:cTn fill="hold" grpId="0" id="47" nodeType="withEffect" presetClass="entr" presetID="22" presetSubtype="4">
                                  <p:stCondLst>
                                    <p:cond delay="0"/>
                                  </p:stCondLst>
                                  <p:childTnLst>
                                    <p:set>
                                      <p:cBhvr>
                                        <p:cTn dur="1" fill="hold" id="48">
                                          <p:stCondLst>
                                            <p:cond delay="0"/>
                                          </p:stCondLst>
                                        </p:cTn>
                                        <p:tgtEl>
                                          <p:spTgt spid="64"/>
                                        </p:tgtEl>
                                        <p:attrNameLst>
                                          <p:attrName>style.visibility</p:attrName>
                                        </p:attrNameLst>
                                      </p:cBhvr>
                                      <p:to>
                                        <p:strVal val="visible"/>
                                      </p:to>
                                    </p:set>
                                    <p:animEffect filter="wipe(down)" transition="in">
                                      <p:cBhvr>
                                        <p:cTn dur="500" id="49"/>
                                        <p:tgtEl>
                                          <p:spTgt spid="64"/>
                                        </p:tgtEl>
                                      </p:cBhvr>
                                    </p:animEffect>
                                  </p:childTnLst>
                                </p:cTn>
                              </p:par>
                            </p:childTnLst>
                          </p:cTn>
                        </p:par>
                        <p:par>
                          <p:cTn fill="hold" id="50" nodeType="afterGroup">
                            <p:stCondLst>
                              <p:cond delay="5500"/>
                            </p:stCondLst>
                            <p:childTnLst>
                              <p:par>
                                <p:cTn fill="hold" grpId="0" id="51" nodeType="afterEffect" presetClass="entr" presetID="22" presetSubtype="4">
                                  <p:stCondLst>
                                    <p:cond delay="0"/>
                                  </p:stCondLst>
                                  <p:childTnLst>
                                    <p:set>
                                      <p:cBhvr>
                                        <p:cTn dur="1" fill="hold" id="52">
                                          <p:stCondLst>
                                            <p:cond delay="0"/>
                                          </p:stCondLst>
                                        </p:cTn>
                                        <p:tgtEl>
                                          <p:spTgt spid="65"/>
                                        </p:tgtEl>
                                        <p:attrNameLst>
                                          <p:attrName>style.visibility</p:attrName>
                                        </p:attrNameLst>
                                      </p:cBhvr>
                                      <p:to>
                                        <p:strVal val="visible"/>
                                      </p:to>
                                    </p:set>
                                    <p:animEffect filter="wipe(down)" transition="in">
                                      <p:cBhvr>
                                        <p:cTn dur="500" id="53"/>
                                        <p:tgtEl>
                                          <p:spTgt spid="65"/>
                                        </p:tgtEl>
                                      </p:cBhvr>
                                    </p:animEffect>
                                  </p:childTnLst>
                                </p:cTn>
                              </p:par>
                              <p:par>
                                <p:cTn fill="hold" grpId="0" id="54" nodeType="withEffect" presetClass="entr" presetID="22" presetSubtype="4">
                                  <p:stCondLst>
                                    <p:cond delay="0"/>
                                  </p:stCondLst>
                                  <p:childTnLst>
                                    <p:set>
                                      <p:cBhvr>
                                        <p:cTn dur="1" fill="hold" id="55">
                                          <p:stCondLst>
                                            <p:cond delay="0"/>
                                          </p:stCondLst>
                                        </p:cTn>
                                        <p:tgtEl>
                                          <p:spTgt spid="66"/>
                                        </p:tgtEl>
                                        <p:attrNameLst>
                                          <p:attrName>style.visibility</p:attrName>
                                        </p:attrNameLst>
                                      </p:cBhvr>
                                      <p:to>
                                        <p:strVal val="visible"/>
                                      </p:to>
                                    </p:set>
                                    <p:animEffect filter="wipe(down)" transition="in">
                                      <p:cBhvr>
                                        <p:cTn dur="500" id="56"/>
                                        <p:tgtEl>
                                          <p:spTgt spid="66"/>
                                        </p:tgtEl>
                                      </p:cBhvr>
                                    </p:animEffect>
                                  </p:childTnLst>
                                </p:cTn>
                              </p:par>
                            </p:childTnLst>
                          </p:cTn>
                        </p:par>
                        <p:par>
                          <p:cTn fill="hold" id="57" nodeType="afterGroup">
                            <p:stCondLst>
                              <p:cond delay="6000"/>
                            </p:stCondLst>
                            <p:childTnLst>
                              <p:par>
                                <p:cTn fill="hold" grpId="0" id="58" nodeType="afterEffect" presetClass="entr" presetID="22" presetSubtype="4">
                                  <p:stCondLst>
                                    <p:cond delay="0"/>
                                  </p:stCondLst>
                                  <p:childTnLst>
                                    <p:set>
                                      <p:cBhvr>
                                        <p:cTn dur="1" fill="hold" id="59">
                                          <p:stCondLst>
                                            <p:cond delay="0"/>
                                          </p:stCondLst>
                                        </p:cTn>
                                        <p:tgtEl>
                                          <p:spTgt spid="67"/>
                                        </p:tgtEl>
                                        <p:attrNameLst>
                                          <p:attrName>style.visibility</p:attrName>
                                        </p:attrNameLst>
                                      </p:cBhvr>
                                      <p:to>
                                        <p:strVal val="visible"/>
                                      </p:to>
                                    </p:set>
                                    <p:animEffect filter="wipe(down)" transition="in">
                                      <p:cBhvr>
                                        <p:cTn dur="500" id="60"/>
                                        <p:tgtEl>
                                          <p:spTgt spid="67"/>
                                        </p:tgtEl>
                                      </p:cBhvr>
                                    </p:animEffect>
                                  </p:childTnLst>
                                </p:cTn>
                              </p:par>
                              <p:par>
                                <p:cTn fill="hold" grpId="0" id="61" nodeType="withEffect" presetClass="entr" presetID="22" presetSubtype="4">
                                  <p:stCondLst>
                                    <p:cond delay="0"/>
                                  </p:stCondLst>
                                  <p:childTnLst>
                                    <p:set>
                                      <p:cBhvr>
                                        <p:cTn dur="1" fill="hold" id="62">
                                          <p:stCondLst>
                                            <p:cond delay="0"/>
                                          </p:stCondLst>
                                        </p:cTn>
                                        <p:tgtEl>
                                          <p:spTgt spid="68"/>
                                        </p:tgtEl>
                                        <p:attrNameLst>
                                          <p:attrName>style.visibility</p:attrName>
                                        </p:attrNameLst>
                                      </p:cBhvr>
                                      <p:to>
                                        <p:strVal val="visible"/>
                                      </p:to>
                                    </p:set>
                                    <p:animEffect filter="wipe(down)" transition="in">
                                      <p:cBhvr>
                                        <p:cTn dur="500" id="63"/>
                                        <p:tgtEl>
                                          <p:spTgt spid="6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38"/>
      <p:bldP grpId="0" spid="54"/>
      <p:bldP grpId="0" spid="55"/>
      <p:bldP grpId="0" spid="56"/>
      <p:bldP grpId="0" spid="63"/>
      <p:bldP grpId="0" spid="64"/>
      <p:bldP grpId="0" spid="65"/>
      <p:bldP grpId="0" spid="66"/>
      <p:bldP grpId="0" spid="67"/>
      <p:bldP grpId="0" spid="68"/>
      <p:bldP grpId="0" spid="69"/>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a:extLst>
              <a:ext uri="{FF2B5EF4-FFF2-40B4-BE49-F238E27FC236}">
                <a16:creationId xmlns:a16="http://schemas.microsoft.com/office/drawing/2014/main" id="{BD28525C-F7F5-466A-A3DE-CB43BB8CE0E0}"/>
              </a:ext>
            </a:extLst>
          </p:cNvPr>
          <p:cNvSpPr/>
          <p:nvPr/>
        </p:nvSpPr>
        <p:spPr>
          <a:xfrm>
            <a:off x="468356" y="509067"/>
            <a:ext cx="446044" cy="446044"/>
          </a:xfrm>
          <a:prstGeom prst="ellipse">
            <a:avLst/>
          </a:prstGeom>
          <a:solidFill>
            <a:schemeClr val="accent1">
              <a:lumMod val="60000"/>
              <a:lumOff val="40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Ins="360000" rtlCol="0"/>
          <a:lstStyle/>
          <a:p>
            <a:pPr algn="r" defTabSz="914377"/>
            <a:endParaRPr altLang="en-US" b="1" lang="zh-CN" sz="1400">
              <a:solidFill>
                <a:schemeClr val="tx1"/>
              </a:solidFill>
              <a:latin charset="-122" panose="00000500000000000000" pitchFamily="2" typeface="三极准柔宋"/>
              <a:ea charset="-122" panose="00000500000000000000" pitchFamily="2" typeface="三极准柔宋"/>
              <a:cs charset="0" typeface="Open Sans"/>
            </a:endParaRPr>
          </a:p>
        </p:txBody>
      </p:sp>
      <p:sp>
        <p:nvSpPr>
          <p:cNvPr id="3" name="文本框 2">
            <a:extLst>
              <a:ext uri="{FF2B5EF4-FFF2-40B4-BE49-F238E27FC236}">
                <a16:creationId xmlns:a16="http://schemas.microsoft.com/office/drawing/2014/main" id="{02A867D6-C1D2-4B97-BB70-5AE2D35EF18A}"/>
              </a:ext>
            </a:extLst>
          </p:cNvPr>
          <p:cNvSpPr txBox="1"/>
          <p:nvPr/>
        </p:nvSpPr>
        <p:spPr>
          <a:xfrm>
            <a:off x="1168803" y="470479"/>
            <a:ext cx="3254366" cy="518160"/>
          </a:xfrm>
          <a:prstGeom prst="rect">
            <a:avLst/>
          </a:prstGeom>
          <a:noFill/>
        </p:spPr>
        <p:txBody>
          <a:bodyPr rtlCol="0" wrap="square">
            <a:spAutoFit/>
          </a:bodyPr>
          <a:lstStyle/>
          <a:p>
            <a:r>
              <a:rPr altLang="en-US" b="1" lang="zh-CN" sz="2800">
                <a:solidFill>
                  <a:schemeClr val="accent1">
                    <a:lumMod val="60000"/>
                    <a:lumOff val="40000"/>
                  </a:schemeClr>
                </a:solidFill>
                <a:latin charset="-122" panose="020b0503020204020204" pitchFamily="34" typeface="微软雅黑"/>
                <a:ea charset="-122" panose="020b0503020204020204" pitchFamily="34" typeface="微软雅黑"/>
              </a:rPr>
              <a:t>项目和公司介绍</a:t>
            </a:r>
          </a:p>
        </p:txBody>
      </p:sp>
      <p:sp>
        <p:nvSpPr>
          <p:cNvPr id="29" name="同心圆 2">
            <a:extLst>
              <a:ext uri="{FF2B5EF4-FFF2-40B4-BE49-F238E27FC236}">
                <a16:creationId xmlns:a16="http://schemas.microsoft.com/office/drawing/2014/main" id="{D313CA19-F230-4A26-BC23-DF06021692A5}"/>
              </a:ext>
            </a:extLst>
          </p:cNvPr>
          <p:cNvSpPr/>
          <p:nvPr/>
        </p:nvSpPr>
        <p:spPr>
          <a:xfrm>
            <a:off x="2264368" y="-2894413"/>
            <a:ext cx="18784219" cy="18784219"/>
          </a:xfrm>
          <a:prstGeom prst="donut">
            <a:avLst>
              <a:gd fmla="val 17949" name="adj"/>
            </a:avLst>
          </a:prstGeom>
          <a:solidFill>
            <a:schemeClr val="bg1"/>
          </a:solidFill>
          <a:ln>
            <a:noFill/>
          </a:ln>
          <a:effectLst>
            <a:outerShdw algn="ctr" blurRad="495300" rotWithShape="0" sx="102000" sy="10200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1" lang="zh-CN" noProof="0" normalizeH="0" spc="0" strike="noStrike" sz="1800" u="none">
              <a:ln>
                <a:noFill/>
              </a:ln>
              <a:solidFill>
                <a:prstClr val="black"/>
              </a:solidFill>
              <a:effectLst/>
              <a:uLnTx/>
              <a:uFillTx/>
              <a:latin typeface="Arial"/>
              <a:cs typeface="+mn-cs"/>
            </a:endParaRPr>
          </a:p>
        </p:txBody>
      </p:sp>
      <p:sp>
        <p:nvSpPr>
          <p:cNvPr id="30" name="椭圆 29">
            <a:extLst>
              <a:ext uri="{FF2B5EF4-FFF2-40B4-BE49-F238E27FC236}">
                <a16:creationId xmlns:a16="http://schemas.microsoft.com/office/drawing/2014/main" id="{DF967391-49F2-4079-87BB-B83A35BDA4C6}"/>
              </a:ext>
            </a:extLst>
          </p:cNvPr>
          <p:cNvSpPr/>
          <p:nvPr/>
        </p:nvSpPr>
        <p:spPr>
          <a:xfrm>
            <a:off x="8601862" y="3443081"/>
            <a:ext cx="6109232" cy="610923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1" lang="zh-CN" noProof="0" normalizeH="0" spc="0" strike="noStrike" sz="1800" u="none">
              <a:ln>
                <a:noFill/>
              </a:ln>
              <a:solidFill>
                <a:prstClr val="white"/>
              </a:solidFill>
              <a:effectLst/>
              <a:uLnTx/>
              <a:uFillTx/>
              <a:latin typeface="Arial"/>
              <a:cs typeface="+mn-cs"/>
            </a:endParaRPr>
          </a:p>
        </p:txBody>
      </p:sp>
      <p:sp>
        <p:nvSpPr>
          <p:cNvPr id="31" name="椭圆 30">
            <a:extLst>
              <a:ext uri="{FF2B5EF4-FFF2-40B4-BE49-F238E27FC236}">
                <a16:creationId xmlns:a16="http://schemas.microsoft.com/office/drawing/2014/main" id="{67D660D6-4FBF-469F-AA7E-9CF95401BFBA}"/>
              </a:ext>
            </a:extLst>
          </p:cNvPr>
          <p:cNvSpPr/>
          <p:nvPr/>
        </p:nvSpPr>
        <p:spPr>
          <a:xfrm>
            <a:off x="10029779" y="4870998"/>
            <a:ext cx="3253398" cy="3253398"/>
          </a:xfrm>
          <a:prstGeom prst="ellipse">
            <a:avLst/>
          </a:prstGeom>
          <a:solidFill>
            <a:schemeClr val="bg1"/>
          </a:solidFill>
          <a:ln>
            <a:noFill/>
          </a:ln>
          <a:effectLst>
            <a:outerShdw algn="ctr" blurRad="279400" rotWithShape="0" sx="102000" sy="10200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1" lang="zh-CN" noProof="0" normalizeH="0" spc="0" strike="noStrike" sz="1800" u="none">
              <a:ln>
                <a:noFill/>
              </a:ln>
              <a:solidFill>
                <a:prstClr val="white"/>
              </a:solidFill>
              <a:effectLst/>
              <a:uLnTx/>
              <a:uFillTx/>
              <a:latin typeface="Arial"/>
              <a:cs typeface="+mn-cs"/>
            </a:endParaRPr>
          </a:p>
        </p:txBody>
      </p:sp>
      <p:grpSp>
        <p:nvGrpSpPr>
          <p:cNvPr id="32" name="íṡḷiďé">
            <a:extLst>
              <a:ext uri="{FF2B5EF4-FFF2-40B4-BE49-F238E27FC236}">
                <a16:creationId xmlns:a16="http://schemas.microsoft.com/office/drawing/2014/main" id="{825F771C-D766-4108-8518-0CF91DE16172}"/>
              </a:ext>
            </a:extLst>
          </p:cNvPr>
          <p:cNvGrpSpPr/>
          <p:nvPr/>
        </p:nvGrpSpPr>
        <p:grpSpPr>
          <a:xfrm>
            <a:off x="5262306" y="4820404"/>
            <a:ext cx="768398" cy="768398"/>
            <a:chOff x="1775520" y="2420888"/>
            <a:chExt cx="959797" cy="959797"/>
          </a:xfrm>
        </p:grpSpPr>
        <p:sp>
          <p:nvSpPr>
            <p:cNvPr id="33" name="íṩḻidè">
              <a:extLst>
                <a:ext uri="{FF2B5EF4-FFF2-40B4-BE49-F238E27FC236}">
                  <a16:creationId xmlns:a16="http://schemas.microsoft.com/office/drawing/2014/main" id="{986318C2-7EF2-43F3-8B22-421BEC9AF6BB}"/>
                </a:ext>
              </a:extLst>
            </p:cNvPr>
            <p:cNvSpPr/>
            <p:nvPr/>
          </p:nvSpPr>
          <p:spPr bwMode="white">
            <a:xfrm>
              <a:off x="1775520" y="2420888"/>
              <a:ext cx="959797" cy="959797"/>
            </a:xfrm>
            <a:prstGeom prst="ellipse">
              <a:avLst/>
            </a:prstGeom>
            <a:solidFill>
              <a:schemeClr val="accent1">
                <a:lumMod val="60000"/>
                <a:lumOff val="40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defPPr>
                <a:defRPr lang="zh-CN"/>
              </a:defPPr>
              <a:lvl1pPr algn="l" defTabSz="914377" eaLnBrk="1" hangingPunct="1" latinLnBrk="0" marL="0" rtl="0">
                <a:defRPr kern="1200" sz="1800">
                  <a:solidFill>
                    <a:schemeClr val="lt1"/>
                  </a:solidFill>
                </a:defRPr>
              </a:lvl1pPr>
              <a:lvl2pPr algn="l" defTabSz="914377" eaLnBrk="1" hangingPunct="1" latinLnBrk="0" marL="457189" rtl="0">
                <a:defRPr kern="1200" sz="1800">
                  <a:solidFill>
                    <a:schemeClr val="lt1"/>
                  </a:solidFill>
                </a:defRPr>
              </a:lvl2pPr>
              <a:lvl3pPr algn="l" defTabSz="914377" eaLnBrk="1" hangingPunct="1" latinLnBrk="0" marL="914377" rtl="0">
                <a:defRPr kern="1200" sz="1800">
                  <a:solidFill>
                    <a:schemeClr val="lt1"/>
                  </a:solidFill>
                </a:defRPr>
              </a:lvl3pPr>
              <a:lvl4pPr algn="l" defTabSz="914377" eaLnBrk="1" hangingPunct="1" latinLnBrk="0" marL="1371566" rtl="0">
                <a:defRPr kern="1200" sz="1800">
                  <a:solidFill>
                    <a:schemeClr val="lt1"/>
                  </a:solidFill>
                </a:defRPr>
              </a:lvl4pPr>
              <a:lvl5pPr algn="l" defTabSz="914377" eaLnBrk="1" hangingPunct="1" latinLnBrk="0" marL="1828754" rtl="0">
                <a:defRPr kern="1200" sz="1800">
                  <a:solidFill>
                    <a:schemeClr val="lt1"/>
                  </a:solidFill>
                </a:defRPr>
              </a:lvl5pPr>
              <a:lvl6pPr algn="l" defTabSz="914377" eaLnBrk="1" hangingPunct="1" latinLnBrk="0" marL="2285943" rtl="0">
                <a:defRPr kern="1200" sz="1800">
                  <a:solidFill>
                    <a:schemeClr val="lt1"/>
                  </a:solidFill>
                </a:defRPr>
              </a:lvl6pPr>
              <a:lvl7pPr algn="l" defTabSz="914377" eaLnBrk="1" hangingPunct="1" latinLnBrk="0" marL="2743131" rtl="0">
                <a:defRPr kern="1200" sz="1800">
                  <a:solidFill>
                    <a:schemeClr val="lt1"/>
                  </a:solidFill>
                </a:defRPr>
              </a:lvl7pPr>
              <a:lvl8pPr algn="l" defTabSz="914377" eaLnBrk="1" hangingPunct="1" latinLnBrk="0" marL="3200320" rtl="0">
                <a:defRPr kern="1200" sz="1800">
                  <a:solidFill>
                    <a:schemeClr val="lt1"/>
                  </a:solidFill>
                </a:defRPr>
              </a:lvl8pPr>
              <a:lvl9pPr algn="l" defTabSz="914377" eaLnBrk="1" hangingPunct="1" latinLnBrk="0" marL="3657509" rtl="0">
                <a:defRPr kern="1200" sz="1800">
                  <a:solidFill>
                    <a:schemeClr val="lt1"/>
                  </a:solidFill>
                </a:defRPr>
              </a:lvl9pPr>
            </a:lstStyle>
            <a:p>
              <a:pPr algn="r"/>
              <a:endParaRPr b="1" sz="1400">
                <a:latin charset="-122" panose="020b0503020204020204" pitchFamily="34" typeface="微软雅黑"/>
                <a:ea charset="-122" panose="020b0503020204020204" pitchFamily="34" typeface="微软雅黑"/>
                <a:cs charset="0" typeface="Open Sans"/>
              </a:endParaRPr>
            </a:p>
          </p:txBody>
        </p:sp>
        <p:sp>
          <p:nvSpPr>
            <p:cNvPr id="34" name="ïşľïďe">
              <a:extLst>
                <a:ext uri="{FF2B5EF4-FFF2-40B4-BE49-F238E27FC236}">
                  <a16:creationId xmlns:a16="http://schemas.microsoft.com/office/drawing/2014/main" id="{917D2EA7-13E4-4622-84DF-00E4A71EA9BC}"/>
                </a:ext>
              </a:extLst>
            </p:cNvPr>
            <p:cNvSpPr/>
            <p:nvPr/>
          </p:nvSpPr>
          <p:spPr bwMode="auto">
            <a:xfrm>
              <a:off x="1958124" y="2706320"/>
              <a:ext cx="594589" cy="388934"/>
            </a:xfrm>
            <a:custGeom>
              <a:gdLst>
                <a:gd fmla="*/ 2907 w 3311" name="T0"/>
                <a:gd fmla="*/ 0 h 2169" name="T1"/>
                <a:gd fmla="*/ 2503 w 3311" name="T2"/>
                <a:gd fmla="*/ 404 h 2169" name="T3"/>
                <a:gd fmla="*/ 2563 w 3311" name="T4"/>
                <a:gd fmla="*/ 616 h 2169" name="T5"/>
                <a:gd fmla="*/ 2175 w 3311" name="T6"/>
                <a:gd fmla="*/ 1061 h 2169" name="T7"/>
                <a:gd fmla="*/ 1999 w 3311" name="T8"/>
                <a:gd fmla="*/ 1021 h 2169" name="T9"/>
                <a:gd fmla="*/ 1776 w 3311" name="T10"/>
                <a:gd fmla="*/ 1088 h 2169" name="T11"/>
                <a:gd fmla="*/ 1565 w 3311" name="T12"/>
                <a:gd fmla="*/ 908 h 2169" name="T13"/>
                <a:gd fmla="*/ 1594 w 3311" name="T14"/>
                <a:gd fmla="*/ 756 h 2169" name="T15"/>
                <a:gd fmla="*/ 1190 w 3311" name="T16"/>
                <a:gd fmla="*/ 352 h 2169" name="T17"/>
                <a:gd fmla="*/ 786 w 3311" name="T18"/>
                <a:gd fmla="*/ 756 h 2169" name="T19"/>
                <a:gd fmla="*/ 856 w 3311" name="T20"/>
                <a:gd fmla="*/ 983 h 2169" name="T21"/>
                <a:gd fmla="*/ 545 w 3311" name="T22"/>
                <a:gd fmla="*/ 1386 h 2169" name="T23"/>
                <a:gd fmla="*/ 404 w 3311" name="T24"/>
                <a:gd fmla="*/ 1361 h 2169" name="T25"/>
                <a:gd fmla="*/ 0 w 3311" name="T26"/>
                <a:gd fmla="*/ 1765 h 2169" name="T27"/>
                <a:gd fmla="*/ 404 w 3311" name="T28"/>
                <a:gd fmla="*/ 2169 h 2169" name="T29"/>
                <a:gd fmla="*/ 808 w 3311" name="T30"/>
                <a:gd fmla="*/ 1765 h 2169" name="T31"/>
                <a:gd fmla="*/ 735 w 3311" name="T32"/>
                <a:gd fmla="*/ 1533 h 2169" name="T33"/>
                <a:gd fmla="*/ 1044 w 3311" name="T34"/>
                <a:gd fmla="*/ 1132 h 2169" name="T35"/>
                <a:gd fmla="*/ 1190 w 3311" name="T36"/>
                <a:gd fmla="*/ 1160 h 2169" name="T37"/>
                <a:gd fmla="*/ 1412 w 3311" name="T38"/>
                <a:gd fmla="*/ 1093 h 2169" name="T39"/>
                <a:gd fmla="*/ 1624 w 3311" name="T40"/>
                <a:gd fmla="*/ 1274 h 2169" name="T41"/>
                <a:gd fmla="*/ 1595 w 3311" name="T42"/>
                <a:gd fmla="*/ 1425 h 2169" name="T43"/>
                <a:gd fmla="*/ 1999 w 3311" name="T44"/>
                <a:gd fmla="*/ 1829 h 2169" name="T45"/>
                <a:gd fmla="*/ 2403 w 3311" name="T46"/>
                <a:gd fmla="*/ 1425 h 2169" name="T47"/>
                <a:gd fmla="*/ 2350 w 3311" name="T48"/>
                <a:gd fmla="*/ 1225 h 2169" name="T49"/>
                <a:gd fmla="*/ 2744 w 3311" name="T50"/>
                <a:gd fmla="*/ 773 h 2169" name="T51"/>
                <a:gd fmla="*/ 2907 w 3311" name="T52"/>
                <a:gd fmla="*/ 808 h 2169" name="T53"/>
                <a:gd fmla="*/ 3311 w 3311" name="T54"/>
                <a:gd fmla="*/ 404 h 2169" name="T55"/>
                <a:gd fmla="*/ 2907 w 3311" name="T56"/>
                <a:gd fmla="*/ 0 h 2169" name="T57"/>
                <a:gd fmla="*/ 2907 w 3311" name="T58"/>
                <a:gd fmla="*/ 568 h 2169" name="T59"/>
                <a:gd fmla="*/ 2743 w 3311" name="T60"/>
                <a:gd fmla="*/ 404 h 2169" name="T61"/>
                <a:gd fmla="*/ 2907 w 3311" name="T62"/>
                <a:gd fmla="*/ 240 h 2169" name="T63"/>
                <a:gd fmla="*/ 3071 w 3311" name="T64"/>
                <a:gd fmla="*/ 404 h 2169" name="T65"/>
                <a:gd fmla="*/ 2907 w 3311" name="T66"/>
                <a:gd fmla="*/ 568 h 2169" name="T67"/>
                <a:gd fmla="*/ 1999 w 3311" name="T68"/>
                <a:gd fmla="*/ 1589 h 2169" name="T69"/>
                <a:gd fmla="*/ 1835 w 3311" name="T70"/>
                <a:gd fmla="*/ 1425 h 2169" name="T71"/>
                <a:gd fmla="*/ 1999 w 3311" name="T72"/>
                <a:gd fmla="*/ 1261 h 2169" name="T73"/>
                <a:gd fmla="*/ 2163 w 3311" name="T74"/>
                <a:gd fmla="*/ 1425 h 2169" name="T75"/>
                <a:gd fmla="*/ 1999 w 3311" name="T76"/>
                <a:gd fmla="*/ 1589 h 2169" name="T77"/>
                <a:gd fmla="*/ 1190 w 3311" name="T78"/>
                <a:gd fmla="*/ 920 h 2169" name="T79"/>
                <a:gd fmla="*/ 1026 w 3311" name="T80"/>
                <a:gd fmla="*/ 756 h 2169" name="T81"/>
                <a:gd fmla="*/ 1190 w 3311" name="T82"/>
                <a:gd fmla="*/ 592 h 2169" name="T83"/>
                <a:gd fmla="*/ 1354 w 3311" name="T84"/>
                <a:gd fmla="*/ 756 h 2169" name="T85"/>
                <a:gd fmla="*/ 1190 w 3311" name="T86"/>
                <a:gd fmla="*/ 920 h 2169" name="T87"/>
                <a:gd fmla="*/ 568 w 3311" name="T88"/>
                <a:gd fmla="*/ 1765 h 2169" name="T89"/>
                <a:gd fmla="*/ 404 w 3311" name="T90"/>
                <a:gd fmla="*/ 1929 h 2169" name="T91"/>
                <a:gd fmla="*/ 240 w 3311" name="T92"/>
                <a:gd fmla="*/ 1765 h 2169" name="T93"/>
                <a:gd fmla="*/ 404 w 3311" name="T94"/>
                <a:gd fmla="*/ 1601 h 2169" name="T95"/>
                <a:gd fmla="*/ 568 w 3311" name="T96"/>
                <a:gd fmla="*/ 1765 h 2169"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169" w="3311">
                  <a:moveTo>
                    <a:pt x="2907" y="0"/>
                  </a:moveTo>
                  <a:cubicBezTo>
                    <a:pt x="2684" y="0"/>
                    <a:pt x="2503" y="181"/>
                    <a:pt x="2503" y="404"/>
                  </a:cubicBezTo>
                  <a:cubicBezTo>
                    <a:pt x="2503" y="481"/>
                    <a:pt x="2525" y="554"/>
                    <a:pt x="2563" y="616"/>
                  </a:cubicBezTo>
                  <a:lnTo>
                    <a:pt x="2175" y="1061"/>
                  </a:lnTo>
                  <a:cubicBezTo>
                    <a:pt x="2122" y="1036"/>
                    <a:pt x="2062" y="1021"/>
                    <a:pt x="1999" y="1021"/>
                  </a:cubicBezTo>
                  <a:cubicBezTo>
                    <a:pt x="1917" y="1021"/>
                    <a:pt x="1840" y="1046"/>
                    <a:pt x="1776" y="1088"/>
                  </a:cubicBezTo>
                  <a:lnTo>
                    <a:pt x="1565" y="908"/>
                  </a:lnTo>
                  <a:cubicBezTo>
                    <a:pt x="1584" y="861"/>
                    <a:pt x="1594" y="809"/>
                    <a:pt x="1594" y="756"/>
                  </a:cubicBezTo>
                  <a:cubicBezTo>
                    <a:pt x="1594" y="533"/>
                    <a:pt x="1413" y="352"/>
                    <a:pt x="1190" y="352"/>
                  </a:cubicBezTo>
                  <a:cubicBezTo>
                    <a:pt x="968" y="352"/>
                    <a:pt x="786" y="533"/>
                    <a:pt x="786" y="756"/>
                  </a:cubicBezTo>
                  <a:cubicBezTo>
                    <a:pt x="786" y="840"/>
                    <a:pt x="812" y="918"/>
                    <a:pt x="856" y="983"/>
                  </a:cubicBezTo>
                  <a:lnTo>
                    <a:pt x="545" y="1386"/>
                  </a:lnTo>
                  <a:cubicBezTo>
                    <a:pt x="501" y="1370"/>
                    <a:pt x="454" y="1361"/>
                    <a:pt x="404" y="1361"/>
                  </a:cubicBezTo>
                  <a:cubicBezTo>
                    <a:pt x="181" y="1361"/>
                    <a:pt x="0" y="1542"/>
                    <a:pt x="0" y="1765"/>
                  </a:cubicBezTo>
                  <a:cubicBezTo>
                    <a:pt x="0" y="1988"/>
                    <a:pt x="181" y="2169"/>
                    <a:pt x="404" y="2169"/>
                  </a:cubicBezTo>
                  <a:cubicBezTo>
                    <a:pt x="627" y="2169"/>
                    <a:pt x="808" y="1988"/>
                    <a:pt x="808" y="1765"/>
                  </a:cubicBezTo>
                  <a:cubicBezTo>
                    <a:pt x="808" y="1679"/>
                    <a:pt x="781" y="1599"/>
                    <a:pt x="735" y="1533"/>
                  </a:cubicBezTo>
                  <a:lnTo>
                    <a:pt x="1044" y="1132"/>
                  </a:lnTo>
                  <a:cubicBezTo>
                    <a:pt x="1090" y="1150"/>
                    <a:pt x="1139" y="1160"/>
                    <a:pt x="1190" y="1160"/>
                  </a:cubicBezTo>
                  <a:cubicBezTo>
                    <a:pt x="1272" y="1160"/>
                    <a:pt x="1349" y="1135"/>
                    <a:pt x="1412" y="1093"/>
                  </a:cubicBezTo>
                  <a:lnTo>
                    <a:pt x="1624" y="1274"/>
                  </a:lnTo>
                  <a:cubicBezTo>
                    <a:pt x="1606" y="1321"/>
                    <a:pt x="1595" y="1372"/>
                    <a:pt x="1595" y="1425"/>
                  </a:cubicBezTo>
                  <a:cubicBezTo>
                    <a:pt x="1595" y="1648"/>
                    <a:pt x="1776" y="1829"/>
                    <a:pt x="1999" y="1829"/>
                  </a:cubicBezTo>
                  <a:cubicBezTo>
                    <a:pt x="2222" y="1829"/>
                    <a:pt x="2403" y="1648"/>
                    <a:pt x="2403" y="1425"/>
                  </a:cubicBezTo>
                  <a:cubicBezTo>
                    <a:pt x="2403" y="1352"/>
                    <a:pt x="2384" y="1284"/>
                    <a:pt x="2350" y="1225"/>
                  </a:cubicBezTo>
                  <a:lnTo>
                    <a:pt x="2744" y="773"/>
                  </a:lnTo>
                  <a:cubicBezTo>
                    <a:pt x="2794" y="795"/>
                    <a:pt x="2849" y="808"/>
                    <a:pt x="2907" y="808"/>
                  </a:cubicBezTo>
                  <a:cubicBezTo>
                    <a:pt x="3130" y="808"/>
                    <a:pt x="3311" y="627"/>
                    <a:pt x="3311" y="404"/>
                  </a:cubicBezTo>
                  <a:cubicBezTo>
                    <a:pt x="3311" y="181"/>
                    <a:pt x="3130" y="0"/>
                    <a:pt x="2907" y="0"/>
                  </a:cubicBezTo>
                  <a:close/>
                  <a:moveTo>
                    <a:pt x="2907" y="568"/>
                  </a:moveTo>
                  <a:cubicBezTo>
                    <a:pt x="2816" y="568"/>
                    <a:pt x="2743" y="494"/>
                    <a:pt x="2743" y="404"/>
                  </a:cubicBezTo>
                  <a:cubicBezTo>
                    <a:pt x="2743" y="313"/>
                    <a:pt x="2816" y="240"/>
                    <a:pt x="2907" y="240"/>
                  </a:cubicBezTo>
                  <a:cubicBezTo>
                    <a:pt x="2997" y="240"/>
                    <a:pt x="3071" y="313"/>
                    <a:pt x="3071" y="404"/>
                  </a:cubicBezTo>
                  <a:cubicBezTo>
                    <a:pt x="3071" y="494"/>
                    <a:pt x="2997" y="568"/>
                    <a:pt x="2907" y="568"/>
                  </a:cubicBezTo>
                  <a:close/>
                  <a:moveTo>
                    <a:pt x="1999" y="1589"/>
                  </a:moveTo>
                  <a:cubicBezTo>
                    <a:pt x="1909" y="1589"/>
                    <a:pt x="1835" y="1516"/>
                    <a:pt x="1835" y="1425"/>
                  </a:cubicBezTo>
                  <a:cubicBezTo>
                    <a:pt x="1835" y="1335"/>
                    <a:pt x="1909" y="1261"/>
                    <a:pt x="1999" y="1261"/>
                  </a:cubicBezTo>
                  <a:cubicBezTo>
                    <a:pt x="2089" y="1261"/>
                    <a:pt x="2163" y="1335"/>
                    <a:pt x="2163" y="1425"/>
                  </a:cubicBezTo>
                  <a:cubicBezTo>
                    <a:pt x="2163" y="1516"/>
                    <a:pt x="2089" y="1589"/>
                    <a:pt x="1999" y="1589"/>
                  </a:cubicBezTo>
                  <a:close/>
                  <a:moveTo>
                    <a:pt x="1190" y="920"/>
                  </a:moveTo>
                  <a:cubicBezTo>
                    <a:pt x="1100" y="920"/>
                    <a:pt x="1026" y="846"/>
                    <a:pt x="1026" y="756"/>
                  </a:cubicBezTo>
                  <a:cubicBezTo>
                    <a:pt x="1026" y="665"/>
                    <a:pt x="1100" y="592"/>
                    <a:pt x="1190" y="592"/>
                  </a:cubicBezTo>
                  <a:cubicBezTo>
                    <a:pt x="1281" y="592"/>
                    <a:pt x="1354" y="665"/>
                    <a:pt x="1354" y="756"/>
                  </a:cubicBezTo>
                  <a:cubicBezTo>
                    <a:pt x="1354" y="846"/>
                    <a:pt x="1281" y="920"/>
                    <a:pt x="1190" y="920"/>
                  </a:cubicBezTo>
                  <a:close/>
                  <a:moveTo>
                    <a:pt x="568" y="1765"/>
                  </a:moveTo>
                  <a:cubicBezTo>
                    <a:pt x="568" y="1855"/>
                    <a:pt x="494" y="1929"/>
                    <a:pt x="404" y="1929"/>
                  </a:cubicBezTo>
                  <a:cubicBezTo>
                    <a:pt x="314" y="1929"/>
                    <a:pt x="240" y="1855"/>
                    <a:pt x="240" y="1765"/>
                  </a:cubicBezTo>
                  <a:cubicBezTo>
                    <a:pt x="240" y="1675"/>
                    <a:pt x="314" y="1601"/>
                    <a:pt x="404" y="1601"/>
                  </a:cubicBezTo>
                  <a:cubicBezTo>
                    <a:pt x="494" y="1601"/>
                    <a:pt x="568" y="1675"/>
                    <a:pt x="568" y="1765"/>
                  </a:cubicBezTo>
                  <a:close/>
                </a:path>
              </a:pathLst>
            </a:custGeom>
            <a:solidFill>
              <a:schemeClr val="bg1"/>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gn="r"/>
              <a:endParaRPr b="1" sz="1400">
                <a:solidFill>
                  <a:schemeClr val="lt1"/>
                </a:solidFill>
                <a:latin charset="-122" panose="020b0503020204020204" pitchFamily="34" typeface="微软雅黑"/>
                <a:ea charset="-122" panose="020b0503020204020204" pitchFamily="34" typeface="微软雅黑"/>
                <a:cs charset="0" typeface="Open Sans"/>
              </a:endParaRPr>
            </a:p>
          </p:txBody>
        </p:sp>
      </p:grpSp>
      <p:grpSp>
        <p:nvGrpSpPr>
          <p:cNvPr id="35" name="íṡḷiďé">
            <a:extLst>
              <a:ext uri="{FF2B5EF4-FFF2-40B4-BE49-F238E27FC236}">
                <a16:creationId xmlns:a16="http://schemas.microsoft.com/office/drawing/2014/main" id="{7C9978CE-B0C1-4E2C-BF74-08B31FE1F3FF}"/>
              </a:ext>
            </a:extLst>
          </p:cNvPr>
          <p:cNvGrpSpPr/>
          <p:nvPr/>
        </p:nvGrpSpPr>
        <p:grpSpPr>
          <a:xfrm>
            <a:off x="6296010" y="2681616"/>
            <a:ext cx="768398" cy="768398"/>
            <a:chOff x="1775520" y="2420888"/>
            <a:chExt cx="959797" cy="959797"/>
          </a:xfrm>
        </p:grpSpPr>
        <p:sp>
          <p:nvSpPr>
            <p:cNvPr id="36" name="íṩḻidè">
              <a:extLst>
                <a:ext uri="{FF2B5EF4-FFF2-40B4-BE49-F238E27FC236}">
                  <a16:creationId xmlns:a16="http://schemas.microsoft.com/office/drawing/2014/main" id="{A11A32E8-8168-45BA-8372-94F13A26268C}"/>
                </a:ext>
              </a:extLst>
            </p:cNvPr>
            <p:cNvSpPr/>
            <p:nvPr/>
          </p:nvSpPr>
          <p:spPr bwMode="white">
            <a:xfrm>
              <a:off x="1775520" y="2420888"/>
              <a:ext cx="959797" cy="959797"/>
            </a:xfrm>
            <a:prstGeom prst="ellipse">
              <a:avLst/>
            </a:prstGeom>
            <a:solidFill>
              <a:schemeClr val="accent1">
                <a:lumMod val="60000"/>
                <a:lumOff val="40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defPPr>
                <a:defRPr lang="zh-CN"/>
              </a:defPPr>
              <a:lvl1pPr algn="l" defTabSz="914377" eaLnBrk="1" hangingPunct="1" latinLnBrk="0" marL="0" rtl="0">
                <a:defRPr kern="1200" sz="1800">
                  <a:solidFill>
                    <a:schemeClr val="lt1"/>
                  </a:solidFill>
                </a:defRPr>
              </a:lvl1pPr>
              <a:lvl2pPr algn="l" defTabSz="914377" eaLnBrk="1" hangingPunct="1" latinLnBrk="0" marL="457189" rtl="0">
                <a:defRPr kern="1200" sz="1800">
                  <a:solidFill>
                    <a:schemeClr val="lt1"/>
                  </a:solidFill>
                </a:defRPr>
              </a:lvl2pPr>
              <a:lvl3pPr algn="l" defTabSz="914377" eaLnBrk="1" hangingPunct="1" latinLnBrk="0" marL="914377" rtl="0">
                <a:defRPr kern="1200" sz="1800">
                  <a:solidFill>
                    <a:schemeClr val="lt1"/>
                  </a:solidFill>
                </a:defRPr>
              </a:lvl3pPr>
              <a:lvl4pPr algn="l" defTabSz="914377" eaLnBrk="1" hangingPunct="1" latinLnBrk="0" marL="1371566" rtl="0">
                <a:defRPr kern="1200" sz="1800">
                  <a:solidFill>
                    <a:schemeClr val="lt1"/>
                  </a:solidFill>
                </a:defRPr>
              </a:lvl4pPr>
              <a:lvl5pPr algn="l" defTabSz="914377" eaLnBrk="1" hangingPunct="1" latinLnBrk="0" marL="1828754" rtl="0">
                <a:defRPr kern="1200" sz="1800">
                  <a:solidFill>
                    <a:schemeClr val="lt1"/>
                  </a:solidFill>
                </a:defRPr>
              </a:lvl5pPr>
              <a:lvl6pPr algn="l" defTabSz="914377" eaLnBrk="1" hangingPunct="1" latinLnBrk="0" marL="2285943" rtl="0">
                <a:defRPr kern="1200" sz="1800">
                  <a:solidFill>
                    <a:schemeClr val="lt1"/>
                  </a:solidFill>
                </a:defRPr>
              </a:lvl6pPr>
              <a:lvl7pPr algn="l" defTabSz="914377" eaLnBrk="1" hangingPunct="1" latinLnBrk="0" marL="2743131" rtl="0">
                <a:defRPr kern="1200" sz="1800">
                  <a:solidFill>
                    <a:schemeClr val="lt1"/>
                  </a:solidFill>
                </a:defRPr>
              </a:lvl7pPr>
              <a:lvl8pPr algn="l" defTabSz="914377" eaLnBrk="1" hangingPunct="1" latinLnBrk="0" marL="3200320" rtl="0">
                <a:defRPr kern="1200" sz="1800">
                  <a:solidFill>
                    <a:schemeClr val="lt1"/>
                  </a:solidFill>
                </a:defRPr>
              </a:lvl8pPr>
              <a:lvl9pPr algn="l" defTabSz="914377" eaLnBrk="1" hangingPunct="1" latinLnBrk="0" marL="3657509" rtl="0">
                <a:defRPr kern="1200" sz="1800">
                  <a:solidFill>
                    <a:schemeClr val="lt1"/>
                  </a:solidFill>
                </a:defRPr>
              </a:lvl9pPr>
            </a:lstStyle>
            <a:p>
              <a:pPr algn="r"/>
              <a:endParaRPr b="1" sz="1400">
                <a:latin charset="-122" panose="020b0503020204020204" pitchFamily="34" typeface="微软雅黑"/>
                <a:ea charset="-122" panose="020b0503020204020204" pitchFamily="34" typeface="微软雅黑"/>
                <a:cs charset="0" typeface="Open Sans"/>
              </a:endParaRPr>
            </a:p>
          </p:txBody>
        </p:sp>
        <p:sp>
          <p:nvSpPr>
            <p:cNvPr id="37" name="ïşľïďe">
              <a:extLst>
                <a:ext uri="{FF2B5EF4-FFF2-40B4-BE49-F238E27FC236}">
                  <a16:creationId xmlns:a16="http://schemas.microsoft.com/office/drawing/2014/main" id="{1179280D-172F-4F1F-9FC3-C3B5618913AE}"/>
                </a:ext>
              </a:extLst>
            </p:cNvPr>
            <p:cNvSpPr/>
            <p:nvPr/>
          </p:nvSpPr>
          <p:spPr bwMode="auto">
            <a:xfrm>
              <a:off x="1958124" y="2706320"/>
              <a:ext cx="594589" cy="388934"/>
            </a:xfrm>
            <a:custGeom>
              <a:gdLst>
                <a:gd fmla="*/ 2907 w 3311" name="T0"/>
                <a:gd fmla="*/ 0 h 2169" name="T1"/>
                <a:gd fmla="*/ 2503 w 3311" name="T2"/>
                <a:gd fmla="*/ 404 h 2169" name="T3"/>
                <a:gd fmla="*/ 2563 w 3311" name="T4"/>
                <a:gd fmla="*/ 616 h 2169" name="T5"/>
                <a:gd fmla="*/ 2175 w 3311" name="T6"/>
                <a:gd fmla="*/ 1061 h 2169" name="T7"/>
                <a:gd fmla="*/ 1999 w 3311" name="T8"/>
                <a:gd fmla="*/ 1021 h 2169" name="T9"/>
                <a:gd fmla="*/ 1776 w 3311" name="T10"/>
                <a:gd fmla="*/ 1088 h 2169" name="T11"/>
                <a:gd fmla="*/ 1565 w 3311" name="T12"/>
                <a:gd fmla="*/ 908 h 2169" name="T13"/>
                <a:gd fmla="*/ 1594 w 3311" name="T14"/>
                <a:gd fmla="*/ 756 h 2169" name="T15"/>
                <a:gd fmla="*/ 1190 w 3311" name="T16"/>
                <a:gd fmla="*/ 352 h 2169" name="T17"/>
                <a:gd fmla="*/ 786 w 3311" name="T18"/>
                <a:gd fmla="*/ 756 h 2169" name="T19"/>
                <a:gd fmla="*/ 856 w 3311" name="T20"/>
                <a:gd fmla="*/ 983 h 2169" name="T21"/>
                <a:gd fmla="*/ 545 w 3311" name="T22"/>
                <a:gd fmla="*/ 1386 h 2169" name="T23"/>
                <a:gd fmla="*/ 404 w 3311" name="T24"/>
                <a:gd fmla="*/ 1361 h 2169" name="T25"/>
                <a:gd fmla="*/ 0 w 3311" name="T26"/>
                <a:gd fmla="*/ 1765 h 2169" name="T27"/>
                <a:gd fmla="*/ 404 w 3311" name="T28"/>
                <a:gd fmla="*/ 2169 h 2169" name="T29"/>
                <a:gd fmla="*/ 808 w 3311" name="T30"/>
                <a:gd fmla="*/ 1765 h 2169" name="T31"/>
                <a:gd fmla="*/ 735 w 3311" name="T32"/>
                <a:gd fmla="*/ 1533 h 2169" name="T33"/>
                <a:gd fmla="*/ 1044 w 3311" name="T34"/>
                <a:gd fmla="*/ 1132 h 2169" name="T35"/>
                <a:gd fmla="*/ 1190 w 3311" name="T36"/>
                <a:gd fmla="*/ 1160 h 2169" name="T37"/>
                <a:gd fmla="*/ 1412 w 3311" name="T38"/>
                <a:gd fmla="*/ 1093 h 2169" name="T39"/>
                <a:gd fmla="*/ 1624 w 3311" name="T40"/>
                <a:gd fmla="*/ 1274 h 2169" name="T41"/>
                <a:gd fmla="*/ 1595 w 3311" name="T42"/>
                <a:gd fmla="*/ 1425 h 2169" name="T43"/>
                <a:gd fmla="*/ 1999 w 3311" name="T44"/>
                <a:gd fmla="*/ 1829 h 2169" name="T45"/>
                <a:gd fmla="*/ 2403 w 3311" name="T46"/>
                <a:gd fmla="*/ 1425 h 2169" name="T47"/>
                <a:gd fmla="*/ 2350 w 3311" name="T48"/>
                <a:gd fmla="*/ 1225 h 2169" name="T49"/>
                <a:gd fmla="*/ 2744 w 3311" name="T50"/>
                <a:gd fmla="*/ 773 h 2169" name="T51"/>
                <a:gd fmla="*/ 2907 w 3311" name="T52"/>
                <a:gd fmla="*/ 808 h 2169" name="T53"/>
                <a:gd fmla="*/ 3311 w 3311" name="T54"/>
                <a:gd fmla="*/ 404 h 2169" name="T55"/>
                <a:gd fmla="*/ 2907 w 3311" name="T56"/>
                <a:gd fmla="*/ 0 h 2169" name="T57"/>
                <a:gd fmla="*/ 2907 w 3311" name="T58"/>
                <a:gd fmla="*/ 568 h 2169" name="T59"/>
                <a:gd fmla="*/ 2743 w 3311" name="T60"/>
                <a:gd fmla="*/ 404 h 2169" name="T61"/>
                <a:gd fmla="*/ 2907 w 3311" name="T62"/>
                <a:gd fmla="*/ 240 h 2169" name="T63"/>
                <a:gd fmla="*/ 3071 w 3311" name="T64"/>
                <a:gd fmla="*/ 404 h 2169" name="T65"/>
                <a:gd fmla="*/ 2907 w 3311" name="T66"/>
                <a:gd fmla="*/ 568 h 2169" name="T67"/>
                <a:gd fmla="*/ 1999 w 3311" name="T68"/>
                <a:gd fmla="*/ 1589 h 2169" name="T69"/>
                <a:gd fmla="*/ 1835 w 3311" name="T70"/>
                <a:gd fmla="*/ 1425 h 2169" name="T71"/>
                <a:gd fmla="*/ 1999 w 3311" name="T72"/>
                <a:gd fmla="*/ 1261 h 2169" name="T73"/>
                <a:gd fmla="*/ 2163 w 3311" name="T74"/>
                <a:gd fmla="*/ 1425 h 2169" name="T75"/>
                <a:gd fmla="*/ 1999 w 3311" name="T76"/>
                <a:gd fmla="*/ 1589 h 2169" name="T77"/>
                <a:gd fmla="*/ 1190 w 3311" name="T78"/>
                <a:gd fmla="*/ 920 h 2169" name="T79"/>
                <a:gd fmla="*/ 1026 w 3311" name="T80"/>
                <a:gd fmla="*/ 756 h 2169" name="T81"/>
                <a:gd fmla="*/ 1190 w 3311" name="T82"/>
                <a:gd fmla="*/ 592 h 2169" name="T83"/>
                <a:gd fmla="*/ 1354 w 3311" name="T84"/>
                <a:gd fmla="*/ 756 h 2169" name="T85"/>
                <a:gd fmla="*/ 1190 w 3311" name="T86"/>
                <a:gd fmla="*/ 920 h 2169" name="T87"/>
                <a:gd fmla="*/ 568 w 3311" name="T88"/>
                <a:gd fmla="*/ 1765 h 2169" name="T89"/>
                <a:gd fmla="*/ 404 w 3311" name="T90"/>
                <a:gd fmla="*/ 1929 h 2169" name="T91"/>
                <a:gd fmla="*/ 240 w 3311" name="T92"/>
                <a:gd fmla="*/ 1765 h 2169" name="T93"/>
                <a:gd fmla="*/ 404 w 3311" name="T94"/>
                <a:gd fmla="*/ 1601 h 2169" name="T95"/>
                <a:gd fmla="*/ 568 w 3311" name="T96"/>
                <a:gd fmla="*/ 1765 h 2169"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169" w="3311">
                  <a:moveTo>
                    <a:pt x="2907" y="0"/>
                  </a:moveTo>
                  <a:cubicBezTo>
                    <a:pt x="2684" y="0"/>
                    <a:pt x="2503" y="181"/>
                    <a:pt x="2503" y="404"/>
                  </a:cubicBezTo>
                  <a:cubicBezTo>
                    <a:pt x="2503" y="481"/>
                    <a:pt x="2525" y="554"/>
                    <a:pt x="2563" y="616"/>
                  </a:cubicBezTo>
                  <a:lnTo>
                    <a:pt x="2175" y="1061"/>
                  </a:lnTo>
                  <a:cubicBezTo>
                    <a:pt x="2122" y="1036"/>
                    <a:pt x="2062" y="1021"/>
                    <a:pt x="1999" y="1021"/>
                  </a:cubicBezTo>
                  <a:cubicBezTo>
                    <a:pt x="1917" y="1021"/>
                    <a:pt x="1840" y="1046"/>
                    <a:pt x="1776" y="1088"/>
                  </a:cubicBezTo>
                  <a:lnTo>
                    <a:pt x="1565" y="908"/>
                  </a:lnTo>
                  <a:cubicBezTo>
                    <a:pt x="1584" y="861"/>
                    <a:pt x="1594" y="809"/>
                    <a:pt x="1594" y="756"/>
                  </a:cubicBezTo>
                  <a:cubicBezTo>
                    <a:pt x="1594" y="533"/>
                    <a:pt x="1413" y="352"/>
                    <a:pt x="1190" y="352"/>
                  </a:cubicBezTo>
                  <a:cubicBezTo>
                    <a:pt x="968" y="352"/>
                    <a:pt x="786" y="533"/>
                    <a:pt x="786" y="756"/>
                  </a:cubicBezTo>
                  <a:cubicBezTo>
                    <a:pt x="786" y="840"/>
                    <a:pt x="812" y="918"/>
                    <a:pt x="856" y="983"/>
                  </a:cubicBezTo>
                  <a:lnTo>
                    <a:pt x="545" y="1386"/>
                  </a:lnTo>
                  <a:cubicBezTo>
                    <a:pt x="501" y="1370"/>
                    <a:pt x="454" y="1361"/>
                    <a:pt x="404" y="1361"/>
                  </a:cubicBezTo>
                  <a:cubicBezTo>
                    <a:pt x="181" y="1361"/>
                    <a:pt x="0" y="1542"/>
                    <a:pt x="0" y="1765"/>
                  </a:cubicBezTo>
                  <a:cubicBezTo>
                    <a:pt x="0" y="1988"/>
                    <a:pt x="181" y="2169"/>
                    <a:pt x="404" y="2169"/>
                  </a:cubicBezTo>
                  <a:cubicBezTo>
                    <a:pt x="627" y="2169"/>
                    <a:pt x="808" y="1988"/>
                    <a:pt x="808" y="1765"/>
                  </a:cubicBezTo>
                  <a:cubicBezTo>
                    <a:pt x="808" y="1679"/>
                    <a:pt x="781" y="1599"/>
                    <a:pt x="735" y="1533"/>
                  </a:cubicBezTo>
                  <a:lnTo>
                    <a:pt x="1044" y="1132"/>
                  </a:lnTo>
                  <a:cubicBezTo>
                    <a:pt x="1090" y="1150"/>
                    <a:pt x="1139" y="1160"/>
                    <a:pt x="1190" y="1160"/>
                  </a:cubicBezTo>
                  <a:cubicBezTo>
                    <a:pt x="1272" y="1160"/>
                    <a:pt x="1349" y="1135"/>
                    <a:pt x="1412" y="1093"/>
                  </a:cubicBezTo>
                  <a:lnTo>
                    <a:pt x="1624" y="1274"/>
                  </a:lnTo>
                  <a:cubicBezTo>
                    <a:pt x="1606" y="1321"/>
                    <a:pt x="1595" y="1372"/>
                    <a:pt x="1595" y="1425"/>
                  </a:cubicBezTo>
                  <a:cubicBezTo>
                    <a:pt x="1595" y="1648"/>
                    <a:pt x="1776" y="1829"/>
                    <a:pt x="1999" y="1829"/>
                  </a:cubicBezTo>
                  <a:cubicBezTo>
                    <a:pt x="2222" y="1829"/>
                    <a:pt x="2403" y="1648"/>
                    <a:pt x="2403" y="1425"/>
                  </a:cubicBezTo>
                  <a:cubicBezTo>
                    <a:pt x="2403" y="1352"/>
                    <a:pt x="2384" y="1284"/>
                    <a:pt x="2350" y="1225"/>
                  </a:cubicBezTo>
                  <a:lnTo>
                    <a:pt x="2744" y="773"/>
                  </a:lnTo>
                  <a:cubicBezTo>
                    <a:pt x="2794" y="795"/>
                    <a:pt x="2849" y="808"/>
                    <a:pt x="2907" y="808"/>
                  </a:cubicBezTo>
                  <a:cubicBezTo>
                    <a:pt x="3130" y="808"/>
                    <a:pt x="3311" y="627"/>
                    <a:pt x="3311" y="404"/>
                  </a:cubicBezTo>
                  <a:cubicBezTo>
                    <a:pt x="3311" y="181"/>
                    <a:pt x="3130" y="0"/>
                    <a:pt x="2907" y="0"/>
                  </a:cubicBezTo>
                  <a:close/>
                  <a:moveTo>
                    <a:pt x="2907" y="568"/>
                  </a:moveTo>
                  <a:cubicBezTo>
                    <a:pt x="2816" y="568"/>
                    <a:pt x="2743" y="494"/>
                    <a:pt x="2743" y="404"/>
                  </a:cubicBezTo>
                  <a:cubicBezTo>
                    <a:pt x="2743" y="313"/>
                    <a:pt x="2816" y="240"/>
                    <a:pt x="2907" y="240"/>
                  </a:cubicBezTo>
                  <a:cubicBezTo>
                    <a:pt x="2997" y="240"/>
                    <a:pt x="3071" y="313"/>
                    <a:pt x="3071" y="404"/>
                  </a:cubicBezTo>
                  <a:cubicBezTo>
                    <a:pt x="3071" y="494"/>
                    <a:pt x="2997" y="568"/>
                    <a:pt x="2907" y="568"/>
                  </a:cubicBezTo>
                  <a:close/>
                  <a:moveTo>
                    <a:pt x="1999" y="1589"/>
                  </a:moveTo>
                  <a:cubicBezTo>
                    <a:pt x="1909" y="1589"/>
                    <a:pt x="1835" y="1516"/>
                    <a:pt x="1835" y="1425"/>
                  </a:cubicBezTo>
                  <a:cubicBezTo>
                    <a:pt x="1835" y="1335"/>
                    <a:pt x="1909" y="1261"/>
                    <a:pt x="1999" y="1261"/>
                  </a:cubicBezTo>
                  <a:cubicBezTo>
                    <a:pt x="2089" y="1261"/>
                    <a:pt x="2163" y="1335"/>
                    <a:pt x="2163" y="1425"/>
                  </a:cubicBezTo>
                  <a:cubicBezTo>
                    <a:pt x="2163" y="1516"/>
                    <a:pt x="2089" y="1589"/>
                    <a:pt x="1999" y="1589"/>
                  </a:cubicBezTo>
                  <a:close/>
                  <a:moveTo>
                    <a:pt x="1190" y="920"/>
                  </a:moveTo>
                  <a:cubicBezTo>
                    <a:pt x="1100" y="920"/>
                    <a:pt x="1026" y="846"/>
                    <a:pt x="1026" y="756"/>
                  </a:cubicBezTo>
                  <a:cubicBezTo>
                    <a:pt x="1026" y="665"/>
                    <a:pt x="1100" y="592"/>
                    <a:pt x="1190" y="592"/>
                  </a:cubicBezTo>
                  <a:cubicBezTo>
                    <a:pt x="1281" y="592"/>
                    <a:pt x="1354" y="665"/>
                    <a:pt x="1354" y="756"/>
                  </a:cubicBezTo>
                  <a:cubicBezTo>
                    <a:pt x="1354" y="846"/>
                    <a:pt x="1281" y="920"/>
                    <a:pt x="1190" y="920"/>
                  </a:cubicBezTo>
                  <a:close/>
                  <a:moveTo>
                    <a:pt x="568" y="1765"/>
                  </a:moveTo>
                  <a:cubicBezTo>
                    <a:pt x="568" y="1855"/>
                    <a:pt x="494" y="1929"/>
                    <a:pt x="404" y="1929"/>
                  </a:cubicBezTo>
                  <a:cubicBezTo>
                    <a:pt x="314" y="1929"/>
                    <a:pt x="240" y="1855"/>
                    <a:pt x="240" y="1765"/>
                  </a:cubicBezTo>
                  <a:cubicBezTo>
                    <a:pt x="240" y="1675"/>
                    <a:pt x="314" y="1601"/>
                    <a:pt x="404" y="1601"/>
                  </a:cubicBezTo>
                  <a:cubicBezTo>
                    <a:pt x="494" y="1601"/>
                    <a:pt x="568" y="1675"/>
                    <a:pt x="568" y="1765"/>
                  </a:cubicBezTo>
                  <a:close/>
                </a:path>
              </a:pathLst>
            </a:custGeom>
            <a:solidFill>
              <a:schemeClr val="bg1"/>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gn="r"/>
              <a:endParaRPr b="1" sz="1400">
                <a:solidFill>
                  <a:schemeClr val="lt1"/>
                </a:solidFill>
                <a:latin charset="-122" panose="020b0503020204020204" pitchFamily="34" typeface="微软雅黑"/>
                <a:ea charset="-122" panose="020b0503020204020204" pitchFamily="34" typeface="微软雅黑"/>
                <a:cs charset="0" typeface="Open Sans"/>
              </a:endParaRPr>
            </a:p>
          </p:txBody>
        </p:sp>
      </p:grpSp>
      <p:grpSp>
        <p:nvGrpSpPr>
          <p:cNvPr id="39" name="íṡḷiďé">
            <a:extLst>
              <a:ext uri="{FF2B5EF4-FFF2-40B4-BE49-F238E27FC236}">
                <a16:creationId xmlns:a16="http://schemas.microsoft.com/office/drawing/2014/main" id="{7F60062A-794B-4D98-8C47-DB1985235F0B}"/>
              </a:ext>
            </a:extLst>
          </p:cNvPr>
          <p:cNvGrpSpPr/>
          <p:nvPr/>
        </p:nvGrpSpPr>
        <p:grpSpPr>
          <a:xfrm>
            <a:off x="8247492" y="892587"/>
            <a:ext cx="768398" cy="768398"/>
            <a:chOff x="1775520" y="2420888"/>
            <a:chExt cx="959797" cy="959797"/>
          </a:xfrm>
        </p:grpSpPr>
        <p:sp>
          <p:nvSpPr>
            <p:cNvPr id="40" name="íṩḻidè">
              <a:extLst>
                <a:ext uri="{FF2B5EF4-FFF2-40B4-BE49-F238E27FC236}">
                  <a16:creationId xmlns:a16="http://schemas.microsoft.com/office/drawing/2014/main" id="{4913510C-ABD5-4BF5-A8E3-D4EB3B6D84C2}"/>
                </a:ext>
              </a:extLst>
            </p:cNvPr>
            <p:cNvSpPr/>
            <p:nvPr/>
          </p:nvSpPr>
          <p:spPr bwMode="white">
            <a:xfrm>
              <a:off x="1775520" y="2420888"/>
              <a:ext cx="959797" cy="959797"/>
            </a:xfrm>
            <a:prstGeom prst="ellipse">
              <a:avLst/>
            </a:prstGeom>
            <a:solidFill>
              <a:schemeClr val="accent1">
                <a:lumMod val="60000"/>
                <a:lumOff val="40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defPPr>
                <a:defRPr lang="zh-CN"/>
              </a:defPPr>
              <a:lvl1pPr algn="l" defTabSz="914377" eaLnBrk="1" hangingPunct="1" latinLnBrk="0" marL="0" rtl="0">
                <a:defRPr kern="1200" sz="1800">
                  <a:solidFill>
                    <a:schemeClr val="lt1"/>
                  </a:solidFill>
                </a:defRPr>
              </a:lvl1pPr>
              <a:lvl2pPr algn="l" defTabSz="914377" eaLnBrk="1" hangingPunct="1" latinLnBrk="0" marL="457189" rtl="0">
                <a:defRPr kern="1200" sz="1800">
                  <a:solidFill>
                    <a:schemeClr val="lt1"/>
                  </a:solidFill>
                </a:defRPr>
              </a:lvl2pPr>
              <a:lvl3pPr algn="l" defTabSz="914377" eaLnBrk="1" hangingPunct="1" latinLnBrk="0" marL="914377" rtl="0">
                <a:defRPr kern="1200" sz="1800">
                  <a:solidFill>
                    <a:schemeClr val="lt1"/>
                  </a:solidFill>
                </a:defRPr>
              </a:lvl3pPr>
              <a:lvl4pPr algn="l" defTabSz="914377" eaLnBrk="1" hangingPunct="1" latinLnBrk="0" marL="1371566" rtl="0">
                <a:defRPr kern="1200" sz="1800">
                  <a:solidFill>
                    <a:schemeClr val="lt1"/>
                  </a:solidFill>
                </a:defRPr>
              </a:lvl4pPr>
              <a:lvl5pPr algn="l" defTabSz="914377" eaLnBrk="1" hangingPunct="1" latinLnBrk="0" marL="1828754" rtl="0">
                <a:defRPr kern="1200" sz="1800">
                  <a:solidFill>
                    <a:schemeClr val="lt1"/>
                  </a:solidFill>
                </a:defRPr>
              </a:lvl5pPr>
              <a:lvl6pPr algn="l" defTabSz="914377" eaLnBrk="1" hangingPunct="1" latinLnBrk="0" marL="2285943" rtl="0">
                <a:defRPr kern="1200" sz="1800">
                  <a:solidFill>
                    <a:schemeClr val="lt1"/>
                  </a:solidFill>
                </a:defRPr>
              </a:lvl6pPr>
              <a:lvl7pPr algn="l" defTabSz="914377" eaLnBrk="1" hangingPunct="1" latinLnBrk="0" marL="2743131" rtl="0">
                <a:defRPr kern="1200" sz="1800">
                  <a:solidFill>
                    <a:schemeClr val="lt1"/>
                  </a:solidFill>
                </a:defRPr>
              </a:lvl7pPr>
              <a:lvl8pPr algn="l" defTabSz="914377" eaLnBrk="1" hangingPunct="1" latinLnBrk="0" marL="3200320" rtl="0">
                <a:defRPr kern="1200" sz="1800">
                  <a:solidFill>
                    <a:schemeClr val="lt1"/>
                  </a:solidFill>
                </a:defRPr>
              </a:lvl8pPr>
              <a:lvl9pPr algn="l" defTabSz="914377" eaLnBrk="1" hangingPunct="1" latinLnBrk="0" marL="3657509" rtl="0">
                <a:defRPr kern="1200" sz="1800">
                  <a:solidFill>
                    <a:schemeClr val="lt1"/>
                  </a:solidFill>
                </a:defRPr>
              </a:lvl9pPr>
            </a:lstStyle>
            <a:p>
              <a:pPr algn="r"/>
              <a:endParaRPr b="1" sz="1400">
                <a:latin charset="-122" panose="020b0503020204020204" pitchFamily="34" typeface="微软雅黑"/>
                <a:ea charset="-122" panose="020b0503020204020204" pitchFamily="34" typeface="微软雅黑"/>
                <a:cs charset="0" typeface="Open Sans"/>
              </a:endParaRPr>
            </a:p>
          </p:txBody>
        </p:sp>
        <p:sp>
          <p:nvSpPr>
            <p:cNvPr id="41" name="ïşľïďe">
              <a:extLst>
                <a:ext uri="{FF2B5EF4-FFF2-40B4-BE49-F238E27FC236}">
                  <a16:creationId xmlns:a16="http://schemas.microsoft.com/office/drawing/2014/main" id="{1326C63B-4911-453E-A7D0-6D9A036E5975}"/>
                </a:ext>
              </a:extLst>
            </p:cNvPr>
            <p:cNvSpPr/>
            <p:nvPr/>
          </p:nvSpPr>
          <p:spPr bwMode="auto">
            <a:xfrm>
              <a:off x="1958124" y="2706320"/>
              <a:ext cx="594589" cy="388934"/>
            </a:xfrm>
            <a:custGeom>
              <a:gdLst>
                <a:gd fmla="*/ 2907 w 3311" name="T0"/>
                <a:gd fmla="*/ 0 h 2169" name="T1"/>
                <a:gd fmla="*/ 2503 w 3311" name="T2"/>
                <a:gd fmla="*/ 404 h 2169" name="T3"/>
                <a:gd fmla="*/ 2563 w 3311" name="T4"/>
                <a:gd fmla="*/ 616 h 2169" name="T5"/>
                <a:gd fmla="*/ 2175 w 3311" name="T6"/>
                <a:gd fmla="*/ 1061 h 2169" name="T7"/>
                <a:gd fmla="*/ 1999 w 3311" name="T8"/>
                <a:gd fmla="*/ 1021 h 2169" name="T9"/>
                <a:gd fmla="*/ 1776 w 3311" name="T10"/>
                <a:gd fmla="*/ 1088 h 2169" name="T11"/>
                <a:gd fmla="*/ 1565 w 3311" name="T12"/>
                <a:gd fmla="*/ 908 h 2169" name="T13"/>
                <a:gd fmla="*/ 1594 w 3311" name="T14"/>
                <a:gd fmla="*/ 756 h 2169" name="T15"/>
                <a:gd fmla="*/ 1190 w 3311" name="T16"/>
                <a:gd fmla="*/ 352 h 2169" name="T17"/>
                <a:gd fmla="*/ 786 w 3311" name="T18"/>
                <a:gd fmla="*/ 756 h 2169" name="T19"/>
                <a:gd fmla="*/ 856 w 3311" name="T20"/>
                <a:gd fmla="*/ 983 h 2169" name="T21"/>
                <a:gd fmla="*/ 545 w 3311" name="T22"/>
                <a:gd fmla="*/ 1386 h 2169" name="T23"/>
                <a:gd fmla="*/ 404 w 3311" name="T24"/>
                <a:gd fmla="*/ 1361 h 2169" name="T25"/>
                <a:gd fmla="*/ 0 w 3311" name="T26"/>
                <a:gd fmla="*/ 1765 h 2169" name="T27"/>
                <a:gd fmla="*/ 404 w 3311" name="T28"/>
                <a:gd fmla="*/ 2169 h 2169" name="T29"/>
                <a:gd fmla="*/ 808 w 3311" name="T30"/>
                <a:gd fmla="*/ 1765 h 2169" name="T31"/>
                <a:gd fmla="*/ 735 w 3311" name="T32"/>
                <a:gd fmla="*/ 1533 h 2169" name="T33"/>
                <a:gd fmla="*/ 1044 w 3311" name="T34"/>
                <a:gd fmla="*/ 1132 h 2169" name="T35"/>
                <a:gd fmla="*/ 1190 w 3311" name="T36"/>
                <a:gd fmla="*/ 1160 h 2169" name="T37"/>
                <a:gd fmla="*/ 1412 w 3311" name="T38"/>
                <a:gd fmla="*/ 1093 h 2169" name="T39"/>
                <a:gd fmla="*/ 1624 w 3311" name="T40"/>
                <a:gd fmla="*/ 1274 h 2169" name="T41"/>
                <a:gd fmla="*/ 1595 w 3311" name="T42"/>
                <a:gd fmla="*/ 1425 h 2169" name="T43"/>
                <a:gd fmla="*/ 1999 w 3311" name="T44"/>
                <a:gd fmla="*/ 1829 h 2169" name="T45"/>
                <a:gd fmla="*/ 2403 w 3311" name="T46"/>
                <a:gd fmla="*/ 1425 h 2169" name="T47"/>
                <a:gd fmla="*/ 2350 w 3311" name="T48"/>
                <a:gd fmla="*/ 1225 h 2169" name="T49"/>
                <a:gd fmla="*/ 2744 w 3311" name="T50"/>
                <a:gd fmla="*/ 773 h 2169" name="T51"/>
                <a:gd fmla="*/ 2907 w 3311" name="T52"/>
                <a:gd fmla="*/ 808 h 2169" name="T53"/>
                <a:gd fmla="*/ 3311 w 3311" name="T54"/>
                <a:gd fmla="*/ 404 h 2169" name="T55"/>
                <a:gd fmla="*/ 2907 w 3311" name="T56"/>
                <a:gd fmla="*/ 0 h 2169" name="T57"/>
                <a:gd fmla="*/ 2907 w 3311" name="T58"/>
                <a:gd fmla="*/ 568 h 2169" name="T59"/>
                <a:gd fmla="*/ 2743 w 3311" name="T60"/>
                <a:gd fmla="*/ 404 h 2169" name="T61"/>
                <a:gd fmla="*/ 2907 w 3311" name="T62"/>
                <a:gd fmla="*/ 240 h 2169" name="T63"/>
                <a:gd fmla="*/ 3071 w 3311" name="T64"/>
                <a:gd fmla="*/ 404 h 2169" name="T65"/>
                <a:gd fmla="*/ 2907 w 3311" name="T66"/>
                <a:gd fmla="*/ 568 h 2169" name="T67"/>
                <a:gd fmla="*/ 1999 w 3311" name="T68"/>
                <a:gd fmla="*/ 1589 h 2169" name="T69"/>
                <a:gd fmla="*/ 1835 w 3311" name="T70"/>
                <a:gd fmla="*/ 1425 h 2169" name="T71"/>
                <a:gd fmla="*/ 1999 w 3311" name="T72"/>
                <a:gd fmla="*/ 1261 h 2169" name="T73"/>
                <a:gd fmla="*/ 2163 w 3311" name="T74"/>
                <a:gd fmla="*/ 1425 h 2169" name="T75"/>
                <a:gd fmla="*/ 1999 w 3311" name="T76"/>
                <a:gd fmla="*/ 1589 h 2169" name="T77"/>
                <a:gd fmla="*/ 1190 w 3311" name="T78"/>
                <a:gd fmla="*/ 920 h 2169" name="T79"/>
                <a:gd fmla="*/ 1026 w 3311" name="T80"/>
                <a:gd fmla="*/ 756 h 2169" name="T81"/>
                <a:gd fmla="*/ 1190 w 3311" name="T82"/>
                <a:gd fmla="*/ 592 h 2169" name="T83"/>
                <a:gd fmla="*/ 1354 w 3311" name="T84"/>
                <a:gd fmla="*/ 756 h 2169" name="T85"/>
                <a:gd fmla="*/ 1190 w 3311" name="T86"/>
                <a:gd fmla="*/ 920 h 2169" name="T87"/>
                <a:gd fmla="*/ 568 w 3311" name="T88"/>
                <a:gd fmla="*/ 1765 h 2169" name="T89"/>
                <a:gd fmla="*/ 404 w 3311" name="T90"/>
                <a:gd fmla="*/ 1929 h 2169" name="T91"/>
                <a:gd fmla="*/ 240 w 3311" name="T92"/>
                <a:gd fmla="*/ 1765 h 2169" name="T93"/>
                <a:gd fmla="*/ 404 w 3311" name="T94"/>
                <a:gd fmla="*/ 1601 h 2169" name="T95"/>
                <a:gd fmla="*/ 568 w 3311" name="T96"/>
                <a:gd fmla="*/ 1765 h 2169"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169" w="3311">
                  <a:moveTo>
                    <a:pt x="2907" y="0"/>
                  </a:moveTo>
                  <a:cubicBezTo>
                    <a:pt x="2684" y="0"/>
                    <a:pt x="2503" y="181"/>
                    <a:pt x="2503" y="404"/>
                  </a:cubicBezTo>
                  <a:cubicBezTo>
                    <a:pt x="2503" y="481"/>
                    <a:pt x="2525" y="554"/>
                    <a:pt x="2563" y="616"/>
                  </a:cubicBezTo>
                  <a:lnTo>
                    <a:pt x="2175" y="1061"/>
                  </a:lnTo>
                  <a:cubicBezTo>
                    <a:pt x="2122" y="1036"/>
                    <a:pt x="2062" y="1021"/>
                    <a:pt x="1999" y="1021"/>
                  </a:cubicBezTo>
                  <a:cubicBezTo>
                    <a:pt x="1917" y="1021"/>
                    <a:pt x="1840" y="1046"/>
                    <a:pt x="1776" y="1088"/>
                  </a:cubicBezTo>
                  <a:lnTo>
                    <a:pt x="1565" y="908"/>
                  </a:lnTo>
                  <a:cubicBezTo>
                    <a:pt x="1584" y="861"/>
                    <a:pt x="1594" y="809"/>
                    <a:pt x="1594" y="756"/>
                  </a:cubicBezTo>
                  <a:cubicBezTo>
                    <a:pt x="1594" y="533"/>
                    <a:pt x="1413" y="352"/>
                    <a:pt x="1190" y="352"/>
                  </a:cubicBezTo>
                  <a:cubicBezTo>
                    <a:pt x="968" y="352"/>
                    <a:pt x="786" y="533"/>
                    <a:pt x="786" y="756"/>
                  </a:cubicBezTo>
                  <a:cubicBezTo>
                    <a:pt x="786" y="840"/>
                    <a:pt x="812" y="918"/>
                    <a:pt x="856" y="983"/>
                  </a:cubicBezTo>
                  <a:lnTo>
                    <a:pt x="545" y="1386"/>
                  </a:lnTo>
                  <a:cubicBezTo>
                    <a:pt x="501" y="1370"/>
                    <a:pt x="454" y="1361"/>
                    <a:pt x="404" y="1361"/>
                  </a:cubicBezTo>
                  <a:cubicBezTo>
                    <a:pt x="181" y="1361"/>
                    <a:pt x="0" y="1542"/>
                    <a:pt x="0" y="1765"/>
                  </a:cubicBezTo>
                  <a:cubicBezTo>
                    <a:pt x="0" y="1988"/>
                    <a:pt x="181" y="2169"/>
                    <a:pt x="404" y="2169"/>
                  </a:cubicBezTo>
                  <a:cubicBezTo>
                    <a:pt x="627" y="2169"/>
                    <a:pt x="808" y="1988"/>
                    <a:pt x="808" y="1765"/>
                  </a:cubicBezTo>
                  <a:cubicBezTo>
                    <a:pt x="808" y="1679"/>
                    <a:pt x="781" y="1599"/>
                    <a:pt x="735" y="1533"/>
                  </a:cubicBezTo>
                  <a:lnTo>
                    <a:pt x="1044" y="1132"/>
                  </a:lnTo>
                  <a:cubicBezTo>
                    <a:pt x="1090" y="1150"/>
                    <a:pt x="1139" y="1160"/>
                    <a:pt x="1190" y="1160"/>
                  </a:cubicBezTo>
                  <a:cubicBezTo>
                    <a:pt x="1272" y="1160"/>
                    <a:pt x="1349" y="1135"/>
                    <a:pt x="1412" y="1093"/>
                  </a:cubicBezTo>
                  <a:lnTo>
                    <a:pt x="1624" y="1274"/>
                  </a:lnTo>
                  <a:cubicBezTo>
                    <a:pt x="1606" y="1321"/>
                    <a:pt x="1595" y="1372"/>
                    <a:pt x="1595" y="1425"/>
                  </a:cubicBezTo>
                  <a:cubicBezTo>
                    <a:pt x="1595" y="1648"/>
                    <a:pt x="1776" y="1829"/>
                    <a:pt x="1999" y="1829"/>
                  </a:cubicBezTo>
                  <a:cubicBezTo>
                    <a:pt x="2222" y="1829"/>
                    <a:pt x="2403" y="1648"/>
                    <a:pt x="2403" y="1425"/>
                  </a:cubicBezTo>
                  <a:cubicBezTo>
                    <a:pt x="2403" y="1352"/>
                    <a:pt x="2384" y="1284"/>
                    <a:pt x="2350" y="1225"/>
                  </a:cubicBezTo>
                  <a:lnTo>
                    <a:pt x="2744" y="773"/>
                  </a:lnTo>
                  <a:cubicBezTo>
                    <a:pt x="2794" y="795"/>
                    <a:pt x="2849" y="808"/>
                    <a:pt x="2907" y="808"/>
                  </a:cubicBezTo>
                  <a:cubicBezTo>
                    <a:pt x="3130" y="808"/>
                    <a:pt x="3311" y="627"/>
                    <a:pt x="3311" y="404"/>
                  </a:cubicBezTo>
                  <a:cubicBezTo>
                    <a:pt x="3311" y="181"/>
                    <a:pt x="3130" y="0"/>
                    <a:pt x="2907" y="0"/>
                  </a:cubicBezTo>
                  <a:close/>
                  <a:moveTo>
                    <a:pt x="2907" y="568"/>
                  </a:moveTo>
                  <a:cubicBezTo>
                    <a:pt x="2816" y="568"/>
                    <a:pt x="2743" y="494"/>
                    <a:pt x="2743" y="404"/>
                  </a:cubicBezTo>
                  <a:cubicBezTo>
                    <a:pt x="2743" y="313"/>
                    <a:pt x="2816" y="240"/>
                    <a:pt x="2907" y="240"/>
                  </a:cubicBezTo>
                  <a:cubicBezTo>
                    <a:pt x="2997" y="240"/>
                    <a:pt x="3071" y="313"/>
                    <a:pt x="3071" y="404"/>
                  </a:cubicBezTo>
                  <a:cubicBezTo>
                    <a:pt x="3071" y="494"/>
                    <a:pt x="2997" y="568"/>
                    <a:pt x="2907" y="568"/>
                  </a:cubicBezTo>
                  <a:close/>
                  <a:moveTo>
                    <a:pt x="1999" y="1589"/>
                  </a:moveTo>
                  <a:cubicBezTo>
                    <a:pt x="1909" y="1589"/>
                    <a:pt x="1835" y="1516"/>
                    <a:pt x="1835" y="1425"/>
                  </a:cubicBezTo>
                  <a:cubicBezTo>
                    <a:pt x="1835" y="1335"/>
                    <a:pt x="1909" y="1261"/>
                    <a:pt x="1999" y="1261"/>
                  </a:cubicBezTo>
                  <a:cubicBezTo>
                    <a:pt x="2089" y="1261"/>
                    <a:pt x="2163" y="1335"/>
                    <a:pt x="2163" y="1425"/>
                  </a:cubicBezTo>
                  <a:cubicBezTo>
                    <a:pt x="2163" y="1516"/>
                    <a:pt x="2089" y="1589"/>
                    <a:pt x="1999" y="1589"/>
                  </a:cubicBezTo>
                  <a:close/>
                  <a:moveTo>
                    <a:pt x="1190" y="920"/>
                  </a:moveTo>
                  <a:cubicBezTo>
                    <a:pt x="1100" y="920"/>
                    <a:pt x="1026" y="846"/>
                    <a:pt x="1026" y="756"/>
                  </a:cubicBezTo>
                  <a:cubicBezTo>
                    <a:pt x="1026" y="665"/>
                    <a:pt x="1100" y="592"/>
                    <a:pt x="1190" y="592"/>
                  </a:cubicBezTo>
                  <a:cubicBezTo>
                    <a:pt x="1281" y="592"/>
                    <a:pt x="1354" y="665"/>
                    <a:pt x="1354" y="756"/>
                  </a:cubicBezTo>
                  <a:cubicBezTo>
                    <a:pt x="1354" y="846"/>
                    <a:pt x="1281" y="920"/>
                    <a:pt x="1190" y="920"/>
                  </a:cubicBezTo>
                  <a:close/>
                  <a:moveTo>
                    <a:pt x="568" y="1765"/>
                  </a:moveTo>
                  <a:cubicBezTo>
                    <a:pt x="568" y="1855"/>
                    <a:pt x="494" y="1929"/>
                    <a:pt x="404" y="1929"/>
                  </a:cubicBezTo>
                  <a:cubicBezTo>
                    <a:pt x="314" y="1929"/>
                    <a:pt x="240" y="1855"/>
                    <a:pt x="240" y="1765"/>
                  </a:cubicBezTo>
                  <a:cubicBezTo>
                    <a:pt x="240" y="1675"/>
                    <a:pt x="314" y="1601"/>
                    <a:pt x="404" y="1601"/>
                  </a:cubicBezTo>
                  <a:cubicBezTo>
                    <a:pt x="494" y="1601"/>
                    <a:pt x="568" y="1675"/>
                    <a:pt x="568" y="1765"/>
                  </a:cubicBezTo>
                  <a:close/>
                </a:path>
              </a:pathLst>
            </a:custGeom>
            <a:solidFill>
              <a:schemeClr val="bg1"/>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gn="r"/>
              <a:endParaRPr b="1" sz="1400">
                <a:solidFill>
                  <a:schemeClr val="lt1"/>
                </a:solidFill>
                <a:latin charset="-122" panose="020b0503020204020204" pitchFamily="34" typeface="微软雅黑"/>
                <a:ea charset="-122" panose="020b0503020204020204" pitchFamily="34" typeface="微软雅黑"/>
                <a:cs charset="0" typeface="Open Sans"/>
              </a:endParaRPr>
            </a:p>
          </p:txBody>
        </p:sp>
      </p:grpSp>
      <p:sp>
        <p:nvSpPr>
          <p:cNvPr id="42" name="TextBox 23">
            <a:extLst>
              <a:ext uri="{FF2B5EF4-FFF2-40B4-BE49-F238E27FC236}">
                <a16:creationId xmlns:a16="http://schemas.microsoft.com/office/drawing/2014/main" id="{9406A6B4-967A-4FB8-9827-BEB32CAC46F2}"/>
              </a:ext>
            </a:extLst>
          </p:cNvPr>
          <p:cNvSpPr txBox="1"/>
          <p:nvPr/>
        </p:nvSpPr>
        <p:spPr>
          <a:xfrm>
            <a:off x="2845753" y="5079484"/>
            <a:ext cx="1677424" cy="493776"/>
          </a:xfrm>
          <a:prstGeom prst="rect">
            <a:avLst/>
          </a:prstGeom>
          <a:noFill/>
        </p:spPr>
        <p:txBody>
          <a:bodyPr bIns="0" lIns="0" rIns="0" rtlCol="0" tIns="0" wrap="square">
            <a:spAutoFit/>
          </a:bodyPr>
          <a:lstStyle/>
          <a:p>
            <a:pPr algn="r" defTabSz="866943" fontAlgn="base">
              <a:lnSpc>
                <a:spcPct val="120000"/>
              </a:lnSpc>
              <a:spcBef>
                <a:spcPct val="0"/>
              </a:spcBef>
              <a:spcAft>
                <a:spcPct val="0"/>
              </a:spcAft>
            </a:pPr>
            <a:r>
              <a:rPr altLang="en-US" lang="zh-CN" sz="900">
                <a:solidFill>
                  <a:schemeClr val="bg1">
                    <a:lumMod val="50000"/>
                  </a:schemeClr>
                </a:solidFill>
                <a:latin charset="-122" panose="020b0503020204020204" pitchFamily="34" typeface="微软雅黑"/>
                <a:ea charset="-122" panose="020b0503020204020204" pitchFamily="34" typeface="微软雅黑"/>
                <a:cs typeface="+mn-ea"/>
                <a:sym charset="0" panose="020b0604020202020204" pitchFamily="34" typeface="Arial"/>
              </a:rPr>
              <a:t>单击添加详细文字说明，或复制文本黏贴自此右键只保留文字单击添加详细文字说明</a:t>
            </a:r>
          </a:p>
        </p:txBody>
      </p:sp>
      <p:sp>
        <p:nvSpPr>
          <p:cNvPr id="43" name="TextBox 24">
            <a:extLst>
              <a:ext uri="{FF2B5EF4-FFF2-40B4-BE49-F238E27FC236}">
                <a16:creationId xmlns:a16="http://schemas.microsoft.com/office/drawing/2014/main" id="{A7A084A1-317F-412D-8AA5-D42EC44EBACC}"/>
              </a:ext>
            </a:extLst>
          </p:cNvPr>
          <p:cNvSpPr txBox="1"/>
          <p:nvPr/>
        </p:nvSpPr>
        <p:spPr>
          <a:xfrm>
            <a:off x="3278577" y="4820404"/>
            <a:ext cx="1244600" cy="213360"/>
          </a:xfrm>
          <a:prstGeom prst="rect">
            <a:avLst/>
          </a:prstGeom>
          <a:noFill/>
        </p:spPr>
        <p:txBody>
          <a:bodyPr bIns="0" lIns="0" rIns="0" rtlCol="0" tIns="0" wrap="none">
            <a:spAutoFit/>
          </a:bodyPr>
          <a:lstStyle/>
          <a:p>
            <a:pPr algn="r" defTabSz="866943" fontAlgn="base">
              <a:spcBef>
                <a:spcPct val="0"/>
              </a:spcBef>
              <a:spcAft>
                <a:spcPct val="0"/>
              </a:spcAft>
            </a:pPr>
            <a:r>
              <a:rPr altLang="en-US" b="1" lang="zh-CN" sz="1400">
                <a:solidFill>
                  <a:schemeClr val="tx1">
                    <a:lumMod val="85000"/>
                    <a:lumOff val="15000"/>
                  </a:schemeClr>
                </a:solidFill>
                <a:latin charset="-122" panose="020b0503020204020204" pitchFamily="34" typeface="微软雅黑"/>
                <a:ea charset="-122" panose="020b0503020204020204" pitchFamily="34" typeface="微软雅黑"/>
                <a:sym charset="0" panose="020b0604020202020204" pitchFamily="34" typeface="Arial"/>
              </a:rPr>
              <a:t>请替换文字内容</a:t>
            </a:r>
          </a:p>
        </p:txBody>
      </p:sp>
      <p:sp>
        <p:nvSpPr>
          <p:cNvPr id="44" name="TextBox 23">
            <a:extLst>
              <a:ext uri="{FF2B5EF4-FFF2-40B4-BE49-F238E27FC236}">
                <a16:creationId xmlns:a16="http://schemas.microsoft.com/office/drawing/2014/main" id="{AD018BB9-C278-4881-9B4A-45B74B655818}"/>
              </a:ext>
            </a:extLst>
          </p:cNvPr>
          <p:cNvSpPr txBox="1"/>
          <p:nvPr/>
        </p:nvSpPr>
        <p:spPr>
          <a:xfrm>
            <a:off x="3852969" y="2944508"/>
            <a:ext cx="1677424" cy="493776"/>
          </a:xfrm>
          <a:prstGeom prst="rect">
            <a:avLst/>
          </a:prstGeom>
          <a:noFill/>
        </p:spPr>
        <p:txBody>
          <a:bodyPr bIns="0" lIns="0" rIns="0" rtlCol="0" tIns="0" wrap="square">
            <a:spAutoFit/>
          </a:bodyPr>
          <a:lstStyle/>
          <a:p>
            <a:pPr algn="r" defTabSz="866943" fontAlgn="base">
              <a:lnSpc>
                <a:spcPct val="120000"/>
              </a:lnSpc>
              <a:spcBef>
                <a:spcPct val="0"/>
              </a:spcBef>
              <a:spcAft>
                <a:spcPct val="0"/>
              </a:spcAft>
            </a:pPr>
            <a:r>
              <a:rPr altLang="en-US" lang="zh-CN" sz="900">
                <a:solidFill>
                  <a:schemeClr val="bg1">
                    <a:lumMod val="50000"/>
                  </a:schemeClr>
                </a:solidFill>
                <a:latin charset="-122" panose="020b0503020204020204" pitchFamily="34" typeface="微软雅黑"/>
                <a:ea charset="-122" panose="020b0503020204020204" pitchFamily="34" typeface="微软雅黑"/>
                <a:cs typeface="+mn-ea"/>
                <a:sym charset="0" panose="020b0604020202020204" pitchFamily="34" typeface="Arial"/>
              </a:rPr>
              <a:t>单击添加详细文字说明，或复制文本黏贴自此右键只保留文字单击添加详细文字说明</a:t>
            </a:r>
          </a:p>
        </p:txBody>
      </p:sp>
      <p:sp>
        <p:nvSpPr>
          <p:cNvPr id="45" name="TextBox 24">
            <a:extLst>
              <a:ext uri="{FF2B5EF4-FFF2-40B4-BE49-F238E27FC236}">
                <a16:creationId xmlns:a16="http://schemas.microsoft.com/office/drawing/2014/main" id="{878091A2-83B4-4F24-BFE6-10BDB60E9306}"/>
              </a:ext>
            </a:extLst>
          </p:cNvPr>
          <p:cNvSpPr txBox="1"/>
          <p:nvPr/>
        </p:nvSpPr>
        <p:spPr>
          <a:xfrm>
            <a:off x="4285793" y="2685428"/>
            <a:ext cx="1244600" cy="213360"/>
          </a:xfrm>
          <a:prstGeom prst="rect">
            <a:avLst/>
          </a:prstGeom>
          <a:noFill/>
        </p:spPr>
        <p:txBody>
          <a:bodyPr bIns="0" lIns="0" rIns="0" rtlCol="0" tIns="0" wrap="none">
            <a:spAutoFit/>
          </a:bodyPr>
          <a:lstStyle/>
          <a:p>
            <a:pPr algn="r" defTabSz="866943" fontAlgn="base">
              <a:spcBef>
                <a:spcPct val="0"/>
              </a:spcBef>
              <a:spcAft>
                <a:spcPct val="0"/>
              </a:spcAft>
            </a:pPr>
            <a:r>
              <a:rPr altLang="en-US" b="1" lang="zh-CN" sz="1400">
                <a:solidFill>
                  <a:schemeClr val="tx1">
                    <a:lumMod val="85000"/>
                    <a:lumOff val="15000"/>
                  </a:schemeClr>
                </a:solidFill>
                <a:latin charset="-122" panose="020b0503020204020204" pitchFamily="34" typeface="微软雅黑"/>
                <a:ea charset="-122" panose="020b0503020204020204" pitchFamily="34" typeface="微软雅黑"/>
                <a:sym charset="0" panose="020b0604020202020204" pitchFamily="34" typeface="Arial"/>
              </a:rPr>
              <a:t>请替换文字内容</a:t>
            </a:r>
          </a:p>
        </p:txBody>
      </p:sp>
      <p:sp>
        <p:nvSpPr>
          <p:cNvPr id="46" name="TextBox 23">
            <a:extLst>
              <a:ext uri="{FF2B5EF4-FFF2-40B4-BE49-F238E27FC236}">
                <a16:creationId xmlns:a16="http://schemas.microsoft.com/office/drawing/2014/main" id="{A6070436-8ECF-46C8-8139-6B1A68435082}"/>
              </a:ext>
            </a:extLst>
          </p:cNvPr>
          <p:cNvSpPr txBox="1"/>
          <p:nvPr/>
        </p:nvSpPr>
        <p:spPr>
          <a:xfrm>
            <a:off x="5610035" y="1176493"/>
            <a:ext cx="1677424" cy="493776"/>
          </a:xfrm>
          <a:prstGeom prst="rect">
            <a:avLst/>
          </a:prstGeom>
          <a:noFill/>
        </p:spPr>
        <p:txBody>
          <a:bodyPr bIns="0" lIns="0" rIns="0" rtlCol="0" tIns="0" wrap="square">
            <a:spAutoFit/>
          </a:bodyPr>
          <a:lstStyle/>
          <a:p>
            <a:pPr algn="r" defTabSz="866943" fontAlgn="base">
              <a:lnSpc>
                <a:spcPct val="120000"/>
              </a:lnSpc>
              <a:spcBef>
                <a:spcPct val="0"/>
              </a:spcBef>
              <a:spcAft>
                <a:spcPct val="0"/>
              </a:spcAft>
            </a:pPr>
            <a:r>
              <a:rPr altLang="en-US" lang="zh-CN" sz="900">
                <a:solidFill>
                  <a:schemeClr val="bg1">
                    <a:lumMod val="50000"/>
                  </a:schemeClr>
                </a:solidFill>
                <a:latin charset="-122" panose="020b0503020204020204" pitchFamily="34" typeface="微软雅黑"/>
                <a:ea charset="-122" panose="020b0503020204020204" pitchFamily="34" typeface="微软雅黑"/>
                <a:cs typeface="+mn-ea"/>
                <a:sym charset="0" panose="020b0604020202020204" pitchFamily="34" typeface="Arial"/>
              </a:rPr>
              <a:t>单击添加详细文字说明，或复制文本黏贴自此右键只保留文字单击添加详细文字说明</a:t>
            </a:r>
          </a:p>
        </p:txBody>
      </p:sp>
      <p:sp>
        <p:nvSpPr>
          <p:cNvPr id="70" name="TextBox 24">
            <a:extLst>
              <a:ext uri="{FF2B5EF4-FFF2-40B4-BE49-F238E27FC236}">
                <a16:creationId xmlns:a16="http://schemas.microsoft.com/office/drawing/2014/main" id="{E77175D2-FEB6-412A-A3E0-4B7ABEFDAD9A}"/>
              </a:ext>
            </a:extLst>
          </p:cNvPr>
          <p:cNvSpPr txBox="1"/>
          <p:nvPr/>
        </p:nvSpPr>
        <p:spPr>
          <a:xfrm>
            <a:off x="6042858" y="917413"/>
            <a:ext cx="1244600" cy="213360"/>
          </a:xfrm>
          <a:prstGeom prst="rect">
            <a:avLst/>
          </a:prstGeom>
          <a:noFill/>
        </p:spPr>
        <p:txBody>
          <a:bodyPr bIns="0" lIns="0" rIns="0" rtlCol="0" tIns="0" wrap="none">
            <a:spAutoFit/>
          </a:bodyPr>
          <a:lstStyle/>
          <a:p>
            <a:pPr algn="r" defTabSz="866943" fontAlgn="base">
              <a:spcBef>
                <a:spcPct val="0"/>
              </a:spcBef>
              <a:spcAft>
                <a:spcPct val="0"/>
              </a:spcAft>
            </a:pPr>
            <a:r>
              <a:rPr altLang="en-US" b="1" lang="zh-CN" sz="1400">
                <a:solidFill>
                  <a:schemeClr val="tx1">
                    <a:lumMod val="85000"/>
                    <a:lumOff val="15000"/>
                  </a:schemeClr>
                </a:solidFill>
                <a:latin charset="-122" panose="020b0503020204020204" pitchFamily="34" typeface="微软雅黑"/>
                <a:ea charset="-122" panose="020b0503020204020204" pitchFamily="34" typeface="微软雅黑"/>
                <a:sym charset="0" panose="020b0604020202020204" pitchFamily="34" typeface="Arial"/>
              </a:rPr>
              <a:t>请替换文字内容</a:t>
            </a:r>
          </a:p>
        </p:txBody>
      </p:sp>
      <p:sp>
        <p:nvSpPr>
          <p:cNvPr id="71" name="Freeform 35">
            <a:extLst>
              <a:ext uri="{FF2B5EF4-FFF2-40B4-BE49-F238E27FC236}">
                <a16:creationId xmlns:a16="http://schemas.microsoft.com/office/drawing/2014/main" id="{6B1B0403-18EA-422D-9A7D-0AD32F0A285D}"/>
              </a:ext>
            </a:extLst>
          </p:cNvPr>
          <p:cNvSpPr>
            <a:spLocks noEditPoints="1"/>
          </p:cNvSpPr>
          <p:nvPr/>
        </p:nvSpPr>
        <p:spPr bwMode="auto">
          <a:xfrm>
            <a:off x="8238433" y="4962862"/>
            <a:ext cx="386965" cy="815630"/>
          </a:xfrm>
          <a:custGeom>
            <a:gdLst>
              <a:gd fmla="*/ 76 w 153" name="T0"/>
              <a:gd fmla="*/ 60 h 322" name="T1"/>
              <a:gd fmla="*/ 106 w 153" name="T2"/>
              <a:gd fmla="*/ 30 h 322" name="T3"/>
              <a:gd fmla="*/ 76 w 153" name="T4"/>
              <a:gd fmla="*/ 0 h 322" name="T5"/>
              <a:gd fmla="*/ 46 w 153" name="T6"/>
              <a:gd fmla="*/ 30 h 322" name="T7"/>
              <a:gd fmla="*/ 76 w 153" name="T8"/>
              <a:gd fmla="*/ 60 h 322" name="T9"/>
              <a:gd fmla="*/ 151 w 153" name="T10"/>
              <a:gd fmla="*/ 161 h 322" name="T11"/>
              <a:gd fmla="*/ 151 w 153" name="T12"/>
              <a:gd fmla="*/ 161 h 322" name="T13"/>
              <a:gd fmla="*/ 127 w 153" name="T14"/>
              <a:gd fmla="*/ 91 h 322" name="T15"/>
              <a:gd fmla="*/ 97 w 153" name="T16"/>
              <a:gd fmla="*/ 67 h 322" name="T17"/>
              <a:gd fmla="*/ 56 w 153" name="T18"/>
              <a:gd fmla="*/ 67 h 322" name="T19"/>
              <a:gd fmla="*/ 27 w 153" name="T20"/>
              <a:gd fmla="*/ 85 h 322" name="T21"/>
              <a:gd fmla="*/ 27 w 153" name="T22"/>
              <a:gd fmla="*/ 85 h 322" name="T23"/>
              <a:gd fmla="*/ 26 w 153" name="T24"/>
              <a:gd fmla="*/ 91 h 322" name="T25"/>
              <a:gd fmla="*/ 2 w 153" name="T26"/>
              <a:gd fmla="*/ 161 h 322" name="T27"/>
              <a:gd fmla="*/ 9 w 153" name="T28"/>
              <a:gd fmla="*/ 176 h 322" name="T29"/>
              <a:gd fmla="*/ 23 w 153" name="T30"/>
              <a:gd fmla="*/ 169 h 322" name="T31"/>
              <a:gd fmla="*/ 45 w 153" name="T32"/>
              <a:gd fmla="*/ 104 h 322" name="T33"/>
              <a:gd fmla="*/ 49 w 153" name="T34"/>
              <a:gd fmla="*/ 104 h 322" name="T35"/>
              <a:gd fmla="*/ 12 w 153" name="T36"/>
              <a:gd fmla="*/ 214 h 322" name="T37"/>
              <a:gd fmla="*/ 46 w 153" name="T38"/>
              <a:gd fmla="*/ 214 h 322" name="T39"/>
              <a:gd fmla="*/ 46 w 153" name="T40"/>
              <a:gd fmla="*/ 308 h 322" name="T41"/>
              <a:gd fmla="*/ 60 w 153" name="T42"/>
              <a:gd fmla="*/ 322 h 322" name="T43"/>
              <a:gd fmla="*/ 75 w 153" name="T44"/>
              <a:gd fmla="*/ 308 h 322" name="T45"/>
              <a:gd fmla="*/ 75 w 153" name="T46"/>
              <a:gd fmla="*/ 214 h 322" name="T47"/>
              <a:gd fmla="*/ 78 w 153" name="T48"/>
              <a:gd fmla="*/ 214 h 322" name="T49"/>
              <a:gd fmla="*/ 78 w 153" name="T50"/>
              <a:gd fmla="*/ 308 h 322" name="T51"/>
              <a:gd fmla="*/ 92 w 153" name="T52"/>
              <a:gd fmla="*/ 322 h 322" name="T53"/>
              <a:gd fmla="*/ 106 w 153" name="T54"/>
              <a:gd fmla="*/ 308 h 322" name="T55"/>
              <a:gd fmla="*/ 106 w 153" name="T56"/>
              <a:gd fmla="*/ 214 h 322" name="T57"/>
              <a:gd fmla="*/ 141 w 153" name="T58"/>
              <a:gd fmla="*/ 214 h 322" name="T59"/>
              <a:gd fmla="*/ 104 w 153" name="T60"/>
              <a:gd fmla="*/ 104 h 322" name="T61"/>
              <a:gd fmla="*/ 107 w 153" name="T62"/>
              <a:gd fmla="*/ 104 h 322" name="T63"/>
              <a:gd fmla="*/ 129 w 153" name="T64"/>
              <a:gd fmla="*/ 169 h 322" name="T65"/>
              <a:gd fmla="*/ 144 w 153" name="T66"/>
              <a:gd fmla="*/ 176 h 322" name="T67"/>
              <a:gd fmla="*/ 151 w 153" name="T68"/>
              <a:gd fmla="*/ 161 h 32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22" w="153">
                <a:moveTo>
                  <a:pt x="76" y="60"/>
                </a:moveTo>
                <a:cubicBezTo>
                  <a:pt x="92" y="60"/>
                  <a:pt x="106" y="46"/>
                  <a:pt x="106" y="30"/>
                </a:cubicBezTo>
                <a:cubicBezTo>
                  <a:pt x="106" y="14"/>
                  <a:pt x="92" y="0"/>
                  <a:pt x="76" y="0"/>
                </a:cubicBezTo>
                <a:cubicBezTo>
                  <a:pt x="60" y="0"/>
                  <a:pt x="46" y="14"/>
                  <a:pt x="46" y="30"/>
                </a:cubicBezTo>
                <a:cubicBezTo>
                  <a:pt x="46" y="46"/>
                  <a:pt x="60" y="60"/>
                  <a:pt x="76" y="60"/>
                </a:cubicBezTo>
                <a:close/>
                <a:moveTo>
                  <a:pt x="151" y="161"/>
                </a:moveTo>
                <a:cubicBezTo>
                  <a:pt x="151" y="161"/>
                  <a:pt x="151" y="161"/>
                  <a:pt x="151" y="161"/>
                </a:cubicBezTo>
                <a:cubicBezTo>
                  <a:pt x="127" y="91"/>
                  <a:pt x="127" y="91"/>
                  <a:pt x="127" y="91"/>
                </a:cubicBezTo>
                <a:cubicBezTo>
                  <a:pt x="124" y="77"/>
                  <a:pt x="112" y="67"/>
                  <a:pt x="97" y="67"/>
                </a:cubicBezTo>
                <a:cubicBezTo>
                  <a:pt x="56" y="67"/>
                  <a:pt x="56" y="67"/>
                  <a:pt x="56" y="67"/>
                </a:cubicBezTo>
                <a:cubicBezTo>
                  <a:pt x="43" y="67"/>
                  <a:pt x="32" y="74"/>
                  <a:pt x="27" y="85"/>
                </a:cubicBezTo>
                <a:cubicBezTo>
                  <a:pt x="27" y="85"/>
                  <a:pt x="27" y="85"/>
                  <a:pt x="27" y="85"/>
                </a:cubicBezTo>
                <a:cubicBezTo>
                  <a:pt x="27" y="87"/>
                  <a:pt x="26" y="89"/>
                  <a:pt x="26" y="91"/>
                </a:cubicBezTo>
                <a:cubicBezTo>
                  <a:pt x="2" y="161"/>
                  <a:pt x="2" y="161"/>
                  <a:pt x="2" y="161"/>
                </a:cubicBezTo>
                <a:cubicBezTo>
                  <a:pt x="0" y="167"/>
                  <a:pt x="3" y="174"/>
                  <a:pt x="9" y="176"/>
                </a:cubicBezTo>
                <a:cubicBezTo>
                  <a:pt x="15" y="178"/>
                  <a:pt x="21" y="175"/>
                  <a:pt x="23" y="169"/>
                </a:cubicBezTo>
                <a:cubicBezTo>
                  <a:pt x="45" y="104"/>
                  <a:pt x="45" y="104"/>
                  <a:pt x="45" y="104"/>
                </a:cubicBezTo>
                <a:cubicBezTo>
                  <a:pt x="49" y="104"/>
                  <a:pt x="49" y="104"/>
                  <a:pt x="49" y="104"/>
                </a:cubicBezTo>
                <a:cubicBezTo>
                  <a:pt x="12" y="214"/>
                  <a:pt x="12" y="214"/>
                  <a:pt x="12" y="214"/>
                </a:cubicBezTo>
                <a:cubicBezTo>
                  <a:pt x="46" y="214"/>
                  <a:pt x="46" y="214"/>
                  <a:pt x="46" y="214"/>
                </a:cubicBezTo>
                <a:cubicBezTo>
                  <a:pt x="46" y="308"/>
                  <a:pt x="46" y="308"/>
                  <a:pt x="46" y="308"/>
                </a:cubicBezTo>
                <a:cubicBezTo>
                  <a:pt x="46" y="316"/>
                  <a:pt x="53" y="322"/>
                  <a:pt x="60" y="322"/>
                </a:cubicBezTo>
                <a:cubicBezTo>
                  <a:pt x="68" y="322"/>
                  <a:pt x="75" y="316"/>
                  <a:pt x="75" y="308"/>
                </a:cubicBezTo>
                <a:cubicBezTo>
                  <a:pt x="75" y="214"/>
                  <a:pt x="75" y="214"/>
                  <a:pt x="75" y="214"/>
                </a:cubicBezTo>
                <a:cubicBezTo>
                  <a:pt x="78" y="214"/>
                  <a:pt x="78" y="214"/>
                  <a:pt x="78" y="214"/>
                </a:cubicBezTo>
                <a:cubicBezTo>
                  <a:pt x="78" y="308"/>
                  <a:pt x="78" y="308"/>
                  <a:pt x="78" y="308"/>
                </a:cubicBezTo>
                <a:cubicBezTo>
                  <a:pt x="78" y="316"/>
                  <a:pt x="85" y="322"/>
                  <a:pt x="92" y="322"/>
                </a:cubicBezTo>
                <a:cubicBezTo>
                  <a:pt x="100" y="322"/>
                  <a:pt x="106" y="316"/>
                  <a:pt x="106" y="308"/>
                </a:cubicBezTo>
                <a:cubicBezTo>
                  <a:pt x="106" y="214"/>
                  <a:pt x="106" y="214"/>
                  <a:pt x="106" y="214"/>
                </a:cubicBezTo>
                <a:cubicBezTo>
                  <a:pt x="141" y="214"/>
                  <a:pt x="141" y="214"/>
                  <a:pt x="141" y="214"/>
                </a:cubicBezTo>
                <a:cubicBezTo>
                  <a:pt x="104" y="104"/>
                  <a:pt x="104" y="104"/>
                  <a:pt x="104" y="104"/>
                </a:cubicBezTo>
                <a:cubicBezTo>
                  <a:pt x="107" y="104"/>
                  <a:pt x="107" y="104"/>
                  <a:pt x="107" y="104"/>
                </a:cubicBezTo>
                <a:cubicBezTo>
                  <a:pt x="129" y="169"/>
                  <a:pt x="129" y="169"/>
                  <a:pt x="129" y="169"/>
                </a:cubicBezTo>
                <a:cubicBezTo>
                  <a:pt x="131" y="175"/>
                  <a:pt x="138" y="178"/>
                  <a:pt x="144" y="176"/>
                </a:cubicBezTo>
                <a:cubicBezTo>
                  <a:pt x="150" y="174"/>
                  <a:pt x="153" y="167"/>
                  <a:pt x="151" y="161"/>
                </a:cubicBezTo>
                <a:close/>
              </a:path>
            </a:pathLst>
          </a:custGeom>
          <a:solidFill>
            <a:schemeClr val="bg1">
              <a:lumMod val="75000"/>
            </a:schemeClr>
          </a:solidFill>
          <a:ln w="101600">
            <a:noFill/>
          </a:ln>
          <a:effectLst>
            <a:outerShdw algn="tr" blurRad="635000" dir="8100000" dist="381000"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latin charset="-122" panose="020b0503020204020204" pitchFamily="34" typeface="微软雅黑"/>
              <a:ea charset="-122" panose="020b0503020204020204" pitchFamily="34" typeface="微软雅黑"/>
            </a:endParaRPr>
          </a:p>
        </p:txBody>
      </p:sp>
      <p:sp>
        <p:nvSpPr>
          <p:cNvPr id="72" name="Freeform 36">
            <a:extLst>
              <a:ext uri="{FF2B5EF4-FFF2-40B4-BE49-F238E27FC236}">
                <a16:creationId xmlns:a16="http://schemas.microsoft.com/office/drawing/2014/main" id="{72FCA961-F8C2-4D31-95DB-685CFE640005}"/>
              </a:ext>
            </a:extLst>
          </p:cNvPr>
          <p:cNvSpPr>
            <a:spLocks noEditPoints="1"/>
          </p:cNvSpPr>
          <p:nvPr/>
        </p:nvSpPr>
        <p:spPr bwMode="auto">
          <a:xfrm>
            <a:off x="8305271" y="3616981"/>
            <a:ext cx="321579" cy="812414"/>
          </a:xfrm>
          <a:custGeom>
            <a:gdLst>
              <a:gd fmla="*/ 64 w 127" name="T0"/>
              <a:gd fmla="*/ 58 h 321" name="T1"/>
              <a:gd fmla="*/ 93 w 127" name="T2"/>
              <a:gd fmla="*/ 29 h 321" name="T3"/>
              <a:gd fmla="*/ 64 w 127" name="T4"/>
              <a:gd fmla="*/ 0 h 321" name="T5"/>
              <a:gd fmla="*/ 34 w 127" name="T6"/>
              <a:gd fmla="*/ 29 h 321" name="T7"/>
              <a:gd fmla="*/ 64 w 127" name="T8"/>
              <a:gd fmla="*/ 58 h 321" name="T9"/>
              <a:gd fmla="*/ 127 w 127" name="T10"/>
              <a:gd fmla="*/ 85 h 321" name="T11"/>
              <a:gd fmla="*/ 127 w 127" name="T12"/>
              <a:gd fmla="*/ 85 h 321" name="T13"/>
              <a:gd fmla="*/ 102 w 127" name="T14"/>
              <a:gd fmla="*/ 63 h 321" name="T15"/>
              <a:gd fmla="*/ 25 w 127" name="T16"/>
              <a:gd fmla="*/ 63 h 321" name="T17"/>
              <a:gd fmla="*/ 1 w 127" name="T18"/>
              <a:gd fmla="*/ 85 h 321" name="T19"/>
              <a:gd fmla="*/ 0 w 127" name="T20"/>
              <a:gd fmla="*/ 85 h 321" name="T21"/>
              <a:gd fmla="*/ 0 w 127" name="T22"/>
              <a:gd fmla="*/ 169 h 321" name="T23"/>
              <a:gd fmla="*/ 13 w 127" name="T24"/>
              <a:gd fmla="*/ 181 h 321" name="T25"/>
              <a:gd fmla="*/ 26 w 127" name="T26"/>
              <a:gd fmla="*/ 169 h 321" name="T27"/>
              <a:gd fmla="*/ 26 w 127" name="T28"/>
              <a:gd fmla="*/ 107 h 321" name="T29"/>
              <a:gd fmla="*/ 29 w 127" name="T30"/>
              <a:gd fmla="*/ 107 h 321" name="T31"/>
              <a:gd fmla="*/ 31 w 127" name="T32"/>
              <a:gd fmla="*/ 107 h 321" name="T33"/>
              <a:gd fmla="*/ 30 w 127" name="T34"/>
              <a:gd fmla="*/ 110 h 321" name="T35"/>
              <a:gd fmla="*/ 30 w 127" name="T36"/>
              <a:gd fmla="*/ 306 h 321" name="T37"/>
              <a:gd fmla="*/ 46 w 127" name="T38"/>
              <a:gd fmla="*/ 321 h 321" name="T39"/>
              <a:gd fmla="*/ 62 w 127" name="T40"/>
              <a:gd fmla="*/ 306 h 321" name="T41"/>
              <a:gd fmla="*/ 62 w 127" name="T42"/>
              <a:gd fmla="*/ 216 h 321" name="T43"/>
              <a:gd fmla="*/ 66 w 127" name="T44"/>
              <a:gd fmla="*/ 216 h 321" name="T45"/>
              <a:gd fmla="*/ 66 w 127" name="T46"/>
              <a:gd fmla="*/ 306 h 321" name="T47"/>
              <a:gd fmla="*/ 81 w 127" name="T48"/>
              <a:gd fmla="*/ 321 h 321" name="T49"/>
              <a:gd fmla="*/ 97 w 127" name="T50"/>
              <a:gd fmla="*/ 306 h 321" name="T51"/>
              <a:gd fmla="*/ 97 w 127" name="T52"/>
              <a:gd fmla="*/ 110 h 321" name="T53"/>
              <a:gd fmla="*/ 97 w 127" name="T54"/>
              <a:gd fmla="*/ 107 h 321" name="T55"/>
              <a:gd fmla="*/ 101 w 127" name="T56"/>
              <a:gd fmla="*/ 107 h 321" name="T57"/>
              <a:gd fmla="*/ 101 w 127" name="T58"/>
              <a:gd fmla="*/ 168 h 321" name="T59"/>
              <a:gd fmla="*/ 114 w 127" name="T60"/>
              <a:gd fmla="*/ 181 h 321" name="T61"/>
              <a:gd fmla="*/ 127 w 127" name="T62"/>
              <a:gd fmla="*/ 168 h 321" name="T63"/>
              <a:gd fmla="*/ 127 w 127" name="T64"/>
              <a:gd fmla="*/ 85 h 321"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21" w="127">
                <a:moveTo>
                  <a:pt x="64" y="58"/>
                </a:moveTo>
                <a:cubicBezTo>
                  <a:pt x="80" y="58"/>
                  <a:pt x="93" y="45"/>
                  <a:pt x="93" y="29"/>
                </a:cubicBezTo>
                <a:cubicBezTo>
                  <a:pt x="93" y="13"/>
                  <a:pt x="80" y="0"/>
                  <a:pt x="64" y="0"/>
                </a:cubicBezTo>
                <a:cubicBezTo>
                  <a:pt x="47" y="0"/>
                  <a:pt x="34" y="13"/>
                  <a:pt x="34" y="29"/>
                </a:cubicBezTo>
                <a:cubicBezTo>
                  <a:pt x="34" y="45"/>
                  <a:pt x="47" y="58"/>
                  <a:pt x="64" y="58"/>
                </a:cubicBezTo>
                <a:close/>
                <a:moveTo>
                  <a:pt x="127" y="85"/>
                </a:moveTo>
                <a:cubicBezTo>
                  <a:pt x="127" y="85"/>
                  <a:pt x="127" y="85"/>
                  <a:pt x="127" y="85"/>
                </a:cubicBezTo>
                <a:cubicBezTo>
                  <a:pt x="126" y="73"/>
                  <a:pt x="115" y="63"/>
                  <a:pt x="102" y="63"/>
                </a:cubicBezTo>
                <a:cubicBezTo>
                  <a:pt x="25" y="63"/>
                  <a:pt x="25" y="63"/>
                  <a:pt x="25" y="63"/>
                </a:cubicBezTo>
                <a:cubicBezTo>
                  <a:pt x="12" y="63"/>
                  <a:pt x="2" y="73"/>
                  <a:pt x="1" y="85"/>
                </a:cubicBezTo>
                <a:cubicBezTo>
                  <a:pt x="0" y="85"/>
                  <a:pt x="0" y="85"/>
                  <a:pt x="0" y="85"/>
                </a:cubicBezTo>
                <a:cubicBezTo>
                  <a:pt x="0" y="169"/>
                  <a:pt x="0" y="169"/>
                  <a:pt x="0" y="169"/>
                </a:cubicBezTo>
                <a:cubicBezTo>
                  <a:pt x="0" y="176"/>
                  <a:pt x="6" y="181"/>
                  <a:pt x="13" y="181"/>
                </a:cubicBezTo>
                <a:cubicBezTo>
                  <a:pt x="20" y="181"/>
                  <a:pt x="26" y="176"/>
                  <a:pt x="26" y="169"/>
                </a:cubicBezTo>
                <a:cubicBezTo>
                  <a:pt x="26" y="107"/>
                  <a:pt x="26" y="107"/>
                  <a:pt x="26" y="107"/>
                </a:cubicBezTo>
                <a:cubicBezTo>
                  <a:pt x="27" y="107"/>
                  <a:pt x="28" y="107"/>
                  <a:pt x="29" y="107"/>
                </a:cubicBezTo>
                <a:cubicBezTo>
                  <a:pt x="31" y="107"/>
                  <a:pt x="31" y="107"/>
                  <a:pt x="31" y="107"/>
                </a:cubicBezTo>
                <a:cubicBezTo>
                  <a:pt x="30" y="108"/>
                  <a:pt x="30" y="109"/>
                  <a:pt x="30" y="110"/>
                </a:cubicBezTo>
                <a:cubicBezTo>
                  <a:pt x="30" y="306"/>
                  <a:pt x="30" y="306"/>
                  <a:pt x="30" y="306"/>
                </a:cubicBezTo>
                <a:cubicBezTo>
                  <a:pt x="30" y="314"/>
                  <a:pt x="37" y="321"/>
                  <a:pt x="46" y="321"/>
                </a:cubicBezTo>
                <a:cubicBezTo>
                  <a:pt x="55" y="321"/>
                  <a:pt x="62" y="314"/>
                  <a:pt x="62" y="306"/>
                </a:cubicBezTo>
                <a:cubicBezTo>
                  <a:pt x="62" y="216"/>
                  <a:pt x="62" y="216"/>
                  <a:pt x="62" y="216"/>
                </a:cubicBezTo>
                <a:cubicBezTo>
                  <a:pt x="66" y="216"/>
                  <a:pt x="66" y="216"/>
                  <a:pt x="66" y="216"/>
                </a:cubicBezTo>
                <a:cubicBezTo>
                  <a:pt x="66" y="306"/>
                  <a:pt x="66" y="306"/>
                  <a:pt x="66" y="306"/>
                </a:cubicBezTo>
                <a:cubicBezTo>
                  <a:pt x="66" y="314"/>
                  <a:pt x="73" y="321"/>
                  <a:pt x="81" y="321"/>
                </a:cubicBezTo>
                <a:cubicBezTo>
                  <a:pt x="90" y="321"/>
                  <a:pt x="97" y="314"/>
                  <a:pt x="97" y="306"/>
                </a:cubicBezTo>
                <a:cubicBezTo>
                  <a:pt x="97" y="110"/>
                  <a:pt x="97" y="110"/>
                  <a:pt x="97" y="110"/>
                </a:cubicBezTo>
                <a:cubicBezTo>
                  <a:pt x="97" y="109"/>
                  <a:pt x="97" y="108"/>
                  <a:pt x="97" y="107"/>
                </a:cubicBezTo>
                <a:cubicBezTo>
                  <a:pt x="101" y="107"/>
                  <a:pt x="101" y="107"/>
                  <a:pt x="101" y="107"/>
                </a:cubicBezTo>
                <a:cubicBezTo>
                  <a:pt x="101" y="168"/>
                  <a:pt x="101" y="168"/>
                  <a:pt x="101" y="168"/>
                </a:cubicBezTo>
                <a:cubicBezTo>
                  <a:pt x="101" y="175"/>
                  <a:pt x="107" y="181"/>
                  <a:pt x="114" y="181"/>
                </a:cubicBezTo>
                <a:cubicBezTo>
                  <a:pt x="121" y="181"/>
                  <a:pt x="127" y="175"/>
                  <a:pt x="127" y="168"/>
                </a:cubicBezTo>
                <a:cubicBezTo>
                  <a:pt x="127" y="85"/>
                  <a:pt x="127" y="85"/>
                  <a:pt x="127" y="85"/>
                </a:cubicBezTo>
                <a:close/>
              </a:path>
            </a:pathLst>
          </a:custGeom>
          <a:solidFill>
            <a:schemeClr val="bg1">
              <a:lumMod val="75000"/>
            </a:schemeClr>
          </a:solidFill>
          <a:ln w="101600">
            <a:noFill/>
          </a:ln>
          <a:effectLst>
            <a:outerShdw algn="tr" blurRad="635000" dir="8100000" dist="381000"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latin charset="-122" panose="020b0503020204020204" pitchFamily="34" typeface="微软雅黑"/>
              <a:ea charset="-122" panose="020b0503020204020204" pitchFamily="34" typeface="微软雅黑"/>
            </a:endParaRPr>
          </a:p>
        </p:txBody>
      </p:sp>
      <p:sp>
        <p:nvSpPr>
          <p:cNvPr id="73" name="文本框 72">
            <a:extLst>
              <a:ext uri="{FF2B5EF4-FFF2-40B4-BE49-F238E27FC236}">
                <a16:creationId xmlns:a16="http://schemas.microsoft.com/office/drawing/2014/main" id="{29503791-07E2-44A9-95CF-EFE96BBF7735}"/>
              </a:ext>
            </a:extLst>
          </p:cNvPr>
          <p:cNvSpPr txBox="1"/>
          <p:nvPr/>
        </p:nvSpPr>
        <p:spPr>
          <a:xfrm>
            <a:off x="8730678" y="3770111"/>
            <a:ext cx="1302067" cy="762000"/>
          </a:xfrm>
          <a:prstGeom prst="rect">
            <a:avLst/>
          </a:prstGeom>
          <a:noFill/>
        </p:spPr>
        <p:txBody>
          <a:bodyPr rtlCol="0" wrap="none">
            <a:spAutoFit/>
          </a:bodyPr>
          <a:lstStyle/>
          <a:p>
            <a:pPr lvl="0"/>
            <a:r>
              <a:rPr altLang="zh-CN" lang="en-US" sz="4400">
                <a:solidFill>
                  <a:schemeClr val="accent1">
                    <a:lumMod val="60000"/>
                    <a:lumOff val="40000"/>
                  </a:schemeClr>
                </a:solidFill>
                <a:latin charset="0" panose="02000400000000000000" pitchFamily="2" typeface="MyriadSetPro-Semibold"/>
              </a:rPr>
              <a:t>68%</a:t>
            </a:r>
          </a:p>
        </p:txBody>
      </p:sp>
      <p:sp>
        <p:nvSpPr>
          <p:cNvPr id="74" name="文本框 73">
            <a:extLst>
              <a:ext uri="{FF2B5EF4-FFF2-40B4-BE49-F238E27FC236}">
                <a16:creationId xmlns:a16="http://schemas.microsoft.com/office/drawing/2014/main" id="{CD8060F7-1E88-4F98-AD7B-D65D00AE9AD1}"/>
              </a:ext>
            </a:extLst>
          </p:cNvPr>
          <p:cNvSpPr txBox="1"/>
          <p:nvPr/>
        </p:nvSpPr>
        <p:spPr>
          <a:xfrm>
            <a:off x="8736774" y="3618470"/>
            <a:ext cx="1605280" cy="304800"/>
          </a:xfrm>
          <a:prstGeom prst="rect">
            <a:avLst/>
          </a:prstGeom>
          <a:noFill/>
          <a:effectLst/>
        </p:spPr>
        <p:txBody>
          <a:bodyPr anchor="ctr" rtlCol="0" wrap="none">
            <a:spAutoFit/>
          </a:bodyPr>
          <a:lstStyle>
            <a:defPPr>
              <a:defRPr lang="zh-CN"/>
            </a:defPPr>
            <a:lvl1pPr algn="ctr">
              <a:defRPr b="1" sz="1600">
                <a:gradFill>
                  <a:gsLst>
                    <a:gs pos="0">
                      <a:srgbClr val="FFC9C3"/>
                    </a:gs>
                    <a:gs pos="100000">
                      <a:srgbClr val="FFF6F5"/>
                    </a:gs>
                  </a:gsLst>
                  <a:lin ang="16200000" scaled="0"/>
                </a:gradFill>
                <a:effectLst>
                  <a:outerShdw algn="ctr" blurRad="101600" dir="5400000" dist="63500" rotWithShape="0">
                    <a:srgbClr val="BE1414">
                      <a:alpha val="62000"/>
                    </a:srgbClr>
                  </a:outerShdw>
                </a:effectLst>
                <a:latin charset="-122" panose="020b0503020204020204" pitchFamily="34" typeface="微软雅黑"/>
                <a:ea charset="-122" panose="020b0503020204020204" pitchFamily="34" typeface="微软雅黑"/>
              </a:defRPr>
            </a:lvl1pPr>
          </a:lstStyle>
          <a:p>
            <a:pPr algn="l"/>
            <a:r>
              <a:rPr altLang="en-US" b="0" lang="zh-CN" sz="1400">
                <a:solidFill>
                  <a:schemeClr val="bg1">
                    <a:lumMod val="50000"/>
                  </a:schemeClr>
                </a:solidFill>
                <a:effectLst/>
              </a:rPr>
              <a:t>填写段落文本描述</a:t>
            </a:r>
          </a:p>
        </p:txBody>
      </p:sp>
      <p:sp>
        <p:nvSpPr>
          <p:cNvPr id="75" name="文本框 74">
            <a:extLst>
              <a:ext uri="{FF2B5EF4-FFF2-40B4-BE49-F238E27FC236}">
                <a16:creationId xmlns:a16="http://schemas.microsoft.com/office/drawing/2014/main" id="{7E39C330-B35D-4AD3-8CDB-A00D7620624B}"/>
              </a:ext>
            </a:extLst>
          </p:cNvPr>
          <p:cNvSpPr txBox="1"/>
          <p:nvPr/>
        </p:nvSpPr>
        <p:spPr>
          <a:xfrm>
            <a:off x="9557510" y="3914673"/>
            <a:ext cx="792480" cy="274320"/>
          </a:xfrm>
          <a:prstGeom prst="rect">
            <a:avLst/>
          </a:prstGeom>
          <a:noFill/>
          <a:effectLst/>
        </p:spPr>
        <p:txBody>
          <a:bodyPr anchor="ctr" rtlCol="0" wrap="none">
            <a:spAutoFit/>
          </a:bodyPr>
          <a:lstStyle>
            <a:defPPr>
              <a:defRPr lang="zh-CN"/>
            </a:defPPr>
            <a:lvl1pPr algn="ctr">
              <a:defRPr b="1" sz="1600">
                <a:gradFill>
                  <a:gsLst>
                    <a:gs pos="0">
                      <a:srgbClr val="FFC9C3"/>
                    </a:gs>
                    <a:gs pos="100000">
                      <a:srgbClr val="FFF6F5"/>
                    </a:gs>
                  </a:gsLst>
                  <a:lin ang="16200000" scaled="0"/>
                </a:gradFill>
                <a:effectLst>
                  <a:outerShdw algn="ctr" blurRad="101600" dir="5400000" dist="63500" rotWithShape="0">
                    <a:srgbClr val="BE1414">
                      <a:alpha val="62000"/>
                    </a:srgbClr>
                  </a:outerShdw>
                </a:effectLst>
                <a:latin charset="-122" panose="020b0503020204020204" pitchFamily="34" typeface="微软雅黑"/>
                <a:ea charset="-122" panose="020b0503020204020204" pitchFamily="34" typeface="微软雅黑"/>
              </a:defRPr>
            </a:lvl1pPr>
          </a:lstStyle>
          <a:p>
            <a:pPr algn="l"/>
            <a:r>
              <a:rPr altLang="en-US" b="0" lang="zh-CN" sz="1200">
                <a:solidFill>
                  <a:schemeClr val="bg1">
                    <a:lumMod val="50000"/>
                  </a:schemeClr>
                </a:solidFill>
                <a:effectLst/>
              </a:rPr>
              <a:t>销售总额</a:t>
            </a:r>
          </a:p>
        </p:txBody>
      </p:sp>
      <p:sp>
        <p:nvSpPr>
          <p:cNvPr id="76" name="文本框 75">
            <a:extLst>
              <a:ext uri="{FF2B5EF4-FFF2-40B4-BE49-F238E27FC236}">
                <a16:creationId xmlns:a16="http://schemas.microsoft.com/office/drawing/2014/main" id="{1D663F0B-12DA-4688-A07C-FFB704814AE8}"/>
              </a:ext>
            </a:extLst>
          </p:cNvPr>
          <p:cNvSpPr txBox="1"/>
          <p:nvPr/>
        </p:nvSpPr>
        <p:spPr>
          <a:xfrm>
            <a:off x="8740935" y="5138212"/>
            <a:ext cx="1302067" cy="762000"/>
          </a:xfrm>
          <a:prstGeom prst="rect">
            <a:avLst/>
          </a:prstGeom>
          <a:noFill/>
        </p:spPr>
        <p:txBody>
          <a:bodyPr rtlCol="0" wrap="none">
            <a:spAutoFit/>
          </a:bodyPr>
          <a:lstStyle/>
          <a:p>
            <a:pPr lvl="0"/>
            <a:r>
              <a:rPr altLang="zh-CN" lang="en-US" sz="4400">
                <a:solidFill>
                  <a:schemeClr val="accent1">
                    <a:lumMod val="60000"/>
                    <a:lumOff val="40000"/>
                  </a:schemeClr>
                </a:solidFill>
                <a:latin charset="0" panose="02000400000000000000" pitchFamily="2" typeface="MyriadSetPro-Semibold"/>
              </a:rPr>
              <a:t>32%</a:t>
            </a:r>
          </a:p>
        </p:txBody>
      </p:sp>
      <p:sp>
        <p:nvSpPr>
          <p:cNvPr id="77" name="文本框 76">
            <a:extLst>
              <a:ext uri="{FF2B5EF4-FFF2-40B4-BE49-F238E27FC236}">
                <a16:creationId xmlns:a16="http://schemas.microsoft.com/office/drawing/2014/main" id="{82CAA673-F29E-4BE2-9F0C-00792253B921}"/>
              </a:ext>
            </a:extLst>
          </p:cNvPr>
          <p:cNvSpPr txBox="1"/>
          <p:nvPr/>
        </p:nvSpPr>
        <p:spPr>
          <a:xfrm>
            <a:off x="8747031" y="4986571"/>
            <a:ext cx="1605280" cy="304800"/>
          </a:xfrm>
          <a:prstGeom prst="rect">
            <a:avLst/>
          </a:prstGeom>
          <a:noFill/>
          <a:effectLst/>
        </p:spPr>
        <p:txBody>
          <a:bodyPr anchor="ctr" rtlCol="0" wrap="none">
            <a:spAutoFit/>
          </a:bodyPr>
          <a:lstStyle>
            <a:defPPr>
              <a:defRPr lang="zh-CN"/>
            </a:defPPr>
            <a:lvl1pPr algn="ctr">
              <a:defRPr b="1" sz="1600">
                <a:gradFill>
                  <a:gsLst>
                    <a:gs pos="0">
                      <a:srgbClr val="FFC9C3"/>
                    </a:gs>
                    <a:gs pos="100000">
                      <a:srgbClr val="FFF6F5"/>
                    </a:gs>
                  </a:gsLst>
                  <a:lin ang="16200000" scaled="0"/>
                </a:gradFill>
                <a:effectLst>
                  <a:outerShdw algn="ctr" blurRad="101600" dir="5400000" dist="63500" rotWithShape="0">
                    <a:srgbClr val="BE1414">
                      <a:alpha val="62000"/>
                    </a:srgbClr>
                  </a:outerShdw>
                </a:effectLst>
                <a:latin charset="-122" panose="020b0503020204020204" pitchFamily="34" typeface="微软雅黑"/>
                <a:ea charset="-122" panose="020b0503020204020204" pitchFamily="34" typeface="微软雅黑"/>
              </a:defRPr>
            </a:lvl1pPr>
          </a:lstStyle>
          <a:p>
            <a:pPr algn="l"/>
            <a:r>
              <a:rPr altLang="en-US" b="0" lang="zh-CN" sz="1400">
                <a:solidFill>
                  <a:schemeClr val="bg1">
                    <a:lumMod val="50000"/>
                  </a:schemeClr>
                </a:solidFill>
                <a:effectLst/>
              </a:rPr>
              <a:t>填写段落文本描述</a:t>
            </a:r>
          </a:p>
        </p:txBody>
      </p:sp>
      <p:sp>
        <p:nvSpPr>
          <p:cNvPr id="78" name="文本框 77">
            <a:extLst>
              <a:ext uri="{FF2B5EF4-FFF2-40B4-BE49-F238E27FC236}">
                <a16:creationId xmlns:a16="http://schemas.microsoft.com/office/drawing/2014/main" id="{EB96097D-554A-4B98-9E26-756A1FB0EBDA}"/>
              </a:ext>
            </a:extLst>
          </p:cNvPr>
          <p:cNvSpPr txBox="1"/>
          <p:nvPr/>
        </p:nvSpPr>
        <p:spPr>
          <a:xfrm>
            <a:off x="9567771" y="5282774"/>
            <a:ext cx="792480" cy="274320"/>
          </a:xfrm>
          <a:prstGeom prst="rect">
            <a:avLst/>
          </a:prstGeom>
          <a:noFill/>
          <a:effectLst/>
        </p:spPr>
        <p:txBody>
          <a:bodyPr anchor="ctr" rtlCol="0" wrap="none">
            <a:spAutoFit/>
          </a:bodyPr>
          <a:lstStyle>
            <a:defPPr>
              <a:defRPr lang="zh-CN"/>
            </a:defPPr>
            <a:lvl1pPr algn="ctr">
              <a:defRPr b="1" sz="1600">
                <a:gradFill>
                  <a:gsLst>
                    <a:gs pos="0">
                      <a:srgbClr val="FFC9C3"/>
                    </a:gs>
                    <a:gs pos="100000">
                      <a:srgbClr val="FFF6F5"/>
                    </a:gs>
                  </a:gsLst>
                  <a:lin ang="16200000" scaled="0"/>
                </a:gradFill>
                <a:effectLst>
                  <a:outerShdw algn="ctr" blurRad="101600" dir="5400000" dist="63500" rotWithShape="0">
                    <a:srgbClr val="BE1414">
                      <a:alpha val="62000"/>
                    </a:srgbClr>
                  </a:outerShdw>
                </a:effectLst>
                <a:latin charset="-122" panose="020b0503020204020204" pitchFamily="34" typeface="微软雅黑"/>
                <a:ea charset="-122" panose="020b0503020204020204" pitchFamily="34" typeface="微软雅黑"/>
              </a:defRPr>
            </a:lvl1pPr>
          </a:lstStyle>
          <a:p>
            <a:pPr algn="l"/>
            <a:r>
              <a:rPr altLang="en-US" b="0" lang="zh-CN" sz="1200">
                <a:solidFill>
                  <a:schemeClr val="bg1">
                    <a:lumMod val="50000"/>
                  </a:schemeClr>
                </a:solidFill>
                <a:effectLst/>
              </a:rPr>
              <a:t>销售总额</a:t>
            </a:r>
          </a:p>
        </p:txBody>
      </p:sp>
      <p:sp>
        <p:nvSpPr>
          <p:cNvPr id="79" name="矩形 78">
            <a:extLst>
              <a:ext uri="{FF2B5EF4-FFF2-40B4-BE49-F238E27FC236}">
                <a16:creationId xmlns:a16="http://schemas.microsoft.com/office/drawing/2014/main" id="{5DFAF36C-796E-435C-9840-87B010A687B7}"/>
              </a:ext>
            </a:extLst>
          </p:cNvPr>
          <p:cNvSpPr/>
          <p:nvPr/>
        </p:nvSpPr>
        <p:spPr>
          <a:xfrm>
            <a:off x="10536622" y="3605913"/>
            <a:ext cx="696656" cy="944880"/>
          </a:xfrm>
          <a:prstGeom prst="rect">
            <a:avLst/>
          </a:prstGeom>
        </p:spPr>
        <p:txBody>
          <a:bodyPr wrap="square">
            <a:spAutoFit/>
          </a:bodyPr>
          <a:lstStyle/>
          <a:p>
            <a:pPr>
              <a:buClr>
                <a:srgbClr val="E24848"/>
              </a:buClr>
            </a:pPr>
            <a:r>
              <a:rPr altLang="zh-CN" lang="en-US" noProof="1" sz="800">
                <a:solidFill>
                  <a:schemeClr val="bg1">
                    <a:lumMod val="50000"/>
                  </a:schemeClr>
                </a:solidFill>
                <a:latin charset="0" panose="020f0302020204030204" pitchFamily="34" typeface="Calibri Light"/>
                <a:cs charset="0" panose="020b0604020202020204" pitchFamily="34" typeface="Arial"/>
              </a:rPr>
              <a:t>Lorem ipsum dolor sit amet, consectetuer adipiscing elit, sed tincidunt ut </a:t>
            </a:r>
          </a:p>
        </p:txBody>
      </p:sp>
      <p:sp>
        <p:nvSpPr>
          <p:cNvPr id="80" name="矩形 79">
            <a:extLst>
              <a:ext uri="{FF2B5EF4-FFF2-40B4-BE49-F238E27FC236}">
                <a16:creationId xmlns:a16="http://schemas.microsoft.com/office/drawing/2014/main" id="{47B214B2-4AFF-4626-A9F4-3C8E51BDE499}"/>
              </a:ext>
            </a:extLst>
          </p:cNvPr>
          <p:cNvSpPr/>
          <p:nvPr/>
        </p:nvSpPr>
        <p:spPr>
          <a:xfrm>
            <a:off x="10536622" y="4953546"/>
            <a:ext cx="696656" cy="944880"/>
          </a:xfrm>
          <a:prstGeom prst="rect">
            <a:avLst/>
          </a:prstGeom>
        </p:spPr>
        <p:txBody>
          <a:bodyPr wrap="square">
            <a:spAutoFit/>
          </a:bodyPr>
          <a:lstStyle/>
          <a:p>
            <a:pPr>
              <a:buClr>
                <a:srgbClr val="E24848"/>
              </a:buClr>
            </a:pPr>
            <a:r>
              <a:rPr altLang="zh-CN" lang="en-US" noProof="1" sz="800">
                <a:solidFill>
                  <a:schemeClr val="bg1">
                    <a:lumMod val="50000"/>
                  </a:schemeClr>
                </a:solidFill>
                <a:latin charset="0" panose="020f0302020204030204" pitchFamily="34" typeface="Calibri Light"/>
                <a:cs charset="0" panose="020b0604020202020204" pitchFamily="34" typeface="Arial"/>
              </a:rPr>
              <a:t>Lorem ipsum dolor sit amet, consectetuer adipiscing elit, sed tincidunt ut </a:t>
            </a:r>
          </a:p>
        </p:txBody>
      </p:sp>
      <p:grpSp>
        <p:nvGrpSpPr>
          <p:cNvPr id="92" name="Group 18">
            <a:extLst>
              <a:ext uri="{FF2B5EF4-FFF2-40B4-BE49-F238E27FC236}">
                <a16:creationId xmlns:a16="http://schemas.microsoft.com/office/drawing/2014/main" id="{5283BDCF-9304-406F-AA17-77661C2A4BDB}"/>
              </a:ext>
            </a:extLst>
          </p:cNvPr>
          <p:cNvGrpSpPr>
            <a:grpSpLocks noChangeAspect="1"/>
          </p:cNvGrpSpPr>
          <p:nvPr/>
        </p:nvGrpSpPr>
        <p:grpSpPr>
          <a:xfrm>
            <a:off x="557002" y="3429000"/>
            <a:ext cx="1340259" cy="1136549"/>
            <a:chOff x="3802" y="2858"/>
            <a:chExt cx="616" cy="574"/>
          </a:xfrm>
          <a:solidFill>
            <a:schemeClr val="bg1">
              <a:lumMod val="85000"/>
            </a:schemeClr>
          </a:solidFill>
          <a:effectLst/>
        </p:grpSpPr>
        <p:sp>
          <p:nvSpPr>
            <p:cNvPr id="93" name="Rectangle 19">
              <a:extLst>
                <a:ext uri="{FF2B5EF4-FFF2-40B4-BE49-F238E27FC236}">
                  <a16:creationId xmlns:a16="http://schemas.microsoft.com/office/drawing/2014/main" id="{92555FC2-0D7E-4012-B347-6BE53E1171B7}"/>
                </a:ext>
              </a:extLst>
            </p:cNvPr>
            <p:cNvSpPr>
              <a:spLocks noChangeArrowheads="1"/>
            </p:cNvSpPr>
            <p:nvPr/>
          </p:nvSpPr>
          <p:spPr bwMode="auto">
            <a:xfrm>
              <a:off x="3802" y="3205"/>
              <a:ext cx="129" cy="227"/>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sz="1351">
                <a:latin typeface="+mn-lt"/>
                <a:ea charset="-122" panose="020b0503020204020204" pitchFamily="34" typeface="微软雅黑"/>
                <a:cs typeface="+mn-ea"/>
                <a:sym typeface="+mn-lt"/>
              </a:endParaRPr>
            </a:p>
          </p:txBody>
        </p:sp>
        <p:sp>
          <p:nvSpPr>
            <p:cNvPr id="94" name="Rectangle 20">
              <a:extLst>
                <a:ext uri="{FF2B5EF4-FFF2-40B4-BE49-F238E27FC236}">
                  <a16:creationId xmlns:a16="http://schemas.microsoft.com/office/drawing/2014/main" id="{6566A2FB-CAC5-4805-85D8-FE4BE917AFEE}"/>
                </a:ext>
              </a:extLst>
            </p:cNvPr>
            <p:cNvSpPr>
              <a:spLocks noChangeArrowheads="1"/>
            </p:cNvSpPr>
            <p:nvPr/>
          </p:nvSpPr>
          <p:spPr bwMode="auto">
            <a:xfrm>
              <a:off x="3964" y="3174"/>
              <a:ext cx="129" cy="25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sz="1351">
                <a:latin charset="-122" panose="020b0503020204020204" pitchFamily="34" typeface="微软雅黑"/>
                <a:ea charset="-122" panose="020b0503020204020204" pitchFamily="34" typeface="微软雅黑"/>
                <a:cs typeface="+mn-ea"/>
                <a:sym typeface="+mn-lt"/>
              </a:endParaRPr>
            </a:p>
          </p:txBody>
        </p:sp>
        <p:sp>
          <p:nvSpPr>
            <p:cNvPr id="95" name="Rectangle 21">
              <a:extLst>
                <a:ext uri="{FF2B5EF4-FFF2-40B4-BE49-F238E27FC236}">
                  <a16:creationId xmlns:a16="http://schemas.microsoft.com/office/drawing/2014/main" id="{D3A71A53-F9AC-42E9-AF95-D3E9C3E4E822}"/>
                </a:ext>
              </a:extLst>
            </p:cNvPr>
            <p:cNvSpPr>
              <a:spLocks noChangeArrowheads="1"/>
            </p:cNvSpPr>
            <p:nvPr/>
          </p:nvSpPr>
          <p:spPr bwMode="auto">
            <a:xfrm>
              <a:off x="4129" y="3131"/>
              <a:ext cx="129" cy="30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sz="1351">
                <a:latin charset="-122" panose="020b0503020204020204" pitchFamily="34" typeface="微软雅黑"/>
                <a:ea charset="-122" panose="020b0503020204020204" pitchFamily="34" typeface="微软雅黑"/>
                <a:cs typeface="+mn-ea"/>
                <a:sym typeface="+mn-lt"/>
              </a:endParaRPr>
            </a:p>
          </p:txBody>
        </p:sp>
        <p:sp>
          <p:nvSpPr>
            <p:cNvPr id="96" name="Rectangle 22">
              <a:extLst>
                <a:ext uri="{FF2B5EF4-FFF2-40B4-BE49-F238E27FC236}">
                  <a16:creationId xmlns:a16="http://schemas.microsoft.com/office/drawing/2014/main" id="{4926EBF6-1558-4543-8C46-69D8450D4899}"/>
                </a:ext>
              </a:extLst>
            </p:cNvPr>
            <p:cNvSpPr>
              <a:spLocks noChangeArrowheads="1"/>
            </p:cNvSpPr>
            <p:nvPr/>
          </p:nvSpPr>
          <p:spPr bwMode="auto">
            <a:xfrm>
              <a:off x="4289" y="3078"/>
              <a:ext cx="129" cy="35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sz="1351">
                <a:latin charset="-122" panose="020b0503020204020204" pitchFamily="34" typeface="微软雅黑"/>
                <a:ea charset="-122" panose="020b0503020204020204" pitchFamily="34" typeface="微软雅黑"/>
                <a:cs typeface="+mn-ea"/>
                <a:sym typeface="+mn-lt"/>
              </a:endParaRPr>
            </a:p>
          </p:txBody>
        </p:sp>
        <p:sp>
          <p:nvSpPr>
            <p:cNvPr id="97" name="Freeform 23">
              <a:extLst>
                <a:ext uri="{FF2B5EF4-FFF2-40B4-BE49-F238E27FC236}">
                  <a16:creationId xmlns:a16="http://schemas.microsoft.com/office/drawing/2014/main" id="{BA75B22A-457F-4FD7-A06E-2F3EDFF7A97A}"/>
                </a:ext>
              </a:extLst>
            </p:cNvPr>
            <p:cNvSpPr/>
            <p:nvPr/>
          </p:nvSpPr>
          <p:spPr bwMode="auto">
            <a:xfrm>
              <a:off x="3888" y="2858"/>
              <a:ext cx="370" cy="270"/>
            </a:xfrm>
            <a:custGeom>
              <a:gdLst>
                <a:gd fmla="*/ 94 w 155" name="T0"/>
                <a:gd fmla="*/ 21 h 113" name="T1"/>
                <a:gd fmla="*/ 0 w 155" name="T2"/>
                <a:gd fmla="*/ 72 h 113" name="T3"/>
                <a:gd fmla="*/ 114 w 155" name="T4"/>
                <a:gd fmla="*/ 63 h 113" name="T5"/>
                <a:gd fmla="*/ 122 w 155" name="T6"/>
                <a:gd fmla="*/ 82 h 113" name="T7"/>
                <a:gd fmla="*/ 155 w 155" name="T8"/>
                <a:gd fmla="*/ 0 h 113" name="T9"/>
                <a:gd fmla="*/ 85 w 155" name="T10"/>
                <a:gd fmla="*/ 2 h 113" name="T11"/>
                <a:gd fmla="*/ 94 w 155" name="T12"/>
                <a:gd fmla="*/ 21 h 113" name="T13"/>
              </a:gdLst>
              <a:cxnLst>
                <a:cxn ang="0">
                  <a:pos x="T0" y="T1"/>
                </a:cxn>
                <a:cxn ang="0">
                  <a:pos x="T2" y="T3"/>
                </a:cxn>
                <a:cxn ang="0">
                  <a:pos x="T4" y="T5"/>
                </a:cxn>
                <a:cxn ang="0">
                  <a:pos x="T6" y="T7"/>
                </a:cxn>
                <a:cxn ang="0">
                  <a:pos x="T8" y="T9"/>
                </a:cxn>
                <a:cxn ang="0">
                  <a:pos x="T10" y="T11"/>
                </a:cxn>
                <a:cxn ang="0">
                  <a:pos x="T12" y="T13"/>
                </a:cxn>
              </a:cxnLst>
              <a:rect b="b" l="0" r="r" t="0"/>
              <a:pathLst>
                <a:path h="113" w="155">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351">
                <a:latin charset="-122" panose="020b0503020204020204" pitchFamily="34" typeface="微软雅黑"/>
                <a:ea charset="-122" panose="020b0503020204020204" pitchFamily="34" typeface="微软雅黑"/>
                <a:cs typeface="+mn-ea"/>
                <a:sym typeface="+mn-lt"/>
              </a:endParaRPr>
            </a:p>
          </p:txBody>
        </p:sp>
      </p:grpSp>
      <p:grpSp>
        <p:nvGrpSpPr>
          <p:cNvPr id="98" name="Group 23">
            <a:extLst>
              <a:ext uri="{FF2B5EF4-FFF2-40B4-BE49-F238E27FC236}">
                <a16:creationId xmlns:a16="http://schemas.microsoft.com/office/drawing/2014/main" id="{33411AC9-5FE8-46F6-8404-46B95D093253}"/>
              </a:ext>
            </a:extLst>
          </p:cNvPr>
          <p:cNvGrpSpPr/>
          <p:nvPr/>
        </p:nvGrpSpPr>
        <p:grpSpPr>
          <a:xfrm>
            <a:off x="9883339" y="1512796"/>
            <a:ext cx="1966406" cy="1727717"/>
            <a:chOff x="3176870" y="4318629"/>
            <a:chExt cx="1966406" cy="1727717"/>
          </a:xfrm>
        </p:grpSpPr>
        <p:sp>
          <p:nvSpPr>
            <p:cNvPr id="99" name="Freeform 26">
              <a:extLst>
                <a:ext uri="{FF2B5EF4-FFF2-40B4-BE49-F238E27FC236}">
                  <a16:creationId xmlns:a16="http://schemas.microsoft.com/office/drawing/2014/main" id="{685535C5-10B6-4EA4-8075-DA4387917DEA}"/>
                </a:ext>
              </a:extLst>
            </p:cNvPr>
            <p:cNvSpPr/>
            <p:nvPr/>
          </p:nvSpPr>
          <p:spPr>
            <a:xfrm rot="13500000">
              <a:off x="3296214" y="4199285"/>
              <a:ext cx="1727717" cy="1966406"/>
            </a:xfrm>
            <a:custGeom>
              <a:gdLst>
                <a:gd fmla="*/ 1676570 w 1727717" name="connsiteX0"/>
                <a:gd fmla="*/ 1030708 h 1966406" name="connsiteY0"/>
                <a:gd fmla="*/ 792018 w 1727717" name="connsiteX1"/>
                <a:gd fmla="*/ 1915259 h 1966406" name="connsiteY1"/>
                <a:gd fmla="*/ 545057 w 1727717" name="connsiteX2"/>
                <a:gd fmla="*/ 1915259 h 1966406" name="connsiteY2"/>
                <a:gd fmla="*/ 51147 w 1727717" name="connsiteX3"/>
                <a:gd fmla="*/ 1421349 h 1966406" name="connsiteY3"/>
                <a:gd fmla="*/ 51147 w 1727717" name="connsiteX4"/>
                <a:gd fmla="*/ 1174388 h 1966406" name="connsiteY4"/>
                <a:gd fmla="*/ 650699 w 1727717" name="connsiteX5"/>
                <a:gd fmla="*/ 574836 h 1966406" name="connsiteY5"/>
                <a:gd fmla="*/ 815959 w 1727717" name="connsiteX6"/>
                <a:gd fmla="*/ 0 h 1966406" name="connsiteY6"/>
                <a:gd fmla="*/ 907415 w 1727717" name="connsiteX7"/>
                <a:gd fmla="*/ 318120 h 1966406" name="connsiteY7"/>
                <a:gd fmla="*/ 935698 w 1727717" name="connsiteX8"/>
                <a:gd fmla="*/ 289837 h 1966406" name="connsiteY8"/>
                <a:gd fmla="*/ 1182660 w 1727717" name="connsiteX9"/>
                <a:gd fmla="*/ 289837 h 1966406" name="connsiteY9"/>
                <a:gd fmla="*/ 1676570 w 1727717" name="connsiteX10"/>
                <a:gd fmla="*/ 783747 h 1966406" name="connsiteY10"/>
                <a:gd fmla="*/ 1676570 w 1727717" name="connsiteX11"/>
                <a:gd fmla="*/ 1030708 h 1966406"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966405" w="1727716">
                  <a:moveTo>
                    <a:pt x="1676570" y="1030708"/>
                  </a:moveTo>
                  <a:lnTo>
                    <a:pt x="792018" y="1915259"/>
                  </a:lnTo>
                  <a:cubicBezTo>
                    <a:pt x="723822" y="1983455"/>
                    <a:pt x="613253" y="1983455"/>
                    <a:pt x="545057" y="1915259"/>
                  </a:cubicBezTo>
                  <a:lnTo>
                    <a:pt x="51147" y="1421349"/>
                  </a:lnTo>
                  <a:cubicBezTo>
                    <a:pt x="-17049" y="1353153"/>
                    <a:pt x="-17049" y="1242584"/>
                    <a:pt x="51147" y="1174388"/>
                  </a:cubicBezTo>
                  <a:lnTo>
                    <a:pt x="650699" y="574836"/>
                  </a:lnTo>
                  <a:lnTo>
                    <a:pt x="815959" y="0"/>
                  </a:lnTo>
                  <a:lnTo>
                    <a:pt x="907415" y="318120"/>
                  </a:lnTo>
                  <a:lnTo>
                    <a:pt x="935698" y="289837"/>
                  </a:lnTo>
                  <a:cubicBezTo>
                    <a:pt x="1003895" y="221641"/>
                    <a:pt x="1114463" y="221641"/>
                    <a:pt x="1182660" y="289837"/>
                  </a:cubicBezTo>
                  <a:lnTo>
                    <a:pt x="1676570" y="783747"/>
                  </a:lnTo>
                  <a:cubicBezTo>
                    <a:pt x="1744766" y="851943"/>
                    <a:pt x="1744766" y="962512"/>
                    <a:pt x="1676570" y="1030708"/>
                  </a:cubicBezTo>
                  <a:close/>
                </a:path>
              </a:pathLst>
            </a:custGeom>
            <a:solidFill>
              <a:schemeClr val="bg1"/>
            </a:solidFill>
            <a:ln>
              <a:noFill/>
            </a:ln>
            <a:effectLst>
              <a:outerShdw algn="ctr" blurRad="215900" rotWithShape="0" sx="102000" sy="10200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bg1">
                    <a:lumMod val="65000"/>
                  </a:schemeClr>
                </a:solidFill>
              </a:endParaRPr>
            </a:p>
          </p:txBody>
        </p:sp>
        <p:sp>
          <p:nvSpPr>
            <p:cNvPr id="100" name="TextBox 27">
              <a:extLst>
                <a:ext uri="{FF2B5EF4-FFF2-40B4-BE49-F238E27FC236}">
                  <a16:creationId xmlns:a16="http://schemas.microsoft.com/office/drawing/2014/main" id="{6979E2EF-D639-4203-B4D9-AB921940CBB4}"/>
                </a:ext>
              </a:extLst>
            </p:cNvPr>
            <p:cNvSpPr txBox="1"/>
            <p:nvPr/>
          </p:nvSpPr>
          <p:spPr>
            <a:xfrm>
              <a:off x="3543989" y="4723055"/>
              <a:ext cx="1441716" cy="457200"/>
            </a:xfrm>
            <a:prstGeom prst="rect">
              <a:avLst/>
            </a:prstGeom>
            <a:noFill/>
          </p:spPr>
          <p:txBody>
            <a:bodyPr rtlCol="0" wrap="square">
              <a:spAutoFit/>
            </a:bodyPr>
            <a:lstStyle/>
            <a:p>
              <a:pPr algn="ctr"/>
              <a:r>
                <a:rPr b="1" lang="en-US" sz="2400">
                  <a:solidFill>
                    <a:schemeClr val="bg1">
                      <a:lumMod val="65000"/>
                    </a:schemeClr>
                  </a:solidFill>
                  <a:latin typeface="+mj-lt"/>
                </a:rPr>
                <a:t>$58,786</a:t>
              </a:r>
            </a:p>
          </p:txBody>
        </p:sp>
        <p:sp>
          <p:nvSpPr>
            <p:cNvPr id="101" name="TextBox 28">
              <a:extLst>
                <a:ext uri="{FF2B5EF4-FFF2-40B4-BE49-F238E27FC236}">
                  <a16:creationId xmlns:a16="http://schemas.microsoft.com/office/drawing/2014/main" id="{1EF2DC1E-9A90-40F1-BCC0-49A6D19E7618}"/>
                </a:ext>
              </a:extLst>
            </p:cNvPr>
            <p:cNvSpPr txBox="1"/>
            <p:nvPr/>
          </p:nvSpPr>
          <p:spPr>
            <a:xfrm>
              <a:off x="3543988" y="5108103"/>
              <a:ext cx="1454181" cy="365760"/>
            </a:xfrm>
            <a:prstGeom prst="rect">
              <a:avLst/>
            </a:prstGeom>
            <a:noFill/>
          </p:spPr>
          <p:txBody>
            <a:bodyPr rtlCol="0" wrap="square">
              <a:spAutoFit/>
            </a:bodyPr>
            <a:lstStyle/>
            <a:p>
              <a:pPr algn="ctr"/>
              <a:r>
                <a:rPr b="1" lang="en-US">
                  <a:solidFill>
                    <a:schemeClr val="bg1">
                      <a:lumMod val="65000"/>
                    </a:schemeClr>
                  </a:solidFill>
                  <a:latin typeface="+mj-lt"/>
                </a:rPr>
                <a:t>Text Here</a:t>
              </a:r>
            </a:p>
          </p:txBody>
        </p:sp>
      </p:grpSp>
    </p:spTree>
    <p:extLst>
      <p:ext uri="{BB962C8B-B14F-4D97-AF65-F5344CB8AC3E}">
        <p14:creationId val="1772576110"/>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0-#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0-#ppt_w/2"/>
                                          </p:val>
                                        </p:tav>
                                        <p:tav tm="100000">
                                          <p:val>
                                            <p:strVal val="#ppt_x"/>
                                          </p:val>
                                        </p:tav>
                                      </p:tavLst>
                                    </p:anim>
                                    <p:anim calcmode="lin" valueType="num">
                                      <p:cBhvr additive="base">
                                        <p:cTn dur="1500" fill="hold" id="12"/>
                                        <p:tgtEl>
                                          <p:spTgt spid="3"/>
                                        </p:tgtEl>
                                        <p:attrNameLst>
                                          <p:attrName>ppt_y</p:attrName>
                                        </p:attrNameLst>
                                      </p:cBhvr>
                                      <p:tavLst>
                                        <p:tav tm="0">
                                          <p:val>
                                            <p:strVal val="#ppt_y"/>
                                          </p:val>
                                        </p:tav>
                                        <p:tav tm="100000">
                                          <p:val>
                                            <p:strVal val="#ppt_y"/>
                                          </p:val>
                                        </p:tav>
                                      </p:tavLst>
                                    </p:anim>
                                  </p:childTnLst>
                                </p:cTn>
                              </p:par>
                              <p:par>
                                <p:cTn fill="hold" grpId="0" id="13" nodeType="withEffect" presetClass="entr" presetID="31" presetSubtype="0">
                                  <p:stCondLst>
                                    <p:cond delay="500"/>
                                  </p:stCondLst>
                                  <p:childTnLst>
                                    <p:set>
                                      <p:cBhvr>
                                        <p:cTn dur="1" fill="hold" id="14">
                                          <p:stCondLst>
                                            <p:cond delay="0"/>
                                          </p:stCondLst>
                                        </p:cTn>
                                        <p:tgtEl>
                                          <p:spTgt spid="29"/>
                                        </p:tgtEl>
                                        <p:attrNameLst>
                                          <p:attrName>style.visibility</p:attrName>
                                        </p:attrNameLst>
                                      </p:cBhvr>
                                      <p:to>
                                        <p:strVal val="visible"/>
                                      </p:to>
                                    </p:set>
                                    <p:anim calcmode="lin" valueType="num">
                                      <p:cBhvr>
                                        <p:cTn dur="1000" fill="hold" id="15"/>
                                        <p:tgtEl>
                                          <p:spTgt spid="29"/>
                                        </p:tgtEl>
                                        <p:attrNameLst>
                                          <p:attrName>ppt_w</p:attrName>
                                        </p:attrNameLst>
                                      </p:cBhvr>
                                      <p:tavLst>
                                        <p:tav tm="0">
                                          <p:val>
                                            <p:fltVal val="0"/>
                                          </p:val>
                                        </p:tav>
                                        <p:tav tm="100000">
                                          <p:val>
                                            <p:strVal val="#ppt_w"/>
                                          </p:val>
                                        </p:tav>
                                      </p:tavLst>
                                    </p:anim>
                                    <p:anim calcmode="lin" valueType="num">
                                      <p:cBhvr>
                                        <p:cTn dur="1000" fill="hold" id="16"/>
                                        <p:tgtEl>
                                          <p:spTgt spid="29"/>
                                        </p:tgtEl>
                                        <p:attrNameLst>
                                          <p:attrName>ppt_h</p:attrName>
                                        </p:attrNameLst>
                                      </p:cBhvr>
                                      <p:tavLst>
                                        <p:tav tm="0">
                                          <p:val>
                                            <p:fltVal val="0"/>
                                          </p:val>
                                        </p:tav>
                                        <p:tav tm="100000">
                                          <p:val>
                                            <p:strVal val="#ppt_h"/>
                                          </p:val>
                                        </p:tav>
                                      </p:tavLst>
                                    </p:anim>
                                    <p:anim calcmode="lin" valueType="num">
                                      <p:cBhvr>
                                        <p:cTn dur="1000" fill="hold" id="17"/>
                                        <p:tgtEl>
                                          <p:spTgt spid="29"/>
                                        </p:tgtEl>
                                        <p:attrNameLst>
                                          <p:attrName>style.rotation</p:attrName>
                                        </p:attrNameLst>
                                      </p:cBhvr>
                                      <p:tavLst>
                                        <p:tav tm="0">
                                          <p:val>
                                            <p:fltVal val="90"/>
                                          </p:val>
                                        </p:tav>
                                        <p:tav tm="100000">
                                          <p:val>
                                            <p:fltVal val="0"/>
                                          </p:val>
                                        </p:tav>
                                      </p:tavLst>
                                    </p:anim>
                                    <p:animEffect filter="fade" transition="in">
                                      <p:cBhvr>
                                        <p:cTn dur="1000" id="18"/>
                                        <p:tgtEl>
                                          <p:spTgt spid="29"/>
                                        </p:tgtEl>
                                      </p:cBhvr>
                                    </p:animEffect>
                                  </p:childTnLst>
                                </p:cTn>
                              </p:par>
                              <p:par>
                                <p:cTn fill="hold" grpId="0" id="19" nodeType="withEffect" presetClass="entr" presetID="31" presetSubtype="0">
                                  <p:stCondLst>
                                    <p:cond delay="200"/>
                                  </p:stCondLst>
                                  <p:childTnLst>
                                    <p:set>
                                      <p:cBhvr>
                                        <p:cTn dur="1" fill="hold" id="20">
                                          <p:stCondLst>
                                            <p:cond delay="0"/>
                                          </p:stCondLst>
                                        </p:cTn>
                                        <p:tgtEl>
                                          <p:spTgt spid="30"/>
                                        </p:tgtEl>
                                        <p:attrNameLst>
                                          <p:attrName>style.visibility</p:attrName>
                                        </p:attrNameLst>
                                      </p:cBhvr>
                                      <p:to>
                                        <p:strVal val="visible"/>
                                      </p:to>
                                    </p:set>
                                    <p:anim calcmode="lin" valueType="num">
                                      <p:cBhvr>
                                        <p:cTn dur="1000" fill="hold" id="21"/>
                                        <p:tgtEl>
                                          <p:spTgt spid="30"/>
                                        </p:tgtEl>
                                        <p:attrNameLst>
                                          <p:attrName>ppt_w</p:attrName>
                                        </p:attrNameLst>
                                      </p:cBhvr>
                                      <p:tavLst>
                                        <p:tav tm="0">
                                          <p:val>
                                            <p:fltVal val="0"/>
                                          </p:val>
                                        </p:tav>
                                        <p:tav tm="100000">
                                          <p:val>
                                            <p:strVal val="#ppt_w"/>
                                          </p:val>
                                        </p:tav>
                                      </p:tavLst>
                                    </p:anim>
                                    <p:anim calcmode="lin" valueType="num">
                                      <p:cBhvr>
                                        <p:cTn dur="1000" fill="hold" id="22"/>
                                        <p:tgtEl>
                                          <p:spTgt spid="30"/>
                                        </p:tgtEl>
                                        <p:attrNameLst>
                                          <p:attrName>ppt_h</p:attrName>
                                        </p:attrNameLst>
                                      </p:cBhvr>
                                      <p:tavLst>
                                        <p:tav tm="0">
                                          <p:val>
                                            <p:fltVal val="0"/>
                                          </p:val>
                                        </p:tav>
                                        <p:tav tm="100000">
                                          <p:val>
                                            <p:strVal val="#ppt_h"/>
                                          </p:val>
                                        </p:tav>
                                      </p:tavLst>
                                    </p:anim>
                                    <p:anim calcmode="lin" valueType="num">
                                      <p:cBhvr>
                                        <p:cTn dur="1000" fill="hold" id="23"/>
                                        <p:tgtEl>
                                          <p:spTgt spid="30"/>
                                        </p:tgtEl>
                                        <p:attrNameLst>
                                          <p:attrName>style.rotation</p:attrName>
                                        </p:attrNameLst>
                                      </p:cBhvr>
                                      <p:tavLst>
                                        <p:tav tm="0">
                                          <p:val>
                                            <p:fltVal val="90"/>
                                          </p:val>
                                        </p:tav>
                                        <p:tav tm="100000">
                                          <p:val>
                                            <p:fltVal val="0"/>
                                          </p:val>
                                        </p:tav>
                                      </p:tavLst>
                                    </p:anim>
                                    <p:animEffect filter="fade" transition="in">
                                      <p:cBhvr>
                                        <p:cTn dur="1000" id="24"/>
                                        <p:tgtEl>
                                          <p:spTgt spid="30"/>
                                        </p:tgtEl>
                                      </p:cBhvr>
                                    </p:animEffect>
                                  </p:childTnLst>
                                </p:cTn>
                              </p:par>
                              <p:par>
                                <p:cTn fill="hold" grpId="0" id="25" nodeType="withEffect" presetClass="entr" presetID="31" presetSubtype="0">
                                  <p:stCondLst>
                                    <p:cond delay="700"/>
                                  </p:stCondLst>
                                  <p:childTnLst>
                                    <p:set>
                                      <p:cBhvr>
                                        <p:cTn dur="1" fill="hold" id="26">
                                          <p:stCondLst>
                                            <p:cond delay="0"/>
                                          </p:stCondLst>
                                        </p:cTn>
                                        <p:tgtEl>
                                          <p:spTgt spid="31"/>
                                        </p:tgtEl>
                                        <p:attrNameLst>
                                          <p:attrName>style.visibility</p:attrName>
                                        </p:attrNameLst>
                                      </p:cBhvr>
                                      <p:to>
                                        <p:strVal val="visible"/>
                                      </p:to>
                                    </p:set>
                                    <p:anim calcmode="lin" valueType="num">
                                      <p:cBhvr>
                                        <p:cTn dur="1000" fill="hold" id="27"/>
                                        <p:tgtEl>
                                          <p:spTgt spid="31"/>
                                        </p:tgtEl>
                                        <p:attrNameLst>
                                          <p:attrName>ppt_w</p:attrName>
                                        </p:attrNameLst>
                                      </p:cBhvr>
                                      <p:tavLst>
                                        <p:tav tm="0">
                                          <p:val>
                                            <p:fltVal val="0"/>
                                          </p:val>
                                        </p:tav>
                                        <p:tav tm="100000">
                                          <p:val>
                                            <p:strVal val="#ppt_w"/>
                                          </p:val>
                                        </p:tav>
                                      </p:tavLst>
                                    </p:anim>
                                    <p:anim calcmode="lin" valueType="num">
                                      <p:cBhvr>
                                        <p:cTn dur="1000" fill="hold" id="28"/>
                                        <p:tgtEl>
                                          <p:spTgt spid="31"/>
                                        </p:tgtEl>
                                        <p:attrNameLst>
                                          <p:attrName>ppt_h</p:attrName>
                                        </p:attrNameLst>
                                      </p:cBhvr>
                                      <p:tavLst>
                                        <p:tav tm="0">
                                          <p:val>
                                            <p:fltVal val="0"/>
                                          </p:val>
                                        </p:tav>
                                        <p:tav tm="100000">
                                          <p:val>
                                            <p:strVal val="#ppt_h"/>
                                          </p:val>
                                        </p:tav>
                                      </p:tavLst>
                                    </p:anim>
                                    <p:anim calcmode="lin" valueType="num">
                                      <p:cBhvr>
                                        <p:cTn dur="1000" fill="hold" id="29"/>
                                        <p:tgtEl>
                                          <p:spTgt spid="31"/>
                                        </p:tgtEl>
                                        <p:attrNameLst>
                                          <p:attrName>style.rotation</p:attrName>
                                        </p:attrNameLst>
                                      </p:cBhvr>
                                      <p:tavLst>
                                        <p:tav tm="0">
                                          <p:val>
                                            <p:fltVal val="90"/>
                                          </p:val>
                                        </p:tav>
                                        <p:tav tm="100000">
                                          <p:val>
                                            <p:fltVal val="0"/>
                                          </p:val>
                                        </p:tav>
                                      </p:tavLst>
                                    </p:anim>
                                    <p:animEffect filter="fade" transition="in">
                                      <p:cBhvr>
                                        <p:cTn dur="1000" id="30"/>
                                        <p:tgtEl>
                                          <p:spTgt spid="31"/>
                                        </p:tgtEl>
                                      </p:cBhvr>
                                    </p:animEffect>
                                  </p:childTnLst>
                                </p:cTn>
                              </p:par>
                            </p:childTnLst>
                          </p:cTn>
                        </p:par>
                        <p:par>
                          <p:cTn fill="hold" id="31" nodeType="afterGroup">
                            <p:stCondLst>
                              <p:cond delay="1700"/>
                            </p:stCondLst>
                            <p:childTnLst>
                              <p:par>
                                <p:cTn fill="hold" id="32" nodeType="afterEffect" presetClass="entr" presetID="2" presetSubtype="6">
                                  <p:stCondLst>
                                    <p:cond delay="0"/>
                                  </p:stCondLst>
                                  <p:childTnLst>
                                    <p:set>
                                      <p:cBhvr>
                                        <p:cTn dur="1" fill="hold" id="33">
                                          <p:stCondLst>
                                            <p:cond delay="0"/>
                                          </p:stCondLst>
                                        </p:cTn>
                                        <p:tgtEl>
                                          <p:spTgt spid="32"/>
                                        </p:tgtEl>
                                        <p:attrNameLst>
                                          <p:attrName>style.visibility</p:attrName>
                                        </p:attrNameLst>
                                      </p:cBhvr>
                                      <p:to>
                                        <p:strVal val="visible"/>
                                      </p:to>
                                    </p:set>
                                    <p:anim calcmode="lin" valueType="num">
                                      <p:cBhvr additive="base">
                                        <p:cTn dur="1000" fill="hold" id="34"/>
                                        <p:tgtEl>
                                          <p:spTgt spid="32"/>
                                        </p:tgtEl>
                                        <p:attrNameLst>
                                          <p:attrName>ppt_x</p:attrName>
                                        </p:attrNameLst>
                                      </p:cBhvr>
                                      <p:tavLst>
                                        <p:tav tm="0">
                                          <p:val>
                                            <p:strVal val="1+#ppt_w/2"/>
                                          </p:val>
                                        </p:tav>
                                        <p:tav tm="100000">
                                          <p:val>
                                            <p:strVal val="#ppt_x"/>
                                          </p:val>
                                        </p:tav>
                                      </p:tavLst>
                                    </p:anim>
                                    <p:anim calcmode="lin" valueType="num">
                                      <p:cBhvr additive="base">
                                        <p:cTn dur="1000" fill="hold" id="35"/>
                                        <p:tgtEl>
                                          <p:spTgt spid="32"/>
                                        </p:tgtEl>
                                        <p:attrNameLst>
                                          <p:attrName>ppt_y</p:attrName>
                                        </p:attrNameLst>
                                      </p:cBhvr>
                                      <p:tavLst>
                                        <p:tav tm="0">
                                          <p:val>
                                            <p:strVal val="1+#ppt_h/2"/>
                                          </p:val>
                                        </p:tav>
                                        <p:tav tm="100000">
                                          <p:val>
                                            <p:strVal val="#ppt_y"/>
                                          </p:val>
                                        </p:tav>
                                      </p:tavLst>
                                    </p:anim>
                                  </p:childTnLst>
                                </p:cTn>
                              </p:par>
                              <p:par>
                                <p:cTn fill="hold" id="36" nodeType="withEffect" presetClass="entr" presetID="2" presetSubtype="6">
                                  <p:stCondLst>
                                    <p:cond delay="0"/>
                                  </p:stCondLst>
                                  <p:childTnLst>
                                    <p:set>
                                      <p:cBhvr>
                                        <p:cTn dur="1" fill="hold" id="37">
                                          <p:stCondLst>
                                            <p:cond delay="0"/>
                                          </p:stCondLst>
                                        </p:cTn>
                                        <p:tgtEl>
                                          <p:spTgt spid="35"/>
                                        </p:tgtEl>
                                        <p:attrNameLst>
                                          <p:attrName>style.visibility</p:attrName>
                                        </p:attrNameLst>
                                      </p:cBhvr>
                                      <p:to>
                                        <p:strVal val="visible"/>
                                      </p:to>
                                    </p:set>
                                    <p:anim calcmode="lin" valueType="num">
                                      <p:cBhvr additive="base">
                                        <p:cTn dur="1000" fill="hold" id="38"/>
                                        <p:tgtEl>
                                          <p:spTgt spid="35"/>
                                        </p:tgtEl>
                                        <p:attrNameLst>
                                          <p:attrName>ppt_x</p:attrName>
                                        </p:attrNameLst>
                                      </p:cBhvr>
                                      <p:tavLst>
                                        <p:tav tm="0">
                                          <p:val>
                                            <p:strVal val="1+#ppt_w/2"/>
                                          </p:val>
                                        </p:tav>
                                        <p:tav tm="100000">
                                          <p:val>
                                            <p:strVal val="#ppt_x"/>
                                          </p:val>
                                        </p:tav>
                                      </p:tavLst>
                                    </p:anim>
                                    <p:anim calcmode="lin" valueType="num">
                                      <p:cBhvr additive="base">
                                        <p:cTn dur="1000" fill="hold" id="39"/>
                                        <p:tgtEl>
                                          <p:spTgt spid="35"/>
                                        </p:tgtEl>
                                        <p:attrNameLst>
                                          <p:attrName>ppt_y</p:attrName>
                                        </p:attrNameLst>
                                      </p:cBhvr>
                                      <p:tavLst>
                                        <p:tav tm="0">
                                          <p:val>
                                            <p:strVal val="1+#ppt_h/2"/>
                                          </p:val>
                                        </p:tav>
                                        <p:tav tm="100000">
                                          <p:val>
                                            <p:strVal val="#ppt_y"/>
                                          </p:val>
                                        </p:tav>
                                      </p:tavLst>
                                    </p:anim>
                                  </p:childTnLst>
                                </p:cTn>
                              </p:par>
                              <p:par>
                                <p:cTn fill="hold" id="40" nodeType="withEffect" presetClass="entr" presetID="2" presetSubtype="6">
                                  <p:stCondLst>
                                    <p:cond delay="0"/>
                                  </p:stCondLst>
                                  <p:childTnLst>
                                    <p:set>
                                      <p:cBhvr>
                                        <p:cTn dur="1" fill="hold" id="41">
                                          <p:stCondLst>
                                            <p:cond delay="0"/>
                                          </p:stCondLst>
                                        </p:cTn>
                                        <p:tgtEl>
                                          <p:spTgt spid="39"/>
                                        </p:tgtEl>
                                        <p:attrNameLst>
                                          <p:attrName>style.visibility</p:attrName>
                                        </p:attrNameLst>
                                      </p:cBhvr>
                                      <p:to>
                                        <p:strVal val="visible"/>
                                      </p:to>
                                    </p:set>
                                    <p:anim calcmode="lin" valueType="num">
                                      <p:cBhvr additive="base">
                                        <p:cTn dur="1000" fill="hold" id="42"/>
                                        <p:tgtEl>
                                          <p:spTgt spid="39"/>
                                        </p:tgtEl>
                                        <p:attrNameLst>
                                          <p:attrName>ppt_x</p:attrName>
                                        </p:attrNameLst>
                                      </p:cBhvr>
                                      <p:tavLst>
                                        <p:tav tm="0">
                                          <p:val>
                                            <p:strVal val="1+#ppt_w/2"/>
                                          </p:val>
                                        </p:tav>
                                        <p:tav tm="100000">
                                          <p:val>
                                            <p:strVal val="#ppt_x"/>
                                          </p:val>
                                        </p:tav>
                                      </p:tavLst>
                                    </p:anim>
                                    <p:anim calcmode="lin" valueType="num">
                                      <p:cBhvr additive="base">
                                        <p:cTn dur="1000" fill="hold" id="43"/>
                                        <p:tgtEl>
                                          <p:spTgt spid="39"/>
                                        </p:tgtEl>
                                        <p:attrNameLst>
                                          <p:attrName>ppt_y</p:attrName>
                                        </p:attrNameLst>
                                      </p:cBhvr>
                                      <p:tavLst>
                                        <p:tav tm="0">
                                          <p:val>
                                            <p:strVal val="1+#ppt_h/2"/>
                                          </p:val>
                                        </p:tav>
                                        <p:tav tm="100000">
                                          <p:val>
                                            <p:strVal val="#ppt_y"/>
                                          </p:val>
                                        </p:tav>
                                      </p:tavLst>
                                    </p:anim>
                                  </p:childTnLst>
                                </p:cTn>
                              </p:par>
                            </p:childTnLst>
                          </p:cTn>
                        </p:par>
                        <p:par>
                          <p:cTn fill="hold" id="44" nodeType="afterGroup">
                            <p:stCondLst>
                              <p:cond delay="2700"/>
                            </p:stCondLst>
                            <p:childTnLst>
                              <p:par>
                                <p:cTn fill="hold" grpId="0" id="45" nodeType="afterEffect" presetClass="entr" presetID="12" presetSubtype="4">
                                  <p:stCondLst>
                                    <p:cond delay="0"/>
                                  </p:stCondLst>
                                  <p:childTnLst>
                                    <p:set>
                                      <p:cBhvr>
                                        <p:cTn dur="1" fill="hold" id="46">
                                          <p:stCondLst>
                                            <p:cond delay="0"/>
                                          </p:stCondLst>
                                        </p:cTn>
                                        <p:tgtEl>
                                          <p:spTgt spid="42"/>
                                        </p:tgtEl>
                                        <p:attrNameLst>
                                          <p:attrName>style.visibility</p:attrName>
                                        </p:attrNameLst>
                                      </p:cBhvr>
                                      <p:to>
                                        <p:strVal val="visible"/>
                                      </p:to>
                                    </p:set>
                                    <p:anim calcmode="lin" valueType="num">
                                      <p:cBhvr additive="base">
                                        <p:cTn dur="500" id="47"/>
                                        <p:tgtEl>
                                          <p:spTgt spid="42"/>
                                        </p:tgtEl>
                                        <p:attrNameLst>
                                          <p:attrName>ppt_y</p:attrName>
                                        </p:attrNameLst>
                                      </p:cBhvr>
                                      <p:tavLst>
                                        <p:tav tm="0">
                                          <p:val>
                                            <p:strVal val="#ppt_y+#ppt_h*1.125000"/>
                                          </p:val>
                                        </p:tav>
                                        <p:tav tm="100000">
                                          <p:val>
                                            <p:strVal val="#ppt_y"/>
                                          </p:val>
                                        </p:tav>
                                      </p:tavLst>
                                    </p:anim>
                                    <p:animEffect filter="wipe(up)" transition="in">
                                      <p:cBhvr>
                                        <p:cTn dur="500" id="48"/>
                                        <p:tgtEl>
                                          <p:spTgt spid="42"/>
                                        </p:tgtEl>
                                      </p:cBhvr>
                                    </p:animEffect>
                                  </p:childTnLst>
                                </p:cTn>
                              </p:par>
                              <p:par>
                                <p:cTn fill="hold" grpId="0" id="49" nodeType="withEffect" presetClass="entr" presetID="12" presetSubtype="1">
                                  <p:stCondLst>
                                    <p:cond delay="0"/>
                                  </p:stCondLst>
                                  <p:childTnLst>
                                    <p:set>
                                      <p:cBhvr>
                                        <p:cTn dur="1" fill="hold" id="50">
                                          <p:stCondLst>
                                            <p:cond delay="0"/>
                                          </p:stCondLst>
                                        </p:cTn>
                                        <p:tgtEl>
                                          <p:spTgt spid="43"/>
                                        </p:tgtEl>
                                        <p:attrNameLst>
                                          <p:attrName>style.visibility</p:attrName>
                                        </p:attrNameLst>
                                      </p:cBhvr>
                                      <p:to>
                                        <p:strVal val="visible"/>
                                      </p:to>
                                    </p:set>
                                    <p:anim calcmode="lin" valueType="num">
                                      <p:cBhvr additive="base">
                                        <p:cTn dur="500" id="51"/>
                                        <p:tgtEl>
                                          <p:spTgt spid="43"/>
                                        </p:tgtEl>
                                        <p:attrNameLst>
                                          <p:attrName>ppt_y</p:attrName>
                                        </p:attrNameLst>
                                      </p:cBhvr>
                                      <p:tavLst>
                                        <p:tav tm="0">
                                          <p:val>
                                            <p:strVal val="#ppt_y-#ppt_h*1.125000"/>
                                          </p:val>
                                        </p:tav>
                                        <p:tav tm="100000">
                                          <p:val>
                                            <p:strVal val="#ppt_y"/>
                                          </p:val>
                                        </p:tav>
                                      </p:tavLst>
                                    </p:anim>
                                    <p:animEffect filter="wipe(down)" transition="in">
                                      <p:cBhvr>
                                        <p:cTn dur="500" id="52"/>
                                        <p:tgtEl>
                                          <p:spTgt spid="43"/>
                                        </p:tgtEl>
                                      </p:cBhvr>
                                    </p:animEffect>
                                  </p:childTnLst>
                                </p:cTn>
                              </p:par>
                            </p:childTnLst>
                          </p:cTn>
                        </p:par>
                        <p:par>
                          <p:cTn fill="hold" id="53" nodeType="afterGroup">
                            <p:stCondLst>
                              <p:cond delay="3200"/>
                            </p:stCondLst>
                            <p:childTnLst>
                              <p:par>
                                <p:cTn fill="hold" grpId="0" id="54" nodeType="afterEffect" presetClass="entr" presetID="12" presetSubtype="4">
                                  <p:stCondLst>
                                    <p:cond delay="0"/>
                                  </p:stCondLst>
                                  <p:childTnLst>
                                    <p:set>
                                      <p:cBhvr>
                                        <p:cTn dur="1" fill="hold" id="55">
                                          <p:stCondLst>
                                            <p:cond delay="0"/>
                                          </p:stCondLst>
                                        </p:cTn>
                                        <p:tgtEl>
                                          <p:spTgt spid="44"/>
                                        </p:tgtEl>
                                        <p:attrNameLst>
                                          <p:attrName>style.visibility</p:attrName>
                                        </p:attrNameLst>
                                      </p:cBhvr>
                                      <p:to>
                                        <p:strVal val="visible"/>
                                      </p:to>
                                    </p:set>
                                    <p:anim calcmode="lin" valueType="num">
                                      <p:cBhvr additive="base">
                                        <p:cTn dur="500" id="56"/>
                                        <p:tgtEl>
                                          <p:spTgt spid="44"/>
                                        </p:tgtEl>
                                        <p:attrNameLst>
                                          <p:attrName>ppt_y</p:attrName>
                                        </p:attrNameLst>
                                      </p:cBhvr>
                                      <p:tavLst>
                                        <p:tav tm="0">
                                          <p:val>
                                            <p:strVal val="#ppt_y+#ppt_h*1.125000"/>
                                          </p:val>
                                        </p:tav>
                                        <p:tav tm="100000">
                                          <p:val>
                                            <p:strVal val="#ppt_y"/>
                                          </p:val>
                                        </p:tav>
                                      </p:tavLst>
                                    </p:anim>
                                    <p:animEffect filter="wipe(up)" transition="in">
                                      <p:cBhvr>
                                        <p:cTn dur="500" id="57"/>
                                        <p:tgtEl>
                                          <p:spTgt spid="44"/>
                                        </p:tgtEl>
                                      </p:cBhvr>
                                    </p:animEffect>
                                  </p:childTnLst>
                                </p:cTn>
                              </p:par>
                              <p:par>
                                <p:cTn fill="hold" grpId="0" id="58" nodeType="withEffect" presetClass="entr" presetID="12" presetSubtype="1">
                                  <p:stCondLst>
                                    <p:cond delay="0"/>
                                  </p:stCondLst>
                                  <p:childTnLst>
                                    <p:set>
                                      <p:cBhvr>
                                        <p:cTn dur="1" fill="hold" id="59">
                                          <p:stCondLst>
                                            <p:cond delay="0"/>
                                          </p:stCondLst>
                                        </p:cTn>
                                        <p:tgtEl>
                                          <p:spTgt spid="45"/>
                                        </p:tgtEl>
                                        <p:attrNameLst>
                                          <p:attrName>style.visibility</p:attrName>
                                        </p:attrNameLst>
                                      </p:cBhvr>
                                      <p:to>
                                        <p:strVal val="visible"/>
                                      </p:to>
                                    </p:set>
                                    <p:anim calcmode="lin" valueType="num">
                                      <p:cBhvr additive="base">
                                        <p:cTn dur="500" id="60"/>
                                        <p:tgtEl>
                                          <p:spTgt spid="45"/>
                                        </p:tgtEl>
                                        <p:attrNameLst>
                                          <p:attrName>ppt_y</p:attrName>
                                        </p:attrNameLst>
                                      </p:cBhvr>
                                      <p:tavLst>
                                        <p:tav tm="0">
                                          <p:val>
                                            <p:strVal val="#ppt_y-#ppt_h*1.125000"/>
                                          </p:val>
                                        </p:tav>
                                        <p:tav tm="100000">
                                          <p:val>
                                            <p:strVal val="#ppt_y"/>
                                          </p:val>
                                        </p:tav>
                                      </p:tavLst>
                                    </p:anim>
                                    <p:animEffect filter="wipe(down)" transition="in">
                                      <p:cBhvr>
                                        <p:cTn dur="500" id="61"/>
                                        <p:tgtEl>
                                          <p:spTgt spid="45"/>
                                        </p:tgtEl>
                                      </p:cBhvr>
                                    </p:animEffect>
                                  </p:childTnLst>
                                </p:cTn>
                              </p:par>
                            </p:childTnLst>
                          </p:cTn>
                        </p:par>
                        <p:par>
                          <p:cTn fill="hold" id="62" nodeType="afterGroup">
                            <p:stCondLst>
                              <p:cond delay="3700"/>
                            </p:stCondLst>
                            <p:childTnLst>
                              <p:par>
                                <p:cTn fill="hold" grpId="0" id="63" nodeType="afterEffect" presetClass="entr" presetID="12" presetSubtype="4">
                                  <p:stCondLst>
                                    <p:cond delay="0"/>
                                  </p:stCondLst>
                                  <p:childTnLst>
                                    <p:set>
                                      <p:cBhvr>
                                        <p:cTn dur="1" fill="hold" id="64">
                                          <p:stCondLst>
                                            <p:cond delay="0"/>
                                          </p:stCondLst>
                                        </p:cTn>
                                        <p:tgtEl>
                                          <p:spTgt spid="46"/>
                                        </p:tgtEl>
                                        <p:attrNameLst>
                                          <p:attrName>style.visibility</p:attrName>
                                        </p:attrNameLst>
                                      </p:cBhvr>
                                      <p:to>
                                        <p:strVal val="visible"/>
                                      </p:to>
                                    </p:set>
                                    <p:anim calcmode="lin" valueType="num">
                                      <p:cBhvr additive="base">
                                        <p:cTn dur="500" id="65"/>
                                        <p:tgtEl>
                                          <p:spTgt spid="46"/>
                                        </p:tgtEl>
                                        <p:attrNameLst>
                                          <p:attrName>ppt_y</p:attrName>
                                        </p:attrNameLst>
                                      </p:cBhvr>
                                      <p:tavLst>
                                        <p:tav tm="0">
                                          <p:val>
                                            <p:strVal val="#ppt_y+#ppt_h*1.125000"/>
                                          </p:val>
                                        </p:tav>
                                        <p:tav tm="100000">
                                          <p:val>
                                            <p:strVal val="#ppt_y"/>
                                          </p:val>
                                        </p:tav>
                                      </p:tavLst>
                                    </p:anim>
                                    <p:animEffect filter="wipe(up)" transition="in">
                                      <p:cBhvr>
                                        <p:cTn dur="500" id="66"/>
                                        <p:tgtEl>
                                          <p:spTgt spid="46"/>
                                        </p:tgtEl>
                                      </p:cBhvr>
                                    </p:animEffect>
                                  </p:childTnLst>
                                </p:cTn>
                              </p:par>
                              <p:par>
                                <p:cTn fill="hold" grpId="0" id="67" nodeType="withEffect" presetClass="entr" presetID="12" presetSubtype="1">
                                  <p:stCondLst>
                                    <p:cond delay="0"/>
                                  </p:stCondLst>
                                  <p:childTnLst>
                                    <p:set>
                                      <p:cBhvr>
                                        <p:cTn dur="1" fill="hold" id="68">
                                          <p:stCondLst>
                                            <p:cond delay="0"/>
                                          </p:stCondLst>
                                        </p:cTn>
                                        <p:tgtEl>
                                          <p:spTgt spid="70"/>
                                        </p:tgtEl>
                                        <p:attrNameLst>
                                          <p:attrName>style.visibility</p:attrName>
                                        </p:attrNameLst>
                                      </p:cBhvr>
                                      <p:to>
                                        <p:strVal val="visible"/>
                                      </p:to>
                                    </p:set>
                                    <p:anim calcmode="lin" valueType="num">
                                      <p:cBhvr additive="base">
                                        <p:cTn dur="500" id="69"/>
                                        <p:tgtEl>
                                          <p:spTgt spid="70"/>
                                        </p:tgtEl>
                                        <p:attrNameLst>
                                          <p:attrName>ppt_y</p:attrName>
                                        </p:attrNameLst>
                                      </p:cBhvr>
                                      <p:tavLst>
                                        <p:tav tm="0">
                                          <p:val>
                                            <p:strVal val="#ppt_y-#ppt_h*1.125000"/>
                                          </p:val>
                                        </p:tav>
                                        <p:tav tm="100000">
                                          <p:val>
                                            <p:strVal val="#ppt_y"/>
                                          </p:val>
                                        </p:tav>
                                      </p:tavLst>
                                    </p:anim>
                                    <p:animEffect filter="wipe(down)" transition="in">
                                      <p:cBhvr>
                                        <p:cTn dur="500" id="70"/>
                                        <p:tgtEl>
                                          <p:spTgt spid="70"/>
                                        </p:tgtEl>
                                      </p:cBhvr>
                                    </p:animEffect>
                                  </p:childTnLst>
                                </p:cTn>
                              </p:par>
                            </p:childTnLst>
                          </p:cTn>
                        </p:par>
                        <p:par>
                          <p:cTn fill="hold" id="71" nodeType="afterGroup">
                            <p:stCondLst>
                              <p:cond delay="4200"/>
                            </p:stCondLst>
                            <p:childTnLst>
                              <p:par>
                                <p:cTn fill="hold" grpId="0" id="72" nodeType="afterEffect" presetClass="entr" presetID="53" presetSubtype="0">
                                  <p:stCondLst>
                                    <p:cond delay="0"/>
                                  </p:stCondLst>
                                  <p:childTnLst>
                                    <p:set>
                                      <p:cBhvr>
                                        <p:cTn dur="1" fill="hold" id="73">
                                          <p:stCondLst>
                                            <p:cond delay="0"/>
                                          </p:stCondLst>
                                        </p:cTn>
                                        <p:tgtEl>
                                          <p:spTgt spid="72"/>
                                        </p:tgtEl>
                                        <p:attrNameLst>
                                          <p:attrName>style.visibility</p:attrName>
                                        </p:attrNameLst>
                                      </p:cBhvr>
                                      <p:to>
                                        <p:strVal val="visible"/>
                                      </p:to>
                                    </p:set>
                                    <p:anim calcmode="lin" valueType="num">
                                      <p:cBhvr>
                                        <p:cTn dur="500" fill="hold" id="74"/>
                                        <p:tgtEl>
                                          <p:spTgt spid="72"/>
                                        </p:tgtEl>
                                        <p:attrNameLst>
                                          <p:attrName>ppt_w</p:attrName>
                                        </p:attrNameLst>
                                      </p:cBhvr>
                                      <p:tavLst>
                                        <p:tav tm="0">
                                          <p:val>
                                            <p:fltVal val="0"/>
                                          </p:val>
                                        </p:tav>
                                        <p:tav tm="100000">
                                          <p:val>
                                            <p:strVal val="#ppt_w"/>
                                          </p:val>
                                        </p:tav>
                                      </p:tavLst>
                                    </p:anim>
                                    <p:anim calcmode="lin" valueType="num">
                                      <p:cBhvr>
                                        <p:cTn dur="500" fill="hold" id="75"/>
                                        <p:tgtEl>
                                          <p:spTgt spid="72"/>
                                        </p:tgtEl>
                                        <p:attrNameLst>
                                          <p:attrName>ppt_h</p:attrName>
                                        </p:attrNameLst>
                                      </p:cBhvr>
                                      <p:tavLst>
                                        <p:tav tm="0">
                                          <p:val>
                                            <p:fltVal val="0"/>
                                          </p:val>
                                        </p:tav>
                                        <p:tav tm="100000">
                                          <p:val>
                                            <p:strVal val="#ppt_h"/>
                                          </p:val>
                                        </p:tav>
                                      </p:tavLst>
                                    </p:anim>
                                    <p:animEffect filter="fade" transition="in">
                                      <p:cBhvr>
                                        <p:cTn dur="500" id="76"/>
                                        <p:tgtEl>
                                          <p:spTgt spid="72"/>
                                        </p:tgtEl>
                                      </p:cBhvr>
                                    </p:animEffect>
                                  </p:childTnLst>
                                </p:cTn>
                              </p:par>
                              <p:par>
                                <p:cTn fill="hold" grpId="0" id="77" nodeType="withEffect" presetClass="entr" presetID="53" presetSubtype="0">
                                  <p:stCondLst>
                                    <p:cond delay="0"/>
                                  </p:stCondLst>
                                  <p:childTnLst>
                                    <p:set>
                                      <p:cBhvr>
                                        <p:cTn dur="1" fill="hold" id="78">
                                          <p:stCondLst>
                                            <p:cond delay="0"/>
                                          </p:stCondLst>
                                        </p:cTn>
                                        <p:tgtEl>
                                          <p:spTgt spid="71"/>
                                        </p:tgtEl>
                                        <p:attrNameLst>
                                          <p:attrName>style.visibility</p:attrName>
                                        </p:attrNameLst>
                                      </p:cBhvr>
                                      <p:to>
                                        <p:strVal val="visible"/>
                                      </p:to>
                                    </p:set>
                                    <p:anim calcmode="lin" valueType="num">
                                      <p:cBhvr>
                                        <p:cTn dur="500" fill="hold" id="79"/>
                                        <p:tgtEl>
                                          <p:spTgt spid="71"/>
                                        </p:tgtEl>
                                        <p:attrNameLst>
                                          <p:attrName>ppt_w</p:attrName>
                                        </p:attrNameLst>
                                      </p:cBhvr>
                                      <p:tavLst>
                                        <p:tav tm="0">
                                          <p:val>
                                            <p:fltVal val="0"/>
                                          </p:val>
                                        </p:tav>
                                        <p:tav tm="100000">
                                          <p:val>
                                            <p:strVal val="#ppt_w"/>
                                          </p:val>
                                        </p:tav>
                                      </p:tavLst>
                                    </p:anim>
                                    <p:anim calcmode="lin" valueType="num">
                                      <p:cBhvr>
                                        <p:cTn dur="500" fill="hold" id="80"/>
                                        <p:tgtEl>
                                          <p:spTgt spid="71"/>
                                        </p:tgtEl>
                                        <p:attrNameLst>
                                          <p:attrName>ppt_h</p:attrName>
                                        </p:attrNameLst>
                                      </p:cBhvr>
                                      <p:tavLst>
                                        <p:tav tm="0">
                                          <p:val>
                                            <p:fltVal val="0"/>
                                          </p:val>
                                        </p:tav>
                                        <p:tav tm="100000">
                                          <p:val>
                                            <p:strVal val="#ppt_h"/>
                                          </p:val>
                                        </p:tav>
                                      </p:tavLst>
                                    </p:anim>
                                    <p:animEffect filter="fade" transition="in">
                                      <p:cBhvr>
                                        <p:cTn dur="500" id="81"/>
                                        <p:tgtEl>
                                          <p:spTgt spid="71"/>
                                        </p:tgtEl>
                                      </p:cBhvr>
                                    </p:animEffect>
                                  </p:childTnLst>
                                </p:cTn>
                              </p:par>
                            </p:childTnLst>
                          </p:cTn>
                        </p:par>
                        <p:par>
                          <p:cTn fill="hold" id="82" nodeType="afterGroup">
                            <p:stCondLst>
                              <p:cond delay="4700"/>
                            </p:stCondLst>
                            <p:childTnLst>
                              <p:par>
                                <p:cTn fill="hold" grpId="0" id="83" nodeType="afterEffect" presetClass="entr" presetID="45" presetSubtype="0">
                                  <p:stCondLst>
                                    <p:cond delay="0"/>
                                  </p:stCondLst>
                                  <p:childTnLst>
                                    <p:set>
                                      <p:cBhvr>
                                        <p:cTn dur="1" fill="hold" id="84">
                                          <p:stCondLst>
                                            <p:cond delay="0"/>
                                          </p:stCondLst>
                                        </p:cTn>
                                        <p:tgtEl>
                                          <p:spTgt spid="73"/>
                                        </p:tgtEl>
                                        <p:attrNameLst>
                                          <p:attrName>style.visibility</p:attrName>
                                        </p:attrNameLst>
                                      </p:cBhvr>
                                      <p:to>
                                        <p:strVal val="visible"/>
                                      </p:to>
                                    </p:set>
                                    <p:animEffect filter="fade" transition="in">
                                      <p:cBhvr>
                                        <p:cTn dur="500" id="85"/>
                                        <p:tgtEl>
                                          <p:spTgt spid="73"/>
                                        </p:tgtEl>
                                      </p:cBhvr>
                                    </p:animEffect>
                                    <p:anim calcmode="lin" valueType="num">
                                      <p:cBhvr>
                                        <p:cTn dur="500" fill="hold" id="86"/>
                                        <p:tgtEl>
                                          <p:spTgt spid="73"/>
                                        </p:tgtEl>
                                        <p:attrNameLst>
                                          <p:attrName>ppt_w</p:attrName>
                                        </p:attrNameLst>
                                      </p:cBhvr>
                                      <p:tavLst>
                                        <p:tav fmla="#ppt_w*sin(2.5*pi*$)" tm="0">
                                          <p:val>
                                            <p:fltVal val="0"/>
                                          </p:val>
                                        </p:tav>
                                        <p:tav tm="100000">
                                          <p:val>
                                            <p:fltVal val="1"/>
                                          </p:val>
                                        </p:tav>
                                      </p:tavLst>
                                    </p:anim>
                                    <p:anim calcmode="lin" valueType="num">
                                      <p:cBhvr>
                                        <p:cTn dur="500" fill="hold" id="87"/>
                                        <p:tgtEl>
                                          <p:spTgt spid="73"/>
                                        </p:tgtEl>
                                        <p:attrNameLst>
                                          <p:attrName>ppt_h</p:attrName>
                                        </p:attrNameLst>
                                      </p:cBhvr>
                                      <p:tavLst>
                                        <p:tav tm="0">
                                          <p:val>
                                            <p:strVal val="#ppt_h"/>
                                          </p:val>
                                        </p:tav>
                                        <p:tav tm="100000">
                                          <p:val>
                                            <p:strVal val="#ppt_h"/>
                                          </p:val>
                                        </p:tav>
                                      </p:tavLst>
                                    </p:anim>
                                  </p:childTnLst>
                                </p:cTn>
                              </p:par>
                              <p:par>
                                <p:cTn fill="hold" grpId="0" id="88" nodeType="withEffect" presetClass="entr" presetID="45" presetSubtype="0">
                                  <p:stCondLst>
                                    <p:cond delay="0"/>
                                  </p:stCondLst>
                                  <p:childTnLst>
                                    <p:set>
                                      <p:cBhvr>
                                        <p:cTn dur="1" fill="hold" id="89">
                                          <p:stCondLst>
                                            <p:cond delay="0"/>
                                          </p:stCondLst>
                                        </p:cTn>
                                        <p:tgtEl>
                                          <p:spTgt spid="76"/>
                                        </p:tgtEl>
                                        <p:attrNameLst>
                                          <p:attrName>style.visibility</p:attrName>
                                        </p:attrNameLst>
                                      </p:cBhvr>
                                      <p:to>
                                        <p:strVal val="visible"/>
                                      </p:to>
                                    </p:set>
                                    <p:animEffect filter="fade" transition="in">
                                      <p:cBhvr>
                                        <p:cTn dur="500" id="90"/>
                                        <p:tgtEl>
                                          <p:spTgt spid="76"/>
                                        </p:tgtEl>
                                      </p:cBhvr>
                                    </p:animEffect>
                                    <p:anim calcmode="lin" valueType="num">
                                      <p:cBhvr>
                                        <p:cTn dur="500" fill="hold" id="91"/>
                                        <p:tgtEl>
                                          <p:spTgt spid="76"/>
                                        </p:tgtEl>
                                        <p:attrNameLst>
                                          <p:attrName>ppt_w</p:attrName>
                                        </p:attrNameLst>
                                      </p:cBhvr>
                                      <p:tavLst>
                                        <p:tav fmla="#ppt_w*sin(2.5*pi*$)" tm="0">
                                          <p:val>
                                            <p:fltVal val="0"/>
                                          </p:val>
                                        </p:tav>
                                        <p:tav tm="100000">
                                          <p:val>
                                            <p:fltVal val="1"/>
                                          </p:val>
                                        </p:tav>
                                      </p:tavLst>
                                    </p:anim>
                                    <p:anim calcmode="lin" valueType="num">
                                      <p:cBhvr>
                                        <p:cTn dur="500" fill="hold" id="92"/>
                                        <p:tgtEl>
                                          <p:spTgt spid="76"/>
                                        </p:tgtEl>
                                        <p:attrNameLst>
                                          <p:attrName>ppt_h</p:attrName>
                                        </p:attrNameLst>
                                      </p:cBhvr>
                                      <p:tavLst>
                                        <p:tav tm="0">
                                          <p:val>
                                            <p:strVal val="#ppt_h"/>
                                          </p:val>
                                        </p:tav>
                                        <p:tav tm="100000">
                                          <p:val>
                                            <p:strVal val="#ppt_h"/>
                                          </p:val>
                                        </p:tav>
                                      </p:tavLst>
                                    </p:anim>
                                  </p:childTnLst>
                                </p:cTn>
                              </p:par>
                              <p:par>
                                <p:cTn fill="hold" grpId="0" id="93" nodeType="withEffect" presetClass="entr" presetID="10" presetSubtype="0">
                                  <p:stCondLst>
                                    <p:cond delay="0"/>
                                  </p:stCondLst>
                                  <p:childTnLst>
                                    <p:set>
                                      <p:cBhvr>
                                        <p:cTn dur="1" fill="hold" id="94">
                                          <p:stCondLst>
                                            <p:cond delay="0"/>
                                          </p:stCondLst>
                                        </p:cTn>
                                        <p:tgtEl>
                                          <p:spTgt spid="75"/>
                                        </p:tgtEl>
                                        <p:attrNameLst>
                                          <p:attrName>style.visibility</p:attrName>
                                        </p:attrNameLst>
                                      </p:cBhvr>
                                      <p:to>
                                        <p:strVal val="visible"/>
                                      </p:to>
                                    </p:set>
                                    <p:animEffect filter="fade" transition="in">
                                      <p:cBhvr>
                                        <p:cTn dur="500" id="95"/>
                                        <p:tgtEl>
                                          <p:spTgt spid="75"/>
                                        </p:tgtEl>
                                      </p:cBhvr>
                                    </p:animEffect>
                                  </p:childTnLst>
                                </p:cTn>
                              </p:par>
                              <p:par>
                                <p:cTn fill="hold" grpId="0" id="96" nodeType="withEffect" presetClass="entr" presetID="10" presetSubtype="0">
                                  <p:stCondLst>
                                    <p:cond delay="0"/>
                                  </p:stCondLst>
                                  <p:childTnLst>
                                    <p:set>
                                      <p:cBhvr>
                                        <p:cTn dur="1" fill="hold" id="97">
                                          <p:stCondLst>
                                            <p:cond delay="0"/>
                                          </p:stCondLst>
                                        </p:cTn>
                                        <p:tgtEl>
                                          <p:spTgt spid="78"/>
                                        </p:tgtEl>
                                        <p:attrNameLst>
                                          <p:attrName>style.visibility</p:attrName>
                                        </p:attrNameLst>
                                      </p:cBhvr>
                                      <p:to>
                                        <p:strVal val="visible"/>
                                      </p:to>
                                    </p:set>
                                    <p:animEffect filter="fade" transition="in">
                                      <p:cBhvr>
                                        <p:cTn dur="500" id="98"/>
                                        <p:tgtEl>
                                          <p:spTgt spid="78"/>
                                        </p:tgtEl>
                                      </p:cBhvr>
                                    </p:animEffect>
                                  </p:childTnLst>
                                </p:cTn>
                              </p:par>
                            </p:childTnLst>
                          </p:cTn>
                        </p:par>
                        <p:par>
                          <p:cTn fill="hold" id="99" nodeType="afterGroup">
                            <p:stCondLst>
                              <p:cond delay="5200"/>
                            </p:stCondLst>
                            <p:childTnLst>
                              <p:par>
                                <p:cTn fill="hold" grpId="0" id="100" nodeType="afterEffect" presetClass="entr" presetID="53" presetSubtype="0">
                                  <p:stCondLst>
                                    <p:cond delay="0"/>
                                  </p:stCondLst>
                                  <p:childTnLst>
                                    <p:set>
                                      <p:cBhvr>
                                        <p:cTn dur="1" fill="hold" id="101">
                                          <p:stCondLst>
                                            <p:cond delay="0"/>
                                          </p:stCondLst>
                                        </p:cTn>
                                        <p:tgtEl>
                                          <p:spTgt spid="74"/>
                                        </p:tgtEl>
                                        <p:attrNameLst>
                                          <p:attrName>style.visibility</p:attrName>
                                        </p:attrNameLst>
                                      </p:cBhvr>
                                      <p:to>
                                        <p:strVal val="visible"/>
                                      </p:to>
                                    </p:set>
                                    <p:anim calcmode="lin" valueType="num">
                                      <p:cBhvr>
                                        <p:cTn dur="500" fill="hold" id="102"/>
                                        <p:tgtEl>
                                          <p:spTgt spid="74"/>
                                        </p:tgtEl>
                                        <p:attrNameLst>
                                          <p:attrName>ppt_w</p:attrName>
                                        </p:attrNameLst>
                                      </p:cBhvr>
                                      <p:tavLst>
                                        <p:tav tm="0">
                                          <p:val>
                                            <p:fltVal val="0"/>
                                          </p:val>
                                        </p:tav>
                                        <p:tav tm="100000">
                                          <p:val>
                                            <p:strVal val="#ppt_w"/>
                                          </p:val>
                                        </p:tav>
                                      </p:tavLst>
                                    </p:anim>
                                    <p:anim calcmode="lin" valueType="num">
                                      <p:cBhvr>
                                        <p:cTn dur="500" fill="hold" id="103"/>
                                        <p:tgtEl>
                                          <p:spTgt spid="74"/>
                                        </p:tgtEl>
                                        <p:attrNameLst>
                                          <p:attrName>ppt_h</p:attrName>
                                        </p:attrNameLst>
                                      </p:cBhvr>
                                      <p:tavLst>
                                        <p:tav tm="0">
                                          <p:val>
                                            <p:fltVal val="0"/>
                                          </p:val>
                                        </p:tav>
                                        <p:tav tm="100000">
                                          <p:val>
                                            <p:strVal val="#ppt_h"/>
                                          </p:val>
                                        </p:tav>
                                      </p:tavLst>
                                    </p:anim>
                                    <p:animEffect filter="fade" transition="in">
                                      <p:cBhvr>
                                        <p:cTn dur="500" id="104"/>
                                        <p:tgtEl>
                                          <p:spTgt spid="74"/>
                                        </p:tgtEl>
                                      </p:cBhvr>
                                    </p:animEffect>
                                  </p:childTnLst>
                                </p:cTn>
                              </p:par>
                              <p:par>
                                <p:cTn fill="hold" grpId="0" id="105" nodeType="withEffect" presetClass="entr" presetID="53" presetSubtype="0">
                                  <p:stCondLst>
                                    <p:cond delay="0"/>
                                  </p:stCondLst>
                                  <p:childTnLst>
                                    <p:set>
                                      <p:cBhvr>
                                        <p:cTn dur="1" fill="hold" id="106">
                                          <p:stCondLst>
                                            <p:cond delay="0"/>
                                          </p:stCondLst>
                                        </p:cTn>
                                        <p:tgtEl>
                                          <p:spTgt spid="77"/>
                                        </p:tgtEl>
                                        <p:attrNameLst>
                                          <p:attrName>style.visibility</p:attrName>
                                        </p:attrNameLst>
                                      </p:cBhvr>
                                      <p:to>
                                        <p:strVal val="visible"/>
                                      </p:to>
                                    </p:set>
                                    <p:anim calcmode="lin" valueType="num">
                                      <p:cBhvr>
                                        <p:cTn dur="500" fill="hold" id="107"/>
                                        <p:tgtEl>
                                          <p:spTgt spid="77"/>
                                        </p:tgtEl>
                                        <p:attrNameLst>
                                          <p:attrName>ppt_w</p:attrName>
                                        </p:attrNameLst>
                                      </p:cBhvr>
                                      <p:tavLst>
                                        <p:tav tm="0">
                                          <p:val>
                                            <p:fltVal val="0"/>
                                          </p:val>
                                        </p:tav>
                                        <p:tav tm="100000">
                                          <p:val>
                                            <p:strVal val="#ppt_w"/>
                                          </p:val>
                                        </p:tav>
                                      </p:tavLst>
                                    </p:anim>
                                    <p:anim calcmode="lin" valueType="num">
                                      <p:cBhvr>
                                        <p:cTn dur="500" fill="hold" id="108"/>
                                        <p:tgtEl>
                                          <p:spTgt spid="77"/>
                                        </p:tgtEl>
                                        <p:attrNameLst>
                                          <p:attrName>ppt_h</p:attrName>
                                        </p:attrNameLst>
                                      </p:cBhvr>
                                      <p:tavLst>
                                        <p:tav tm="0">
                                          <p:val>
                                            <p:fltVal val="0"/>
                                          </p:val>
                                        </p:tav>
                                        <p:tav tm="100000">
                                          <p:val>
                                            <p:strVal val="#ppt_h"/>
                                          </p:val>
                                        </p:tav>
                                      </p:tavLst>
                                    </p:anim>
                                    <p:animEffect filter="fade" transition="in">
                                      <p:cBhvr>
                                        <p:cTn dur="500" id="109"/>
                                        <p:tgtEl>
                                          <p:spTgt spid="77"/>
                                        </p:tgtEl>
                                      </p:cBhvr>
                                    </p:animEffect>
                                  </p:childTnLst>
                                </p:cTn>
                              </p:par>
                            </p:childTnLst>
                          </p:cTn>
                        </p:par>
                        <p:par>
                          <p:cTn fill="hold" id="110" nodeType="afterGroup">
                            <p:stCondLst>
                              <p:cond delay="5700"/>
                            </p:stCondLst>
                            <p:childTnLst>
                              <p:par>
                                <p:cTn fill="hold" grpId="0" id="111" nodeType="afterEffect" presetClass="entr" presetID="14" presetSubtype="10">
                                  <p:stCondLst>
                                    <p:cond delay="0"/>
                                  </p:stCondLst>
                                  <p:childTnLst>
                                    <p:set>
                                      <p:cBhvr>
                                        <p:cTn dur="1" fill="hold" id="112">
                                          <p:stCondLst>
                                            <p:cond delay="0"/>
                                          </p:stCondLst>
                                        </p:cTn>
                                        <p:tgtEl>
                                          <p:spTgt spid="79"/>
                                        </p:tgtEl>
                                        <p:attrNameLst>
                                          <p:attrName>style.visibility</p:attrName>
                                        </p:attrNameLst>
                                      </p:cBhvr>
                                      <p:to>
                                        <p:strVal val="visible"/>
                                      </p:to>
                                    </p:set>
                                    <p:animEffect filter="randombar(horizontal)" transition="in">
                                      <p:cBhvr>
                                        <p:cTn dur="500" id="113"/>
                                        <p:tgtEl>
                                          <p:spTgt spid="79"/>
                                        </p:tgtEl>
                                      </p:cBhvr>
                                    </p:animEffect>
                                  </p:childTnLst>
                                </p:cTn>
                              </p:par>
                            </p:childTnLst>
                          </p:cTn>
                        </p:par>
                        <p:par>
                          <p:cTn fill="hold" id="114" nodeType="afterGroup">
                            <p:stCondLst>
                              <p:cond delay="6200"/>
                            </p:stCondLst>
                            <p:childTnLst>
                              <p:par>
                                <p:cTn fill="hold" grpId="0" id="115" nodeType="afterEffect" presetClass="entr" presetID="14" presetSubtype="10">
                                  <p:stCondLst>
                                    <p:cond delay="0"/>
                                  </p:stCondLst>
                                  <p:childTnLst>
                                    <p:set>
                                      <p:cBhvr>
                                        <p:cTn dur="1" fill="hold" id="116">
                                          <p:stCondLst>
                                            <p:cond delay="0"/>
                                          </p:stCondLst>
                                        </p:cTn>
                                        <p:tgtEl>
                                          <p:spTgt spid="80"/>
                                        </p:tgtEl>
                                        <p:attrNameLst>
                                          <p:attrName>style.visibility</p:attrName>
                                        </p:attrNameLst>
                                      </p:cBhvr>
                                      <p:to>
                                        <p:strVal val="visible"/>
                                      </p:to>
                                    </p:set>
                                    <p:animEffect filter="randombar(horizontal)" transition="in">
                                      <p:cBhvr>
                                        <p:cTn dur="500" id="117"/>
                                        <p:tgtEl>
                                          <p:spTgt spid="80"/>
                                        </p:tgtEl>
                                      </p:cBhvr>
                                    </p:animEffect>
                                  </p:childTnLst>
                                </p:cTn>
                              </p:par>
                              <p:par>
                                <p:cTn fill="hold" id="118" nodeType="withEffect" presetClass="entr" presetID="14" presetSubtype="10">
                                  <p:stCondLst>
                                    <p:cond delay="0"/>
                                  </p:stCondLst>
                                  <p:childTnLst>
                                    <p:set>
                                      <p:cBhvr>
                                        <p:cTn dur="1" fill="hold" id="119">
                                          <p:stCondLst>
                                            <p:cond delay="0"/>
                                          </p:stCondLst>
                                        </p:cTn>
                                        <p:tgtEl>
                                          <p:spTgt spid="92"/>
                                        </p:tgtEl>
                                        <p:attrNameLst>
                                          <p:attrName>style.visibility</p:attrName>
                                        </p:attrNameLst>
                                      </p:cBhvr>
                                      <p:to>
                                        <p:strVal val="visible"/>
                                      </p:to>
                                    </p:set>
                                    <p:animEffect filter="randombar(horizontal)" transition="in">
                                      <p:cBhvr>
                                        <p:cTn dur="500" id="120"/>
                                        <p:tgtEl>
                                          <p:spTgt spid="92"/>
                                        </p:tgtEl>
                                      </p:cBhvr>
                                    </p:animEffect>
                                  </p:childTnLst>
                                </p:cTn>
                              </p:par>
                            </p:childTnLst>
                          </p:cTn>
                        </p:par>
                        <p:par>
                          <p:cTn fill="hold" id="121" nodeType="afterGroup">
                            <p:stCondLst>
                              <p:cond delay="6700"/>
                            </p:stCondLst>
                            <p:childTnLst>
                              <p:par>
                                <p:cTn fill="hold" id="122" nodeType="afterEffect" presetClass="entr" presetID="42" presetSubtype="0">
                                  <p:stCondLst>
                                    <p:cond delay="0"/>
                                  </p:stCondLst>
                                  <p:childTnLst>
                                    <p:set>
                                      <p:cBhvr>
                                        <p:cTn dur="1" fill="hold" id="123">
                                          <p:stCondLst>
                                            <p:cond delay="0"/>
                                          </p:stCondLst>
                                        </p:cTn>
                                        <p:tgtEl>
                                          <p:spTgt spid="98"/>
                                        </p:tgtEl>
                                        <p:attrNameLst>
                                          <p:attrName>style.visibility</p:attrName>
                                        </p:attrNameLst>
                                      </p:cBhvr>
                                      <p:to>
                                        <p:strVal val="visible"/>
                                      </p:to>
                                    </p:set>
                                    <p:animEffect filter="fade" transition="in">
                                      <p:cBhvr>
                                        <p:cTn dur="1000" id="124"/>
                                        <p:tgtEl>
                                          <p:spTgt spid="98"/>
                                        </p:tgtEl>
                                      </p:cBhvr>
                                    </p:animEffect>
                                    <p:anim calcmode="lin" valueType="num">
                                      <p:cBhvr>
                                        <p:cTn dur="1000" fill="hold" id="125"/>
                                        <p:tgtEl>
                                          <p:spTgt spid="98"/>
                                        </p:tgtEl>
                                        <p:attrNameLst>
                                          <p:attrName>ppt_x</p:attrName>
                                        </p:attrNameLst>
                                      </p:cBhvr>
                                      <p:tavLst>
                                        <p:tav tm="0">
                                          <p:val>
                                            <p:strVal val="#ppt_x"/>
                                          </p:val>
                                        </p:tav>
                                        <p:tav tm="100000">
                                          <p:val>
                                            <p:strVal val="#ppt_x"/>
                                          </p:val>
                                        </p:tav>
                                      </p:tavLst>
                                    </p:anim>
                                    <p:anim calcmode="lin" valueType="num">
                                      <p:cBhvr>
                                        <p:cTn dur="1000" fill="hold" id="126"/>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29"/>
      <p:bldP grpId="0" spid="30"/>
      <p:bldP grpId="0" spid="31"/>
      <p:bldP grpId="0" spid="42"/>
      <p:bldP grpId="0" spid="43"/>
      <p:bldP grpId="0" spid="44"/>
      <p:bldP grpId="0" spid="45"/>
      <p:bldP grpId="0" spid="46"/>
      <p:bldP grpId="0" spid="70"/>
      <p:bldP grpId="0" spid="71"/>
      <p:bldP grpId="0" spid="72"/>
      <p:bldP grpId="0" spid="73"/>
      <p:bldP grpId="0" spid="74"/>
      <p:bldP grpId="0" spid="75"/>
      <p:bldP grpId="0" spid="76"/>
      <p:bldP grpId="0" spid="77"/>
      <p:bldP grpId="0" spid="78"/>
      <p:bldP grpId="0" spid="79"/>
      <p:bldP grpId="0" spid="80"/>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a:extLst>
              <a:ext uri="{FF2B5EF4-FFF2-40B4-BE49-F238E27FC236}">
                <a16:creationId xmlns:a16="http://schemas.microsoft.com/office/drawing/2014/main" id="{BD28525C-F7F5-466A-A3DE-CB43BB8CE0E0}"/>
              </a:ext>
            </a:extLst>
          </p:cNvPr>
          <p:cNvSpPr/>
          <p:nvPr/>
        </p:nvSpPr>
        <p:spPr>
          <a:xfrm>
            <a:off x="468356" y="509067"/>
            <a:ext cx="446044" cy="446044"/>
          </a:xfrm>
          <a:prstGeom prst="ellipse">
            <a:avLst/>
          </a:prstGeom>
          <a:solidFill>
            <a:schemeClr val="accent1">
              <a:lumMod val="60000"/>
              <a:lumOff val="40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Ins="360000" rtlCol="0"/>
          <a:lstStyle/>
          <a:p>
            <a:pPr algn="r" defTabSz="914377"/>
            <a:endParaRPr altLang="en-US" b="1" lang="zh-CN" sz="1400">
              <a:solidFill>
                <a:schemeClr val="tx1"/>
              </a:solidFill>
              <a:latin charset="-122" panose="00000500000000000000" pitchFamily="2" typeface="三极准柔宋"/>
              <a:ea charset="-122" panose="00000500000000000000" pitchFamily="2" typeface="三极准柔宋"/>
              <a:cs charset="0" typeface="Open Sans"/>
            </a:endParaRPr>
          </a:p>
        </p:txBody>
      </p:sp>
      <p:sp>
        <p:nvSpPr>
          <p:cNvPr id="3" name="文本框 2">
            <a:extLst>
              <a:ext uri="{FF2B5EF4-FFF2-40B4-BE49-F238E27FC236}">
                <a16:creationId xmlns:a16="http://schemas.microsoft.com/office/drawing/2014/main" id="{02A867D6-C1D2-4B97-BB70-5AE2D35EF18A}"/>
              </a:ext>
            </a:extLst>
          </p:cNvPr>
          <p:cNvSpPr txBox="1"/>
          <p:nvPr/>
        </p:nvSpPr>
        <p:spPr>
          <a:xfrm>
            <a:off x="1168803" y="470479"/>
            <a:ext cx="3254366" cy="518160"/>
          </a:xfrm>
          <a:prstGeom prst="rect">
            <a:avLst/>
          </a:prstGeom>
          <a:noFill/>
        </p:spPr>
        <p:txBody>
          <a:bodyPr rtlCol="0" wrap="square">
            <a:spAutoFit/>
          </a:bodyPr>
          <a:lstStyle/>
          <a:p>
            <a:r>
              <a:rPr altLang="en-US" b="1" lang="zh-CN" sz="2800">
                <a:solidFill>
                  <a:schemeClr val="accent1">
                    <a:lumMod val="60000"/>
                    <a:lumOff val="40000"/>
                  </a:schemeClr>
                </a:solidFill>
                <a:latin charset="-122" panose="020b0503020204020204" pitchFamily="34" typeface="微软雅黑"/>
                <a:ea charset="-122" panose="020b0503020204020204" pitchFamily="34" typeface="微软雅黑"/>
              </a:rPr>
              <a:t>项目和公司介绍</a:t>
            </a:r>
          </a:p>
        </p:txBody>
      </p:sp>
      <p:grpSp>
        <p:nvGrpSpPr>
          <p:cNvPr id="7" name="组合 6">
            <a:extLst>
              <a:ext uri="{FF2B5EF4-FFF2-40B4-BE49-F238E27FC236}">
                <a16:creationId xmlns:a16="http://schemas.microsoft.com/office/drawing/2014/main" id="{9A2DB238-09A3-4BDF-8A74-75F3F87B3349}"/>
              </a:ext>
            </a:extLst>
          </p:cNvPr>
          <p:cNvGrpSpPr/>
          <p:nvPr/>
        </p:nvGrpSpPr>
        <p:grpSpPr>
          <a:xfrm>
            <a:off x="6096000" y="1644760"/>
            <a:ext cx="4274222" cy="2432042"/>
            <a:chOff x="6096000" y="1886060"/>
            <a:chExt cx="4274222" cy="2432042"/>
          </a:xfrm>
        </p:grpSpPr>
        <p:sp>
          <p:nvSpPr>
            <p:cNvPr id="46" name="îṣ1íḑè">
              <a:extLst>
                <a:ext uri="{FF2B5EF4-FFF2-40B4-BE49-F238E27FC236}">
                  <a16:creationId xmlns:a16="http://schemas.microsoft.com/office/drawing/2014/main" id="{8C89B4EB-72ED-4F62-8E2E-C13B24AA4F7C}"/>
                </a:ext>
              </a:extLst>
            </p:cNvPr>
            <p:cNvSpPr/>
            <p:nvPr/>
          </p:nvSpPr>
          <p:spPr>
            <a:xfrm>
              <a:off x="6096000" y="1886060"/>
              <a:ext cx="1402514" cy="1402515"/>
            </a:xfrm>
            <a:prstGeom prst="ellipse">
              <a:avLst/>
            </a:prstGeom>
            <a:solidFill>
              <a:schemeClr val="bg1"/>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defPPr>
                <a:defRPr lang="ru-RU"/>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defTabSz="914377"/>
              <a:endParaRPr altLang="zh-CN" b="1" lang="id-ID" sz="1400">
                <a:latin charset="-122" panose="020b0503020204020204" pitchFamily="34" typeface="微软雅黑"/>
                <a:ea charset="-122" panose="020b0503020204020204" pitchFamily="34" typeface="微软雅黑"/>
                <a:cs charset="0" typeface="Open Sans"/>
              </a:endParaRPr>
            </a:p>
          </p:txBody>
        </p:sp>
        <p:sp>
          <p:nvSpPr>
            <p:cNvPr id="71" name="íşļíde">
              <a:extLst>
                <a:ext uri="{FF2B5EF4-FFF2-40B4-BE49-F238E27FC236}">
                  <a16:creationId xmlns:a16="http://schemas.microsoft.com/office/drawing/2014/main" id="{0328E1C2-C1F8-435F-BEC0-68D0352DFADC}"/>
                </a:ext>
              </a:extLst>
            </p:cNvPr>
            <p:cNvSpPr/>
            <p:nvPr/>
          </p:nvSpPr>
          <p:spPr>
            <a:xfrm>
              <a:off x="7998534" y="3224460"/>
              <a:ext cx="1093640" cy="1093642"/>
            </a:xfrm>
            <a:prstGeom prst="ellipse">
              <a:avLst/>
            </a:prstGeom>
            <a:solidFill>
              <a:schemeClr val="bg1"/>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defPPr>
                <a:defRPr lang="ru-RU"/>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defTabSz="914377"/>
              <a:endParaRPr altLang="zh-CN" b="1" lang="id-ID" sz="1400">
                <a:latin charset="-122" panose="020b0503020204020204" pitchFamily="34" typeface="微软雅黑"/>
                <a:ea charset="-122" panose="020b0503020204020204" pitchFamily="34" typeface="微软雅黑"/>
                <a:cs charset="0" typeface="Open Sans"/>
              </a:endParaRPr>
            </a:p>
          </p:txBody>
        </p:sp>
        <p:sp>
          <p:nvSpPr>
            <p:cNvPr id="73" name="iṧľiďê">
              <a:extLst>
                <a:ext uri="{FF2B5EF4-FFF2-40B4-BE49-F238E27FC236}">
                  <a16:creationId xmlns:a16="http://schemas.microsoft.com/office/drawing/2014/main" id="{3F540E14-A862-4F21-B9F1-3492BE494F16}"/>
                </a:ext>
              </a:extLst>
            </p:cNvPr>
            <p:cNvSpPr/>
            <p:nvPr/>
          </p:nvSpPr>
          <p:spPr>
            <a:xfrm>
              <a:off x="9626185" y="2546541"/>
              <a:ext cx="744037" cy="744039"/>
            </a:xfrm>
            <a:prstGeom prst="ellipse">
              <a:avLst/>
            </a:prstGeom>
            <a:noFill/>
            <a:ln w="19050">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defPPr>
                <a:defRPr lang="ru-RU"/>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a:endParaRPr lang="ru-RU">
                <a:solidFill>
                  <a:schemeClr val="tx1"/>
                </a:solidFill>
              </a:endParaRPr>
            </a:p>
          </p:txBody>
        </p:sp>
        <p:sp>
          <p:nvSpPr>
            <p:cNvPr id="75" name="îṣḷïdê">
              <a:extLst>
                <a:ext uri="{FF2B5EF4-FFF2-40B4-BE49-F238E27FC236}">
                  <a16:creationId xmlns:a16="http://schemas.microsoft.com/office/drawing/2014/main" id="{685E0D54-6A1E-4F53-A4BB-6B44403AD624}"/>
                </a:ext>
              </a:extLst>
            </p:cNvPr>
            <p:cNvSpPr/>
            <p:nvPr/>
          </p:nvSpPr>
          <p:spPr>
            <a:xfrm>
              <a:off x="9850285" y="2770642"/>
              <a:ext cx="295836" cy="295836"/>
            </a:xfrm>
            <a:prstGeom prst="ellipse">
              <a:avLst/>
            </a:prstGeom>
            <a:solidFill>
              <a:schemeClr val="bg1">
                <a:lumMod val="85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p>
              <a:pPr algn="r" defTabSz="914377"/>
              <a:endParaRPr altLang="en-US" b="1" lang="zh-CN" sz="1400">
                <a:latin charset="-122" panose="00000500000000000000" pitchFamily="2" typeface="三极准柔宋"/>
                <a:ea charset="-122" panose="00000500000000000000" pitchFamily="2" typeface="三极准柔宋"/>
                <a:cs charset="0" typeface="Open Sans"/>
              </a:endParaRPr>
            </a:p>
          </p:txBody>
        </p:sp>
        <p:cxnSp>
          <p:nvCxnSpPr>
            <p:cNvPr id="77" name="直接连接符 76">
              <a:extLst>
                <a:ext uri="{FF2B5EF4-FFF2-40B4-BE49-F238E27FC236}">
                  <a16:creationId xmlns:a16="http://schemas.microsoft.com/office/drawing/2014/main" id="{0AF04EE5-FB61-4FAD-AB68-DCEF9E054425}"/>
                </a:ext>
              </a:extLst>
            </p:cNvPr>
            <p:cNvCxnSpPr>
              <a:stCxn id="46" idx="5"/>
              <a:endCxn id="71" idx="2"/>
            </p:cNvCxnSpPr>
            <p:nvPr/>
          </p:nvCxnSpPr>
          <p:spPr>
            <a:xfrm>
              <a:off x="7293121" y="3083181"/>
              <a:ext cx="705413" cy="688100"/>
            </a:xfrm>
            <a:prstGeom prst="line">
              <a:avLst/>
            </a:prstGeom>
            <a:ln cap="rnd" w="3175">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78" name="直接连接符 77">
              <a:extLst>
                <a:ext uri="{FF2B5EF4-FFF2-40B4-BE49-F238E27FC236}">
                  <a16:creationId xmlns:a16="http://schemas.microsoft.com/office/drawing/2014/main" id="{49C1B1BC-FB31-4FD7-9037-131EA17DD7A5}"/>
                </a:ext>
              </a:extLst>
            </p:cNvPr>
            <p:cNvCxnSpPr>
              <a:stCxn id="71" idx="6"/>
              <a:endCxn id="73" idx="3"/>
            </p:cNvCxnSpPr>
            <p:nvPr/>
          </p:nvCxnSpPr>
          <p:spPr>
            <a:xfrm flipV="1">
              <a:off x="9092174" y="3181618"/>
              <a:ext cx="642973" cy="589663"/>
            </a:xfrm>
            <a:prstGeom prst="line">
              <a:avLst/>
            </a:prstGeom>
            <a:ln cap="rnd" w="3175">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grpSp>
        <p:nvGrpSpPr>
          <p:cNvPr id="6" name="组合 5">
            <a:extLst>
              <a:ext uri="{FF2B5EF4-FFF2-40B4-BE49-F238E27FC236}">
                <a16:creationId xmlns:a16="http://schemas.microsoft.com/office/drawing/2014/main" id="{8C397F37-42CF-4466-9A56-05A2CC55F457}"/>
              </a:ext>
            </a:extLst>
          </p:cNvPr>
          <p:cNvGrpSpPr/>
          <p:nvPr/>
        </p:nvGrpSpPr>
        <p:grpSpPr>
          <a:xfrm>
            <a:off x="1676082" y="1644760"/>
            <a:ext cx="4261522" cy="2432042"/>
            <a:chOff x="1676082" y="1886060"/>
            <a:chExt cx="4261522" cy="2432042"/>
          </a:xfrm>
        </p:grpSpPr>
        <p:sp>
          <p:nvSpPr>
            <p:cNvPr id="45" name="îslïďé">
              <a:extLst>
                <a:ext uri="{FF2B5EF4-FFF2-40B4-BE49-F238E27FC236}">
                  <a16:creationId xmlns:a16="http://schemas.microsoft.com/office/drawing/2014/main" id="{C9324DD0-2DCB-4AE7-95DF-13139B1A3CAC}"/>
                </a:ext>
              </a:extLst>
            </p:cNvPr>
            <p:cNvSpPr/>
            <p:nvPr/>
          </p:nvSpPr>
          <p:spPr>
            <a:xfrm>
              <a:off x="4535090" y="1886060"/>
              <a:ext cx="1402514" cy="1402515"/>
            </a:xfrm>
            <a:prstGeom prst="ellipse">
              <a:avLst/>
            </a:prstGeom>
            <a:solidFill>
              <a:schemeClr val="accent1">
                <a:lumMod val="40000"/>
                <a:lumOff val="60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defPPr>
                <a:defRPr lang="ru-RU"/>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defTabSz="914377"/>
              <a:endParaRPr altLang="zh-CN" b="1" lang="id-ID" sz="1400">
                <a:latin charset="-122" panose="020b0503020204020204" pitchFamily="34" typeface="微软雅黑"/>
                <a:ea charset="-122" panose="020b0503020204020204" pitchFamily="34" typeface="微软雅黑"/>
                <a:cs charset="0" typeface="Open Sans"/>
              </a:endParaRPr>
            </a:p>
          </p:txBody>
        </p:sp>
        <p:sp>
          <p:nvSpPr>
            <p:cNvPr id="70" name="iṥľide">
              <a:extLst>
                <a:ext uri="{FF2B5EF4-FFF2-40B4-BE49-F238E27FC236}">
                  <a16:creationId xmlns:a16="http://schemas.microsoft.com/office/drawing/2014/main" id="{A6438F55-34B0-42A9-8007-69237A2A9E7C}"/>
                </a:ext>
              </a:extLst>
            </p:cNvPr>
            <p:cNvSpPr/>
            <p:nvPr/>
          </p:nvSpPr>
          <p:spPr>
            <a:xfrm>
              <a:off x="2954131" y="3224460"/>
              <a:ext cx="1093640" cy="1093642"/>
            </a:xfrm>
            <a:prstGeom prst="ellipse">
              <a:avLst/>
            </a:prstGeom>
            <a:solidFill>
              <a:schemeClr val="accent1">
                <a:lumMod val="40000"/>
                <a:lumOff val="60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defPPr>
                <a:defRPr lang="ru-RU"/>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defTabSz="914377"/>
              <a:endParaRPr altLang="zh-CN" b="1" lang="id-ID" sz="1400">
                <a:latin charset="-122" panose="020b0503020204020204" pitchFamily="34" typeface="微软雅黑"/>
                <a:ea charset="-122" panose="020b0503020204020204" pitchFamily="34" typeface="微软雅黑"/>
                <a:cs charset="0" typeface="Open Sans"/>
              </a:endParaRPr>
            </a:p>
          </p:txBody>
        </p:sp>
        <p:sp>
          <p:nvSpPr>
            <p:cNvPr id="72" name="í$líde">
              <a:extLst>
                <a:ext uri="{FF2B5EF4-FFF2-40B4-BE49-F238E27FC236}">
                  <a16:creationId xmlns:a16="http://schemas.microsoft.com/office/drawing/2014/main" id="{B2C8D1FD-B253-49A8-B67C-1FD0436024D1}"/>
                </a:ext>
              </a:extLst>
            </p:cNvPr>
            <p:cNvSpPr/>
            <p:nvPr/>
          </p:nvSpPr>
          <p:spPr>
            <a:xfrm>
              <a:off x="1676082" y="2549291"/>
              <a:ext cx="744037" cy="744039"/>
            </a:xfrm>
            <a:prstGeom prst="ellipse">
              <a:avLst/>
            </a:prstGeom>
            <a:noFill/>
            <a:ln w="1905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defPPr>
                <a:defRPr lang="ru-RU"/>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a:endParaRPr lang="ru-RU">
                <a:solidFill>
                  <a:schemeClr val="tx1"/>
                </a:solidFill>
              </a:endParaRPr>
            </a:p>
          </p:txBody>
        </p:sp>
        <p:sp>
          <p:nvSpPr>
            <p:cNvPr id="74" name="íṡľïḑê">
              <a:extLst>
                <a:ext uri="{FF2B5EF4-FFF2-40B4-BE49-F238E27FC236}">
                  <a16:creationId xmlns:a16="http://schemas.microsoft.com/office/drawing/2014/main" id="{741B96A7-9DC2-483C-B94F-97847E46C07F}"/>
                </a:ext>
              </a:extLst>
            </p:cNvPr>
            <p:cNvSpPr/>
            <p:nvPr/>
          </p:nvSpPr>
          <p:spPr>
            <a:xfrm>
              <a:off x="1900182" y="2773392"/>
              <a:ext cx="295836" cy="295836"/>
            </a:xfrm>
            <a:prstGeom prst="ellipse">
              <a:avLst/>
            </a:prstGeom>
            <a:solidFill>
              <a:schemeClr val="accent1">
                <a:lumMod val="40000"/>
                <a:lumOff val="60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360000" rot="0" rtlCol="0" spcCol="0" spcFirstLastPara="0" tIns="45720" vert="horz" vertOverflow="overflow" wrap="square">
              <a:prstTxWarp prst="textNoShape">
                <a:avLst/>
              </a:prstTxWarp>
              <a:noAutofit/>
            </a:bodyPr>
            <a:lstStyle/>
            <a:p>
              <a:pPr algn="r" defTabSz="914377"/>
              <a:endParaRPr altLang="en-US" b="1" lang="zh-CN" sz="1400">
                <a:latin charset="-122" panose="00000500000000000000" pitchFamily="2" typeface="三极准柔宋"/>
                <a:ea charset="-122" panose="00000500000000000000" pitchFamily="2" typeface="三极准柔宋"/>
                <a:cs charset="0" typeface="Open Sans"/>
              </a:endParaRPr>
            </a:p>
          </p:txBody>
        </p:sp>
        <p:cxnSp>
          <p:nvCxnSpPr>
            <p:cNvPr id="76" name="直接连接符 75">
              <a:extLst>
                <a:ext uri="{FF2B5EF4-FFF2-40B4-BE49-F238E27FC236}">
                  <a16:creationId xmlns:a16="http://schemas.microsoft.com/office/drawing/2014/main" id="{9189E7CC-5CED-4A5E-B4D9-ECB19BB9D5B0}"/>
                </a:ext>
              </a:extLst>
            </p:cNvPr>
            <p:cNvCxnSpPr>
              <a:stCxn id="45" idx="3"/>
              <a:endCxn id="70" idx="6"/>
            </p:cNvCxnSpPr>
            <p:nvPr/>
          </p:nvCxnSpPr>
          <p:spPr>
            <a:xfrm flipH="1">
              <a:off x="4047771" y="3083181"/>
              <a:ext cx="692712" cy="688100"/>
            </a:xfrm>
            <a:prstGeom prst="line">
              <a:avLst/>
            </a:prstGeom>
            <a:ln cap="rnd" w="3175">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id="{017E2002-D96D-455D-A422-AD0FFD16838F}"/>
                </a:ext>
              </a:extLst>
            </p:cNvPr>
            <p:cNvCxnSpPr>
              <a:stCxn id="70" idx="2"/>
              <a:endCxn id="72" idx="5"/>
            </p:cNvCxnSpPr>
            <p:nvPr/>
          </p:nvCxnSpPr>
          <p:spPr>
            <a:xfrm flipH="1" flipV="1">
              <a:off x="2311157" y="3184368"/>
              <a:ext cx="642974" cy="586913"/>
            </a:xfrm>
            <a:prstGeom prst="line">
              <a:avLst/>
            </a:prstGeom>
            <a:ln cap="rnd" w="3175">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grpSp>
        <p:nvGrpSpPr>
          <p:cNvPr id="116" name="组合 115">
            <a:extLst>
              <a:ext uri="{FF2B5EF4-FFF2-40B4-BE49-F238E27FC236}">
                <a16:creationId xmlns:a16="http://schemas.microsoft.com/office/drawing/2014/main" id="{C0F85C98-8817-49A4-BBF2-ED0410579922}"/>
              </a:ext>
            </a:extLst>
          </p:cNvPr>
          <p:cNvGrpSpPr/>
          <p:nvPr/>
        </p:nvGrpSpPr>
        <p:grpSpPr>
          <a:xfrm>
            <a:off x="2099003" y="4176962"/>
            <a:ext cx="352657" cy="303448"/>
            <a:chOff x="495301" y="523876"/>
            <a:chExt cx="546101" cy="469900"/>
          </a:xfrm>
          <a:effectLst/>
        </p:grpSpPr>
        <p:sp>
          <p:nvSpPr>
            <p:cNvPr id="117" name="Freeform 5">
              <a:extLst>
                <a:ext uri="{FF2B5EF4-FFF2-40B4-BE49-F238E27FC236}">
                  <a16:creationId xmlns:a16="http://schemas.microsoft.com/office/drawing/2014/main" id="{AA629A98-BA00-405C-827E-D4184B029296}"/>
                </a:ext>
              </a:extLst>
            </p:cNvPr>
            <p:cNvSpPr/>
            <p:nvPr/>
          </p:nvSpPr>
          <p:spPr bwMode="auto">
            <a:xfrm>
              <a:off x="606426" y="631826"/>
              <a:ext cx="434975" cy="361950"/>
            </a:xfrm>
            <a:custGeom>
              <a:gdLst>
                <a:gd fmla="*/ 153 w 153" name="T0"/>
                <a:gd fmla="*/ 121 h 127" name="T1"/>
                <a:gd fmla="*/ 147 w 153" name="T2"/>
                <a:gd fmla="*/ 127 h 127" name="T3"/>
                <a:gd fmla="*/ 6 w 153" name="T4"/>
                <a:gd fmla="*/ 127 h 127" name="T5"/>
                <a:gd fmla="*/ 0 w 153" name="T6"/>
                <a:gd fmla="*/ 121 h 127" name="T7"/>
                <a:gd fmla="*/ 0 w 153" name="T8"/>
                <a:gd fmla="*/ 6 h 127" name="T9"/>
                <a:gd fmla="*/ 6 w 153" name="T10"/>
                <a:gd fmla="*/ 0 h 127" name="T11"/>
                <a:gd fmla="*/ 147 w 153" name="T12"/>
                <a:gd fmla="*/ 0 h 127" name="T13"/>
                <a:gd fmla="*/ 153 w 153" name="T14"/>
                <a:gd fmla="*/ 6 h 127" name="T15"/>
                <a:gd fmla="*/ 153 w 153" name="T16"/>
                <a:gd fmla="*/ 121 h 1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7" w="153">
                  <a:moveTo>
                    <a:pt x="153" y="121"/>
                  </a:moveTo>
                  <a:cubicBezTo>
                    <a:pt x="153" y="124"/>
                    <a:pt x="151" y="127"/>
                    <a:pt x="147" y="127"/>
                  </a:cubicBezTo>
                  <a:cubicBezTo>
                    <a:pt x="6" y="127"/>
                    <a:pt x="6" y="127"/>
                    <a:pt x="6" y="127"/>
                  </a:cubicBezTo>
                  <a:cubicBezTo>
                    <a:pt x="2" y="127"/>
                    <a:pt x="0" y="124"/>
                    <a:pt x="0" y="121"/>
                  </a:cubicBezTo>
                  <a:cubicBezTo>
                    <a:pt x="0" y="6"/>
                    <a:pt x="0" y="6"/>
                    <a:pt x="0" y="6"/>
                  </a:cubicBezTo>
                  <a:cubicBezTo>
                    <a:pt x="0" y="3"/>
                    <a:pt x="2" y="0"/>
                    <a:pt x="6" y="0"/>
                  </a:cubicBezTo>
                  <a:cubicBezTo>
                    <a:pt x="147" y="0"/>
                    <a:pt x="147" y="0"/>
                    <a:pt x="147" y="0"/>
                  </a:cubicBezTo>
                  <a:cubicBezTo>
                    <a:pt x="151" y="0"/>
                    <a:pt x="153" y="3"/>
                    <a:pt x="153" y="6"/>
                  </a:cubicBezTo>
                  <a:lnTo>
                    <a:pt x="153" y="121"/>
                  </a:lnTo>
                  <a:close/>
                </a:path>
              </a:pathLst>
            </a:custGeom>
            <a:noFill/>
            <a:ln cap="flat" w="23813">
              <a:solidFill>
                <a:schemeClr val="accent1">
                  <a:lumMod val="60000"/>
                  <a:lumOff val="40000"/>
                </a:scheme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118" name="Freeform 6">
              <a:extLst>
                <a:ext uri="{FF2B5EF4-FFF2-40B4-BE49-F238E27FC236}">
                  <a16:creationId xmlns:a16="http://schemas.microsoft.com/office/drawing/2014/main" id="{EBBFD496-B343-48FE-BBE5-329D4D5B066D}"/>
                </a:ext>
              </a:extLst>
            </p:cNvPr>
            <p:cNvSpPr/>
            <p:nvPr/>
          </p:nvSpPr>
          <p:spPr bwMode="auto">
            <a:xfrm>
              <a:off x="495301" y="523876"/>
              <a:ext cx="438150" cy="361950"/>
            </a:xfrm>
            <a:custGeom>
              <a:gdLst>
                <a:gd fmla="*/ 20 w 154" name="T0"/>
                <a:gd fmla="*/ 127 h 127" name="T1"/>
                <a:gd fmla="*/ 7 w 154" name="T2"/>
                <a:gd fmla="*/ 127 h 127" name="T3"/>
                <a:gd fmla="*/ 0 w 154" name="T4"/>
                <a:gd fmla="*/ 121 h 127" name="T5"/>
                <a:gd fmla="*/ 0 w 154" name="T6"/>
                <a:gd fmla="*/ 6 h 127" name="T7"/>
                <a:gd fmla="*/ 7 w 154" name="T8"/>
                <a:gd fmla="*/ 0 h 127" name="T9"/>
                <a:gd fmla="*/ 148 w 154" name="T10"/>
                <a:gd fmla="*/ 0 h 127" name="T11"/>
                <a:gd fmla="*/ 154 w 154" name="T12"/>
                <a:gd fmla="*/ 6 h 127" name="T13"/>
                <a:gd fmla="*/ 154 w 154" name="T14"/>
                <a:gd fmla="*/ 20 h 12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7" w="154">
                  <a:moveTo>
                    <a:pt x="20" y="127"/>
                  </a:moveTo>
                  <a:cubicBezTo>
                    <a:pt x="7" y="127"/>
                    <a:pt x="7" y="127"/>
                    <a:pt x="7" y="127"/>
                  </a:cubicBezTo>
                  <a:cubicBezTo>
                    <a:pt x="3" y="127"/>
                    <a:pt x="0" y="124"/>
                    <a:pt x="0" y="121"/>
                  </a:cubicBezTo>
                  <a:cubicBezTo>
                    <a:pt x="0" y="6"/>
                    <a:pt x="0" y="6"/>
                    <a:pt x="0" y="6"/>
                  </a:cubicBezTo>
                  <a:cubicBezTo>
                    <a:pt x="0" y="2"/>
                    <a:pt x="3" y="0"/>
                    <a:pt x="7" y="0"/>
                  </a:cubicBezTo>
                  <a:cubicBezTo>
                    <a:pt x="148" y="0"/>
                    <a:pt x="148" y="0"/>
                    <a:pt x="148" y="0"/>
                  </a:cubicBezTo>
                  <a:cubicBezTo>
                    <a:pt x="151" y="0"/>
                    <a:pt x="154" y="2"/>
                    <a:pt x="154" y="6"/>
                  </a:cubicBezTo>
                  <a:cubicBezTo>
                    <a:pt x="154" y="20"/>
                    <a:pt x="154" y="20"/>
                    <a:pt x="154" y="20"/>
                  </a:cubicBezTo>
                </a:path>
              </a:pathLst>
            </a:custGeom>
            <a:noFill/>
            <a:ln cap="flat" w="23813">
              <a:solidFill>
                <a:schemeClr val="accent1">
                  <a:lumMod val="60000"/>
                  <a:lumOff val="40000"/>
                </a:scheme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119" name="Freeform 7">
              <a:extLst>
                <a:ext uri="{FF2B5EF4-FFF2-40B4-BE49-F238E27FC236}">
                  <a16:creationId xmlns:a16="http://schemas.microsoft.com/office/drawing/2014/main" id="{241BB180-62E2-462A-9531-CDBCB05F8C2B}"/>
                </a:ext>
              </a:extLst>
            </p:cNvPr>
            <p:cNvSpPr/>
            <p:nvPr/>
          </p:nvSpPr>
          <p:spPr bwMode="auto">
            <a:xfrm>
              <a:off x="646114" y="831851"/>
              <a:ext cx="395288" cy="161925"/>
            </a:xfrm>
            <a:custGeom>
              <a:gdLst>
                <a:gd fmla="*/ 0 w 249" name="T0"/>
                <a:gd fmla="*/ 102 h 102" name="T1"/>
                <a:gd fmla="*/ 102 w 249" name="T2"/>
                <a:gd fmla="*/ 0 h 102" name="T3"/>
                <a:gd fmla="*/ 147 w 249" name="T4"/>
                <a:gd fmla="*/ 48 h 102" name="T5"/>
                <a:gd fmla="*/ 194 w 249" name="T6"/>
                <a:gd fmla="*/ 0 h 102" name="T7"/>
                <a:gd fmla="*/ 249 w 249" name="T8"/>
                <a:gd fmla="*/ 48 h 102" name="T9"/>
              </a:gdLst>
              <a:cxnLst>
                <a:cxn ang="0">
                  <a:pos x="T0" y="T1"/>
                </a:cxn>
                <a:cxn ang="0">
                  <a:pos x="T2" y="T3"/>
                </a:cxn>
                <a:cxn ang="0">
                  <a:pos x="T4" y="T5"/>
                </a:cxn>
                <a:cxn ang="0">
                  <a:pos x="T6" y="T7"/>
                </a:cxn>
                <a:cxn ang="0">
                  <a:pos x="T8" y="T9"/>
                </a:cxn>
              </a:cxnLst>
              <a:rect b="b" l="0" r="r" t="0"/>
              <a:pathLst>
                <a:path h="102" w="249">
                  <a:moveTo>
                    <a:pt x="0" y="102"/>
                  </a:moveTo>
                  <a:lnTo>
                    <a:pt x="102" y="0"/>
                  </a:lnTo>
                  <a:lnTo>
                    <a:pt x="147" y="48"/>
                  </a:lnTo>
                  <a:lnTo>
                    <a:pt x="194" y="0"/>
                  </a:lnTo>
                  <a:lnTo>
                    <a:pt x="249" y="48"/>
                  </a:lnTo>
                </a:path>
              </a:pathLst>
            </a:custGeom>
            <a:noFill/>
            <a:ln cap="flat" w="23813">
              <a:solidFill>
                <a:schemeClr val="accent1">
                  <a:lumMod val="60000"/>
                  <a:lumOff val="40000"/>
                </a:scheme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120" name="Oval 8">
              <a:extLst>
                <a:ext uri="{FF2B5EF4-FFF2-40B4-BE49-F238E27FC236}">
                  <a16:creationId xmlns:a16="http://schemas.microsoft.com/office/drawing/2014/main" id="{16BDBF58-4708-41E1-88C0-988510C63DA4}"/>
                </a:ext>
              </a:extLst>
            </p:cNvPr>
            <p:cNvSpPr>
              <a:spLocks noChangeArrowheads="1"/>
            </p:cNvSpPr>
            <p:nvPr/>
          </p:nvSpPr>
          <p:spPr bwMode="auto">
            <a:xfrm>
              <a:off x="666751" y="717551"/>
              <a:ext cx="84138" cy="85725"/>
            </a:xfrm>
            <a:prstGeom prst="ellipse">
              <a:avLst/>
            </a:prstGeom>
            <a:noFill/>
            <a:ln cap="flat" w="23813">
              <a:solidFill>
                <a:schemeClr val="accent1">
                  <a:lumMod val="60000"/>
                  <a:lumOff val="40000"/>
                </a:scheme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21" name="组合 120">
            <a:extLst>
              <a:ext uri="{FF2B5EF4-FFF2-40B4-BE49-F238E27FC236}">
                <a16:creationId xmlns:a16="http://schemas.microsoft.com/office/drawing/2014/main" id="{F6E90A25-766B-4A01-8186-638DF2C4B58E}"/>
              </a:ext>
            </a:extLst>
          </p:cNvPr>
          <p:cNvGrpSpPr/>
          <p:nvPr/>
        </p:nvGrpSpPr>
        <p:grpSpPr>
          <a:xfrm>
            <a:off x="4582588" y="4126728"/>
            <a:ext cx="352656" cy="353682"/>
            <a:chOff x="2862264" y="1550988"/>
            <a:chExt cx="546100" cy="547688"/>
          </a:xfrm>
          <a:effectLst/>
        </p:grpSpPr>
        <p:sp>
          <p:nvSpPr>
            <p:cNvPr id="122" name="Oval 76">
              <a:extLst>
                <a:ext uri="{FF2B5EF4-FFF2-40B4-BE49-F238E27FC236}">
                  <a16:creationId xmlns:a16="http://schemas.microsoft.com/office/drawing/2014/main" id="{78DE71CE-9F34-4AC8-81CE-89C40EFF93C8}"/>
                </a:ext>
              </a:extLst>
            </p:cNvPr>
            <p:cNvSpPr>
              <a:spLocks noChangeArrowheads="1"/>
            </p:cNvSpPr>
            <p:nvPr/>
          </p:nvSpPr>
          <p:spPr bwMode="auto">
            <a:xfrm>
              <a:off x="2862264" y="1550988"/>
              <a:ext cx="546100" cy="547688"/>
            </a:xfrm>
            <a:prstGeom prst="ellipse">
              <a:avLst/>
            </a:prstGeom>
            <a:noFill/>
            <a:ln cap="flat" w="23813">
              <a:solidFill>
                <a:schemeClr val="accent1">
                  <a:lumMod val="60000"/>
                  <a:lumOff val="40000"/>
                </a:scheme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123" name="Line 77">
              <a:extLst>
                <a:ext uri="{FF2B5EF4-FFF2-40B4-BE49-F238E27FC236}">
                  <a16:creationId xmlns:a16="http://schemas.microsoft.com/office/drawing/2014/main" id="{6170C786-9142-4C36-8D52-F3D6FE44C8DF}"/>
                </a:ext>
              </a:extLst>
            </p:cNvPr>
            <p:cNvSpPr>
              <a:spLocks noChangeShapeType="1"/>
            </p:cNvSpPr>
            <p:nvPr/>
          </p:nvSpPr>
          <p:spPr bwMode="auto">
            <a:xfrm flipH="1">
              <a:off x="3135314" y="1700213"/>
              <a:ext cx="0" cy="244475"/>
            </a:xfrm>
            <a:prstGeom prst="line">
              <a:avLst/>
            </a:prstGeom>
            <a:noFill/>
            <a:ln cap="flat" w="23813">
              <a:solidFill>
                <a:schemeClr val="accent1">
                  <a:lumMod val="60000"/>
                  <a:lumOff val="40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124" name="Line 78">
              <a:extLst>
                <a:ext uri="{FF2B5EF4-FFF2-40B4-BE49-F238E27FC236}">
                  <a16:creationId xmlns:a16="http://schemas.microsoft.com/office/drawing/2014/main" id="{AC5E65F1-9448-48BC-9B98-F51CED16D9E8}"/>
                </a:ext>
              </a:extLst>
            </p:cNvPr>
            <p:cNvSpPr>
              <a:spLocks noChangeShapeType="1"/>
            </p:cNvSpPr>
            <p:nvPr/>
          </p:nvSpPr>
          <p:spPr bwMode="auto">
            <a:xfrm>
              <a:off x="3008314" y="1822451"/>
              <a:ext cx="255588" cy="0"/>
            </a:xfrm>
            <a:prstGeom prst="line">
              <a:avLst/>
            </a:prstGeom>
            <a:noFill/>
            <a:ln cap="flat" w="23813">
              <a:solidFill>
                <a:schemeClr val="accent1">
                  <a:lumMod val="60000"/>
                  <a:lumOff val="40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25" name="组合 124">
            <a:extLst>
              <a:ext uri="{FF2B5EF4-FFF2-40B4-BE49-F238E27FC236}">
                <a16:creationId xmlns:a16="http://schemas.microsoft.com/office/drawing/2014/main" id="{BAEF5262-DD0E-4537-918F-1B9F830127B1}"/>
              </a:ext>
            </a:extLst>
          </p:cNvPr>
          <p:cNvGrpSpPr/>
          <p:nvPr/>
        </p:nvGrpSpPr>
        <p:grpSpPr>
          <a:xfrm>
            <a:off x="7066172" y="4152357"/>
            <a:ext cx="352658" cy="328053"/>
            <a:chOff x="495301" y="3711576"/>
            <a:chExt cx="546101" cy="508000"/>
          </a:xfrm>
          <a:effectLst/>
        </p:grpSpPr>
        <p:sp>
          <p:nvSpPr>
            <p:cNvPr id="126" name="Line 124">
              <a:extLst>
                <a:ext uri="{FF2B5EF4-FFF2-40B4-BE49-F238E27FC236}">
                  <a16:creationId xmlns:a16="http://schemas.microsoft.com/office/drawing/2014/main" id="{F0F19A65-C0D9-4F42-AC18-6B9F9EDDCB9C}"/>
                </a:ext>
              </a:extLst>
            </p:cNvPr>
            <p:cNvSpPr>
              <a:spLocks noChangeShapeType="1"/>
            </p:cNvSpPr>
            <p:nvPr/>
          </p:nvSpPr>
          <p:spPr bwMode="auto">
            <a:xfrm flipH="1">
              <a:off x="928689" y="3868738"/>
              <a:ext cx="0" cy="225425"/>
            </a:xfrm>
            <a:prstGeom prst="line">
              <a:avLst/>
            </a:prstGeom>
            <a:noFill/>
            <a:ln cap="flat" w="23813">
              <a:solidFill>
                <a:schemeClr val="accent1">
                  <a:lumMod val="60000"/>
                  <a:lumOff val="40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127" name="Line 125">
              <a:extLst>
                <a:ext uri="{FF2B5EF4-FFF2-40B4-BE49-F238E27FC236}">
                  <a16:creationId xmlns:a16="http://schemas.microsoft.com/office/drawing/2014/main" id="{D7FA642B-5491-4818-8C95-3EAF6DD5E32B}"/>
                </a:ext>
              </a:extLst>
            </p:cNvPr>
            <p:cNvSpPr>
              <a:spLocks noChangeShapeType="1"/>
            </p:cNvSpPr>
            <p:nvPr/>
          </p:nvSpPr>
          <p:spPr bwMode="auto">
            <a:xfrm flipH="1">
              <a:off x="817564" y="3983038"/>
              <a:ext cx="223838" cy="0"/>
            </a:xfrm>
            <a:prstGeom prst="line">
              <a:avLst/>
            </a:prstGeom>
            <a:noFill/>
            <a:ln cap="flat" w="23813">
              <a:solidFill>
                <a:schemeClr val="accent1">
                  <a:lumMod val="60000"/>
                  <a:lumOff val="40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128" name="Freeform 126">
              <a:extLst>
                <a:ext uri="{FF2B5EF4-FFF2-40B4-BE49-F238E27FC236}">
                  <a16:creationId xmlns:a16="http://schemas.microsoft.com/office/drawing/2014/main" id="{6957D9B4-57FD-42D0-B2F9-B68839E1717F}"/>
                </a:ext>
              </a:extLst>
            </p:cNvPr>
            <p:cNvSpPr/>
            <p:nvPr/>
          </p:nvSpPr>
          <p:spPr bwMode="auto">
            <a:xfrm>
              <a:off x="495301" y="3711576"/>
              <a:ext cx="433388" cy="508000"/>
            </a:xfrm>
            <a:custGeom>
              <a:gdLst>
                <a:gd fmla="*/ 152 w 152" name="T0"/>
                <a:gd fmla="*/ 155 h 178" name="T1"/>
                <a:gd fmla="*/ 152 w 152" name="T2"/>
                <a:gd fmla="*/ 164 h 178" name="T3"/>
                <a:gd fmla="*/ 138 w 152" name="T4"/>
                <a:gd fmla="*/ 178 h 178" name="T5"/>
                <a:gd fmla="*/ 13 w 152" name="T6"/>
                <a:gd fmla="*/ 178 h 178" name="T7"/>
                <a:gd fmla="*/ 0 w 152" name="T8"/>
                <a:gd fmla="*/ 164 h 178" name="T9"/>
                <a:gd fmla="*/ 0 w 152" name="T10"/>
                <a:gd fmla="*/ 14 h 178" name="T11"/>
                <a:gd fmla="*/ 13 w 152" name="T12"/>
                <a:gd fmla="*/ 0 h 178" name="T13"/>
                <a:gd fmla="*/ 138 w 152" name="T14"/>
                <a:gd fmla="*/ 0 h 178" name="T15"/>
                <a:gd fmla="*/ 152 w 152" name="T16"/>
                <a:gd fmla="*/ 14 h 178" name="T17"/>
                <a:gd fmla="*/ 152 w 152" name="T18"/>
                <a:gd fmla="*/ 38 h 17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8" w="152">
                  <a:moveTo>
                    <a:pt x="152" y="155"/>
                  </a:moveTo>
                  <a:cubicBezTo>
                    <a:pt x="152" y="164"/>
                    <a:pt x="152" y="164"/>
                    <a:pt x="152" y="164"/>
                  </a:cubicBezTo>
                  <a:cubicBezTo>
                    <a:pt x="152" y="172"/>
                    <a:pt x="146" y="178"/>
                    <a:pt x="138" y="178"/>
                  </a:cubicBezTo>
                  <a:cubicBezTo>
                    <a:pt x="13" y="178"/>
                    <a:pt x="13" y="178"/>
                    <a:pt x="13" y="178"/>
                  </a:cubicBezTo>
                  <a:cubicBezTo>
                    <a:pt x="6" y="178"/>
                    <a:pt x="0" y="172"/>
                    <a:pt x="0" y="164"/>
                  </a:cubicBezTo>
                  <a:cubicBezTo>
                    <a:pt x="0" y="14"/>
                    <a:pt x="0" y="14"/>
                    <a:pt x="0" y="14"/>
                  </a:cubicBezTo>
                  <a:cubicBezTo>
                    <a:pt x="0" y="6"/>
                    <a:pt x="6" y="0"/>
                    <a:pt x="13" y="0"/>
                  </a:cubicBezTo>
                  <a:cubicBezTo>
                    <a:pt x="138" y="0"/>
                    <a:pt x="138" y="0"/>
                    <a:pt x="138" y="0"/>
                  </a:cubicBezTo>
                  <a:cubicBezTo>
                    <a:pt x="146" y="0"/>
                    <a:pt x="152" y="6"/>
                    <a:pt x="152" y="14"/>
                  </a:cubicBezTo>
                  <a:cubicBezTo>
                    <a:pt x="152" y="38"/>
                    <a:pt x="152" y="38"/>
                    <a:pt x="152" y="38"/>
                  </a:cubicBezTo>
                </a:path>
              </a:pathLst>
            </a:custGeom>
            <a:noFill/>
            <a:ln cap="flat" w="23813">
              <a:solidFill>
                <a:schemeClr val="accent1">
                  <a:lumMod val="60000"/>
                  <a:lumOff val="40000"/>
                </a:scheme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29" name="组合 128">
            <a:extLst>
              <a:ext uri="{FF2B5EF4-FFF2-40B4-BE49-F238E27FC236}">
                <a16:creationId xmlns:a16="http://schemas.microsoft.com/office/drawing/2014/main" id="{CD39DE2C-0297-4248-9724-3E7C5786D874}"/>
              </a:ext>
            </a:extLst>
          </p:cNvPr>
          <p:cNvGrpSpPr/>
          <p:nvPr/>
        </p:nvGrpSpPr>
        <p:grpSpPr>
          <a:xfrm>
            <a:off x="9549757" y="4130829"/>
            <a:ext cx="352656" cy="349581"/>
            <a:chOff x="5229226" y="484188"/>
            <a:chExt cx="546100" cy="541338"/>
          </a:xfrm>
          <a:effectLst/>
        </p:grpSpPr>
        <p:sp>
          <p:nvSpPr>
            <p:cNvPr id="130" name="Freeform 20">
              <a:extLst>
                <a:ext uri="{FF2B5EF4-FFF2-40B4-BE49-F238E27FC236}">
                  <a16:creationId xmlns:a16="http://schemas.microsoft.com/office/drawing/2014/main" id="{C7CB5063-FC38-4C85-9EC2-78F2F9C680ED}"/>
                </a:ext>
              </a:extLst>
            </p:cNvPr>
            <p:cNvSpPr/>
            <p:nvPr/>
          </p:nvSpPr>
          <p:spPr bwMode="auto">
            <a:xfrm>
              <a:off x="5229226" y="538163"/>
              <a:ext cx="546100" cy="487363"/>
            </a:xfrm>
            <a:custGeom>
              <a:gdLst>
                <a:gd fmla="*/ 157 w 192" name="T0"/>
                <a:gd fmla="*/ 0 h 171" name="T1"/>
                <a:gd fmla="*/ 188 w 192" name="T2"/>
                <a:gd fmla="*/ 0 h 171" name="T3"/>
                <a:gd fmla="*/ 192 w 192" name="T4"/>
                <a:gd fmla="*/ 4 h 171" name="T5"/>
                <a:gd fmla="*/ 192 w 192" name="T6"/>
                <a:gd fmla="*/ 168 h 171" name="T7"/>
                <a:gd fmla="*/ 188 w 192" name="T8"/>
                <a:gd fmla="*/ 171 h 171" name="T9"/>
                <a:gd fmla="*/ 3 w 192" name="T10"/>
                <a:gd fmla="*/ 171 h 171" name="T11"/>
                <a:gd fmla="*/ 0 w 192" name="T12"/>
                <a:gd fmla="*/ 168 h 171" name="T13"/>
                <a:gd fmla="*/ 0 w 192" name="T14"/>
                <a:gd fmla="*/ 4 h 171" name="T15"/>
                <a:gd fmla="*/ 3 w 192" name="T16"/>
                <a:gd fmla="*/ 0 h 171" name="T17"/>
                <a:gd fmla="*/ 34 w 192" name="T18"/>
                <a:gd fmla="*/ 0 h 17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1" w="192">
                  <a:moveTo>
                    <a:pt x="157" y="0"/>
                  </a:moveTo>
                  <a:cubicBezTo>
                    <a:pt x="188" y="0"/>
                    <a:pt x="188" y="0"/>
                    <a:pt x="188" y="0"/>
                  </a:cubicBezTo>
                  <a:cubicBezTo>
                    <a:pt x="190" y="0"/>
                    <a:pt x="192" y="2"/>
                    <a:pt x="192" y="4"/>
                  </a:cubicBezTo>
                  <a:cubicBezTo>
                    <a:pt x="192" y="168"/>
                    <a:pt x="192" y="168"/>
                    <a:pt x="192" y="168"/>
                  </a:cubicBezTo>
                  <a:cubicBezTo>
                    <a:pt x="192" y="170"/>
                    <a:pt x="190" y="171"/>
                    <a:pt x="188" y="171"/>
                  </a:cubicBezTo>
                  <a:cubicBezTo>
                    <a:pt x="3" y="171"/>
                    <a:pt x="3" y="171"/>
                    <a:pt x="3" y="171"/>
                  </a:cubicBezTo>
                  <a:cubicBezTo>
                    <a:pt x="1" y="171"/>
                    <a:pt x="0" y="170"/>
                    <a:pt x="0" y="168"/>
                  </a:cubicBezTo>
                  <a:cubicBezTo>
                    <a:pt x="0" y="4"/>
                    <a:pt x="0" y="4"/>
                    <a:pt x="0" y="4"/>
                  </a:cubicBezTo>
                  <a:cubicBezTo>
                    <a:pt x="0" y="2"/>
                    <a:pt x="1" y="0"/>
                    <a:pt x="3" y="0"/>
                  </a:cubicBezTo>
                  <a:cubicBezTo>
                    <a:pt x="34" y="0"/>
                    <a:pt x="34" y="0"/>
                    <a:pt x="34" y="0"/>
                  </a:cubicBezTo>
                </a:path>
              </a:pathLst>
            </a:custGeom>
            <a:noFill/>
            <a:ln cap="flat" w="23813">
              <a:solidFill>
                <a:schemeClr val="accent1">
                  <a:lumMod val="60000"/>
                  <a:lumOff val="40000"/>
                </a:scheme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131" name="Line 21">
              <a:extLst>
                <a:ext uri="{FF2B5EF4-FFF2-40B4-BE49-F238E27FC236}">
                  <a16:creationId xmlns:a16="http://schemas.microsoft.com/office/drawing/2014/main" id="{23057267-5491-4117-91E7-36D663BC4A00}"/>
                </a:ext>
              </a:extLst>
            </p:cNvPr>
            <p:cNvSpPr>
              <a:spLocks noChangeShapeType="1"/>
            </p:cNvSpPr>
            <p:nvPr/>
          </p:nvSpPr>
          <p:spPr bwMode="auto">
            <a:xfrm>
              <a:off x="5229226" y="688976"/>
              <a:ext cx="546100" cy="0"/>
            </a:xfrm>
            <a:prstGeom prst="line">
              <a:avLst/>
            </a:prstGeom>
            <a:noFill/>
            <a:ln cap="flat" w="23813">
              <a:solidFill>
                <a:schemeClr val="accent1">
                  <a:lumMod val="60000"/>
                  <a:lumOff val="40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132" name="Freeform 22">
              <a:extLst>
                <a:ext uri="{FF2B5EF4-FFF2-40B4-BE49-F238E27FC236}">
                  <a16:creationId xmlns:a16="http://schemas.microsoft.com/office/drawing/2014/main" id="{40CB7A1E-D220-41ED-9B17-1ABD1D1DB309}"/>
                </a:ext>
              </a:extLst>
            </p:cNvPr>
            <p:cNvSpPr/>
            <p:nvPr/>
          </p:nvSpPr>
          <p:spPr bwMode="auto">
            <a:xfrm>
              <a:off x="5337176" y="484188"/>
              <a:ext cx="77788" cy="103188"/>
            </a:xfrm>
            <a:custGeom>
              <a:gdLst>
                <a:gd fmla="*/ 27 w 27" name="T0"/>
                <a:gd fmla="*/ 33 h 36" name="T1"/>
                <a:gd fmla="*/ 24 w 27" name="T2"/>
                <a:gd fmla="*/ 36 h 36" name="T3"/>
                <a:gd fmla="*/ 3 w 27" name="T4"/>
                <a:gd fmla="*/ 36 h 36" name="T5"/>
                <a:gd fmla="*/ 0 w 27" name="T6"/>
                <a:gd fmla="*/ 33 h 36" name="T7"/>
                <a:gd fmla="*/ 0 w 27" name="T8"/>
                <a:gd fmla="*/ 3 h 36" name="T9"/>
                <a:gd fmla="*/ 3 w 27" name="T10"/>
                <a:gd fmla="*/ 0 h 36" name="T11"/>
                <a:gd fmla="*/ 24 w 27" name="T12"/>
                <a:gd fmla="*/ 0 h 36" name="T13"/>
                <a:gd fmla="*/ 27 w 27" name="T14"/>
                <a:gd fmla="*/ 3 h 36" name="T15"/>
                <a:gd fmla="*/ 27 w 27" name="T16"/>
                <a:gd fmla="*/ 33 h 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 w="27">
                  <a:moveTo>
                    <a:pt x="27" y="33"/>
                  </a:moveTo>
                  <a:cubicBezTo>
                    <a:pt x="27" y="35"/>
                    <a:pt x="26" y="36"/>
                    <a:pt x="24" y="36"/>
                  </a:cubicBezTo>
                  <a:cubicBezTo>
                    <a:pt x="3" y="36"/>
                    <a:pt x="3" y="36"/>
                    <a:pt x="3" y="36"/>
                  </a:cubicBezTo>
                  <a:cubicBezTo>
                    <a:pt x="1" y="36"/>
                    <a:pt x="0" y="35"/>
                    <a:pt x="0" y="33"/>
                  </a:cubicBezTo>
                  <a:cubicBezTo>
                    <a:pt x="0" y="3"/>
                    <a:pt x="0" y="3"/>
                    <a:pt x="0" y="3"/>
                  </a:cubicBezTo>
                  <a:cubicBezTo>
                    <a:pt x="0" y="1"/>
                    <a:pt x="1" y="0"/>
                    <a:pt x="3" y="0"/>
                  </a:cubicBezTo>
                  <a:cubicBezTo>
                    <a:pt x="24" y="0"/>
                    <a:pt x="24" y="0"/>
                    <a:pt x="24" y="0"/>
                  </a:cubicBezTo>
                  <a:cubicBezTo>
                    <a:pt x="26" y="0"/>
                    <a:pt x="27" y="1"/>
                    <a:pt x="27" y="3"/>
                  </a:cubicBezTo>
                  <a:lnTo>
                    <a:pt x="27" y="33"/>
                  </a:lnTo>
                  <a:close/>
                </a:path>
              </a:pathLst>
            </a:custGeom>
            <a:noFill/>
            <a:ln cap="flat" w="23813">
              <a:solidFill>
                <a:schemeClr val="accent1">
                  <a:lumMod val="60000"/>
                  <a:lumOff val="40000"/>
                </a:scheme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133" name="Freeform 23">
              <a:extLst>
                <a:ext uri="{FF2B5EF4-FFF2-40B4-BE49-F238E27FC236}">
                  <a16:creationId xmlns:a16="http://schemas.microsoft.com/office/drawing/2014/main" id="{EABFAE94-8A95-4BDE-B8D9-8B86E705B517}"/>
                </a:ext>
              </a:extLst>
            </p:cNvPr>
            <p:cNvSpPr/>
            <p:nvPr/>
          </p:nvSpPr>
          <p:spPr bwMode="auto">
            <a:xfrm>
              <a:off x="5588001" y="484188"/>
              <a:ext cx="76200" cy="103188"/>
            </a:xfrm>
            <a:custGeom>
              <a:gdLst>
                <a:gd fmla="*/ 27 w 27" name="T0"/>
                <a:gd fmla="*/ 33 h 36" name="T1"/>
                <a:gd fmla="*/ 24 w 27" name="T2"/>
                <a:gd fmla="*/ 36 h 36" name="T3"/>
                <a:gd fmla="*/ 3 w 27" name="T4"/>
                <a:gd fmla="*/ 36 h 36" name="T5"/>
                <a:gd fmla="*/ 0 w 27" name="T6"/>
                <a:gd fmla="*/ 33 h 36" name="T7"/>
                <a:gd fmla="*/ 0 w 27" name="T8"/>
                <a:gd fmla="*/ 3 h 36" name="T9"/>
                <a:gd fmla="*/ 3 w 27" name="T10"/>
                <a:gd fmla="*/ 0 h 36" name="T11"/>
                <a:gd fmla="*/ 24 w 27" name="T12"/>
                <a:gd fmla="*/ 0 h 36" name="T13"/>
                <a:gd fmla="*/ 27 w 27" name="T14"/>
                <a:gd fmla="*/ 3 h 36" name="T15"/>
                <a:gd fmla="*/ 27 w 27" name="T16"/>
                <a:gd fmla="*/ 33 h 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 w="27">
                  <a:moveTo>
                    <a:pt x="27" y="33"/>
                  </a:moveTo>
                  <a:cubicBezTo>
                    <a:pt x="27" y="35"/>
                    <a:pt x="26" y="36"/>
                    <a:pt x="24" y="36"/>
                  </a:cubicBezTo>
                  <a:cubicBezTo>
                    <a:pt x="3" y="36"/>
                    <a:pt x="3" y="36"/>
                    <a:pt x="3" y="36"/>
                  </a:cubicBezTo>
                  <a:cubicBezTo>
                    <a:pt x="2" y="36"/>
                    <a:pt x="0" y="35"/>
                    <a:pt x="0" y="33"/>
                  </a:cubicBezTo>
                  <a:cubicBezTo>
                    <a:pt x="0" y="3"/>
                    <a:pt x="0" y="3"/>
                    <a:pt x="0" y="3"/>
                  </a:cubicBezTo>
                  <a:cubicBezTo>
                    <a:pt x="0" y="1"/>
                    <a:pt x="2" y="0"/>
                    <a:pt x="3" y="0"/>
                  </a:cubicBezTo>
                  <a:cubicBezTo>
                    <a:pt x="24" y="0"/>
                    <a:pt x="24" y="0"/>
                    <a:pt x="24" y="0"/>
                  </a:cubicBezTo>
                  <a:cubicBezTo>
                    <a:pt x="26" y="0"/>
                    <a:pt x="27" y="1"/>
                    <a:pt x="27" y="3"/>
                  </a:cubicBezTo>
                  <a:lnTo>
                    <a:pt x="27" y="33"/>
                  </a:lnTo>
                  <a:close/>
                </a:path>
              </a:pathLst>
            </a:custGeom>
            <a:noFill/>
            <a:ln cap="flat" w="23813">
              <a:solidFill>
                <a:schemeClr val="accent1">
                  <a:lumMod val="60000"/>
                  <a:lumOff val="40000"/>
                </a:scheme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134" name="Line 24">
              <a:extLst>
                <a:ext uri="{FF2B5EF4-FFF2-40B4-BE49-F238E27FC236}">
                  <a16:creationId xmlns:a16="http://schemas.microsoft.com/office/drawing/2014/main" id="{41922D46-D99D-4E26-91AA-5FB989DAC90A}"/>
                </a:ext>
              </a:extLst>
            </p:cNvPr>
            <p:cNvSpPr>
              <a:spLocks noChangeShapeType="1"/>
            </p:cNvSpPr>
            <p:nvPr/>
          </p:nvSpPr>
          <p:spPr bwMode="auto">
            <a:xfrm>
              <a:off x="5426076" y="538163"/>
              <a:ext cx="150813" cy="0"/>
            </a:xfrm>
            <a:prstGeom prst="line">
              <a:avLst/>
            </a:prstGeom>
            <a:noFill/>
            <a:ln cap="flat" w="23813">
              <a:solidFill>
                <a:schemeClr val="accent1">
                  <a:lumMod val="60000"/>
                  <a:lumOff val="40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35" name="Text Placeholder 32">
            <a:extLst>
              <a:ext uri="{FF2B5EF4-FFF2-40B4-BE49-F238E27FC236}">
                <a16:creationId xmlns:a16="http://schemas.microsoft.com/office/drawing/2014/main" id="{22805F4D-8C4F-4F74-86E3-BE0470321856}"/>
              </a:ext>
            </a:extLst>
          </p:cNvPr>
          <p:cNvSpPr txBox="1"/>
          <p:nvPr/>
        </p:nvSpPr>
        <p:spPr>
          <a:xfrm>
            <a:off x="1398145" y="5058428"/>
            <a:ext cx="1754377" cy="82296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lnSpc>
                <a:spcPct val="150000"/>
              </a:lnSpc>
              <a:buNone/>
            </a:pPr>
            <a:r>
              <a:rPr altLang="en-US" lang="zh-CN" sz="900">
                <a:solidFill>
                  <a:schemeClr val="bg1">
                    <a:lumMod val="50000"/>
                  </a:schemeClr>
                </a:solidFill>
                <a:latin charset="-122" panose="020b0503020204020204" pitchFamily="34" typeface="微软雅黑"/>
                <a:ea charset="-122" panose="020b0503020204020204" pitchFamily="34" typeface="微软雅黑"/>
                <a:sym charset="0" panose="020b0604020202020204" pitchFamily="34" typeface="Arial"/>
              </a:rPr>
              <a:t>请替换文字内容，修改文字内容，也可以直接复制你的内容到此。请替换文字内容，修改文字内容，也可以直接复制你的内容到此。</a:t>
            </a:r>
          </a:p>
        </p:txBody>
      </p:sp>
      <p:sp>
        <p:nvSpPr>
          <p:cNvPr id="136" name="Text Placeholder 33">
            <a:extLst>
              <a:ext uri="{FF2B5EF4-FFF2-40B4-BE49-F238E27FC236}">
                <a16:creationId xmlns:a16="http://schemas.microsoft.com/office/drawing/2014/main" id="{EF2033F4-F063-4DF4-9670-9D08C12F1701}"/>
              </a:ext>
            </a:extLst>
          </p:cNvPr>
          <p:cNvSpPr txBox="1"/>
          <p:nvPr/>
        </p:nvSpPr>
        <p:spPr>
          <a:xfrm>
            <a:off x="1422988" y="4732245"/>
            <a:ext cx="1704690" cy="21336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lnSpc>
                <a:spcPct val="100000"/>
              </a:lnSpc>
              <a:buNone/>
            </a:pPr>
            <a:r>
              <a:rPr altLang="en-US" b="1" lang="zh-CN" sz="1400">
                <a:latin charset="-122" panose="020b0503020204020204" pitchFamily="34" typeface="微软雅黑"/>
                <a:ea charset="-122" panose="020b0503020204020204" pitchFamily="34" typeface="微软雅黑"/>
                <a:sym charset="0" panose="020b0604020202020204" pitchFamily="34" typeface="Arial"/>
              </a:rPr>
              <a:t>请替换文字内容</a:t>
            </a:r>
          </a:p>
        </p:txBody>
      </p:sp>
      <p:sp>
        <p:nvSpPr>
          <p:cNvPr id="137" name="Text Placeholder 32">
            <a:extLst>
              <a:ext uri="{FF2B5EF4-FFF2-40B4-BE49-F238E27FC236}">
                <a16:creationId xmlns:a16="http://schemas.microsoft.com/office/drawing/2014/main" id="{F78E6AE0-8645-4F1A-BA38-307141339E56}"/>
              </a:ext>
            </a:extLst>
          </p:cNvPr>
          <p:cNvSpPr txBox="1"/>
          <p:nvPr/>
        </p:nvSpPr>
        <p:spPr>
          <a:xfrm>
            <a:off x="3914198" y="5058428"/>
            <a:ext cx="1754377" cy="82296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lnSpc>
                <a:spcPct val="150000"/>
              </a:lnSpc>
              <a:buNone/>
            </a:pPr>
            <a:r>
              <a:rPr altLang="en-US" lang="zh-CN" sz="900">
                <a:solidFill>
                  <a:schemeClr val="bg1">
                    <a:lumMod val="50000"/>
                  </a:schemeClr>
                </a:solidFill>
                <a:latin charset="-122" panose="020b0503020204020204" pitchFamily="34" typeface="微软雅黑"/>
                <a:ea charset="-122" panose="020b0503020204020204" pitchFamily="34" typeface="微软雅黑"/>
                <a:sym charset="0" panose="020b0604020202020204" pitchFamily="34" typeface="Arial"/>
              </a:rPr>
              <a:t>请替换文字内容，修改文字内容，也可以直接复制你的内容到此。请替换文字内容，修改文字内容，也可以直接复制你的内容到此。</a:t>
            </a:r>
          </a:p>
        </p:txBody>
      </p:sp>
      <p:sp>
        <p:nvSpPr>
          <p:cNvPr id="138" name="Text Placeholder 33">
            <a:extLst>
              <a:ext uri="{FF2B5EF4-FFF2-40B4-BE49-F238E27FC236}">
                <a16:creationId xmlns:a16="http://schemas.microsoft.com/office/drawing/2014/main" id="{9437BFF6-3E28-4E93-9363-E781730A4D46}"/>
              </a:ext>
            </a:extLst>
          </p:cNvPr>
          <p:cNvSpPr txBox="1"/>
          <p:nvPr/>
        </p:nvSpPr>
        <p:spPr>
          <a:xfrm>
            <a:off x="3939040" y="4732245"/>
            <a:ext cx="1704690" cy="21336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lnSpc>
                <a:spcPct val="100000"/>
              </a:lnSpc>
              <a:buNone/>
            </a:pPr>
            <a:r>
              <a:rPr altLang="en-US" b="1" lang="zh-CN" sz="1400">
                <a:latin charset="-122" panose="020b0503020204020204" pitchFamily="34" typeface="微软雅黑"/>
                <a:ea charset="-122" panose="020b0503020204020204" pitchFamily="34" typeface="微软雅黑"/>
                <a:sym charset="0" panose="020b0604020202020204" pitchFamily="34" typeface="Arial"/>
              </a:rPr>
              <a:t>请替换文字内容</a:t>
            </a:r>
          </a:p>
        </p:txBody>
      </p:sp>
      <p:sp>
        <p:nvSpPr>
          <p:cNvPr id="139" name="Text Placeholder 32">
            <a:extLst>
              <a:ext uri="{FF2B5EF4-FFF2-40B4-BE49-F238E27FC236}">
                <a16:creationId xmlns:a16="http://schemas.microsoft.com/office/drawing/2014/main" id="{F45ADB3F-E4A0-4C7F-858C-E60831BDA70C}"/>
              </a:ext>
            </a:extLst>
          </p:cNvPr>
          <p:cNvSpPr txBox="1"/>
          <p:nvPr/>
        </p:nvSpPr>
        <p:spPr>
          <a:xfrm>
            <a:off x="6430249" y="5058428"/>
            <a:ext cx="1754377" cy="82296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lnSpc>
                <a:spcPct val="150000"/>
              </a:lnSpc>
              <a:buNone/>
            </a:pPr>
            <a:r>
              <a:rPr altLang="en-US" lang="zh-CN" sz="900">
                <a:solidFill>
                  <a:schemeClr val="bg1">
                    <a:lumMod val="50000"/>
                  </a:schemeClr>
                </a:solidFill>
                <a:latin charset="-122" panose="020b0503020204020204" pitchFamily="34" typeface="微软雅黑"/>
                <a:ea charset="-122" panose="020b0503020204020204" pitchFamily="34" typeface="微软雅黑"/>
                <a:sym charset="0" panose="020b0604020202020204" pitchFamily="34" typeface="Arial"/>
              </a:rPr>
              <a:t>请替换文字内容，修改文字内容，也可以直接复制你的内容到此。请替换文字内容，修改文字内容，也可以直接复制你的内容到此。</a:t>
            </a:r>
          </a:p>
        </p:txBody>
      </p:sp>
      <p:sp>
        <p:nvSpPr>
          <p:cNvPr id="140" name="Text Placeholder 33">
            <a:extLst>
              <a:ext uri="{FF2B5EF4-FFF2-40B4-BE49-F238E27FC236}">
                <a16:creationId xmlns:a16="http://schemas.microsoft.com/office/drawing/2014/main" id="{CEE4C6D3-D4F0-485B-B529-AEC28216D8A9}"/>
              </a:ext>
            </a:extLst>
          </p:cNvPr>
          <p:cNvSpPr txBox="1"/>
          <p:nvPr/>
        </p:nvSpPr>
        <p:spPr>
          <a:xfrm>
            <a:off x="6455092" y="4732245"/>
            <a:ext cx="1704690" cy="21336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lnSpc>
                <a:spcPct val="100000"/>
              </a:lnSpc>
              <a:buNone/>
            </a:pPr>
            <a:r>
              <a:rPr altLang="en-US" b="1" lang="zh-CN" sz="1400">
                <a:latin charset="-122" panose="020b0503020204020204" pitchFamily="34" typeface="微软雅黑"/>
                <a:ea charset="-122" panose="020b0503020204020204" pitchFamily="34" typeface="微软雅黑"/>
                <a:sym charset="0" panose="020b0604020202020204" pitchFamily="34" typeface="Arial"/>
              </a:rPr>
              <a:t>请替换文字内容</a:t>
            </a:r>
          </a:p>
        </p:txBody>
      </p:sp>
      <p:sp>
        <p:nvSpPr>
          <p:cNvPr id="141" name="Text Placeholder 32">
            <a:extLst>
              <a:ext uri="{FF2B5EF4-FFF2-40B4-BE49-F238E27FC236}">
                <a16:creationId xmlns:a16="http://schemas.microsoft.com/office/drawing/2014/main" id="{BEBDDDFD-7AB7-4C48-9749-396E51252897}"/>
              </a:ext>
            </a:extLst>
          </p:cNvPr>
          <p:cNvSpPr txBox="1"/>
          <p:nvPr/>
        </p:nvSpPr>
        <p:spPr>
          <a:xfrm>
            <a:off x="8946300" y="5058428"/>
            <a:ext cx="1754377" cy="82296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lnSpc>
                <a:spcPct val="150000"/>
              </a:lnSpc>
              <a:buNone/>
            </a:pPr>
            <a:r>
              <a:rPr altLang="en-US" lang="zh-CN" sz="900">
                <a:solidFill>
                  <a:schemeClr val="bg1">
                    <a:lumMod val="50000"/>
                  </a:schemeClr>
                </a:solidFill>
                <a:latin charset="-122" panose="020b0503020204020204" pitchFamily="34" typeface="微软雅黑"/>
                <a:ea charset="-122" panose="020b0503020204020204" pitchFamily="34" typeface="微软雅黑"/>
                <a:sym charset="0" panose="020b0604020202020204" pitchFamily="34" typeface="Arial"/>
              </a:rPr>
              <a:t>请替换文字内容，修改文字内容，也可以直接复制你的内容到此。请替换文字内容，修改文字内容，也可以直接复制你的内容到此。</a:t>
            </a:r>
          </a:p>
        </p:txBody>
      </p:sp>
      <p:sp>
        <p:nvSpPr>
          <p:cNvPr id="142" name="Text Placeholder 33">
            <a:extLst>
              <a:ext uri="{FF2B5EF4-FFF2-40B4-BE49-F238E27FC236}">
                <a16:creationId xmlns:a16="http://schemas.microsoft.com/office/drawing/2014/main" id="{CD343F57-31AF-467D-9F29-C8D4552043F6}"/>
              </a:ext>
            </a:extLst>
          </p:cNvPr>
          <p:cNvSpPr txBox="1"/>
          <p:nvPr/>
        </p:nvSpPr>
        <p:spPr>
          <a:xfrm>
            <a:off x="8971143" y="4732245"/>
            <a:ext cx="1704690" cy="213360"/>
          </a:xfrm>
          <a:prstGeom prst="rect">
            <a:avLst/>
          </a:prstGeom>
        </p:spPr>
        <p:txBody>
          <a:bodyPr bIns="0" lIns="0" rIns="0" tIns="0" wrap="square">
            <a:sp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lnSpc>
                <a:spcPct val="100000"/>
              </a:lnSpc>
              <a:buNone/>
            </a:pPr>
            <a:r>
              <a:rPr altLang="en-US" b="1" lang="zh-CN" sz="1400">
                <a:latin charset="-122" panose="020b0503020204020204" pitchFamily="34" typeface="微软雅黑"/>
                <a:ea charset="-122" panose="020b0503020204020204" pitchFamily="34" typeface="微软雅黑"/>
                <a:sym charset="0" panose="020b0604020202020204" pitchFamily="34" typeface="Arial"/>
              </a:rPr>
              <a:t>请替换文字内容</a:t>
            </a:r>
          </a:p>
        </p:txBody>
      </p:sp>
      <p:cxnSp>
        <p:nvCxnSpPr>
          <p:cNvPr id="143" name="直接连接符 142">
            <a:extLst>
              <a:ext uri="{FF2B5EF4-FFF2-40B4-BE49-F238E27FC236}">
                <a16:creationId xmlns:a16="http://schemas.microsoft.com/office/drawing/2014/main" id="{129C518B-16C7-4995-AE1C-B909528FD1EF}"/>
              </a:ext>
            </a:extLst>
          </p:cNvPr>
          <p:cNvCxnSpPr/>
          <p:nvPr/>
        </p:nvCxnSpPr>
        <p:spPr>
          <a:xfrm flipH="1">
            <a:off x="3511903" y="4702893"/>
            <a:ext cx="0" cy="1162038"/>
          </a:xfrm>
          <a:prstGeom prst="line">
            <a:avLst/>
          </a:prstGeom>
          <a:ln cap="rnd" w="3175">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44" name="直接连接符 143">
            <a:extLst>
              <a:ext uri="{FF2B5EF4-FFF2-40B4-BE49-F238E27FC236}">
                <a16:creationId xmlns:a16="http://schemas.microsoft.com/office/drawing/2014/main" id="{B5949497-E0C9-42E3-94DA-208BD633A349}"/>
              </a:ext>
            </a:extLst>
          </p:cNvPr>
          <p:cNvCxnSpPr/>
          <p:nvPr/>
        </p:nvCxnSpPr>
        <p:spPr>
          <a:xfrm flipH="1">
            <a:off x="8545354" y="4702893"/>
            <a:ext cx="0" cy="1162038"/>
          </a:xfrm>
          <a:prstGeom prst="line">
            <a:avLst/>
          </a:prstGeom>
          <a:ln cap="rnd" w="3175">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45" name="直接连接符 144">
            <a:extLst>
              <a:ext uri="{FF2B5EF4-FFF2-40B4-BE49-F238E27FC236}">
                <a16:creationId xmlns:a16="http://schemas.microsoft.com/office/drawing/2014/main" id="{197F99F2-1C6A-41D5-BD72-6FFDF4550044}"/>
              </a:ext>
            </a:extLst>
          </p:cNvPr>
          <p:cNvCxnSpPr/>
          <p:nvPr/>
        </p:nvCxnSpPr>
        <p:spPr>
          <a:xfrm flipH="1">
            <a:off x="6028628" y="4702893"/>
            <a:ext cx="0" cy="1162038"/>
          </a:xfrm>
          <a:prstGeom prst="line">
            <a:avLst/>
          </a:prstGeom>
          <a:ln cap="rnd" w="3175">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020213488"/>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0-#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0-#ppt_w/2"/>
                                          </p:val>
                                        </p:tav>
                                        <p:tav tm="100000">
                                          <p:val>
                                            <p:strVal val="#ppt_x"/>
                                          </p:val>
                                        </p:tav>
                                      </p:tavLst>
                                    </p:anim>
                                    <p:anim calcmode="lin" valueType="num">
                                      <p:cBhvr additive="base">
                                        <p:cTn dur="1500" fill="hold" id="12"/>
                                        <p:tgtEl>
                                          <p:spTgt spid="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500"/>
                            </p:stCondLst>
                            <p:childTnLst>
                              <p:par>
                                <p:cTn decel="100000" fill="hold" id="14" nodeType="afterEffect" presetClass="entr" presetID="2" presetSubtype="4">
                                  <p:stCondLst>
                                    <p:cond delay="0"/>
                                  </p:stCondLst>
                                  <p:childTnLst>
                                    <p:set>
                                      <p:cBhvr>
                                        <p:cTn dur="1" fill="hold" id="15">
                                          <p:stCondLst>
                                            <p:cond delay="0"/>
                                          </p:stCondLst>
                                        </p:cTn>
                                        <p:tgtEl>
                                          <p:spTgt spid="7"/>
                                        </p:tgtEl>
                                        <p:attrNameLst>
                                          <p:attrName>style.visibility</p:attrName>
                                        </p:attrNameLst>
                                      </p:cBhvr>
                                      <p:to>
                                        <p:strVal val="visible"/>
                                      </p:to>
                                    </p:set>
                                    <p:anim calcmode="lin" valueType="num">
                                      <p:cBhvr additive="base">
                                        <p:cTn dur="1500" fill="hold" id="16"/>
                                        <p:tgtEl>
                                          <p:spTgt spid="7"/>
                                        </p:tgtEl>
                                        <p:attrNameLst>
                                          <p:attrName>ppt_x</p:attrName>
                                        </p:attrNameLst>
                                      </p:cBhvr>
                                      <p:tavLst>
                                        <p:tav tm="0">
                                          <p:val>
                                            <p:strVal val="#ppt_x"/>
                                          </p:val>
                                        </p:tav>
                                        <p:tav tm="100000">
                                          <p:val>
                                            <p:strVal val="#ppt_x"/>
                                          </p:val>
                                        </p:tav>
                                      </p:tavLst>
                                    </p:anim>
                                    <p:anim calcmode="lin" valueType="num">
                                      <p:cBhvr additive="base">
                                        <p:cTn dur="1500" fill="hold" id="17"/>
                                        <p:tgtEl>
                                          <p:spTgt spid="7"/>
                                        </p:tgtEl>
                                        <p:attrNameLst>
                                          <p:attrName>ppt_y</p:attrName>
                                        </p:attrNameLst>
                                      </p:cBhvr>
                                      <p:tavLst>
                                        <p:tav tm="0">
                                          <p:val>
                                            <p:strVal val="1+#ppt_h/2"/>
                                          </p:val>
                                        </p:tav>
                                        <p:tav tm="100000">
                                          <p:val>
                                            <p:strVal val="#ppt_y"/>
                                          </p:val>
                                        </p:tav>
                                      </p:tavLst>
                                    </p:anim>
                                  </p:childTnLst>
                                </p:cTn>
                              </p:par>
                              <p:par>
                                <p:cTn decel="100000" fill="hold" id="18" nodeType="withEffect" presetClass="entr" presetID="2" presetSubtype="4">
                                  <p:stCondLst>
                                    <p:cond delay="200"/>
                                  </p:stCondLst>
                                  <p:childTnLst>
                                    <p:set>
                                      <p:cBhvr>
                                        <p:cTn dur="1" fill="hold" id="19">
                                          <p:stCondLst>
                                            <p:cond delay="0"/>
                                          </p:stCondLst>
                                        </p:cTn>
                                        <p:tgtEl>
                                          <p:spTgt spid="6"/>
                                        </p:tgtEl>
                                        <p:attrNameLst>
                                          <p:attrName>style.visibility</p:attrName>
                                        </p:attrNameLst>
                                      </p:cBhvr>
                                      <p:to>
                                        <p:strVal val="visible"/>
                                      </p:to>
                                    </p:set>
                                    <p:anim calcmode="lin" valueType="num">
                                      <p:cBhvr additive="base">
                                        <p:cTn dur="1500" fill="hold" id="20"/>
                                        <p:tgtEl>
                                          <p:spTgt spid="6"/>
                                        </p:tgtEl>
                                        <p:attrNameLst>
                                          <p:attrName>ppt_x</p:attrName>
                                        </p:attrNameLst>
                                      </p:cBhvr>
                                      <p:tavLst>
                                        <p:tav tm="0">
                                          <p:val>
                                            <p:strVal val="#ppt_x"/>
                                          </p:val>
                                        </p:tav>
                                        <p:tav tm="100000">
                                          <p:val>
                                            <p:strVal val="#ppt_x"/>
                                          </p:val>
                                        </p:tav>
                                      </p:tavLst>
                                    </p:anim>
                                    <p:anim calcmode="lin" valueType="num">
                                      <p:cBhvr additive="base">
                                        <p:cTn dur="1500" fill="hold" id="21"/>
                                        <p:tgtEl>
                                          <p:spTgt spid="6"/>
                                        </p:tgtEl>
                                        <p:attrNameLst>
                                          <p:attrName>ppt_y</p:attrName>
                                        </p:attrNameLst>
                                      </p:cBhvr>
                                      <p:tavLst>
                                        <p:tav tm="0">
                                          <p:val>
                                            <p:strVal val="1+#ppt_h/2"/>
                                          </p:val>
                                        </p:tav>
                                        <p:tav tm="100000">
                                          <p:val>
                                            <p:strVal val="#ppt_y"/>
                                          </p:val>
                                        </p:tav>
                                      </p:tavLst>
                                    </p:anim>
                                  </p:childTnLst>
                                </p:cTn>
                              </p:par>
                            </p:childTnLst>
                          </p:cTn>
                        </p:par>
                        <p:par>
                          <p:cTn fill="hold" id="22" nodeType="afterGroup">
                            <p:stCondLst>
                              <p:cond delay="3200"/>
                            </p:stCondLst>
                            <p:childTnLst>
                              <p:par>
                                <p:cTn fill="hold" id="23" nodeType="afterEffect" presetClass="entr" presetID="14" presetSubtype="10">
                                  <p:stCondLst>
                                    <p:cond delay="0"/>
                                  </p:stCondLst>
                                  <p:childTnLst>
                                    <p:set>
                                      <p:cBhvr>
                                        <p:cTn dur="1" fill="hold" id="24">
                                          <p:stCondLst>
                                            <p:cond delay="0"/>
                                          </p:stCondLst>
                                        </p:cTn>
                                        <p:tgtEl>
                                          <p:spTgt spid="116"/>
                                        </p:tgtEl>
                                        <p:attrNameLst>
                                          <p:attrName>style.visibility</p:attrName>
                                        </p:attrNameLst>
                                      </p:cBhvr>
                                      <p:to>
                                        <p:strVal val="visible"/>
                                      </p:to>
                                    </p:set>
                                    <p:animEffect filter="randombar(horizontal)" transition="in">
                                      <p:cBhvr>
                                        <p:cTn dur="500" id="25"/>
                                        <p:tgtEl>
                                          <p:spTgt spid="116"/>
                                        </p:tgtEl>
                                      </p:cBhvr>
                                    </p:animEffect>
                                  </p:childTnLst>
                                </p:cTn>
                              </p:par>
                            </p:childTnLst>
                          </p:cTn>
                        </p:par>
                        <p:par>
                          <p:cTn fill="hold" id="26" nodeType="afterGroup">
                            <p:stCondLst>
                              <p:cond delay="3700"/>
                            </p:stCondLst>
                            <p:childTnLst>
                              <p:par>
                                <p:cTn fill="hold" id="27" nodeType="afterEffect" presetClass="entr" presetID="14" presetSubtype="10">
                                  <p:stCondLst>
                                    <p:cond delay="0"/>
                                  </p:stCondLst>
                                  <p:childTnLst>
                                    <p:set>
                                      <p:cBhvr>
                                        <p:cTn dur="1" fill="hold" id="28">
                                          <p:stCondLst>
                                            <p:cond delay="0"/>
                                          </p:stCondLst>
                                        </p:cTn>
                                        <p:tgtEl>
                                          <p:spTgt spid="121"/>
                                        </p:tgtEl>
                                        <p:attrNameLst>
                                          <p:attrName>style.visibility</p:attrName>
                                        </p:attrNameLst>
                                      </p:cBhvr>
                                      <p:to>
                                        <p:strVal val="visible"/>
                                      </p:to>
                                    </p:set>
                                    <p:animEffect filter="randombar(horizontal)" transition="in">
                                      <p:cBhvr>
                                        <p:cTn dur="500" id="29"/>
                                        <p:tgtEl>
                                          <p:spTgt spid="121"/>
                                        </p:tgtEl>
                                      </p:cBhvr>
                                    </p:animEffect>
                                  </p:childTnLst>
                                </p:cTn>
                              </p:par>
                            </p:childTnLst>
                          </p:cTn>
                        </p:par>
                        <p:par>
                          <p:cTn fill="hold" id="30" nodeType="afterGroup">
                            <p:stCondLst>
                              <p:cond delay="4200"/>
                            </p:stCondLst>
                            <p:childTnLst>
                              <p:par>
                                <p:cTn fill="hold" id="31" nodeType="afterEffect" presetClass="entr" presetID="14" presetSubtype="10">
                                  <p:stCondLst>
                                    <p:cond delay="0"/>
                                  </p:stCondLst>
                                  <p:childTnLst>
                                    <p:set>
                                      <p:cBhvr>
                                        <p:cTn dur="1" fill="hold" id="32">
                                          <p:stCondLst>
                                            <p:cond delay="0"/>
                                          </p:stCondLst>
                                        </p:cTn>
                                        <p:tgtEl>
                                          <p:spTgt spid="125"/>
                                        </p:tgtEl>
                                        <p:attrNameLst>
                                          <p:attrName>style.visibility</p:attrName>
                                        </p:attrNameLst>
                                      </p:cBhvr>
                                      <p:to>
                                        <p:strVal val="visible"/>
                                      </p:to>
                                    </p:set>
                                    <p:animEffect filter="randombar(horizontal)" transition="in">
                                      <p:cBhvr>
                                        <p:cTn dur="500" id="33"/>
                                        <p:tgtEl>
                                          <p:spTgt spid="125"/>
                                        </p:tgtEl>
                                      </p:cBhvr>
                                    </p:animEffect>
                                  </p:childTnLst>
                                </p:cTn>
                              </p:par>
                            </p:childTnLst>
                          </p:cTn>
                        </p:par>
                        <p:par>
                          <p:cTn fill="hold" id="34" nodeType="afterGroup">
                            <p:stCondLst>
                              <p:cond delay="4700"/>
                            </p:stCondLst>
                            <p:childTnLst>
                              <p:par>
                                <p:cTn fill="hold" id="35" nodeType="afterEffect" presetClass="entr" presetID="14" presetSubtype="10">
                                  <p:stCondLst>
                                    <p:cond delay="0"/>
                                  </p:stCondLst>
                                  <p:childTnLst>
                                    <p:set>
                                      <p:cBhvr>
                                        <p:cTn dur="1" fill="hold" id="36">
                                          <p:stCondLst>
                                            <p:cond delay="0"/>
                                          </p:stCondLst>
                                        </p:cTn>
                                        <p:tgtEl>
                                          <p:spTgt spid="129"/>
                                        </p:tgtEl>
                                        <p:attrNameLst>
                                          <p:attrName>style.visibility</p:attrName>
                                        </p:attrNameLst>
                                      </p:cBhvr>
                                      <p:to>
                                        <p:strVal val="visible"/>
                                      </p:to>
                                    </p:set>
                                    <p:animEffect filter="randombar(horizontal)" transition="in">
                                      <p:cBhvr>
                                        <p:cTn dur="500" id="37"/>
                                        <p:tgtEl>
                                          <p:spTgt spid="129"/>
                                        </p:tgtEl>
                                      </p:cBhvr>
                                    </p:animEffect>
                                  </p:childTnLst>
                                </p:cTn>
                              </p:par>
                            </p:childTnLst>
                          </p:cTn>
                        </p:par>
                        <p:par>
                          <p:cTn fill="hold" id="38" nodeType="afterGroup">
                            <p:stCondLst>
                              <p:cond delay="5200"/>
                            </p:stCondLst>
                            <p:childTnLst>
                              <p:par>
                                <p:cTn fill="hold" grpId="0" id="39" nodeType="afterEffect" presetClass="entr" presetID="22" presetSubtype="4">
                                  <p:stCondLst>
                                    <p:cond delay="0"/>
                                  </p:stCondLst>
                                  <p:childTnLst>
                                    <p:set>
                                      <p:cBhvr>
                                        <p:cTn dur="1" fill="hold" id="40">
                                          <p:stCondLst>
                                            <p:cond delay="0"/>
                                          </p:stCondLst>
                                        </p:cTn>
                                        <p:tgtEl>
                                          <p:spTgt spid="135"/>
                                        </p:tgtEl>
                                        <p:attrNameLst>
                                          <p:attrName>style.visibility</p:attrName>
                                        </p:attrNameLst>
                                      </p:cBhvr>
                                      <p:to>
                                        <p:strVal val="visible"/>
                                      </p:to>
                                    </p:set>
                                    <p:animEffect filter="wipe(down)" transition="in">
                                      <p:cBhvr>
                                        <p:cTn dur="500" id="41"/>
                                        <p:tgtEl>
                                          <p:spTgt spid="135"/>
                                        </p:tgtEl>
                                      </p:cBhvr>
                                    </p:animEffect>
                                  </p:childTnLst>
                                </p:cTn>
                              </p:par>
                              <p:par>
                                <p:cTn fill="hold" grpId="0" id="42" nodeType="withEffect" presetClass="entr" presetID="55" presetSubtype="0">
                                  <p:stCondLst>
                                    <p:cond delay="0"/>
                                  </p:stCondLst>
                                  <p:childTnLst>
                                    <p:set>
                                      <p:cBhvr>
                                        <p:cTn dur="1" fill="hold" id="43">
                                          <p:stCondLst>
                                            <p:cond delay="0"/>
                                          </p:stCondLst>
                                        </p:cTn>
                                        <p:tgtEl>
                                          <p:spTgt spid="136"/>
                                        </p:tgtEl>
                                        <p:attrNameLst>
                                          <p:attrName>style.visibility</p:attrName>
                                        </p:attrNameLst>
                                      </p:cBhvr>
                                      <p:to>
                                        <p:strVal val="visible"/>
                                      </p:to>
                                    </p:set>
                                    <p:anim calcmode="lin" valueType="num">
                                      <p:cBhvr>
                                        <p:cTn dur="1000" fill="hold" id="44"/>
                                        <p:tgtEl>
                                          <p:spTgt spid="136"/>
                                        </p:tgtEl>
                                        <p:attrNameLst>
                                          <p:attrName>ppt_w</p:attrName>
                                        </p:attrNameLst>
                                      </p:cBhvr>
                                      <p:tavLst>
                                        <p:tav tm="0">
                                          <p:val>
                                            <p:strVal val="#ppt_w*0.70"/>
                                          </p:val>
                                        </p:tav>
                                        <p:tav tm="100000">
                                          <p:val>
                                            <p:strVal val="#ppt_w"/>
                                          </p:val>
                                        </p:tav>
                                      </p:tavLst>
                                    </p:anim>
                                    <p:anim calcmode="lin" valueType="num">
                                      <p:cBhvr>
                                        <p:cTn dur="1000" fill="hold" id="45"/>
                                        <p:tgtEl>
                                          <p:spTgt spid="136"/>
                                        </p:tgtEl>
                                        <p:attrNameLst>
                                          <p:attrName>ppt_h</p:attrName>
                                        </p:attrNameLst>
                                      </p:cBhvr>
                                      <p:tavLst>
                                        <p:tav tm="0">
                                          <p:val>
                                            <p:strVal val="#ppt_h"/>
                                          </p:val>
                                        </p:tav>
                                        <p:tav tm="100000">
                                          <p:val>
                                            <p:strVal val="#ppt_h"/>
                                          </p:val>
                                        </p:tav>
                                      </p:tavLst>
                                    </p:anim>
                                    <p:animEffect filter="fade" transition="in">
                                      <p:cBhvr>
                                        <p:cTn dur="1000" id="46"/>
                                        <p:tgtEl>
                                          <p:spTgt spid="136"/>
                                        </p:tgtEl>
                                      </p:cBhvr>
                                    </p:animEffect>
                                  </p:childTnLst>
                                </p:cTn>
                              </p:par>
                              <p:par>
                                <p:cTn fill="hold" id="47" nodeType="withEffect" presetClass="entr" presetID="42" presetSubtype="0">
                                  <p:stCondLst>
                                    <p:cond delay="0"/>
                                  </p:stCondLst>
                                  <p:childTnLst>
                                    <p:set>
                                      <p:cBhvr>
                                        <p:cTn dur="1" fill="hold" id="48">
                                          <p:stCondLst>
                                            <p:cond delay="0"/>
                                          </p:stCondLst>
                                        </p:cTn>
                                        <p:tgtEl>
                                          <p:spTgt spid="143"/>
                                        </p:tgtEl>
                                        <p:attrNameLst>
                                          <p:attrName>style.visibility</p:attrName>
                                        </p:attrNameLst>
                                      </p:cBhvr>
                                      <p:to>
                                        <p:strVal val="visible"/>
                                      </p:to>
                                    </p:set>
                                    <p:animEffect filter="fade" transition="in">
                                      <p:cBhvr>
                                        <p:cTn dur="1000" id="49"/>
                                        <p:tgtEl>
                                          <p:spTgt spid="143"/>
                                        </p:tgtEl>
                                      </p:cBhvr>
                                    </p:animEffect>
                                    <p:anim calcmode="lin" valueType="num">
                                      <p:cBhvr>
                                        <p:cTn dur="1000" fill="hold" id="50"/>
                                        <p:tgtEl>
                                          <p:spTgt spid="143"/>
                                        </p:tgtEl>
                                        <p:attrNameLst>
                                          <p:attrName>ppt_x</p:attrName>
                                        </p:attrNameLst>
                                      </p:cBhvr>
                                      <p:tavLst>
                                        <p:tav tm="0">
                                          <p:val>
                                            <p:strVal val="#ppt_x"/>
                                          </p:val>
                                        </p:tav>
                                        <p:tav tm="100000">
                                          <p:val>
                                            <p:strVal val="#ppt_x"/>
                                          </p:val>
                                        </p:tav>
                                      </p:tavLst>
                                    </p:anim>
                                    <p:anim calcmode="lin" valueType="num">
                                      <p:cBhvr>
                                        <p:cTn dur="1000" fill="hold" id="51"/>
                                        <p:tgtEl>
                                          <p:spTgt spid="143"/>
                                        </p:tgtEl>
                                        <p:attrNameLst>
                                          <p:attrName>ppt_y</p:attrName>
                                        </p:attrNameLst>
                                      </p:cBhvr>
                                      <p:tavLst>
                                        <p:tav tm="0">
                                          <p:val>
                                            <p:strVal val="#ppt_y+.1"/>
                                          </p:val>
                                        </p:tav>
                                        <p:tav tm="100000">
                                          <p:val>
                                            <p:strVal val="#ppt_y"/>
                                          </p:val>
                                        </p:tav>
                                      </p:tavLst>
                                    </p:anim>
                                  </p:childTnLst>
                                </p:cTn>
                              </p:par>
                            </p:childTnLst>
                          </p:cTn>
                        </p:par>
                        <p:par>
                          <p:cTn fill="hold" id="52" nodeType="afterGroup">
                            <p:stCondLst>
                              <p:cond delay="6200"/>
                            </p:stCondLst>
                            <p:childTnLst>
                              <p:par>
                                <p:cTn fill="hold" grpId="0" id="53" nodeType="afterEffect" presetClass="entr" presetID="22" presetSubtype="4">
                                  <p:stCondLst>
                                    <p:cond delay="0"/>
                                  </p:stCondLst>
                                  <p:childTnLst>
                                    <p:set>
                                      <p:cBhvr>
                                        <p:cTn dur="1" fill="hold" id="54">
                                          <p:stCondLst>
                                            <p:cond delay="0"/>
                                          </p:stCondLst>
                                        </p:cTn>
                                        <p:tgtEl>
                                          <p:spTgt spid="137"/>
                                        </p:tgtEl>
                                        <p:attrNameLst>
                                          <p:attrName>style.visibility</p:attrName>
                                        </p:attrNameLst>
                                      </p:cBhvr>
                                      <p:to>
                                        <p:strVal val="visible"/>
                                      </p:to>
                                    </p:set>
                                    <p:animEffect filter="wipe(down)" transition="in">
                                      <p:cBhvr>
                                        <p:cTn dur="500" id="55"/>
                                        <p:tgtEl>
                                          <p:spTgt spid="137"/>
                                        </p:tgtEl>
                                      </p:cBhvr>
                                    </p:animEffect>
                                  </p:childTnLst>
                                </p:cTn>
                              </p:par>
                              <p:par>
                                <p:cTn fill="hold" grpId="0" id="56" nodeType="withEffect" presetClass="entr" presetID="55" presetSubtype="0">
                                  <p:stCondLst>
                                    <p:cond delay="0"/>
                                  </p:stCondLst>
                                  <p:childTnLst>
                                    <p:set>
                                      <p:cBhvr>
                                        <p:cTn dur="1" fill="hold" id="57">
                                          <p:stCondLst>
                                            <p:cond delay="0"/>
                                          </p:stCondLst>
                                        </p:cTn>
                                        <p:tgtEl>
                                          <p:spTgt spid="138"/>
                                        </p:tgtEl>
                                        <p:attrNameLst>
                                          <p:attrName>style.visibility</p:attrName>
                                        </p:attrNameLst>
                                      </p:cBhvr>
                                      <p:to>
                                        <p:strVal val="visible"/>
                                      </p:to>
                                    </p:set>
                                    <p:anim calcmode="lin" valueType="num">
                                      <p:cBhvr>
                                        <p:cTn dur="1000" fill="hold" id="58"/>
                                        <p:tgtEl>
                                          <p:spTgt spid="138"/>
                                        </p:tgtEl>
                                        <p:attrNameLst>
                                          <p:attrName>ppt_w</p:attrName>
                                        </p:attrNameLst>
                                      </p:cBhvr>
                                      <p:tavLst>
                                        <p:tav tm="0">
                                          <p:val>
                                            <p:strVal val="#ppt_w*0.70"/>
                                          </p:val>
                                        </p:tav>
                                        <p:tav tm="100000">
                                          <p:val>
                                            <p:strVal val="#ppt_w"/>
                                          </p:val>
                                        </p:tav>
                                      </p:tavLst>
                                    </p:anim>
                                    <p:anim calcmode="lin" valueType="num">
                                      <p:cBhvr>
                                        <p:cTn dur="1000" fill="hold" id="59"/>
                                        <p:tgtEl>
                                          <p:spTgt spid="138"/>
                                        </p:tgtEl>
                                        <p:attrNameLst>
                                          <p:attrName>ppt_h</p:attrName>
                                        </p:attrNameLst>
                                      </p:cBhvr>
                                      <p:tavLst>
                                        <p:tav tm="0">
                                          <p:val>
                                            <p:strVal val="#ppt_h"/>
                                          </p:val>
                                        </p:tav>
                                        <p:tav tm="100000">
                                          <p:val>
                                            <p:strVal val="#ppt_h"/>
                                          </p:val>
                                        </p:tav>
                                      </p:tavLst>
                                    </p:anim>
                                    <p:animEffect filter="fade" transition="in">
                                      <p:cBhvr>
                                        <p:cTn dur="1000" id="60"/>
                                        <p:tgtEl>
                                          <p:spTgt spid="138"/>
                                        </p:tgtEl>
                                      </p:cBhvr>
                                    </p:animEffect>
                                  </p:childTnLst>
                                </p:cTn>
                              </p:par>
                              <p:par>
                                <p:cTn fill="hold" id="61" nodeType="withEffect" presetClass="entr" presetID="42" presetSubtype="0">
                                  <p:stCondLst>
                                    <p:cond delay="0"/>
                                  </p:stCondLst>
                                  <p:childTnLst>
                                    <p:set>
                                      <p:cBhvr>
                                        <p:cTn dur="1" fill="hold" id="62">
                                          <p:stCondLst>
                                            <p:cond delay="0"/>
                                          </p:stCondLst>
                                        </p:cTn>
                                        <p:tgtEl>
                                          <p:spTgt spid="144"/>
                                        </p:tgtEl>
                                        <p:attrNameLst>
                                          <p:attrName>style.visibility</p:attrName>
                                        </p:attrNameLst>
                                      </p:cBhvr>
                                      <p:to>
                                        <p:strVal val="visible"/>
                                      </p:to>
                                    </p:set>
                                    <p:animEffect filter="fade" transition="in">
                                      <p:cBhvr>
                                        <p:cTn dur="1000" id="63"/>
                                        <p:tgtEl>
                                          <p:spTgt spid="144"/>
                                        </p:tgtEl>
                                      </p:cBhvr>
                                    </p:animEffect>
                                    <p:anim calcmode="lin" valueType="num">
                                      <p:cBhvr>
                                        <p:cTn dur="1000" fill="hold" id="64"/>
                                        <p:tgtEl>
                                          <p:spTgt spid="144"/>
                                        </p:tgtEl>
                                        <p:attrNameLst>
                                          <p:attrName>ppt_x</p:attrName>
                                        </p:attrNameLst>
                                      </p:cBhvr>
                                      <p:tavLst>
                                        <p:tav tm="0">
                                          <p:val>
                                            <p:strVal val="#ppt_x"/>
                                          </p:val>
                                        </p:tav>
                                        <p:tav tm="100000">
                                          <p:val>
                                            <p:strVal val="#ppt_x"/>
                                          </p:val>
                                        </p:tav>
                                      </p:tavLst>
                                    </p:anim>
                                    <p:anim calcmode="lin" valueType="num">
                                      <p:cBhvr>
                                        <p:cTn dur="1000" fill="hold" id="65"/>
                                        <p:tgtEl>
                                          <p:spTgt spid="144"/>
                                        </p:tgtEl>
                                        <p:attrNameLst>
                                          <p:attrName>ppt_y</p:attrName>
                                        </p:attrNameLst>
                                      </p:cBhvr>
                                      <p:tavLst>
                                        <p:tav tm="0">
                                          <p:val>
                                            <p:strVal val="#ppt_y+.1"/>
                                          </p:val>
                                        </p:tav>
                                        <p:tav tm="100000">
                                          <p:val>
                                            <p:strVal val="#ppt_y"/>
                                          </p:val>
                                        </p:tav>
                                      </p:tavLst>
                                    </p:anim>
                                  </p:childTnLst>
                                </p:cTn>
                              </p:par>
                            </p:childTnLst>
                          </p:cTn>
                        </p:par>
                        <p:par>
                          <p:cTn fill="hold" id="66" nodeType="afterGroup">
                            <p:stCondLst>
                              <p:cond delay="7200"/>
                            </p:stCondLst>
                            <p:childTnLst>
                              <p:par>
                                <p:cTn fill="hold" grpId="0" id="67" nodeType="afterEffect" presetClass="entr" presetID="22" presetSubtype="4">
                                  <p:stCondLst>
                                    <p:cond delay="0"/>
                                  </p:stCondLst>
                                  <p:childTnLst>
                                    <p:set>
                                      <p:cBhvr>
                                        <p:cTn dur="1" fill="hold" id="68">
                                          <p:stCondLst>
                                            <p:cond delay="0"/>
                                          </p:stCondLst>
                                        </p:cTn>
                                        <p:tgtEl>
                                          <p:spTgt spid="139"/>
                                        </p:tgtEl>
                                        <p:attrNameLst>
                                          <p:attrName>style.visibility</p:attrName>
                                        </p:attrNameLst>
                                      </p:cBhvr>
                                      <p:to>
                                        <p:strVal val="visible"/>
                                      </p:to>
                                    </p:set>
                                    <p:animEffect filter="wipe(down)" transition="in">
                                      <p:cBhvr>
                                        <p:cTn dur="500" id="69"/>
                                        <p:tgtEl>
                                          <p:spTgt spid="139"/>
                                        </p:tgtEl>
                                      </p:cBhvr>
                                    </p:animEffect>
                                  </p:childTnLst>
                                </p:cTn>
                              </p:par>
                              <p:par>
                                <p:cTn fill="hold" grpId="0" id="70" nodeType="withEffect" presetClass="entr" presetID="55" presetSubtype="0">
                                  <p:stCondLst>
                                    <p:cond delay="0"/>
                                  </p:stCondLst>
                                  <p:childTnLst>
                                    <p:set>
                                      <p:cBhvr>
                                        <p:cTn dur="1" fill="hold" id="71">
                                          <p:stCondLst>
                                            <p:cond delay="0"/>
                                          </p:stCondLst>
                                        </p:cTn>
                                        <p:tgtEl>
                                          <p:spTgt spid="140"/>
                                        </p:tgtEl>
                                        <p:attrNameLst>
                                          <p:attrName>style.visibility</p:attrName>
                                        </p:attrNameLst>
                                      </p:cBhvr>
                                      <p:to>
                                        <p:strVal val="visible"/>
                                      </p:to>
                                    </p:set>
                                    <p:anim calcmode="lin" valueType="num">
                                      <p:cBhvr>
                                        <p:cTn dur="1000" fill="hold" id="72"/>
                                        <p:tgtEl>
                                          <p:spTgt spid="140"/>
                                        </p:tgtEl>
                                        <p:attrNameLst>
                                          <p:attrName>ppt_w</p:attrName>
                                        </p:attrNameLst>
                                      </p:cBhvr>
                                      <p:tavLst>
                                        <p:tav tm="0">
                                          <p:val>
                                            <p:strVal val="#ppt_w*0.70"/>
                                          </p:val>
                                        </p:tav>
                                        <p:tav tm="100000">
                                          <p:val>
                                            <p:strVal val="#ppt_w"/>
                                          </p:val>
                                        </p:tav>
                                      </p:tavLst>
                                    </p:anim>
                                    <p:anim calcmode="lin" valueType="num">
                                      <p:cBhvr>
                                        <p:cTn dur="1000" fill="hold" id="73"/>
                                        <p:tgtEl>
                                          <p:spTgt spid="140"/>
                                        </p:tgtEl>
                                        <p:attrNameLst>
                                          <p:attrName>ppt_h</p:attrName>
                                        </p:attrNameLst>
                                      </p:cBhvr>
                                      <p:tavLst>
                                        <p:tav tm="0">
                                          <p:val>
                                            <p:strVal val="#ppt_h"/>
                                          </p:val>
                                        </p:tav>
                                        <p:tav tm="100000">
                                          <p:val>
                                            <p:strVal val="#ppt_h"/>
                                          </p:val>
                                        </p:tav>
                                      </p:tavLst>
                                    </p:anim>
                                    <p:animEffect filter="fade" transition="in">
                                      <p:cBhvr>
                                        <p:cTn dur="1000" id="74"/>
                                        <p:tgtEl>
                                          <p:spTgt spid="140"/>
                                        </p:tgtEl>
                                      </p:cBhvr>
                                    </p:animEffect>
                                  </p:childTnLst>
                                </p:cTn>
                              </p:par>
                              <p:par>
                                <p:cTn fill="hold" id="75" nodeType="withEffect" presetClass="entr" presetID="42" presetSubtype="0">
                                  <p:stCondLst>
                                    <p:cond delay="0"/>
                                  </p:stCondLst>
                                  <p:childTnLst>
                                    <p:set>
                                      <p:cBhvr>
                                        <p:cTn dur="1" fill="hold" id="76">
                                          <p:stCondLst>
                                            <p:cond delay="0"/>
                                          </p:stCondLst>
                                        </p:cTn>
                                        <p:tgtEl>
                                          <p:spTgt spid="145"/>
                                        </p:tgtEl>
                                        <p:attrNameLst>
                                          <p:attrName>style.visibility</p:attrName>
                                        </p:attrNameLst>
                                      </p:cBhvr>
                                      <p:to>
                                        <p:strVal val="visible"/>
                                      </p:to>
                                    </p:set>
                                    <p:animEffect filter="fade" transition="in">
                                      <p:cBhvr>
                                        <p:cTn dur="1000" id="77"/>
                                        <p:tgtEl>
                                          <p:spTgt spid="145"/>
                                        </p:tgtEl>
                                      </p:cBhvr>
                                    </p:animEffect>
                                    <p:anim calcmode="lin" valueType="num">
                                      <p:cBhvr>
                                        <p:cTn dur="1000" fill="hold" id="78"/>
                                        <p:tgtEl>
                                          <p:spTgt spid="145"/>
                                        </p:tgtEl>
                                        <p:attrNameLst>
                                          <p:attrName>ppt_x</p:attrName>
                                        </p:attrNameLst>
                                      </p:cBhvr>
                                      <p:tavLst>
                                        <p:tav tm="0">
                                          <p:val>
                                            <p:strVal val="#ppt_x"/>
                                          </p:val>
                                        </p:tav>
                                        <p:tav tm="100000">
                                          <p:val>
                                            <p:strVal val="#ppt_x"/>
                                          </p:val>
                                        </p:tav>
                                      </p:tavLst>
                                    </p:anim>
                                    <p:anim calcmode="lin" valueType="num">
                                      <p:cBhvr>
                                        <p:cTn dur="1000" fill="hold" id="79"/>
                                        <p:tgtEl>
                                          <p:spTgt spid="145"/>
                                        </p:tgtEl>
                                        <p:attrNameLst>
                                          <p:attrName>ppt_y</p:attrName>
                                        </p:attrNameLst>
                                      </p:cBhvr>
                                      <p:tavLst>
                                        <p:tav tm="0">
                                          <p:val>
                                            <p:strVal val="#ppt_y+.1"/>
                                          </p:val>
                                        </p:tav>
                                        <p:tav tm="100000">
                                          <p:val>
                                            <p:strVal val="#ppt_y"/>
                                          </p:val>
                                        </p:tav>
                                      </p:tavLst>
                                    </p:anim>
                                  </p:childTnLst>
                                </p:cTn>
                              </p:par>
                            </p:childTnLst>
                          </p:cTn>
                        </p:par>
                        <p:par>
                          <p:cTn fill="hold" id="80" nodeType="afterGroup">
                            <p:stCondLst>
                              <p:cond delay="8200"/>
                            </p:stCondLst>
                            <p:childTnLst>
                              <p:par>
                                <p:cTn fill="hold" grpId="0" id="81" nodeType="afterEffect" presetClass="entr" presetID="22" presetSubtype="4">
                                  <p:stCondLst>
                                    <p:cond delay="0"/>
                                  </p:stCondLst>
                                  <p:childTnLst>
                                    <p:set>
                                      <p:cBhvr>
                                        <p:cTn dur="1" fill="hold" id="82">
                                          <p:stCondLst>
                                            <p:cond delay="0"/>
                                          </p:stCondLst>
                                        </p:cTn>
                                        <p:tgtEl>
                                          <p:spTgt spid="141"/>
                                        </p:tgtEl>
                                        <p:attrNameLst>
                                          <p:attrName>style.visibility</p:attrName>
                                        </p:attrNameLst>
                                      </p:cBhvr>
                                      <p:to>
                                        <p:strVal val="visible"/>
                                      </p:to>
                                    </p:set>
                                    <p:animEffect filter="wipe(down)" transition="in">
                                      <p:cBhvr>
                                        <p:cTn dur="500" id="83"/>
                                        <p:tgtEl>
                                          <p:spTgt spid="141"/>
                                        </p:tgtEl>
                                      </p:cBhvr>
                                    </p:animEffect>
                                  </p:childTnLst>
                                </p:cTn>
                              </p:par>
                              <p:par>
                                <p:cTn fill="hold" grpId="0" id="84" nodeType="withEffect" presetClass="entr" presetID="55" presetSubtype="0">
                                  <p:stCondLst>
                                    <p:cond delay="0"/>
                                  </p:stCondLst>
                                  <p:childTnLst>
                                    <p:set>
                                      <p:cBhvr>
                                        <p:cTn dur="1" fill="hold" id="85">
                                          <p:stCondLst>
                                            <p:cond delay="0"/>
                                          </p:stCondLst>
                                        </p:cTn>
                                        <p:tgtEl>
                                          <p:spTgt spid="142"/>
                                        </p:tgtEl>
                                        <p:attrNameLst>
                                          <p:attrName>style.visibility</p:attrName>
                                        </p:attrNameLst>
                                      </p:cBhvr>
                                      <p:to>
                                        <p:strVal val="visible"/>
                                      </p:to>
                                    </p:set>
                                    <p:anim calcmode="lin" valueType="num">
                                      <p:cBhvr>
                                        <p:cTn dur="1000" fill="hold" id="86"/>
                                        <p:tgtEl>
                                          <p:spTgt spid="142"/>
                                        </p:tgtEl>
                                        <p:attrNameLst>
                                          <p:attrName>ppt_w</p:attrName>
                                        </p:attrNameLst>
                                      </p:cBhvr>
                                      <p:tavLst>
                                        <p:tav tm="0">
                                          <p:val>
                                            <p:strVal val="#ppt_w*0.70"/>
                                          </p:val>
                                        </p:tav>
                                        <p:tav tm="100000">
                                          <p:val>
                                            <p:strVal val="#ppt_w"/>
                                          </p:val>
                                        </p:tav>
                                      </p:tavLst>
                                    </p:anim>
                                    <p:anim calcmode="lin" valueType="num">
                                      <p:cBhvr>
                                        <p:cTn dur="1000" fill="hold" id="87"/>
                                        <p:tgtEl>
                                          <p:spTgt spid="142"/>
                                        </p:tgtEl>
                                        <p:attrNameLst>
                                          <p:attrName>ppt_h</p:attrName>
                                        </p:attrNameLst>
                                      </p:cBhvr>
                                      <p:tavLst>
                                        <p:tav tm="0">
                                          <p:val>
                                            <p:strVal val="#ppt_h"/>
                                          </p:val>
                                        </p:tav>
                                        <p:tav tm="100000">
                                          <p:val>
                                            <p:strVal val="#ppt_h"/>
                                          </p:val>
                                        </p:tav>
                                      </p:tavLst>
                                    </p:anim>
                                    <p:animEffect filter="fade" transition="in">
                                      <p:cBhvr>
                                        <p:cTn dur="1000" id="88"/>
                                        <p:tgtEl>
                                          <p:spTgt spid="1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135"/>
      <p:bldP grpId="0" spid="136"/>
      <p:bldP grpId="0" spid="137"/>
      <p:bldP grpId="0" spid="138"/>
      <p:bldP grpId="0" spid="139"/>
      <p:bldP grpId="0" spid="140"/>
      <p:bldP grpId="0" spid="141"/>
      <p:bldP grpId="0" spid="142"/>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a:extLst>
              <a:ext uri="{FF2B5EF4-FFF2-40B4-BE49-F238E27FC236}">
                <a16:creationId xmlns:a16="http://schemas.microsoft.com/office/drawing/2014/main" id="{BD28525C-F7F5-466A-A3DE-CB43BB8CE0E0}"/>
              </a:ext>
            </a:extLst>
          </p:cNvPr>
          <p:cNvSpPr/>
          <p:nvPr/>
        </p:nvSpPr>
        <p:spPr>
          <a:xfrm>
            <a:off x="468356" y="509067"/>
            <a:ext cx="446044" cy="446044"/>
          </a:xfrm>
          <a:prstGeom prst="ellipse">
            <a:avLst/>
          </a:prstGeom>
          <a:solidFill>
            <a:schemeClr val="accent1">
              <a:lumMod val="60000"/>
              <a:lumOff val="40000"/>
            </a:schemeClr>
          </a:solidFill>
          <a:ln>
            <a:noFill/>
          </a:ln>
          <a:effectLst>
            <a:outerShdw algn="t" blurRad="762000" dir="54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Ins="360000" rtlCol="0"/>
          <a:lstStyle/>
          <a:p>
            <a:pPr algn="r" defTabSz="914377"/>
            <a:endParaRPr altLang="en-US" b="1" lang="zh-CN" sz="1400">
              <a:solidFill>
                <a:schemeClr val="tx1"/>
              </a:solidFill>
              <a:latin charset="-122" panose="00000500000000000000" pitchFamily="2" typeface="三极准柔宋"/>
              <a:ea charset="-122" panose="00000500000000000000" pitchFamily="2" typeface="三极准柔宋"/>
              <a:cs charset="0" typeface="Open Sans"/>
            </a:endParaRPr>
          </a:p>
        </p:txBody>
      </p:sp>
      <p:sp>
        <p:nvSpPr>
          <p:cNvPr id="3" name="文本框 2">
            <a:extLst>
              <a:ext uri="{FF2B5EF4-FFF2-40B4-BE49-F238E27FC236}">
                <a16:creationId xmlns:a16="http://schemas.microsoft.com/office/drawing/2014/main" id="{02A867D6-C1D2-4B97-BB70-5AE2D35EF18A}"/>
              </a:ext>
            </a:extLst>
          </p:cNvPr>
          <p:cNvSpPr txBox="1"/>
          <p:nvPr/>
        </p:nvSpPr>
        <p:spPr>
          <a:xfrm>
            <a:off x="1168803" y="470479"/>
            <a:ext cx="3254366" cy="518160"/>
          </a:xfrm>
          <a:prstGeom prst="rect">
            <a:avLst/>
          </a:prstGeom>
          <a:noFill/>
        </p:spPr>
        <p:txBody>
          <a:bodyPr rtlCol="0" wrap="square">
            <a:spAutoFit/>
          </a:bodyPr>
          <a:lstStyle/>
          <a:p>
            <a:r>
              <a:rPr altLang="en-US" b="1" lang="zh-CN" sz="2800">
                <a:solidFill>
                  <a:schemeClr val="accent1">
                    <a:lumMod val="60000"/>
                    <a:lumOff val="40000"/>
                  </a:schemeClr>
                </a:solidFill>
                <a:latin charset="-122" panose="020b0503020204020204" pitchFamily="34" typeface="微软雅黑"/>
                <a:ea charset="-122" panose="020b0503020204020204" pitchFamily="34" typeface="微软雅黑"/>
              </a:rPr>
              <a:t>项目和公司介绍</a:t>
            </a:r>
          </a:p>
        </p:txBody>
      </p:sp>
      <p:grpSp>
        <p:nvGrpSpPr>
          <p:cNvPr id="48" name="组合 2">
            <a:extLst>
              <a:ext uri="{FF2B5EF4-FFF2-40B4-BE49-F238E27FC236}">
                <a16:creationId xmlns:a16="http://schemas.microsoft.com/office/drawing/2014/main" id="{CCC48B32-F597-4B58-844C-A9279C64D63E}"/>
              </a:ext>
            </a:extLst>
          </p:cNvPr>
          <p:cNvGrpSpPr/>
          <p:nvPr/>
        </p:nvGrpSpPr>
        <p:grpSpPr>
          <a:xfrm>
            <a:off x="1323706" y="4069535"/>
            <a:ext cx="9537763" cy="2036659"/>
            <a:chOff x="1351882" y="4081062"/>
            <a:chExt cx="9540707" cy="2036659"/>
          </a:xfrm>
        </p:grpSpPr>
        <p:grpSp>
          <p:nvGrpSpPr>
            <p:cNvPr id="49" name="Group 3">
              <a:extLst>
                <a:ext uri="{FF2B5EF4-FFF2-40B4-BE49-F238E27FC236}">
                  <a16:creationId xmlns:a16="http://schemas.microsoft.com/office/drawing/2014/main" id="{D698DA2E-1C19-4677-8B85-48D2B0CD6F3F}"/>
                </a:ext>
              </a:extLst>
            </p:cNvPr>
            <p:cNvGrpSpPr/>
            <p:nvPr/>
          </p:nvGrpSpPr>
          <p:grpSpPr>
            <a:xfrm>
              <a:off x="1604688" y="4265735"/>
              <a:ext cx="9287901" cy="1851986"/>
              <a:chOff x="774273" y="3145321"/>
              <a:chExt cx="7823700" cy="1560029"/>
            </a:xfrm>
          </p:grpSpPr>
          <p:grpSp>
            <p:nvGrpSpPr>
              <p:cNvPr id="55" name="Group 4">
                <a:extLst>
                  <a:ext uri="{FF2B5EF4-FFF2-40B4-BE49-F238E27FC236}">
                    <a16:creationId xmlns:a16="http://schemas.microsoft.com/office/drawing/2014/main" id="{84157DA6-2EC8-4CF4-A23C-C4B40E2A44F8}"/>
                  </a:ext>
                </a:extLst>
              </p:cNvPr>
              <p:cNvGrpSpPr/>
              <p:nvPr/>
            </p:nvGrpSpPr>
            <p:grpSpPr>
              <a:xfrm>
                <a:off x="774273" y="4208962"/>
                <a:ext cx="1401958" cy="447873"/>
                <a:chOff x="2193925" y="3784600"/>
                <a:chExt cx="1182688" cy="377825"/>
              </a:xfrm>
              <a:solidFill>
                <a:srgbClr val="000000">
                  <a:lumMod val="65000"/>
                  <a:lumOff val="35000"/>
                </a:srgbClr>
              </a:solidFill>
            </p:grpSpPr>
            <p:sp>
              <p:nvSpPr>
                <p:cNvPr id="67" name="Oval 11">
                  <a:extLst>
                    <a:ext uri="{FF2B5EF4-FFF2-40B4-BE49-F238E27FC236}">
                      <a16:creationId xmlns:a16="http://schemas.microsoft.com/office/drawing/2014/main" id="{18911FB1-74A7-4EAD-A80A-B1F7966F8CD0}"/>
                    </a:ext>
                  </a:extLst>
                </p:cNvPr>
                <p:cNvSpPr>
                  <a:spLocks noChangeArrowheads="1"/>
                </p:cNvSpPr>
                <p:nvPr/>
              </p:nvSpPr>
              <p:spPr bwMode="auto">
                <a:xfrm>
                  <a:off x="2708275" y="3894138"/>
                  <a:ext cx="165100" cy="165100"/>
                </a:xfrm>
                <a:prstGeom prst="ellipse">
                  <a:avLst/>
                </a:prstGeom>
                <a:solidFill>
                  <a:schemeClr val="bg1">
                    <a:lumMod val="75000"/>
                  </a:schemeClr>
                </a:solidFill>
                <a:ln>
                  <a:noFill/>
                </a:ln>
                <a:extLst>
                  <a:ext uri="{91240B29-F687-4F45-9708-019B960494DF}">
                    <a14:hiddenLine w="9525">
                      <a:solidFill>
                        <a:srgbClr val="000000"/>
                      </a:solidFill>
                      <a:round/>
                      <a:headEnd/>
                      <a:tailEnd/>
                    </a14:hiddenLine>
                  </a:ext>
                </a:extLst>
              </p:spPr>
              <p:txBody>
                <a:bodyPr anchor="t" anchorCtr="0" bIns="81255" compatLnSpc="1" lIns="162510" numCol="1" rIns="162510" tIns="81255" vert="horz" wrap="square">
                  <a:prstTxWarp prst="textNoShape">
                    <a:avLst/>
                  </a:prstTxWarp>
                </a:bodyPr>
                <a:lstStyle/>
                <a:p>
                  <a:pPr defTabSz="1218804"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9" u="none">
                    <a:ln>
                      <a:noFill/>
                    </a:ln>
                    <a:solidFill>
                      <a:srgbClr val="000000"/>
                    </a:solidFill>
                    <a:effectLst/>
                    <a:uLnTx/>
                    <a:uFillTx/>
                    <a:latin typeface="Microsoft Sans Serif"/>
                    <a:ea typeface="微软雅黑"/>
                  </a:endParaRPr>
                </a:p>
              </p:txBody>
            </p:sp>
            <p:sp>
              <p:nvSpPr>
                <p:cNvPr id="68" name="Freeform 12">
                  <a:extLst>
                    <a:ext uri="{FF2B5EF4-FFF2-40B4-BE49-F238E27FC236}">
                      <a16:creationId xmlns:a16="http://schemas.microsoft.com/office/drawing/2014/main" id="{5CB0F51B-CCF0-423E-9A28-DCDC04FA6495}"/>
                    </a:ext>
                  </a:extLst>
                </p:cNvPr>
                <p:cNvSpPr>
                  <a:spLocks noEditPoints="1"/>
                </p:cNvSpPr>
                <p:nvPr/>
              </p:nvSpPr>
              <p:spPr bwMode="auto">
                <a:xfrm>
                  <a:off x="2603500" y="3784600"/>
                  <a:ext cx="379413" cy="377825"/>
                </a:xfrm>
                <a:custGeom>
                  <a:gdLst>
                    <a:gd fmla="*/ 50 w 101" name="T0"/>
                    <a:gd fmla="*/ 0 h 100" name="T1"/>
                    <a:gd fmla="*/ 101 w 101" name="T2"/>
                    <a:gd fmla="*/ 50 h 100" name="T3"/>
                    <a:gd fmla="*/ 50 w 101" name="T4"/>
                    <a:gd fmla="*/ 100 h 100" name="T5"/>
                    <a:gd fmla="*/ 0 w 101" name="T6"/>
                    <a:gd fmla="*/ 50 h 100" name="T7"/>
                    <a:gd fmla="*/ 50 w 101" name="T8"/>
                    <a:gd fmla="*/ 0 h 100" name="T9"/>
                    <a:gd fmla="*/ 50 w 101" name="T10"/>
                    <a:gd fmla="*/ 77 h 100" name="T11"/>
                    <a:gd fmla="*/ 78 w 101" name="T12"/>
                    <a:gd fmla="*/ 50 h 100" name="T13"/>
                    <a:gd fmla="*/ 50 w 101" name="T14"/>
                    <a:gd fmla="*/ 23 h 100" name="T15"/>
                    <a:gd fmla="*/ 23 w 101" name="T16"/>
                    <a:gd fmla="*/ 50 h 100" name="T17"/>
                    <a:gd fmla="*/ 50 w 101" name="T18"/>
                    <a:gd fmla="*/ 77 h 10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0" w="100">
                      <a:moveTo>
                        <a:pt x="50" y="0"/>
                      </a:moveTo>
                      <a:cubicBezTo>
                        <a:pt x="78" y="0"/>
                        <a:pt x="101" y="23"/>
                        <a:pt x="101" y="50"/>
                      </a:cubicBezTo>
                      <a:cubicBezTo>
                        <a:pt x="101" y="78"/>
                        <a:pt x="78" y="100"/>
                        <a:pt x="50" y="100"/>
                      </a:cubicBezTo>
                      <a:cubicBezTo>
                        <a:pt x="23" y="100"/>
                        <a:pt x="0" y="78"/>
                        <a:pt x="0" y="50"/>
                      </a:cubicBezTo>
                      <a:cubicBezTo>
                        <a:pt x="0" y="23"/>
                        <a:pt x="23" y="0"/>
                        <a:pt x="50" y="0"/>
                      </a:cubicBezTo>
                      <a:close/>
                      <a:moveTo>
                        <a:pt x="50" y="77"/>
                      </a:moveTo>
                      <a:cubicBezTo>
                        <a:pt x="65" y="77"/>
                        <a:pt x="78" y="65"/>
                        <a:pt x="78" y="50"/>
                      </a:cubicBezTo>
                      <a:cubicBezTo>
                        <a:pt x="78" y="35"/>
                        <a:pt x="65" y="23"/>
                        <a:pt x="50" y="23"/>
                      </a:cubicBezTo>
                      <a:cubicBezTo>
                        <a:pt x="35" y="23"/>
                        <a:pt x="23" y="35"/>
                        <a:pt x="23" y="50"/>
                      </a:cubicBezTo>
                      <a:cubicBezTo>
                        <a:pt x="23" y="65"/>
                        <a:pt x="35" y="77"/>
                        <a:pt x="50" y="77"/>
                      </a:cubicBezTo>
                      <a:close/>
                    </a:path>
                  </a:pathLst>
                </a:custGeom>
                <a:solidFill>
                  <a:schemeClr val="bg1">
                    <a:lumMod val="75000"/>
                  </a:schemeClr>
                </a:solidFill>
                <a:ln>
                  <a:noFill/>
                </a:ln>
                <a:extLst>
                  <a:ext uri="{91240B29-F687-4F45-9708-019B960494DF}">
                    <a14:hiddenLine w="9525">
                      <a:solidFill>
                        <a:srgbClr val="000000"/>
                      </a:solidFill>
                      <a:round/>
                      <a:headEnd/>
                      <a:tailEnd/>
                    </a14:hiddenLine>
                  </a:ext>
                </a:extLst>
              </p:spPr>
              <p:txBody>
                <a:bodyPr anchor="t" anchorCtr="0" bIns="81255" compatLnSpc="1" lIns="162510" numCol="1" rIns="162510" tIns="81255" vert="horz" wrap="square">
                  <a:prstTxWarp prst="textNoShape">
                    <a:avLst/>
                  </a:prstTxWarp>
                </a:bodyPr>
                <a:lstStyle/>
                <a:p>
                  <a:pPr defTabSz="1218804"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9" u="none">
                    <a:ln>
                      <a:noFill/>
                    </a:ln>
                    <a:solidFill>
                      <a:srgbClr val="000000"/>
                    </a:solidFill>
                    <a:effectLst/>
                    <a:uLnTx/>
                    <a:uFillTx/>
                    <a:latin typeface="Microsoft Sans Serif"/>
                    <a:ea typeface="微软雅黑"/>
                  </a:endParaRPr>
                </a:p>
              </p:txBody>
            </p:sp>
            <p:sp>
              <p:nvSpPr>
                <p:cNvPr id="69" name="Oval 13">
                  <a:extLst>
                    <a:ext uri="{FF2B5EF4-FFF2-40B4-BE49-F238E27FC236}">
                      <a16:creationId xmlns:a16="http://schemas.microsoft.com/office/drawing/2014/main" id="{33C458AB-E001-483A-8DF6-7324B593A4E4}"/>
                    </a:ext>
                  </a:extLst>
                </p:cNvPr>
                <p:cNvSpPr>
                  <a:spLocks noChangeArrowheads="1"/>
                </p:cNvSpPr>
                <p:nvPr/>
              </p:nvSpPr>
              <p:spPr bwMode="auto">
                <a:xfrm>
                  <a:off x="3106738" y="3894138"/>
                  <a:ext cx="165100" cy="165100"/>
                </a:xfrm>
                <a:prstGeom prst="ellipse">
                  <a:avLst/>
                </a:prstGeom>
                <a:solidFill>
                  <a:schemeClr val="bg1">
                    <a:lumMod val="75000"/>
                  </a:schemeClr>
                </a:solidFill>
                <a:ln>
                  <a:noFill/>
                </a:ln>
                <a:extLst>
                  <a:ext uri="{91240B29-F687-4F45-9708-019B960494DF}">
                    <a14:hiddenLine w="9525">
                      <a:solidFill>
                        <a:srgbClr val="000000"/>
                      </a:solidFill>
                      <a:round/>
                      <a:headEnd/>
                      <a:tailEnd/>
                    </a14:hiddenLine>
                  </a:ext>
                </a:extLst>
              </p:spPr>
              <p:txBody>
                <a:bodyPr anchor="t" anchorCtr="0" bIns="81255" compatLnSpc="1" lIns="162510" numCol="1" rIns="162510" tIns="81255" vert="horz" wrap="square">
                  <a:prstTxWarp prst="textNoShape">
                    <a:avLst/>
                  </a:prstTxWarp>
                </a:bodyPr>
                <a:lstStyle/>
                <a:p>
                  <a:pPr defTabSz="1218804"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9" u="none">
                    <a:ln>
                      <a:noFill/>
                    </a:ln>
                    <a:solidFill>
                      <a:srgbClr val="000000"/>
                    </a:solidFill>
                    <a:effectLst/>
                    <a:uLnTx/>
                    <a:uFillTx/>
                    <a:latin typeface="Microsoft Sans Serif"/>
                    <a:ea typeface="微软雅黑"/>
                  </a:endParaRPr>
                </a:p>
              </p:txBody>
            </p:sp>
            <p:sp>
              <p:nvSpPr>
                <p:cNvPr id="80" name="Freeform 14">
                  <a:extLst>
                    <a:ext uri="{FF2B5EF4-FFF2-40B4-BE49-F238E27FC236}">
                      <a16:creationId xmlns:a16="http://schemas.microsoft.com/office/drawing/2014/main" id="{CFF5AEB1-624B-43AF-8CE2-C1FB3F4CD2BB}"/>
                    </a:ext>
                  </a:extLst>
                </p:cNvPr>
                <p:cNvSpPr>
                  <a:spLocks noEditPoints="1"/>
                </p:cNvSpPr>
                <p:nvPr/>
              </p:nvSpPr>
              <p:spPr bwMode="auto">
                <a:xfrm>
                  <a:off x="3001963" y="3784600"/>
                  <a:ext cx="374650" cy="377825"/>
                </a:xfrm>
                <a:custGeom>
                  <a:gdLst>
                    <a:gd fmla="*/ 50 w 100" name="T0"/>
                    <a:gd fmla="*/ 0 h 100" name="T1"/>
                    <a:gd fmla="*/ 100 w 100" name="T2"/>
                    <a:gd fmla="*/ 50 h 100" name="T3"/>
                    <a:gd fmla="*/ 50 w 100" name="T4"/>
                    <a:gd fmla="*/ 100 h 100" name="T5"/>
                    <a:gd fmla="*/ 0 w 100" name="T6"/>
                    <a:gd fmla="*/ 50 h 100" name="T7"/>
                    <a:gd fmla="*/ 50 w 100" name="T8"/>
                    <a:gd fmla="*/ 0 h 100" name="T9"/>
                    <a:gd fmla="*/ 50 w 100" name="T10"/>
                    <a:gd fmla="*/ 77 h 100" name="T11"/>
                    <a:gd fmla="*/ 77 w 100" name="T12"/>
                    <a:gd fmla="*/ 50 h 100" name="T13"/>
                    <a:gd fmla="*/ 50 w 100" name="T14"/>
                    <a:gd fmla="*/ 23 h 100" name="T15"/>
                    <a:gd fmla="*/ 23 w 100" name="T16"/>
                    <a:gd fmla="*/ 50 h 100" name="T17"/>
                    <a:gd fmla="*/ 50 w 100" name="T18"/>
                    <a:gd fmla="*/ 77 h 10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0" w="100">
                      <a:moveTo>
                        <a:pt x="50" y="0"/>
                      </a:moveTo>
                      <a:cubicBezTo>
                        <a:pt x="78" y="0"/>
                        <a:pt x="100" y="23"/>
                        <a:pt x="100" y="50"/>
                      </a:cubicBezTo>
                      <a:cubicBezTo>
                        <a:pt x="100" y="78"/>
                        <a:pt x="78" y="100"/>
                        <a:pt x="50" y="100"/>
                      </a:cubicBezTo>
                      <a:cubicBezTo>
                        <a:pt x="22" y="100"/>
                        <a:pt x="0" y="78"/>
                        <a:pt x="0" y="50"/>
                      </a:cubicBezTo>
                      <a:cubicBezTo>
                        <a:pt x="0" y="23"/>
                        <a:pt x="22" y="0"/>
                        <a:pt x="50" y="0"/>
                      </a:cubicBezTo>
                      <a:close/>
                      <a:moveTo>
                        <a:pt x="50" y="77"/>
                      </a:moveTo>
                      <a:cubicBezTo>
                        <a:pt x="65" y="77"/>
                        <a:pt x="77" y="65"/>
                        <a:pt x="77" y="50"/>
                      </a:cubicBezTo>
                      <a:cubicBezTo>
                        <a:pt x="77" y="35"/>
                        <a:pt x="65" y="23"/>
                        <a:pt x="50" y="23"/>
                      </a:cubicBezTo>
                      <a:cubicBezTo>
                        <a:pt x="35" y="23"/>
                        <a:pt x="23" y="35"/>
                        <a:pt x="23" y="50"/>
                      </a:cubicBezTo>
                      <a:cubicBezTo>
                        <a:pt x="23" y="65"/>
                        <a:pt x="35" y="77"/>
                        <a:pt x="50" y="77"/>
                      </a:cubicBezTo>
                      <a:close/>
                    </a:path>
                  </a:pathLst>
                </a:custGeom>
                <a:solidFill>
                  <a:schemeClr val="bg1">
                    <a:lumMod val="75000"/>
                  </a:schemeClr>
                </a:solidFill>
                <a:ln>
                  <a:noFill/>
                </a:ln>
                <a:extLst>
                  <a:ext uri="{91240B29-F687-4F45-9708-019B960494DF}">
                    <a14:hiddenLine w="9525">
                      <a:solidFill>
                        <a:srgbClr val="000000"/>
                      </a:solidFill>
                      <a:round/>
                      <a:headEnd/>
                      <a:tailEnd/>
                    </a14:hiddenLine>
                  </a:ext>
                </a:extLst>
              </p:spPr>
              <p:txBody>
                <a:bodyPr anchor="t" anchorCtr="0" bIns="81255" compatLnSpc="1" lIns="162510" numCol="1" rIns="162510" tIns="81255" vert="horz" wrap="square">
                  <a:prstTxWarp prst="textNoShape">
                    <a:avLst/>
                  </a:prstTxWarp>
                </a:bodyPr>
                <a:lstStyle/>
                <a:p>
                  <a:pPr defTabSz="1218804"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9" u="none">
                    <a:ln>
                      <a:noFill/>
                    </a:ln>
                    <a:solidFill>
                      <a:srgbClr val="000000"/>
                    </a:solidFill>
                    <a:effectLst/>
                    <a:uLnTx/>
                    <a:uFillTx/>
                    <a:latin typeface="Microsoft Sans Serif"/>
                    <a:ea typeface="微软雅黑"/>
                  </a:endParaRPr>
                </a:p>
              </p:txBody>
            </p:sp>
            <p:sp>
              <p:nvSpPr>
                <p:cNvPr id="81" name="Oval 15">
                  <a:extLst>
                    <a:ext uri="{FF2B5EF4-FFF2-40B4-BE49-F238E27FC236}">
                      <a16:creationId xmlns:a16="http://schemas.microsoft.com/office/drawing/2014/main" id="{E6DB486F-F0BD-48EE-A518-3313223AF84C}"/>
                    </a:ext>
                  </a:extLst>
                </p:cNvPr>
                <p:cNvSpPr>
                  <a:spLocks noChangeArrowheads="1"/>
                </p:cNvSpPr>
                <p:nvPr/>
              </p:nvSpPr>
              <p:spPr bwMode="auto">
                <a:xfrm>
                  <a:off x="2303463" y="3894138"/>
                  <a:ext cx="165100" cy="165100"/>
                </a:xfrm>
                <a:prstGeom prst="ellipse">
                  <a:avLst/>
                </a:prstGeom>
                <a:solidFill>
                  <a:schemeClr val="bg1">
                    <a:lumMod val="75000"/>
                  </a:schemeClr>
                </a:solidFill>
                <a:ln>
                  <a:noFill/>
                </a:ln>
                <a:extLst>
                  <a:ext uri="{91240B29-F687-4F45-9708-019B960494DF}">
                    <a14:hiddenLine w="9525">
                      <a:solidFill>
                        <a:srgbClr val="000000"/>
                      </a:solidFill>
                      <a:round/>
                      <a:headEnd/>
                      <a:tailEnd/>
                    </a14:hiddenLine>
                  </a:ext>
                </a:extLst>
              </p:spPr>
              <p:txBody>
                <a:bodyPr anchor="t" anchorCtr="0" bIns="81255" compatLnSpc="1" lIns="162510" numCol="1" rIns="162510" tIns="81255" vert="horz" wrap="square">
                  <a:prstTxWarp prst="textNoShape">
                    <a:avLst/>
                  </a:prstTxWarp>
                </a:bodyPr>
                <a:lstStyle/>
                <a:p>
                  <a:pPr defTabSz="1218804"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9" u="none">
                    <a:ln>
                      <a:noFill/>
                    </a:ln>
                    <a:solidFill>
                      <a:srgbClr val="000000"/>
                    </a:solidFill>
                    <a:effectLst/>
                    <a:uLnTx/>
                    <a:uFillTx/>
                    <a:latin typeface="Microsoft Sans Serif"/>
                    <a:ea typeface="微软雅黑"/>
                  </a:endParaRPr>
                </a:p>
              </p:txBody>
            </p:sp>
            <p:sp>
              <p:nvSpPr>
                <p:cNvPr id="82" name="Freeform 16">
                  <a:extLst>
                    <a:ext uri="{FF2B5EF4-FFF2-40B4-BE49-F238E27FC236}">
                      <a16:creationId xmlns:a16="http://schemas.microsoft.com/office/drawing/2014/main" id="{8C396D33-906C-43B6-B986-FA2B7CBEB7B8}"/>
                    </a:ext>
                  </a:extLst>
                </p:cNvPr>
                <p:cNvSpPr>
                  <a:spLocks noEditPoints="1"/>
                </p:cNvSpPr>
                <p:nvPr/>
              </p:nvSpPr>
              <p:spPr bwMode="auto">
                <a:xfrm>
                  <a:off x="2193925" y="3784600"/>
                  <a:ext cx="379413" cy="377825"/>
                </a:xfrm>
                <a:custGeom>
                  <a:gdLst>
                    <a:gd fmla="*/ 51 w 101" name="T0"/>
                    <a:gd fmla="*/ 0 h 100" name="T1"/>
                    <a:gd fmla="*/ 101 w 101" name="T2"/>
                    <a:gd fmla="*/ 50 h 100" name="T3"/>
                    <a:gd fmla="*/ 51 w 101" name="T4"/>
                    <a:gd fmla="*/ 100 h 100" name="T5"/>
                    <a:gd fmla="*/ 0 w 101" name="T6"/>
                    <a:gd fmla="*/ 50 h 100" name="T7"/>
                    <a:gd fmla="*/ 51 w 101" name="T8"/>
                    <a:gd fmla="*/ 0 h 100" name="T9"/>
                    <a:gd fmla="*/ 51 w 101" name="T10"/>
                    <a:gd fmla="*/ 77 h 100" name="T11"/>
                    <a:gd fmla="*/ 78 w 101" name="T12"/>
                    <a:gd fmla="*/ 50 h 100" name="T13"/>
                    <a:gd fmla="*/ 51 w 101" name="T14"/>
                    <a:gd fmla="*/ 23 h 100" name="T15"/>
                    <a:gd fmla="*/ 24 w 101" name="T16"/>
                    <a:gd fmla="*/ 50 h 100" name="T17"/>
                    <a:gd fmla="*/ 51 w 101" name="T18"/>
                    <a:gd fmla="*/ 77 h 10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0" w="100">
                      <a:moveTo>
                        <a:pt x="51" y="0"/>
                      </a:moveTo>
                      <a:cubicBezTo>
                        <a:pt x="78" y="0"/>
                        <a:pt x="101" y="23"/>
                        <a:pt x="101" y="50"/>
                      </a:cubicBezTo>
                      <a:cubicBezTo>
                        <a:pt x="101" y="78"/>
                        <a:pt x="78" y="100"/>
                        <a:pt x="51" y="100"/>
                      </a:cubicBezTo>
                      <a:cubicBezTo>
                        <a:pt x="23" y="100"/>
                        <a:pt x="0" y="78"/>
                        <a:pt x="0" y="50"/>
                      </a:cubicBezTo>
                      <a:cubicBezTo>
                        <a:pt x="0" y="23"/>
                        <a:pt x="23" y="0"/>
                        <a:pt x="51" y="0"/>
                      </a:cubicBezTo>
                      <a:close/>
                      <a:moveTo>
                        <a:pt x="51" y="77"/>
                      </a:moveTo>
                      <a:cubicBezTo>
                        <a:pt x="66" y="77"/>
                        <a:pt x="78" y="65"/>
                        <a:pt x="78" y="50"/>
                      </a:cubicBezTo>
                      <a:cubicBezTo>
                        <a:pt x="78" y="35"/>
                        <a:pt x="66" y="23"/>
                        <a:pt x="51" y="23"/>
                      </a:cubicBezTo>
                      <a:cubicBezTo>
                        <a:pt x="36" y="23"/>
                        <a:pt x="24" y="35"/>
                        <a:pt x="24" y="50"/>
                      </a:cubicBezTo>
                      <a:cubicBezTo>
                        <a:pt x="24" y="65"/>
                        <a:pt x="36" y="77"/>
                        <a:pt x="51" y="77"/>
                      </a:cubicBezTo>
                      <a:close/>
                    </a:path>
                  </a:pathLst>
                </a:custGeom>
                <a:solidFill>
                  <a:schemeClr val="bg1">
                    <a:lumMod val="75000"/>
                  </a:schemeClr>
                </a:solidFill>
                <a:ln>
                  <a:noFill/>
                </a:ln>
                <a:extLst>
                  <a:ext uri="{91240B29-F687-4F45-9708-019B960494DF}">
                    <a14:hiddenLine w="9525">
                      <a:solidFill>
                        <a:srgbClr val="000000"/>
                      </a:solidFill>
                      <a:round/>
                      <a:headEnd/>
                      <a:tailEnd/>
                    </a14:hiddenLine>
                  </a:ext>
                </a:extLst>
              </p:spPr>
              <p:txBody>
                <a:bodyPr anchor="t" anchorCtr="0" bIns="81255" compatLnSpc="1" lIns="162510" numCol="1" rIns="162510" tIns="81255" vert="horz" wrap="square">
                  <a:prstTxWarp prst="textNoShape">
                    <a:avLst/>
                  </a:prstTxWarp>
                </a:bodyPr>
                <a:lstStyle/>
                <a:p>
                  <a:pPr defTabSz="1218804"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9" u="none">
                    <a:ln>
                      <a:noFill/>
                    </a:ln>
                    <a:solidFill>
                      <a:srgbClr val="000000"/>
                    </a:solidFill>
                    <a:effectLst/>
                    <a:uLnTx/>
                    <a:uFillTx/>
                    <a:latin typeface="Microsoft Sans Serif"/>
                    <a:ea typeface="微软雅黑"/>
                  </a:endParaRPr>
                </a:p>
              </p:txBody>
            </p:sp>
          </p:grpSp>
          <p:grpSp>
            <p:nvGrpSpPr>
              <p:cNvPr id="56" name="Group 6">
                <a:extLst>
                  <a:ext uri="{FF2B5EF4-FFF2-40B4-BE49-F238E27FC236}">
                    <a16:creationId xmlns:a16="http://schemas.microsoft.com/office/drawing/2014/main" id="{2B36874F-335C-4A1C-BB1C-F994052C44E1}"/>
                  </a:ext>
                </a:extLst>
              </p:cNvPr>
              <p:cNvGrpSpPr/>
              <p:nvPr/>
            </p:nvGrpSpPr>
            <p:grpSpPr>
              <a:xfrm>
                <a:off x="6352958" y="3145321"/>
                <a:ext cx="2245015" cy="1560029"/>
                <a:chOff x="5256213" y="2846388"/>
                <a:chExt cx="1893888" cy="1316037"/>
              </a:xfrm>
              <a:solidFill>
                <a:srgbClr val="000000">
                  <a:lumMod val="65000"/>
                  <a:lumOff val="35000"/>
                </a:srgbClr>
              </a:solidFill>
            </p:grpSpPr>
            <p:sp>
              <p:nvSpPr>
                <p:cNvPr id="57" name="Freeform 5">
                  <a:extLst>
                    <a:ext uri="{FF2B5EF4-FFF2-40B4-BE49-F238E27FC236}">
                      <a16:creationId xmlns:a16="http://schemas.microsoft.com/office/drawing/2014/main" id="{B7F0DE16-A906-4DC0-BC8A-CE368F90F5F8}"/>
                    </a:ext>
                  </a:extLst>
                </p:cNvPr>
                <p:cNvSpPr>
                  <a:spLocks noEditPoints="1"/>
                </p:cNvSpPr>
                <p:nvPr/>
              </p:nvSpPr>
              <p:spPr bwMode="auto">
                <a:xfrm>
                  <a:off x="6443663" y="3179763"/>
                  <a:ext cx="706438" cy="857250"/>
                </a:xfrm>
                <a:custGeom>
                  <a:gdLst>
                    <a:gd fmla="*/ 7 w 188" name="T0"/>
                    <a:gd fmla="*/ 165 h 227" name="T1"/>
                    <a:gd fmla="*/ 32 w 188" name="T2"/>
                    <a:gd fmla="*/ 134 h 227" name="T3"/>
                    <a:gd fmla="*/ 39 w 188" name="T4"/>
                    <a:gd fmla="*/ 125 h 227" name="T5"/>
                    <a:gd fmla="*/ 46 w 188" name="T6"/>
                    <a:gd fmla="*/ 15 h 227" name="T7"/>
                    <a:gd fmla="*/ 50 w 188" name="T8"/>
                    <a:gd fmla="*/ 0 h 227" name="T9"/>
                    <a:gd fmla="*/ 152 w 188" name="T10"/>
                    <a:gd fmla="*/ 5 h 227" name="T11"/>
                    <a:gd fmla="*/ 168 w 188" name="T12"/>
                    <a:gd fmla="*/ 11 h 227" name="T13"/>
                    <a:gd fmla="*/ 172 w 188" name="T14"/>
                    <a:gd fmla="*/ 24 h 227" name="T15"/>
                    <a:gd fmla="*/ 165 w 188" name="T16"/>
                    <a:gd fmla="*/ 25 h 227" name="T17"/>
                    <a:gd fmla="*/ 179 w 188" name="T18"/>
                    <a:gd fmla="*/ 84 h 227" name="T19"/>
                    <a:gd fmla="*/ 185 w 188" name="T20"/>
                    <a:gd fmla="*/ 88 h 227" name="T21"/>
                    <a:gd fmla="*/ 185 w 188" name="T22"/>
                    <a:gd fmla="*/ 134 h 227" name="T23"/>
                    <a:gd fmla="*/ 181 w 188" name="T24"/>
                    <a:gd fmla="*/ 154 h 227" name="T25"/>
                    <a:gd fmla="*/ 181 w 188" name="T26"/>
                    <a:gd fmla="*/ 159 h 227" name="T27"/>
                    <a:gd fmla="*/ 188 w 188" name="T28"/>
                    <a:gd fmla="*/ 165 h 227" name="T29"/>
                    <a:gd fmla="*/ 187 w 188" name="T30"/>
                    <a:gd fmla="*/ 191 h 227" name="T31"/>
                    <a:gd fmla="*/ 180 w 188" name="T32"/>
                    <a:gd fmla="*/ 202 h 227" name="T33"/>
                    <a:gd fmla="*/ 166 w 188" name="T34"/>
                    <a:gd fmla="*/ 202 h 227" name="T35"/>
                    <a:gd fmla="*/ 162 w 188" name="T36"/>
                    <a:gd fmla="*/ 202 h 227" name="T37"/>
                    <a:gd fmla="*/ 163 w 188" name="T38"/>
                    <a:gd fmla="*/ 221 h 227" name="T39"/>
                    <a:gd fmla="*/ 163 w 188" name="T40"/>
                    <a:gd fmla="*/ 221 h 227" name="T41"/>
                    <a:gd fmla="*/ 161 w 188" name="T42"/>
                    <a:gd fmla="*/ 225 h 227" name="T43"/>
                    <a:gd fmla="*/ 155 w 188" name="T44"/>
                    <a:gd fmla="*/ 227 h 227" name="T45"/>
                    <a:gd fmla="*/ 155 w 188" name="T46"/>
                    <a:gd fmla="*/ 227 h 227" name="T47"/>
                    <a:gd fmla="*/ 131 w 188" name="T48"/>
                    <a:gd fmla="*/ 227 h 227" name="T49"/>
                    <a:gd fmla="*/ 131 w 188" name="T50"/>
                    <a:gd fmla="*/ 227 h 227" name="T51"/>
                    <a:gd fmla="*/ 130 w 188" name="T52"/>
                    <a:gd fmla="*/ 227 h 227" name="T53"/>
                    <a:gd fmla="*/ 128 w 188" name="T54"/>
                    <a:gd fmla="*/ 225 h 227" name="T55"/>
                    <a:gd fmla="*/ 127 w 188" name="T56"/>
                    <a:gd fmla="*/ 220 h 227" name="T57"/>
                    <a:gd fmla="*/ 127 w 188" name="T58"/>
                    <a:gd fmla="*/ 219 h 227" name="T59"/>
                    <a:gd fmla="*/ 127 w 188" name="T60"/>
                    <a:gd fmla="*/ 202 h 227" name="T61"/>
                    <a:gd fmla="*/ 117 w 188" name="T62"/>
                    <a:gd fmla="*/ 202 h 227" name="T63"/>
                    <a:gd fmla="*/ 110 w 188" name="T64"/>
                    <a:gd fmla="*/ 172 h 227" name="T65"/>
                    <a:gd fmla="*/ 85 w 188" name="T66"/>
                    <a:gd fmla="*/ 146 h 227" name="T67"/>
                    <a:gd fmla="*/ 43 w 188" name="T68"/>
                    <a:gd fmla="*/ 144 h 227" name="T69"/>
                    <a:gd fmla="*/ 16 w 188" name="T70"/>
                    <a:gd fmla="*/ 170 h 227" name="T71"/>
                    <a:gd fmla="*/ 6 w 188" name="T72"/>
                    <a:gd fmla="*/ 215 h 227" name="T73"/>
                    <a:gd fmla="*/ 0 w 188" name="T74"/>
                    <a:gd fmla="*/ 215 h 227" name="T75"/>
                    <a:gd fmla="*/ 7 w 188" name="T76"/>
                    <a:gd fmla="*/ 165 h 227" name="T77"/>
                    <a:gd fmla="*/ 147 w 188" name="T78"/>
                    <a:gd fmla="*/ 15 h 227" name="T79"/>
                    <a:gd fmla="*/ 133 w 188" name="T80"/>
                    <a:gd fmla="*/ 14 h 227" name="T81"/>
                    <a:gd fmla="*/ 135 w 188" name="T82"/>
                    <a:gd fmla="*/ 112 h 227" name="T83"/>
                    <a:gd fmla="*/ 161 w 188" name="T84"/>
                    <a:gd fmla="*/ 112 h 227" name="T85"/>
                    <a:gd fmla="*/ 161 w 188" name="T86"/>
                    <a:gd fmla="*/ 80 h 227" name="T87"/>
                    <a:gd fmla="*/ 147 w 188" name="T88"/>
                    <a:gd fmla="*/ 15 h 227" name="T89"/>
                    <a:gd fmla="*/ 132 w 188" name="T90"/>
                    <a:gd fmla="*/ 219 h 227" name="T91"/>
                    <a:gd fmla="*/ 132 w 188" name="T92"/>
                    <a:gd fmla="*/ 220 h 227" name="T93"/>
                    <a:gd fmla="*/ 132 w 188" name="T94"/>
                    <a:gd fmla="*/ 222 h 227" name="T95"/>
                    <a:gd fmla="*/ 141 w 188" name="T96"/>
                    <a:gd fmla="*/ 222 h 227" name="T97"/>
                    <a:gd fmla="*/ 155 w 188" name="T98"/>
                    <a:gd fmla="*/ 222 h 227" name="T99"/>
                    <a:gd fmla="*/ 157 w 188" name="T100"/>
                    <a:gd fmla="*/ 222 h 227" name="T101"/>
                    <a:gd fmla="*/ 158 w 188" name="T102"/>
                    <a:gd fmla="*/ 221 h 227" name="T103"/>
                    <a:gd fmla="*/ 158 w 188" name="T104"/>
                    <a:gd fmla="*/ 221 h 227" name="T105"/>
                    <a:gd fmla="*/ 157 w 188" name="T106"/>
                    <a:gd fmla="*/ 202 h 227" name="T107"/>
                    <a:gd fmla="*/ 132 w 188" name="T108"/>
                    <a:gd fmla="*/ 202 h 227" name="T109"/>
                    <a:gd fmla="*/ 132 w 188" name="T110"/>
                    <a:gd fmla="*/ 219 h 227" name="T111"/>
                    <a:gd fmla="*/ 131 w 188" name="T112"/>
                    <a:gd fmla="*/ 81 h 227" name="T113"/>
                    <a:gd fmla="*/ 129 w 188" name="T114"/>
                    <a:gd fmla="*/ 15 h 227" name="T115"/>
                    <a:gd fmla="*/ 79 w 188" name="T116"/>
                    <a:gd fmla="*/ 13 h 227" name="T117"/>
                    <a:gd fmla="*/ 78 w 188" name="T118"/>
                    <a:gd fmla="*/ 65 h 227" name="T119"/>
                    <a:gd fmla="*/ 131 w 188" name="T120"/>
                    <a:gd fmla="*/ 81 h 22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26" w="188">
                      <a:moveTo>
                        <a:pt x="7" y="165"/>
                      </a:moveTo>
                      <a:cubicBezTo>
                        <a:pt x="11" y="154"/>
                        <a:pt x="25" y="139"/>
                        <a:pt x="32" y="134"/>
                      </a:cubicBezTo>
                      <a:cubicBezTo>
                        <a:pt x="39" y="128"/>
                        <a:pt x="39" y="125"/>
                        <a:pt x="39" y="125"/>
                      </a:cubicBezTo>
                      <a:cubicBezTo>
                        <a:pt x="39" y="125"/>
                        <a:pt x="44" y="30"/>
                        <a:pt x="46" y="15"/>
                      </a:cubicBezTo>
                      <a:cubicBezTo>
                        <a:pt x="48" y="0"/>
                        <a:pt x="50" y="0"/>
                        <a:pt x="50" y="0"/>
                      </a:cubicBezTo>
                      <a:cubicBezTo>
                        <a:pt x="50" y="0"/>
                        <a:pt x="137" y="4"/>
                        <a:pt x="152" y="5"/>
                      </a:cubicBezTo>
                      <a:cubicBezTo>
                        <a:pt x="166" y="5"/>
                        <a:pt x="165" y="8"/>
                        <a:pt x="168" y="11"/>
                      </a:cubicBezTo>
                      <a:cubicBezTo>
                        <a:pt x="171" y="13"/>
                        <a:pt x="172" y="22"/>
                        <a:pt x="172" y="24"/>
                      </a:cubicBezTo>
                      <a:cubicBezTo>
                        <a:pt x="172" y="26"/>
                        <a:pt x="165" y="25"/>
                        <a:pt x="165" y="25"/>
                      </a:cubicBezTo>
                      <a:cubicBezTo>
                        <a:pt x="165" y="25"/>
                        <a:pt x="179" y="82"/>
                        <a:pt x="179" y="84"/>
                      </a:cubicBezTo>
                      <a:cubicBezTo>
                        <a:pt x="179" y="86"/>
                        <a:pt x="185" y="88"/>
                        <a:pt x="185" y="88"/>
                      </a:cubicBezTo>
                      <a:cubicBezTo>
                        <a:pt x="185" y="88"/>
                        <a:pt x="184" y="113"/>
                        <a:pt x="185" y="134"/>
                      </a:cubicBezTo>
                      <a:cubicBezTo>
                        <a:pt x="185" y="155"/>
                        <a:pt x="181" y="154"/>
                        <a:pt x="181" y="154"/>
                      </a:cubicBezTo>
                      <a:cubicBezTo>
                        <a:pt x="181" y="154"/>
                        <a:pt x="177" y="159"/>
                        <a:pt x="181" y="159"/>
                      </a:cubicBezTo>
                      <a:cubicBezTo>
                        <a:pt x="186" y="159"/>
                        <a:pt x="188" y="165"/>
                        <a:pt x="188" y="165"/>
                      </a:cubicBezTo>
                      <a:cubicBezTo>
                        <a:pt x="188" y="165"/>
                        <a:pt x="187" y="181"/>
                        <a:pt x="187" y="191"/>
                      </a:cubicBezTo>
                      <a:cubicBezTo>
                        <a:pt x="187" y="202"/>
                        <a:pt x="180" y="202"/>
                        <a:pt x="180" y="202"/>
                      </a:cubicBezTo>
                      <a:cubicBezTo>
                        <a:pt x="166" y="202"/>
                        <a:pt x="166" y="202"/>
                        <a:pt x="166" y="202"/>
                      </a:cubicBezTo>
                      <a:cubicBezTo>
                        <a:pt x="162" y="202"/>
                        <a:pt x="162" y="202"/>
                        <a:pt x="162" y="202"/>
                      </a:cubicBezTo>
                      <a:cubicBezTo>
                        <a:pt x="163" y="221"/>
                        <a:pt x="163" y="221"/>
                        <a:pt x="163" y="221"/>
                      </a:cubicBezTo>
                      <a:cubicBezTo>
                        <a:pt x="163" y="221"/>
                        <a:pt x="163" y="221"/>
                        <a:pt x="163" y="221"/>
                      </a:cubicBezTo>
                      <a:cubicBezTo>
                        <a:pt x="163" y="222"/>
                        <a:pt x="162" y="223"/>
                        <a:pt x="161" y="225"/>
                      </a:cubicBezTo>
                      <a:cubicBezTo>
                        <a:pt x="160" y="226"/>
                        <a:pt x="158" y="227"/>
                        <a:pt x="155" y="227"/>
                      </a:cubicBezTo>
                      <a:cubicBezTo>
                        <a:pt x="155" y="227"/>
                        <a:pt x="155" y="227"/>
                        <a:pt x="155" y="227"/>
                      </a:cubicBezTo>
                      <a:cubicBezTo>
                        <a:pt x="151" y="227"/>
                        <a:pt x="131" y="227"/>
                        <a:pt x="131" y="227"/>
                      </a:cubicBezTo>
                      <a:cubicBezTo>
                        <a:pt x="131" y="227"/>
                        <a:pt x="131" y="227"/>
                        <a:pt x="131" y="227"/>
                      </a:cubicBezTo>
                      <a:cubicBezTo>
                        <a:pt x="130" y="227"/>
                        <a:pt x="130" y="227"/>
                        <a:pt x="130" y="227"/>
                      </a:cubicBezTo>
                      <a:cubicBezTo>
                        <a:pt x="130" y="227"/>
                        <a:pt x="129" y="226"/>
                        <a:pt x="128" y="225"/>
                      </a:cubicBezTo>
                      <a:cubicBezTo>
                        <a:pt x="127" y="224"/>
                        <a:pt x="127" y="222"/>
                        <a:pt x="127" y="220"/>
                      </a:cubicBezTo>
                      <a:cubicBezTo>
                        <a:pt x="127" y="219"/>
                        <a:pt x="127" y="219"/>
                        <a:pt x="127" y="219"/>
                      </a:cubicBezTo>
                      <a:cubicBezTo>
                        <a:pt x="127" y="216"/>
                        <a:pt x="127" y="207"/>
                        <a:pt x="127" y="202"/>
                      </a:cubicBezTo>
                      <a:cubicBezTo>
                        <a:pt x="117" y="202"/>
                        <a:pt x="117" y="202"/>
                        <a:pt x="117" y="202"/>
                      </a:cubicBezTo>
                      <a:cubicBezTo>
                        <a:pt x="117" y="202"/>
                        <a:pt x="114" y="193"/>
                        <a:pt x="110" y="172"/>
                      </a:cubicBezTo>
                      <a:cubicBezTo>
                        <a:pt x="106" y="152"/>
                        <a:pt x="85" y="146"/>
                        <a:pt x="85" y="146"/>
                      </a:cubicBezTo>
                      <a:cubicBezTo>
                        <a:pt x="43" y="144"/>
                        <a:pt x="43" y="144"/>
                        <a:pt x="43" y="144"/>
                      </a:cubicBezTo>
                      <a:cubicBezTo>
                        <a:pt x="43" y="144"/>
                        <a:pt x="27" y="149"/>
                        <a:pt x="16" y="170"/>
                      </a:cubicBezTo>
                      <a:cubicBezTo>
                        <a:pt x="6" y="190"/>
                        <a:pt x="6" y="215"/>
                        <a:pt x="6" y="215"/>
                      </a:cubicBezTo>
                      <a:cubicBezTo>
                        <a:pt x="0" y="215"/>
                        <a:pt x="0" y="215"/>
                        <a:pt x="0" y="215"/>
                      </a:cubicBezTo>
                      <a:cubicBezTo>
                        <a:pt x="0" y="215"/>
                        <a:pt x="4" y="177"/>
                        <a:pt x="7" y="165"/>
                      </a:cubicBezTo>
                      <a:close/>
                      <a:moveTo>
                        <a:pt x="147" y="15"/>
                      </a:moveTo>
                      <a:cubicBezTo>
                        <a:pt x="133" y="14"/>
                        <a:pt x="133" y="14"/>
                        <a:pt x="133" y="14"/>
                      </a:cubicBezTo>
                      <a:cubicBezTo>
                        <a:pt x="135" y="112"/>
                        <a:pt x="135" y="112"/>
                        <a:pt x="135" y="112"/>
                      </a:cubicBezTo>
                      <a:cubicBezTo>
                        <a:pt x="161" y="112"/>
                        <a:pt x="161" y="112"/>
                        <a:pt x="161" y="112"/>
                      </a:cubicBezTo>
                      <a:cubicBezTo>
                        <a:pt x="161" y="112"/>
                        <a:pt x="161" y="90"/>
                        <a:pt x="161" y="80"/>
                      </a:cubicBezTo>
                      <a:cubicBezTo>
                        <a:pt x="161" y="69"/>
                        <a:pt x="147" y="15"/>
                        <a:pt x="147" y="15"/>
                      </a:cubicBezTo>
                      <a:close/>
                      <a:moveTo>
                        <a:pt x="132" y="219"/>
                      </a:moveTo>
                      <a:cubicBezTo>
                        <a:pt x="132" y="219"/>
                        <a:pt x="132" y="219"/>
                        <a:pt x="132" y="220"/>
                      </a:cubicBezTo>
                      <a:cubicBezTo>
                        <a:pt x="132" y="221"/>
                        <a:pt x="132" y="221"/>
                        <a:pt x="132" y="222"/>
                      </a:cubicBezTo>
                      <a:cubicBezTo>
                        <a:pt x="134" y="222"/>
                        <a:pt x="137" y="222"/>
                        <a:pt x="141" y="222"/>
                      </a:cubicBezTo>
                      <a:cubicBezTo>
                        <a:pt x="147" y="222"/>
                        <a:pt x="153" y="222"/>
                        <a:pt x="155" y="222"/>
                      </a:cubicBezTo>
                      <a:cubicBezTo>
                        <a:pt x="157" y="222"/>
                        <a:pt x="157" y="222"/>
                        <a:pt x="157" y="222"/>
                      </a:cubicBezTo>
                      <a:cubicBezTo>
                        <a:pt x="157" y="221"/>
                        <a:pt x="158" y="221"/>
                        <a:pt x="158" y="221"/>
                      </a:cubicBezTo>
                      <a:cubicBezTo>
                        <a:pt x="158" y="221"/>
                        <a:pt x="158" y="221"/>
                        <a:pt x="158" y="221"/>
                      </a:cubicBezTo>
                      <a:cubicBezTo>
                        <a:pt x="157" y="202"/>
                        <a:pt x="157" y="202"/>
                        <a:pt x="157" y="202"/>
                      </a:cubicBezTo>
                      <a:cubicBezTo>
                        <a:pt x="132" y="202"/>
                        <a:pt x="132" y="202"/>
                        <a:pt x="132" y="202"/>
                      </a:cubicBezTo>
                      <a:cubicBezTo>
                        <a:pt x="132" y="207"/>
                        <a:pt x="132" y="216"/>
                        <a:pt x="132" y="219"/>
                      </a:cubicBezTo>
                      <a:close/>
                      <a:moveTo>
                        <a:pt x="131" y="81"/>
                      </a:moveTo>
                      <a:cubicBezTo>
                        <a:pt x="129" y="15"/>
                        <a:pt x="129" y="15"/>
                        <a:pt x="129" y="15"/>
                      </a:cubicBezTo>
                      <a:cubicBezTo>
                        <a:pt x="79" y="13"/>
                        <a:pt x="79" y="13"/>
                        <a:pt x="79" y="13"/>
                      </a:cubicBezTo>
                      <a:cubicBezTo>
                        <a:pt x="78" y="65"/>
                        <a:pt x="78" y="65"/>
                        <a:pt x="78" y="65"/>
                      </a:cubicBezTo>
                      <a:lnTo>
                        <a:pt x="131" y="81"/>
                      </a:lnTo>
                      <a:close/>
                    </a:path>
                  </a:pathLst>
                </a:custGeom>
                <a:solidFill>
                  <a:schemeClr val="bg1">
                    <a:lumMod val="75000"/>
                  </a:schemeClr>
                </a:solidFill>
                <a:ln>
                  <a:noFill/>
                </a:ln>
                <a:extLst>
                  <a:ext uri="{91240B29-F687-4F45-9708-019B960494DF}">
                    <a14:hiddenLine w="9525">
                      <a:solidFill>
                        <a:srgbClr val="000000"/>
                      </a:solidFill>
                      <a:round/>
                      <a:headEnd/>
                      <a:tailEnd/>
                    </a14:hiddenLine>
                  </a:ext>
                </a:extLst>
              </p:spPr>
              <p:txBody>
                <a:bodyPr anchor="t" anchorCtr="0" bIns="81255" compatLnSpc="1" lIns="162510" numCol="1" rIns="162510" tIns="81255" vert="horz" wrap="square">
                  <a:prstTxWarp prst="textNoShape">
                    <a:avLst/>
                  </a:prstTxWarp>
                </a:bodyPr>
                <a:lstStyle/>
                <a:p>
                  <a:pPr defTabSz="1218804"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9" u="none">
                    <a:ln>
                      <a:noFill/>
                    </a:ln>
                    <a:solidFill>
                      <a:srgbClr val="000000"/>
                    </a:solidFill>
                    <a:effectLst/>
                    <a:uLnTx/>
                    <a:uFillTx/>
                    <a:latin typeface="Microsoft Sans Serif"/>
                    <a:ea typeface="微软雅黑"/>
                  </a:endParaRPr>
                </a:p>
              </p:txBody>
            </p:sp>
            <p:sp>
              <p:nvSpPr>
                <p:cNvPr id="58" name="Freeform 6">
                  <a:extLst>
                    <a:ext uri="{FF2B5EF4-FFF2-40B4-BE49-F238E27FC236}">
                      <a16:creationId xmlns:a16="http://schemas.microsoft.com/office/drawing/2014/main" id="{B27719F8-AA4C-4D14-ADD7-4211522FB3EF}"/>
                    </a:ext>
                  </a:extLst>
                </p:cNvPr>
                <p:cNvSpPr>
                  <a:spLocks noEditPoints="1"/>
                </p:cNvSpPr>
                <p:nvPr/>
              </p:nvSpPr>
              <p:spPr bwMode="auto">
                <a:xfrm>
                  <a:off x="6488113" y="3784600"/>
                  <a:ext cx="376238" cy="377825"/>
                </a:xfrm>
                <a:custGeom>
                  <a:gdLst>
                    <a:gd fmla="*/ 50 w 100" name="T0"/>
                    <a:gd fmla="*/ 0 h 100" name="T1"/>
                    <a:gd fmla="*/ 100 w 100" name="T2"/>
                    <a:gd fmla="*/ 50 h 100" name="T3"/>
                    <a:gd fmla="*/ 50 w 100" name="T4"/>
                    <a:gd fmla="*/ 100 h 100" name="T5"/>
                    <a:gd fmla="*/ 0 w 100" name="T6"/>
                    <a:gd fmla="*/ 50 h 100" name="T7"/>
                    <a:gd fmla="*/ 50 w 100" name="T8"/>
                    <a:gd fmla="*/ 0 h 100" name="T9"/>
                    <a:gd fmla="*/ 50 w 100" name="T10"/>
                    <a:gd fmla="*/ 77 h 100" name="T11"/>
                    <a:gd fmla="*/ 77 w 100" name="T12"/>
                    <a:gd fmla="*/ 50 h 100" name="T13"/>
                    <a:gd fmla="*/ 50 w 100" name="T14"/>
                    <a:gd fmla="*/ 23 h 100" name="T15"/>
                    <a:gd fmla="*/ 23 w 100" name="T16"/>
                    <a:gd fmla="*/ 50 h 100" name="T17"/>
                    <a:gd fmla="*/ 50 w 100" name="T18"/>
                    <a:gd fmla="*/ 77 h 10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0" w="100">
                      <a:moveTo>
                        <a:pt x="50" y="0"/>
                      </a:moveTo>
                      <a:cubicBezTo>
                        <a:pt x="78" y="0"/>
                        <a:pt x="100" y="23"/>
                        <a:pt x="100" y="50"/>
                      </a:cubicBezTo>
                      <a:cubicBezTo>
                        <a:pt x="100" y="78"/>
                        <a:pt x="78" y="100"/>
                        <a:pt x="50" y="100"/>
                      </a:cubicBezTo>
                      <a:cubicBezTo>
                        <a:pt x="23" y="100"/>
                        <a:pt x="0" y="78"/>
                        <a:pt x="0" y="50"/>
                      </a:cubicBezTo>
                      <a:cubicBezTo>
                        <a:pt x="0" y="23"/>
                        <a:pt x="23" y="0"/>
                        <a:pt x="50" y="0"/>
                      </a:cubicBezTo>
                      <a:close/>
                      <a:moveTo>
                        <a:pt x="50" y="77"/>
                      </a:moveTo>
                      <a:cubicBezTo>
                        <a:pt x="65" y="77"/>
                        <a:pt x="77" y="65"/>
                        <a:pt x="77" y="50"/>
                      </a:cubicBezTo>
                      <a:cubicBezTo>
                        <a:pt x="77" y="35"/>
                        <a:pt x="65" y="23"/>
                        <a:pt x="50" y="23"/>
                      </a:cubicBezTo>
                      <a:cubicBezTo>
                        <a:pt x="35" y="23"/>
                        <a:pt x="23" y="35"/>
                        <a:pt x="23" y="50"/>
                      </a:cubicBezTo>
                      <a:cubicBezTo>
                        <a:pt x="23" y="65"/>
                        <a:pt x="35" y="77"/>
                        <a:pt x="50" y="77"/>
                      </a:cubicBezTo>
                      <a:close/>
                    </a:path>
                  </a:pathLst>
                </a:custGeom>
                <a:solidFill>
                  <a:schemeClr val="bg1">
                    <a:lumMod val="75000"/>
                  </a:schemeClr>
                </a:solidFill>
                <a:ln>
                  <a:noFill/>
                </a:ln>
                <a:extLst>
                  <a:ext uri="{91240B29-F687-4F45-9708-019B960494DF}">
                    <a14:hiddenLine w="9525">
                      <a:solidFill>
                        <a:srgbClr val="000000"/>
                      </a:solidFill>
                      <a:round/>
                      <a:headEnd/>
                      <a:tailEnd/>
                    </a14:hiddenLine>
                  </a:ext>
                </a:extLst>
              </p:spPr>
              <p:txBody>
                <a:bodyPr anchor="t" anchorCtr="0" bIns="81255" compatLnSpc="1" lIns="162510" numCol="1" rIns="162510" tIns="81255" vert="horz" wrap="square">
                  <a:prstTxWarp prst="textNoShape">
                    <a:avLst/>
                  </a:prstTxWarp>
                </a:bodyPr>
                <a:lstStyle/>
                <a:p>
                  <a:pPr defTabSz="1218804"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9" u="none">
                    <a:ln>
                      <a:noFill/>
                    </a:ln>
                    <a:solidFill>
                      <a:srgbClr val="000000"/>
                    </a:solidFill>
                    <a:effectLst/>
                    <a:uLnTx/>
                    <a:uFillTx/>
                    <a:latin typeface="Microsoft Sans Serif"/>
                    <a:ea typeface="微软雅黑"/>
                  </a:endParaRPr>
                </a:p>
              </p:txBody>
            </p:sp>
            <p:sp>
              <p:nvSpPr>
                <p:cNvPr id="59" name="Oval 7">
                  <a:extLst>
                    <a:ext uri="{FF2B5EF4-FFF2-40B4-BE49-F238E27FC236}">
                      <a16:creationId xmlns:a16="http://schemas.microsoft.com/office/drawing/2014/main" id="{69C522F8-40BC-46DD-9DB3-4D9DCEEF1EA8}"/>
                    </a:ext>
                  </a:extLst>
                </p:cNvPr>
                <p:cNvSpPr>
                  <a:spLocks noChangeArrowheads="1"/>
                </p:cNvSpPr>
                <p:nvPr/>
              </p:nvSpPr>
              <p:spPr bwMode="auto">
                <a:xfrm>
                  <a:off x="6592888" y="3894138"/>
                  <a:ext cx="165100" cy="165100"/>
                </a:xfrm>
                <a:prstGeom prst="ellipse">
                  <a:avLst/>
                </a:prstGeom>
                <a:solidFill>
                  <a:schemeClr val="bg1">
                    <a:lumMod val="75000"/>
                  </a:schemeClr>
                </a:solidFill>
                <a:ln>
                  <a:noFill/>
                </a:ln>
                <a:extLst>
                  <a:ext uri="{91240B29-F687-4F45-9708-019B960494DF}">
                    <a14:hiddenLine w="9525">
                      <a:solidFill>
                        <a:srgbClr val="000000"/>
                      </a:solidFill>
                      <a:round/>
                      <a:headEnd/>
                      <a:tailEnd/>
                    </a14:hiddenLine>
                  </a:ext>
                </a:extLst>
              </p:spPr>
              <p:txBody>
                <a:bodyPr anchor="t" anchorCtr="0" bIns="81255" compatLnSpc="1" lIns="162510" numCol="1" rIns="162510" tIns="81255" vert="horz" wrap="square">
                  <a:prstTxWarp prst="textNoShape">
                    <a:avLst/>
                  </a:prstTxWarp>
                </a:bodyPr>
                <a:lstStyle/>
                <a:p>
                  <a:pPr defTabSz="1218804"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9" u="none">
                    <a:ln>
                      <a:noFill/>
                    </a:ln>
                    <a:solidFill>
                      <a:srgbClr val="000000"/>
                    </a:solidFill>
                    <a:effectLst/>
                    <a:uLnTx/>
                    <a:uFillTx/>
                    <a:latin typeface="Microsoft Sans Serif"/>
                    <a:ea typeface="微软雅黑"/>
                  </a:endParaRPr>
                </a:p>
              </p:txBody>
            </p:sp>
            <p:sp>
              <p:nvSpPr>
                <p:cNvPr id="60" name="Oval 8">
                  <a:extLst>
                    <a:ext uri="{FF2B5EF4-FFF2-40B4-BE49-F238E27FC236}">
                      <a16:creationId xmlns:a16="http://schemas.microsoft.com/office/drawing/2014/main" id="{DB0AA1FD-2A2D-43A2-9C99-E4C8C6736C5D}"/>
                    </a:ext>
                  </a:extLst>
                </p:cNvPr>
                <p:cNvSpPr>
                  <a:spLocks noChangeArrowheads="1"/>
                </p:cNvSpPr>
                <p:nvPr/>
              </p:nvSpPr>
              <p:spPr bwMode="auto">
                <a:xfrm>
                  <a:off x="5399088" y="3894138"/>
                  <a:ext cx="160338" cy="165100"/>
                </a:xfrm>
                <a:prstGeom prst="ellipse">
                  <a:avLst/>
                </a:prstGeom>
                <a:solidFill>
                  <a:schemeClr val="bg1">
                    <a:lumMod val="75000"/>
                  </a:schemeClr>
                </a:solidFill>
                <a:ln>
                  <a:noFill/>
                </a:ln>
                <a:extLst>
                  <a:ext uri="{91240B29-F687-4F45-9708-019B960494DF}">
                    <a14:hiddenLine w="9525">
                      <a:solidFill>
                        <a:srgbClr val="000000"/>
                      </a:solidFill>
                      <a:round/>
                      <a:headEnd/>
                      <a:tailEnd/>
                    </a14:hiddenLine>
                  </a:ext>
                </a:extLst>
              </p:spPr>
              <p:txBody>
                <a:bodyPr anchor="t" anchorCtr="0" bIns="81255" compatLnSpc="1" lIns="162510" numCol="1" rIns="162510" tIns="81255" vert="horz" wrap="square">
                  <a:prstTxWarp prst="textNoShape">
                    <a:avLst/>
                  </a:prstTxWarp>
                </a:bodyPr>
                <a:lstStyle/>
                <a:p>
                  <a:pPr defTabSz="1218804"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9" u="none">
                    <a:ln>
                      <a:noFill/>
                    </a:ln>
                    <a:solidFill>
                      <a:srgbClr val="000000"/>
                    </a:solidFill>
                    <a:effectLst/>
                    <a:uLnTx/>
                    <a:uFillTx/>
                    <a:latin typeface="Microsoft Sans Serif"/>
                    <a:ea typeface="微软雅黑"/>
                  </a:endParaRPr>
                </a:p>
              </p:txBody>
            </p:sp>
            <p:sp>
              <p:nvSpPr>
                <p:cNvPr id="61" name="Freeform 9">
                  <a:extLst>
                    <a:ext uri="{FF2B5EF4-FFF2-40B4-BE49-F238E27FC236}">
                      <a16:creationId xmlns:a16="http://schemas.microsoft.com/office/drawing/2014/main" id="{578EA36B-A39E-4169-9089-6D029614DB77}"/>
                    </a:ext>
                  </a:extLst>
                </p:cNvPr>
                <p:cNvSpPr/>
                <p:nvPr/>
              </p:nvSpPr>
              <p:spPr bwMode="auto">
                <a:xfrm>
                  <a:off x="6477000" y="3152775"/>
                  <a:ext cx="123825" cy="615950"/>
                </a:xfrm>
                <a:custGeom>
                  <a:gdLst>
                    <a:gd fmla="*/ 2 w 33" name="T0"/>
                    <a:gd fmla="*/ 35 h 163" name="T1"/>
                    <a:gd fmla="*/ 4 w 33" name="T2"/>
                    <a:gd fmla="*/ 36 h 163" name="T3"/>
                    <a:gd fmla="*/ 5 w 33" name="T4"/>
                    <a:gd fmla="*/ 8 h 163" name="T5"/>
                    <a:gd fmla="*/ 15 w 33" name="T6"/>
                    <a:gd fmla="*/ 7 h 163" name="T7"/>
                    <a:gd fmla="*/ 16 w 33" name="T8"/>
                    <a:gd fmla="*/ 36 h 163" name="T9"/>
                    <a:gd fmla="*/ 19 w 33" name="T10"/>
                    <a:gd fmla="*/ 37 h 163" name="T11"/>
                    <a:gd fmla="*/ 33 w 33" name="T12"/>
                    <a:gd fmla="*/ 38 h 163" name="T13"/>
                    <a:gd fmla="*/ 27 w 33" name="T14"/>
                    <a:gd fmla="*/ 133 h 163" name="T15"/>
                    <a:gd fmla="*/ 10 w 33" name="T16"/>
                    <a:gd fmla="*/ 150 h 163" name="T17"/>
                    <a:gd fmla="*/ 0 w 33" name="T18"/>
                    <a:gd fmla="*/ 163 h 163" name="T19"/>
                    <a:gd fmla="*/ 2 w 33" name="T20"/>
                    <a:gd fmla="*/ 35 h 16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63" w="33">
                      <a:moveTo>
                        <a:pt x="2" y="35"/>
                      </a:moveTo>
                      <a:cubicBezTo>
                        <a:pt x="4" y="36"/>
                        <a:pt x="4" y="36"/>
                        <a:pt x="4" y="36"/>
                      </a:cubicBezTo>
                      <a:cubicBezTo>
                        <a:pt x="5" y="8"/>
                        <a:pt x="5" y="8"/>
                        <a:pt x="5" y="8"/>
                      </a:cubicBezTo>
                      <a:cubicBezTo>
                        <a:pt x="5" y="8"/>
                        <a:pt x="10" y="0"/>
                        <a:pt x="15" y="7"/>
                      </a:cubicBezTo>
                      <a:cubicBezTo>
                        <a:pt x="16" y="36"/>
                        <a:pt x="16" y="36"/>
                        <a:pt x="16" y="36"/>
                      </a:cubicBezTo>
                      <a:cubicBezTo>
                        <a:pt x="19" y="37"/>
                        <a:pt x="19" y="37"/>
                        <a:pt x="19" y="37"/>
                      </a:cubicBezTo>
                      <a:cubicBezTo>
                        <a:pt x="33" y="38"/>
                        <a:pt x="33" y="38"/>
                        <a:pt x="33" y="38"/>
                      </a:cubicBezTo>
                      <a:cubicBezTo>
                        <a:pt x="27" y="133"/>
                        <a:pt x="27" y="133"/>
                        <a:pt x="27" y="133"/>
                      </a:cubicBezTo>
                      <a:cubicBezTo>
                        <a:pt x="27" y="133"/>
                        <a:pt x="19" y="139"/>
                        <a:pt x="10" y="150"/>
                      </a:cubicBezTo>
                      <a:cubicBezTo>
                        <a:pt x="1" y="160"/>
                        <a:pt x="0" y="163"/>
                        <a:pt x="0" y="163"/>
                      </a:cubicBezTo>
                      <a:lnTo>
                        <a:pt x="2" y="35"/>
                      </a:lnTo>
                      <a:close/>
                    </a:path>
                  </a:pathLst>
                </a:custGeom>
                <a:solidFill>
                  <a:schemeClr val="bg1">
                    <a:lumMod val="75000"/>
                  </a:schemeClr>
                </a:solidFill>
                <a:ln>
                  <a:noFill/>
                </a:ln>
                <a:extLst>
                  <a:ext uri="{91240B29-F687-4F45-9708-019B960494DF}">
                    <a14:hiddenLine w="9525">
                      <a:solidFill>
                        <a:srgbClr val="000000"/>
                      </a:solidFill>
                      <a:round/>
                      <a:headEnd/>
                      <a:tailEnd/>
                    </a14:hiddenLine>
                  </a:ext>
                </a:extLst>
              </p:spPr>
              <p:txBody>
                <a:bodyPr anchor="t" anchorCtr="0" bIns="81255" compatLnSpc="1" lIns="162510" numCol="1" rIns="162510" tIns="81255" vert="horz" wrap="square">
                  <a:prstTxWarp prst="textNoShape">
                    <a:avLst/>
                  </a:prstTxWarp>
                </a:bodyPr>
                <a:lstStyle/>
                <a:p>
                  <a:pPr defTabSz="1218804"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9" u="none">
                    <a:ln>
                      <a:noFill/>
                    </a:ln>
                    <a:solidFill>
                      <a:srgbClr val="000000"/>
                    </a:solidFill>
                    <a:effectLst/>
                    <a:uLnTx/>
                    <a:uFillTx/>
                    <a:latin typeface="Microsoft Sans Serif"/>
                    <a:ea typeface="微软雅黑"/>
                  </a:endParaRPr>
                </a:p>
              </p:txBody>
            </p:sp>
            <p:sp>
              <p:nvSpPr>
                <p:cNvPr id="62" name="Freeform 10">
                  <a:extLst>
                    <a:ext uri="{FF2B5EF4-FFF2-40B4-BE49-F238E27FC236}">
                      <a16:creationId xmlns:a16="http://schemas.microsoft.com/office/drawing/2014/main" id="{60354DB3-AD13-4516-9307-B3AF2ADA7B2C}"/>
                    </a:ext>
                  </a:extLst>
                </p:cNvPr>
                <p:cNvSpPr>
                  <a:spLocks noEditPoints="1"/>
                </p:cNvSpPr>
                <p:nvPr/>
              </p:nvSpPr>
              <p:spPr bwMode="auto">
                <a:xfrm>
                  <a:off x="5289550" y="3784600"/>
                  <a:ext cx="379413" cy="377825"/>
                </a:xfrm>
                <a:custGeom>
                  <a:gdLst>
                    <a:gd fmla="*/ 51 w 101" name="T0"/>
                    <a:gd fmla="*/ 0 h 100" name="T1"/>
                    <a:gd fmla="*/ 101 w 101" name="T2"/>
                    <a:gd fmla="*/ 50 h 100" name="T3"/>
                    <a:gd fmla="*/ 51 w 101" name="T4"/>
                    <a:gd fmla="*/ 100 h 100" name="T5"/>
                    <a:gd fmla="*/ 0 w 101" name="T6"/>
                    <a:gd fmla="*/ 50 h 100" name="T7"/>
                    <a:gd fmla="*/ 51 w 101" name="T8"/>
                    <a:gd fmla="*/ 0 h 100" name="T9"/>
                    <a:gd fmla="*/ 51 w 101" name="T10"/>
                    <a:gd fmla="*/ 77 h 100" name="T11"/>
                    <a:gd fmla="*/ 78 w 101" name="T12"/>
                    <a:gd fmla="*/ 50 h 100" name="T13"/>
                    <a:gd fmla="*/ 51 w 101" name="T14"/>
                    <a:gd fmla="*/ 23 h 100" name="T15"/>
                    <a:gd fmla="*/ 23 w 101" name="T16"/>
                    <a:gd fmla="*/ 50 h 100" name="T17"/>
                    <a:gd fmla="*/ 51 w 101" name="T18"/>
                    <a:gd fmla="*/ 77 h 10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0" w="100">
                      <a:moveTo>
                        <a:pt x="51" y="0"/>
                      </a:moveTo>
                      <a:cubicBezTo>
                        <a:pt x="78" y="0"/>
                        <a:pt x="101" y="23"/>
                        <a:pt x="101" y="50"/>
                      </a:cubicBezTo>
                      <a:cubicBezTo>
                        <a:pt x="101" y="78"/>
                        <a:pt x="78" y="100"/>
                        <a:pt x="51" y="100"/>
                      </a:cubicBezTo>
                      <a:cubicBezTo>
                        <a:pt x="23" y="100"/>
                        <a:pt x="0" y="78"/>
                        <a:pt x="0" y="50"/>
                      </a:cubicBezTo>
                      <a:cubicBezTo>
                        <a:pt x="0" y="23"/>
                        <a:pt x="23" y="0"/>
                        <a:pt x="51" y="0"/>
                      </a:cubicBezTo>
                      <a:close/>
                      <a:moveTo>
                        <a:pt x="51" y="77"/>
                      </a:moveTo>
                      <a:cubicBezTo>
                        <a:pt x="66" y="77"/>
                        <a:pt x="78" y="65"/>
                        <a:pt x="78" y="50"/>
                      </a:cubicBezTo>
                      <a:cubicBezTo>
                        <a:pt x="78" y="35"/>
                        <a:pt x="66" y="23"/>
                        <a:pt x="51" y="23"/>
                      </a:cubicBezTo>
                      <a:cubicBezTo>
                        <a:pt x="36" y="23"/>
                        <a:pt x="23" y="35"/>
                        <a:pt x="23" y="50"/>
                      </a:cubicBezTo>
                      <a:cubicBezTo>
                        <a:pt x="23" y="65"/>
                        <a:pt x="36" y="77"/>
                        <a:pt x="51" y="77"/>
                      </a:cubicBezTo>
                      <a:close/>
                    </a:path>
                  </a:pathLst>
                </a:custGeom>
                <a:solidFill>
                  <a:schemeClr val="bg1">
                    <a:lumMod val="75000"/>
                  </a:schemeClr>
                </a:solidFill>
                <a:ln>
                  <a:noFill/>
                </a:ln>
                <a:extLst>
                  <a:ext uri="{91240B29-F687-4F45-9708-019B960494DF}">
                    <a14:hiddenLine w="9525">
                      <a:solidFill>
                        <a:srgbClr val="000000"/>
                      </a:solidFill>
                      <a:round/>
                      <a:headEnd/>
                      <a:tailEnd/>
                    </a14:hiddenLine>
                  </a:ext>
                </a:extLst>
              </p:spPr>
              <p:txBody>
                <a:bodyPr anchor="t" anchorCtr="0" bIns="81255" compatLnSpc="1" lIns="162510" numCol="1" rIns="162510" tIns="81255" vert="horz" wrap="square">
                  <a:prstTxWarp prst="textNoShape">
                    <a:avLst/>
                  </a:prstTxWarp>
                </a:bodyPr>
                <a:lstStyle/>
                <a:p>
                  <a:pPr defTabSz="1218804"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9" u="none">
                    <a:ln>
                      <a:noFill/>
                    </a:ln>
                    <a:solidFill>
                      <a:srgbClr val="000000"/>
                    </a:solidFill>
                    <a:effectLst/>
                    <a:uLnTx/>
                    <a:uFillTx/>
                    <a:latin typeface="Microsoft Sans Serif"/>
                    <a:ea typeface="微软雅黑"/>
                  </a:endParaRPr>
                </a:p>
              </p:txBody>
            </p:sp>
            <p:sp>
              <p:nvSpPr>
                <p:cNvPr id="63" name="Oval 17">
                  <a:extLst>
                    <a:ext uri="{FF2B5EF4-FFF2-40B4-BE49-F238E27FC236}">
                      <a16:creationId xmlns:a16="http://schemas.microsoft.com/office/drawing/2014/main" id="{49EAAB19-CB3F-4A65-8928-DB7A92872AB5}"/>
                    </a:ext>
                  </a:extLst>
                </p:cNvPr>
                <p:cNvSpPr>
                  <a:spLocks noChangeArrowheads="1"/>
                </p:cNvSpPr>
                <p:nvPr/>
              </p:nvSpPr>
              <p:spPr bwMode="auto">
                <a:xfrm>
                  <a:off x="5800725" y="3894138"/>
                  <a:ext cx="165100" cy="165100"/>
                </a:xfrm>
                <a:prstGeom prst="ellipse">
                  <a:avLst/>
                </a:prstGeom>
                <a:solidFill>
                  <a:schemeClr val="bg1">
                    <a:lumMod val="75000"/>
                  </a:schemeClr>
                </a:solidFill>
                <a:ln>
                  <a:noFill/>
                </a:ln>
                <a:extLst>
                  <a:ext uri="{91240B29-F687-4F45-9708-019B960494DF}">
                    <a14:hiddenLine w="9525">
                      <a:solidFill>
                        <a:srgbClr val="000000"/>
                      </a:solidFill>
                      <a:round/>
                      <a:headEnd/>
                      <a:tailEnd/>
                    </a14:hiddenLine>
                  </a:ext>
                </a:extLst>
              </p:spPr>
              <p:txBody>
                <a:bodyPr anchor="t" anchorCtr="0" bIns="81255" compatLnSpc="1" lIns="162510" numCol="1" rIns="162510" tIns="81255" vert="horz" wrap="square">
                  <a:prstTxWarp prst="textNoShape">
                    <a:avLst/>
                  </a:prstTxWarp>
                </a:bodyPr>
                <a:lstStyle/>
                <a:p>
                  <a:pPr defTabSz="1218804"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9" u="none">
                    <a:ln>
                      <a:noFill/>
                    </a:ln>
                    <a:solidFill>
                      <a:srgbClr val="000000"/>
                    </a:solidFill>
                    <a:effectLst/>
                    <a:uLnTx/>
                    <a:uFillTx/>
                    <a:latin typeface="Microsoft Sans Serif"/>
                    <a:ea typeface="微软雅黑"/>
                  </a:endParaRPr>
                </a:p>
              </p:txBody>
            </p:sp>
            <p:sp>
              <p:nvSpPr>
                <p:cNvPr id="64" name="Freeform 18">
                  <a:extLst>
                    <a:ext uri="{FF2B5EF4-FFF2-40B4-BE49-F238E27FC236}">
                      <a16:creationId xmlns:a16="http://schemas.microsoft.com/office/drawing/2014/main" id="{51F211B1-BB20-4F96-884C-65FE5AB11EC0}"/>
                    </a:ext>
                  </a:extLst>
                </p:cNvPr>
                <p:cNvSpPr>
                  <a:spLocks noEditPoints="1"/>
                </p:cNvSpPr>
                <p:nvPr/>
              </p:nvSpPr>
              <p:spPr bwMode="auto">
                <a:xfrm>
                  <a:off x="5695950" y="3784600"/>
                  <a:ext cx="379413" cy="377825"/>
                </a:xfrm>
                <a:custGeom>
                  <a:gdLst>
                    <a:gd fmla="*/ 50 w 101" name="T0"/>
                    <a:gd fmla="*/ 0 h 100" name="T1"/>
                    <a:gd fmla="*/ 101 w 101" name="T2"/>
                    <a:gd fmla="*/ 50 h 100" name="T3"/>
                    <a:gd fmla="*/ 50 w 101" name="T4"/>
                    <a:gd fmla="*/ 100 h 100" name="T5"/>
                    <a:gd fmla="*/ 0 w 101" name="T6"/>
                    <a:gd fmla="*/ 50 h 100" name="T7"/>
                    <a:gd fmla="*/ 50 w 101" name="T8"/>
                    <a:gd fmla="*/ 0 h 100" name="T9"/>
                    <a:gd fmla="*/ 50 w 101" name="T10"/>
                    <a:gd fmla="*/ 77 h 100" name="T11"/>
                    <a:gd fmla="*/ 78 w 101" name="T12"/>
                    <a:gd fmla="*/ 50 h 100" name="T13"/>
                    <a:gd fmla="*/ 50 w 101" name="T14"/>
                    <a:gd fmla="*/ 23 h 100" name="T15"/>
                    <a:gd fmla="*/ 23 w 101" name="T16"/>
                    <a:gd fmla="*/ 50 h 100" name="T17"/>
                    <a:gd fmla="*/ 50 w 101" name="T18"/>
                    <a:gd fmla="*/ 77 h 10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0" w="100">
                      <a:moveTo>
                        <a:pt x="50" y="0"/>
                      </a:moveTo>
                      <a:cubicBezTo>
                        <a:pt x="78" y="0"/>
                        <a:pt x="101" y="23"/>
                        <a:pt x="101" y="50"/>
                      </a:cubicBezTo>
                      <a:cubicBezTo>
                        <a:pt x="101" y="78"/>
                        <a:pt x="78" y="100"/>
                        <a:pt x="50" y="100"/>
                      </a:cubicBezTo>
                      <a:cubicBezTo>
                        <a:pt x="23" y="100"/>
                        <a:pt x="0" y="78"/>
                        <a:pt x="0" y="50"/>
                      </a:cubicBezTo>
                      <a:cubicBezTo>
                        <a:pt x="0" y="23"/>
                        <a:pt x="23" y="0"/>
                        <a:pt x="50" y="0"/>
                      </a:cubicBezTo>
                      <a:close/>
                      <a:moveTo>
                        <a:pt x="50" y="77"/>
                      </a:moveTo>
                      <a:cubicBezTo>
                        <a:pt x="65" y="77"/>
                        <a:pt x="78" y="65"/>
                        <a:pt x="78" y="50"/>
                      </a:cubicBezTo>
                      <a:cubicBezTo>
                        <a:pt x="78" y="35"/>
                        <a:pt x="65" y="23"/>
                        <a:pt x="50" y="23"/>
                      </a:cubicBezTo>
                      <a:cubicBezTo>
                        <a:pt x="35" y="23"/>
                        <a:pt x="23" y="35"/>
                        <a:pt x="23" y="50"/>
                      </a:cubicBezTo>
                      <a:cubicBezTo>
                        <a:pt x="23" y="65"/>
                        <a:pt x="35" y="77"/>
                        <a:pt x="50" y="77"/>
                      </a:cubicBezTo>
                      <a:close/>
                    </a:path>
                  </a:pathLst>
                </a:custGeom>
                <a:solidFill>
                  <a:schemeClr val="bg1">
                    <a:lumMod val="75000"/>
                  </a:schemeClr>
                </a:solidFill>
                <a:ln>
                  <a:noFill/>
                </a:ln>
                <a:extLst>
                  <a:ext uri="{91240B29-F687-4F45-9708-019B960494DF}">
                    <a14:hiddenLine w="9525">
                      <a:solidFill>
                        <a:srgbClr val="000000"/>
                      </a:solidFill>
                      <a:round/>
                      <a:headEnd/>
                      <a:tailEnd/>
                    </a14:hiddenLine>
                  </a:ext>
                </a:extLst>
              </p:spPr>
              <p:txBody>
                <a:bodyPr anchor="t" anchorCtr="0" bIns="81255" compatLnSpc="1" lIns="162510" numCol="1" rIns="162510" tIns="81255" vert="horz" wrap="square">
                  <a:prstTxWarp prst="textNoShape">
                    <a:avLst/>
                  </a:prstTxWarp>
                </a:bodyPr>
                <a:lstStyle/>
                <a:p>
                  <a:pPr defTabSz="1218804"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9" u="none">
                    <a:ln>
                      <a:noFill/>
                    </a:ln>
                    <a:solidFill>
                      <a:srgbClr val="000000"/>
                    </a:solidFill>
                    <a:effectLst/>
                    <a:uLnTx/>
                    <a:uFillTx/>
                    <a:latin typeface="Microsoft Sans Serif"/>
                    <a:ea typeface="微软雅黑"/>
                  </a:endParaRPr>
                </a:p>
              </p:txBody>
            </p:sp>
            <p:sp>
              <p:nvSpPr>
                <p:cNvPr id="65" name="Freeform 19">
                  <a:extLst>
                    <a:ext uri="{FF2B5EF4-FFF2-40B4-BE49-F238E27FC236}">
                      <a16:creationId xmlns:a16="http://schemas.microsoft.com/office/drawing/2014/main" id="{5544BADB-9623-412C-A62A-5FD43F81D6A2}"/>
                    </a:ext>
                  </a:extLst>
                </p:cNvPr>
                <p:cNvSpPr/>
                <p:nvPr/>
              </p:nvSpPr>
              <p:spPr bwMode="auto">
                <a:xfrm>
                  <a:off x="5256213" y="3757613"/>
                  <a:ext cx="1176338" cy="234950"/>
                </a:xfrm>
                <a:custGeom>
                  <a:gdLst>
                    <a:gd fmla="*/ 8 w 313" name="T0"/>
                    <a:gd fmla="*/ 0 h 62" name="T1"/>
                    <a:gd fmla="*/ 304 w 313" name="T2"/>
                    <a:gd fmla="*/ 0 h 62" name="T3"/>
                    <a:gd fmla="*/ 313 w 313" name="T4"/>
                    <a:gd fmla="*/ 9 h 62" name="T5"/>
                    <a:gd fmla="*/ 313 w 313" name="T6"/>
                    <a:gd fmla="*/ 54 h 62" name="T7"/>
                    <a:gd fmla="*/ 304 w 313" name="T8"/>
                    <a:gd fmla="*/ 62 h 62" name="T9"/>
                    <a:gd fmla="*/ 223 w 313" name="T10"/>
                    <a:gd fmla="*/ 62 h 62" name="T11"/>
                    <a:gd fmla="*/ 224 w 313" name="T12"/>
                    <a:gd fmla="*/ 58 h 62" name="T13"/>
                    <a:gd fmla="*/ 167 w 313" name="T14"/>
                    <a:gd fmla="*/ 2 h 62" name="T15"/>
                    <a:gd fmla="*/ 113 w 313" name="T16"/>
                    <a:gd fmla="*/ 43 h 62" name="T17"/>
                    <a:gd fmla="*/ 59 w 313" name="T18"/>
                    <a:gd fmla="*/ 2 h 62" name="T19"/>
                    <a:gd fmla="*/ 3 w 313" name="T20"/>
                    <a:gd fmla="*/ 58 h 62" name="T21"/>
                    <a:gd fmla="*/ 3 w 313" name="T22"/>
                    <a:gd fmla="*/ 60 h 62" name="T23"/>
                    <a:gd fmla="*/ 0 w 313" name="T24"/>
                    <a:gd fmla="*/ 54 h 62" name="T25"/>
                    <a:gd fmla="*/ 0 w 313" name="T26"/>
                    <a:gd fmla="*/ 9 h 62" name="T27"/>
                    <a:gd fmla="*/ 8 w 313" name="T28"/>
                    <a:gd fmla="*/ 0 h 6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62" w="313">
                      <a:moveTo>
                        <a:pt x="8" y="0"/>
                      </a:moveTo>
                      <a:cubicBezTo>
                        <a:pt x="304" y="0"/>
                        <a:pt x="304" y="0"/>
                        <a:pt x="304" y="0"/>
                      </a:cubicBezTo>
                      <a:cubicBezTo>
                        <a:pt x="309" y="0"/>
                        <a:pt x="313" y="4"/>
                        <a:pt x="313" y="9"/>
                      </a:cubicBezTo>
                      <a:cubicBezTo>
                        <a:pt x="313" y="54"/>
                        <a:pt x="313" y="54"/>
                        <a:pt x="313" y="54"/>
                      </a:cubicBezTo>
                      <a:cubicBezTo>
                        <a:pt x="313" y="58"/>
                        <a:pt x="309" y="62"/>
                        <a:pt x="304" y="62"/>
                      </a:cubicBezTo>
                      <a:cubicBezTo>
                        <a:pt x="223" y="62"/>
                        <a:pt x="223" y="62"/>
                        <a:pt x="223" y="62"/>
                      </a:cubicBezTo>
                      <a:cubicBezTo>
                        <a:pt x="224" y="60"/>
                        <a:pt x="224" y="59"/>
                        <a:pt x="224" y="58"/>
                      </a:cubicBezTo>
                      <a:cubicBezTo>
                        <a:pt x="224" y="27"/>
                        <a:pt x="198" y="2"/>
                        <a:pt x="167" y="2"/>
                      </a:cubicBezTo>
                      <a:cubicBezTo>
                        <a:pt x="141" y="2"/>
                        <a:pt x="120" y="19"/>
                        <a:pt x="113" y="43"/>
                      </a:cubicBezTo>
                      <a:cubicBezTo>
                        <a:pt x="107" y="19"/>
                        <a:pt x="85" y="2"/>
                        <a:pt x="59" y="2"/>
                      </a:cubicBezTo>
                      <a:cubicBezTo>
                        <a:pt x="28" y="2"/>
                        <a:pt x="3" y="27"/>
                        <a:pt x="3" y="58"/>
                      </a:cubicBezTo>
                      <a:cubicBezTo>
                        <a:pt x="3" y="58"/>
                        <a:pt x="3" y="59"/>
                        <a:pt x="3" y="60"/>
                      </a:cubicBezTo>
                      <a:cubicBezTo>
                        <a:pt x="1" y="58"/>
                        <a:pt x="0" y="56"/>
                        <a:pt x="0" y="54"/>
                      </a:cubicBezTo>
                      <a:cubicBezTo>
                        <a:pt x="0" y="9"/>
                        <a:pt x="0" y="9"/>
                        <a:pt x="0" y="9"/>
                      </a:cubicBezTo>
                      <a:cubicBezTo>
                        <a:pt x="0" y="4"/>
                        <a:pt x="4" y="0"/>
                        <a:pt x="8" y="0"/>
                      </a:cubicBezTo>
                      <a:close/>
                    </a:path>
                  </a:pathLst>
                </a:custGeom>
                <a:solidFill>
                  <a:schemeClr val="bg1">
                    <a:lumMod val="75000"/>
                  </a:schemeClr>
                </a:solidFill>
                <a:ln>
                  <a:noFill/>
                </a:ln>
                <a:extLst>
                  <a:ext uri="{91240B29-F687-4F45-9708-019B960494DF}">
                    <a14:hiddenLine w="9525">
                      <a:solidFill>
                        <a:srgbClr val="000000"/>
                      </a:solidFill>
                      <a:round/>
                      <a:headEnd/>
                      <a:tailEnd/>
                    </a14:hiddenLine>
                  </a:ext>
                </a:extLst>
              </p:spPr>
              <p:txBody>
                <a:bodyPr anchor="t" anchorCtr="0" bIns="81255" compatLnSpc="1" lIns="162510" numCol="1" rIns="162510" tIns="81255" vert="horz" wrap="square">
                  <a:prstTxWarp prst="textNoShape">
                    <a:avLst/>
                  </a:prstTxWarp>
                </a:bodyPr>
                <a:lstStyle/>
                <a:p>
                  <a:pPr defTabSz="1218804"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9" u="none">
                    <a:ln>
                      <a:noFill/>
                    </a:ln>
                    <a:solidFill>
                      <a:srgbClr val="000000"/>
                    </a:solidFill>
                    <a:effectLst/>
                    <a:uLnTx/>
                    <a:uFillTx/>
                    <a:latin typeface="Microsoft Sans Serif"/>
                    <a:ea typeface="微软雅黑"/>
                  </a:endParaRPr>
                </a:p>
              </p:txBody>
            </p:sp>
            <p:sp>
              <p:nvSpPr>
                <p:cNvPr id="66" name="Freeform 21">
                  <a:extLst>
                    <a:ext uri="{FF2B5EF4-FFF2-40B4-BE49-F238E27FC236}">
                      <a16:creationId xmlns:a16="http://schemas.microsoft.com/office/drawing/2014/main" id="{76E9A30B-D4D8-48CC-8654-38549F10469D}"/>
                    </a:ext>
                  </a:extLst>
                </p:cNvPr>
                <p:cNvSpPr/>
                <p:nvPr/>
              </p:nvSpPr>
              <p:spPr bwMode="auto">
                <a:xfrm>
                  <a:off x="6573838" y="2846388"/>
                  <a:ext cx="290513" cy="333375"/>
                </a:xfrm>
                <a:custGeom>
                  <a:gdLst>
                    <a:gd fmla="*/ 77 w 77" name="T0"/>
                    <a:gd fmla="*/ 88 h 88" name="T1"/>
                    <a:gd fmla="*/ 34 w 77" name="T2"/>
                    <a:gd fmla="*/ 23 h 88" name="T3"/>
                    <a:gd fmla="*/ 0 w 77" name="T4"/>
                    <a:gd fmla="*/ 0 h 88" name="T5"/>
                    <a:gd fmla="*/ 12 w 77" name="T6"/>
                    <a:gd fmla="*/ 85 h 88" name="T7"/>
                    <a:gd fmla="*/ 77 w 77" name="T8"/>
                    <a:gd fmla="*/ 88 h 88" name="T9"/>
                  </a:gdLst>
                  <a:cxnLst>
                    <a:cxn ang="0">
                      <a:pos x="T0" y="T1"/>
                    </a:cxn>
                    <a:cxn ang="0">
                      <a:pos x="T2" y="T3"/>
                    </a:cxn>
                    <a:cxn ang="0">
                      <a:pos x="T4" y="T5"/>
                    </a:cxn>
                    <a:cxn ang="0">
                      <a:pos x="T6" y="T7"/>
                    </a:cxn>
                    <a:cxn ang="0">
                      <a:pos x="T8" y="T9"/>
                    </a:cxn>
                  </a:cxnLst>
                  <a:rect b="b" l="0" r="r" t="0"/>
                  <a:pathLst>
                    <a:path h="88" w="77">
                      <a:moveTo>
                        <a:pt x="77" y="88"/>
                      </a:moveTo>
                      <a:cubicBezTo>
                        <a:pt x="77" y="88"/>
                        <a:pt x="49" y="40"/>
                        <a:pt x="34" y="23"/>
                      </a:cubicBezTo>
                      <a:cubicBezTo>
                        <a:pt x="20" y="7"/>
                        <a:pt x="0" y="0"/>
                        <a:pt x="0" y="0"/>
                      </a:cubicBezTo>
                      <a:cubicBezTo>
                        <a:pt x="12" y="85"/>
                        <a:pt x="12" y="85"/>
                        <a:pt x="12" y="85"/>
                      </a:cubicBezTo>
                      <a:lnTo>
                        <a:pt x="77" y="88"/>
                      </a:lnTo>
                      <a:close/>
                    </a:path>
                  </a:pathLst>
                </a:custGeom>
                <a:solidFill>
                  <a:schemeClr val="bg1">
                    <a:lumMod val="75000"/>
                  </a:schemeClr>
                </a:solidFill>
                <a:ln>
                  <a:noFill/>
                </a:ln>
                <a:extLst>
                  <a:ext uri="{91240B29-F687-4F45-9708-019B960494DF}">
                    <a14:hiddenLine w="9525">
                      <a:solidFill>
                        <a:srgbClr val="000000"/>
                      </a:solidFill>
                      <a:round/>
                      <a:headEnd/>
                      <a:tailEnd/>
                    </a14:hiddenLine>
                  </a:ext>
                </a:extLst>
              </p:spPr>
              <p:txBody>
                <a:bodyPr anchor="t" anchorCtr="0" bIns="81255" compatLnSpc="1" lIns="162510" numCol="1" rIns="162510" tIns="81255" vert="horz" wrap="square">
                  <a:prstTxWarp prst="textNoShape">
                    <a:avLst/>
                  </a:prstTxWarp>
                </a:bodyPr>
                <a:lstStyle/>
                <a:p>
                  <a:pPr defTabSz="1218804"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9" u="none">
                    <a:ln>
                      <a:noFill/>
                    </a:ln>
                    <a:solidFill>
                      <a:srgbClr val="000000"/>
                    </a:solidFill>
                    <a:effectLst/>
                    <a:uLnTx/>
                    <a:uFillTx/>
                    <a:latin typeface="Microsoft Sans Serif"/>
                    <a:ea typeface="微软雅黑"/>
                  </a:endParaRPr>
                </a:p>
              </p:txBody>
            </p:sp>
          </p:grpSp>
        </p:grpSp>
        <p:grpSp>
          <p:nvGrpSpPr>
            <p:cNvPr id="50" name="组合 4">
              <a:extLst>
                <a:ext uri="{FF2B5EF4-FFF2-40B4-BE49-F238E27FC236}">
                  <a16:creationId xmlns:a16="http://schemas.microsoft.com/office/drawing/2014/main" id="{88C6AA3B-015B-4ED2-925A-9A0E4284B81E}"/>
                </a:ext>
              </a:extLst>
            </p:cNvPr>
            <p:cNvGrpSpPr/>
            <p:nvPr/>
          </p:nvGrpSpPr>
          <p:grpSpPr>
            <a:xfrm>
              <a:off x="1351882" y="4081062"/>
              <a:ext cx="8420739" cy="1411187"/>
              <a:chOff x="1351882" y="4081062"/>
              <a:chExt cx="8420739" cy="1411187"/>
            </a:xfrm>
          </p:grpSpPr>
          <p:sp>
            <p:nvSpPr>
              <p:cNvPr id="51" name="Rectangle 28">
                <a:extLst>
                  <a:ext uri="{FF2B5EF4-FFF2-40B4-BE49-F238E27FC236}">
                    <a16:creationId xmlns:a16="http://schemas.microsoft.com/office/drawing/2014/main" id="{8E750651-00E9-471C-9A3A-0FD00560BF91}"/>
                  </a:ext>
                </a:extLst>
              </p:cNvPr>
              <p:cNvSpPr/>
              <p:nvPr/>
            </p:nvSpPr>
            <p:spPr>
              <a:xfrm flipH="1">
                <a:off x="1351882" y="4081062"/>
                <a:ext cx="2304000" cy="1411187"/>
              </a:xfrm>
              <a:prstGeom prst="rect">
                <a:avLst/>
              </a:prstGeom>
              <a:solidFill>
                <a:schemeClr val="accent1">
                  <a:lumMod val="60000"/>
                  <a:lumOff val="40000"/>
                </a:schemeClr>
              </a:solidFill>
              <a:ln algn="ctr" cap="flat" cmpd="sng" w="25400">
                <a:noFill/>
                <a:prstDash val="solid"/>
              </a:ln>
              <a:effectLst/>
            </p:spPr>
            <p:txBody>
              <a:bodyPr anchor="ctr" rtlCol="0"/>
              <a:lstStyle/>
              <a:p>
                <a:pPr algn="ctr" defTabSz="1218804"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9" u="none">
                  <a:ln>
                    <a:noFill/>
                  </a:ln>
                  <a:solidFill>
                    <a:srgbClr val="FFFFFF"/>
                  </a:solidFill>
                  <a:effectLst/>
                  <a:uLnTx/>
                  <a:uFillTx/>
                  <a:latin typeface="Microsoft Sans Serif"/>
                  <a:ea typeface="微软雅黑"/>
                  <a:cs typeface="+mn-cs"/>
                </a:endParaRPr>
              </a:p>
            </p:txBody>
          </p:sp>
          <p:sp>
            <p:nvSpPr>
              <p:cNvPr id="52" name="Rectangle 29">
                <a:extLst>
                  <a:ext uri="{FF2B5EF4-FFF2-40B4-BE49-F238E27FC236}">
                    <a16:creationId xmlns:a16="http://schemas.microsoft.com/office/drawing/2014/main" id="{C750A0BE-D302-43D8-8106-BCF9046B0523}"/>
                  </a:ext>
                </a:extLst>
              </p:cNvPr>
              <p:cNvSpPr/>
              <p:nvPr/>
            </p:nvSpPr>
            <p:spPr>
              <a:xfrm flipH="1">
                <a:off x="3726795" y="4081062"/>
                <a:ext cx="1800000" cy="1411187"/>
              </a:xfrm>
              <a:prstGeom prst="rect">
                <a:avLst/>
              </a:prstGeom>
              <a:solidFill>
                <a:schemeClr val="accent1">
                  <a:lumMod val="60000"/>
                  <a:lumOff val="40000"/>
                </a:schemeClr>
              </a:solidFill>
              <a:ln algn="ctr" cap="flat" cmpd="sng" w="25400">
                <a:noFill/>
                <a:prstDash val="solid"/>
              </a:ln>
              <a:effectLst/>
            </p:spPr>
            <p:txBody>
              <a:bodyPr anchor="ctr" rtlCol="0"/>
              <a:lstStyle/>
              <a:p>
                <a:pPr algn="ctr" defTabSz="1218804"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9" u="none">
                  <a:ln>
                    <a:noFill/>
                  </a:ln>
                  <a:solidFill>
                    <a:srgbClr val="FFFFFF"/>
                  </a:solidFill>
                  <a:effectLst/>
                  <a:uLnTx/>
                  <a:uFillTx/>
                  <a:latin typeface="Microsoft Sans Serif"/>
                  <a:ea typeface="微软雅黑"/>
                  <a:cs typeface="+mn-cs"/>
                </a:endParaRPr>
              </a:p>
            </p:txBody>
          </p:sp>
          <p:sp>
            <p:nvSpPr>
              <p:cNvPr id="53" name="Rectangle 30">
                <a:extLst>
                  <a:ext uri="{FF2B5EF4-FFF2-40B4-BE49-F238E27FC236}">
                    <a16:creationId xmlns:a16="http://schemas.microsoft.com/office/drawing/2014/main" id="{91AF637F-86B7-44A7-A4C9-BB9075D87254}"/>
                  </a:ext>
                </a:extLst>
              </p:cNvPr>
              <p:cNvSpPr/>
              <p:nvPr/>
            </p:nvSpPr>
            <p:spPr>
              <a:xfrm flipH="1">
                <a:off x="5597708" y="4081062"/>
                <a:ext cx="1800000" cy="1411187"/>
              </a:xfrm>
              <a:prstGeom prst="rect">
                <a:avLst/>
              </a:prstGeom>
              <a:solidFill>
                <a:schemeClr val="accent1">
                  <a:lumMod val="60000"/>
                  <a:lumOff val="40000"/>
                </a:schemeClr>
              </a:solidFill>
              <a:ln algn="ctr" cap="flat" cmpd="sng" w="25400">
                <a:noFill/>
                <a:prstDash val="solid"/>
              </a:ln>
              <a:effectLst/>
            </p:spPr>
            <p:txBody>
              <a:bodyPr anchor="ctr" rtlCol="0"/>
              <a:lstStyle/>
              <a:p>
                <a:pPr algn="ctr" defTabSz="1218804"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9" u="none">
                  <a:ln>
                    <a:noFill/>
                  </a:ln>
                  <a:solidFill>
                    <a:srgbClr val="FFFFFF"/>
                  </a:solidFill>
                  <a:effectLst/>
                  <a:uLnTx/>
                  <a:uFillTx/>
                  <a:latin typeface="Microsoft Sans Serif"/>
                  <a:ea typeface="微软雅黑"/>
                  <a:cs typeface="+mn-cs"/>
                </a:endParaRPr>
              </a:p>
            </p:txBody>
          </p:sp>
          <p:sp>
            <p:nvSpPr>
              <p:cNvPr id="54" name="Rectangle 31">
                <a:extLst>
                  <a:ext uri="{FF2B5EF4-FFF2-40B4-BE49-F238E27FC236}">
                    <a16:creationId xmlns:a16="http://schemas.microsoft.com/office/drawing/2014/main" id="{37D719FD-8720-4B60-8BF5-A3266627F359}"/>
                  </a:ext>
                </a:extLst>
              </p:cNvPr>
              <p:cNvSpPr/>
              <p:nvPr/>
            </p:nvSpPr>
            <p:spPr>
              <a:xfrm flipH="1">
                <a:off x="7468621" y="4081062"/>
                <a:ext cx="2304000" cy="1411187"/>
              </a:xfrm>
              <a:prstGeom prst="rect">
                <a:avLst/>
              </a:prstGeom>
              <a:solidFill>
                <a:schemeClr val="accent1">
                  <a:lumMod val="60000"/>
                  <a:lumOff val="40000"/>
                </a:schemeClr>
              </a:solidFill>
              <a:ln algn="ctr" cap="flat" cmpd="sng" w="25400">
                <a:noFill/>
                <a:prstDash val="solid"/>
              </a:ln>
              <a:effectLst/>
            </p:spPr>
            <p:txBody>
              <a:bodyPr anchor="ctr" rtlCol="0"/>
              <a:lstStyle/>
              <a:p>
                <a:pPr algn="ctr" defTabSz="1218804"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3199" u="none">
                  <a:ln>
                    <a:noFill/>
                  </a:ln>
                  <a:solidFill>
                    <a:srgbClr val="FFFFFF"/>
                  </a:solidFill>
                  <a:effectLst/>
                  <a:uLnTx/>
                  <a:uFillTx/>
                  <a:latin typeface="Microsoft Sans Serif"/>
                  <a:ea typeface="微软雅黑"/>
                  <a:cs typeface="+mn-cs"/>
                </a:endParaRPr>
              </a:p>
            </p:txBody>
          </p:sp>
        </p:grpSp>
      </p:grpSp>
      <p:cxnSp>
        <p:nvCxnSpPr>
          <p:cNvPr id="83" name="肘形连接符 28">
            <a:extLst>
              <a:ext uri="{FF2B5EF4-FFF2-40B4-BE49-F238E27FC236}">
                <a16:creationId xmlns:a16="http://schemas.microsoft.com/office/drawing/2014/main" id="{91B15B1A-252B-476D-8E56-78F7A75C065D}"/>
              </a:ext>
            </a:extLst>
          </p:cNvPr>
          <p:cNvCxnSpPr>
            <a:stCxn id="51" idx="0"/>
            <a:endCxn id="90" idx="2"/>
          </p:cNvCxnSpPr>
          <p:nvPr/>
        </p:nvCxnSpPr>
        <p:spPr>
          <a:xfrm flipV="1" rot="16200000">
            <a:off x="2025781" y="3619965"/>
            <a:ext cx="762214" cy="136925"/>
          </a:xfrm>
          <a:prstGeom prst="curvedConnector3">
            <a:avLst>
              <a:gd fmla="val 50000" name="adj1"/>
            </a:avLst>
          </a:prstGeom>
          <a:noFill/>
          <a:ln algn="ctr" cap="flat" cmpd="sng" w="12700">
            <a:solidFill>
              <a:srgbClr val="000000">
                <a:lumMod val="50000"/>
                <a:lumOff val="50000"/>
              </a:srgbClr>
            </a:solidFill>
            <a:prstDash val="solid"/>
            <a:tailEnd len="lg" type="oval" w="lg"/>
          </a:ln>
          <a:effectLst/>
        </p:spPr>
      </p:cxnSp>
      <p:cxnSp>
        <p:nvCxnSpPr>
          <p:cNvPr id="84" name="肘形连接符 29">
            <a:extLst>
              <a:ext uri="{FF2B5EF4-FFF2-40B4-BE49-F238E27FC236}">
                <a16:creationId xmlns:a16="http://schemas.microsoft.com/office/drawing/2014/main" id="{3DA287EB-E1B8-4B4A-97DE-6F3BDA1E6F24}"/>
              </a:ext>
            </a:extLst>
          </p:cNvPr>
          <p:cNvCxnSpPr>
            <a:stCxn id="52" idx="0"/>
          </p:cNvCxnSpPr>
          <p:nvPr/>
        </p:nvCxnSpPr>
        <p:spPr>
          <a:xfrm flipH="1" flipV="1" rot="5400000">
            <a:off x="4304636" y="3600301"/>
            <a:ext cx="762206" cy="176263"/>
          </a:xfrm>
          <a:prstGeom prst="curvedConnector3">
            <a:avLst>
              <a:gd fmla="val 50000" name="adj1"/>
            </a:avLst>
          </a:prstGeom>
          <a:noFill/>
          <a:ln algn="ctr" cap="flat" cmpd="sng" w="12700">
            <a:solidFill>
              <a:srgbClr val="000000">
                <a:lumMod val="50000"/>
                <a:lumOff val="50000"/>
              </a:srgbClr>
            </a:solidFill>
            <a:prstDash val="solid"/>
            <a:tailEnd len="lg" type="oval" w="lg"/>
          </a:ln>
          <a:effectLst/>
        </p:spPr>
      </p:cxnSp>
      <p:cxnSp>
        <p:nvCxnSpPr>
          <p:cNvPr id="85" name="肘形连接符 30">
            <a:extLst>
              <a:ext uri="{FF2B5EF4-FFF2-40B4-BE49-F238E27FC236}">
                <a16:creationId xmlns:a16="http://schemas.microsoft.com/office/drawing/2014/main" id="{0700D83C-8925-45CD-9F77-0D123EAAED41}"/>
              </a:ext>
            </a:extLst>
          </p:cNvPr>
          <p:cNvCxnSpPr>
            <a:stCxn id="54" idx="0"/>
            <a:endCxn id="87" idx="2"/>
          </p:cNvCxnSpPr>
          <p:nvPr/>
        </p:nvCxnSpPr>
        <p:spPr>
          <a:xfrm flipH="1" flipV="1" rot="5400000">
            <a:off x="8784917" y="3112606"/>
            <a:ext cx="762214" cy="1151645"/>
          </a:xfrm>
          <a:prstGeom prst="curvedConnector3">
            <a:avLst>
              <a:gd fmla="val 50000" name="adj1"/>
            </a:avLst>
          </a:prstGeom>
          <a:noFill/>
          <a:ln algn="ctr" cap="flat" cmpd="sng" w="12700">
            <a:solidFill>
              <a:srgbClr val="000000">
                <a:lumMod val="50000"/>
                <a:lumOff val="50000"/>
              </a:srgbClr>
            </a:solidFill>
            <a:prstDash val="solid"/>
            <a:tailEnd len="lg" type="oval" w="lg"/>
          </a:ln>
          <a:effectLst/>
        </p:spPr>
      </p:cxnSp>
      <p:cxnSp>
        <p:nvCxnSpPr>
          <p:cNvPr id="86" name="直接连接符 35">
            <a:extLst>
              <a:ext uri="{FF2B5EF4-FFF2-40B4-BE49-F238E27FC236}">
                <a16:creationId xmlns:a16="http://schemas.microsoft.com/office/drawing/2014/main" id="{59E06F26-2756-42E9-BEE0-F35598C5CED2}"/>
              </a:ext>
            </a:extLst>
          </p:cNvPr>
          <p:cNvCxnSpPr>
            <a:stCxn id="53" idx="0"/>
          </p:cNvCxnSpPr>
          <p:nvPr/>
        </p:nvCxnSpPr>
        <p:spPr>
          <a:xfrm flipH="1" flipV="1" rot="5400000">
            <a:off x="6473705" y="3301564"/>
            <a:ext cx="762211" cy="773733"/>
          </a:xfrm>
          <a:prstGeom prst="curvedConnector2">
            <a:avLst/>
          </a:prstGeom>
          <a:noFill/>
          <a:ln algn="ctr" cap="flat" cmpd="sng" w="12700">
            <a:solidFill>
              <a:srgbClr val="000000">
                <a:lumMod val="50000"/>
                <a:lumOff val="50000"/>
              </a:srgbClr>
            </a:solidFill>
            <a:prstDash val="solid"/>
            <a:tailEnd len="lg" type="oval" w="lg"/>
          </a:ln>
          <a:effectLst/>
        </p:spPr>
      </p:cxnSp>
      <p:sp>
        <p:nvSpPr>
          <p:cNvPr id="87" name="圆角矩形 36">
            <a:extLst>
              <a:ext uri="{FF2B5EF4-FFF2-40B4-BE49-F238E27FC236}">
                <a16:creationId xmlns:a16="http://schemas.microsoft.com/office/drawing/2014/main" id="{DA1F008A-51E4-47EB-B6A9-B36976256B87}"/>
              </a:ext>
            </a:extLst>
          </p:cNvPr>
          <p:cNvSpPr/>
          <p:nvPr/>
        </p:nvSpPr>
        <p:spPr>
          <a:xfrm>
            <a:off x="8730919" y="1748427"/>
            <a:ext cx="2021855" cy="1558894"/>
          </a:xfrm>
          <a:prstGeom prst="roundRect">
            <a:avLst>
              <a:gd fmla="val 13000" name="adj"/>
            </a:avLst>
          </a:prstGeom>
          <a:noFill/>
          <a:ln w="9525">
            <a:solidFill>
              <a:schemeClr val="bg1">
                <a:lumMod val="65000"/>
              </a:schemeClr>
            </a:solidFill>
            <a:prstDash val="dash"/>
          </a:ln>
          <a:effectLst/>
        </p:spPr>
        <p:txBody>
          <a:bodyPr anchor="ctr" bIns="45706" lIns="91412" rIns="91412" tIns="45706" wrap="none"/>
          <a:lstStyle/>
          <a:p>
            <a:pPr defTabSz="1218804" eaLnBrk="1" fontAlgn="auto" hangingPunct="1" indent="0" latinLnBrk="1" lvl="0" marL="0" marR="0">
              <a:lnSpc>
                <a:spcPct val="100000"/>
              </a:lnSpc>
              <a:spcBef>
                <a:spcPct val="0"/>
              </a:spcBef>
              <a:spcAft>
                <a:spcPct val="0"/>
              </a:spcAft>
              <a:buClrTx/>
              <a:buSzTx/>
              <a:buFontTx/>
              <a:buNone/>
              <a:defRPr/>
            </a:pPr>
            <a:endParaRPr altLang="en-US" b="0" baseline="0" cap="none" i="0" kern="0" kumimoji="1" lang="zh-CN" noProof="0" normalizeH="0" spc="0" strike="noStrike" sz="2399" u="none">
              <a:ln>
                <a:noFill/>
              </a:ln>
              <a:solidFill>
                <a:srgbClr val="000000"/>
              </a:solidFill>
              <a:effectLst/>
              <a:uLnTx/>
              <a:uFillTx/>
              <a:latin charset="-127" typeface="굴림"/>
              <a:ea charset="-127" typeface="굴림"/>
            </a:endParaRPr>
          </a:p>
        </p:txBody>
      </p:sp>
      <p:sp>
        <p:nvSpPr>
          <p:cNvPr id="88" name="圆角矩形 37">
            <a:extLst>
              <a:ext uri="{FF2B5EF4-FFF2-40B4-BE49-F238E27FC236}">
                <a16:creationId xmlns:a16="http://schemas.microsoft.com/office/drawing/2014/main" id="{557D6BF6-2718-4928-B85D-64739A7BFBBB}"/>
              </a:ext>
            </a:extLst>
          </p:cNvPr>
          <p:cNvSpPr/>
          <p:nvPr/>
        </p:nvSpPr>
        <p:spPr>
          <a:xfrm>
            <a:off x="6263111" y="1748427"/>
            <a:ext cx="2021855" cy="1558894"/>
          </a:xfrm>
          <a:prstGeom prst="roundRect">
            <a:avLst>
              <a:gd fmla="val 13000" name="adj"/>
            </a:avLst>
          </a:prstGeom>
          <a:noFill/>
          <a:ln w="9525">
            <a:solidFill>
              <a:schemeClr val="bg1">
                <a:lumMod val="65000"/>
              </a:schemeClr>
            </a:solidFill>
            <a:prstDash val="dash"/>
          </a:ln>
          <a:effectLst/>
        </p:spPr>
        <p:txBody>
          <a:bodyPr anchor="ctr" bIns="45706" lIns="91412" rIns="91412" tIns="45706" wrap="none"/>
          <a:lstStyle/>
          <a:p>
            <a:pPr defTabSz="1218804" eaLnBrk="1" fontAlgn="auto" hangingPunct="1" indent="0" latinLnBrk="1" lvl="0" marL="0" marR="0">
              <a:lnSpc>
                <a:spcPct val="100000"/>
              </a:lnSpc>
              <a:spcBef>
                <a:spcPct val="0"/>
              </a:spcBef>
              <a:spcAft>
                <a:spcPct val="0"/>
              </a:spcAft>
              <a:buClrTx/>
              <a:buSzTx/>
              <a:buFontTx/>
              <a:buNone/>
              <a:defRPr/>
            </a:pPr>
            <a:endParaRPr altLang="en-US" b="0" baseline="0" cap="none" i="0" kern="0" kumimoji="1" lang="zh-CN" noProof="0" normalizeH="0" spc="0" strike="noStrike" sz="2399" u="none">
              <a:ln>
                <a:noFill/>
              </a:ln>
              <a:solidFill>
                <a:srgbClr val="000000"/>
              </a:solidFill>
              <a:effectLst/>
              <a:uLnTx/>
              <a:uFillTx/>
              <a:latin charset="-127" typeface="굴림"/>
              <a:ea charset="-127" typeface="굴림"/>
            </a:endParaRPr>
          </a:p>
        </p:txBody>
      </p:sp>
      <p:sp>
        <p:nvSpPr>
          <p:cNvPr id="89" name="圆角矩形 38">
            <a:extLst>
              <a:ext uri="{FF2B5EF4-FFF2-40B4-BE49-F238E27FC236}">
                <a16:creationId xmlns:a16="http://schemas.microsoft.com/office/drawing/2014/main" id="{539CF89A-F30E-4505-A0D8-EA14180F1A8B}"/>
              </a:ext>
            </a:extLst>
          </p:cNvPr>
          <p:cNvSpPr/>
          <p:nvPr/>
        </p:nvSpPr>
        <p:spPr>
          <a:xfrm>
            <a:off x="3795303" y="1748427"/>
            <a:ext cx="2021855" cy="1558894"/>
          </a:xfrm>
          <a:prstGeom prst="roundRect">
            <a:avLst>
              <a:gd fmla="val 13000" name="adj"/>
            </a:avLst>
          </a:prstGeom>
          <a:noFill/>
          <a:ln w="9525">
            <a:solidFill>
              <a:schemeClr val="bg1">
                <a:lumMod val="65000"/>
              </a:schemeClr>
            </a:solidFill>
            <a:prstDash val="dash"/>
          </a:ln>
          <a:effectLst/>
        </p:spPr>
        <p:txBody>
          <a:bodyPr anchor="ctr" bIns="45706" lIns="91412" rIns="91412" tIns="45706" wrap="none"/>
          <a:lstStyle/>
          <a:p>
            <a:pPr defTabSz="1218804" eaLnBrk="1" fontAlgn="auto" hangingPunct="1" indent="0" latinLnBrk="1" lvl="0" marL="0" marR="0">
              <a:lnSpc>
                <a:spcPct val="100000"/>
              </a:lnSpc>
              <a:spcBef>
                <a:spcPct val="0"/>
              </a:spcBef>
              <a:spcAft>
                <a:spcPct val="0"/>
              </a:spcAft>
              <a:buClrTx/>
              <a:buSzTx/>
              <a:buFontTx/>
              <a:buNone/>
              <a:defRPr/>
            </a:pPr>
            <a:endParaRPr altLang="en-US" b="0" baseline="0" cap="none" i="0" kern="0" kumimoji="1" lang="zh-CN" noProof="0" normalizeH="0" spc="0" strike="noStrike" sz="2399" u="none">
              <a:ln>
                <a:noFill/>
              </a:ln>
              <a:solidFill>
                <a:srgbClr val="000000"/>
              </a:solidFill>
              <a:effectLst/>
              <a:uLnTx/>
              <a:uFillTx/>
              <a:latin charset="-127" typeface="굴림"/>
              <a:ea charset="-127" typeface="굴림"/>
            </a:endParaRPr>
          </a:p>
        </p:txBody>
      </p:sp>
      <p:sp>
        <p:nvSpPr>
          <p:cNvPr id="90" name="圆角矩形 39">
            <a:extLst>
              <a:ext uri="{FF2B5EF4-FFF2-40B4-BE49-F238E27FC236}">
                <a16:creationId xmlns:a16="http://schemas.microsoft.com/office/drawing/2014/main" id="{E053037D-3444-4247-B083-9A4FAE073515}"/>
              </a:ext>
            </a:extLst>
          </p:cNvPr>
          <p:cNvSpPr/>
          <p:nvPr/>
        </p:nvSpPr>
        <p:spPr>
          <a:xfrm>
            <a:off x="1327497" y="1748427"/>
            <a:ext cx="2021855" cy="1558894"/>
          </a:xfrm>
          <a:prstGeom prst="roundRect">
            <a:avLst>
              <a:gd fmla="val 13000" name="adj"/>
            </a:avLst>
          </a:prstGeom>
          <a:noFill/>
          <a:ln w="9525">
            <a:solidFill>
              <a:schemeClr val="bg1">
                <a:lumMod val="65000"/>
              </a:schemeClr>
            </a:solidFill>
            <a:prstDash val="dash"/>
          </a:ln>
          <a:effectLst/>
        </p:spPr>
        <p:txBody>
          <a:bodyPr anchor="ctr" bIns="45706" lIns="91412" rIns="91412" tIns="45706" wrap="none"/>
          <a:lstStyle/>
          <a:p>
            <a:pPr defTabSz="1218804" eaLnBrk="1" fontAlgn="auto" hangingPunct="1" indent="0" latinLnBrk="1" lvl="0" marL="0" marR="0">
              <a:lnSpc>
                <a:spcPct val="100000"/>
              </a:lnSpc>
              <a:spcBef>
                <a:spcPct val="0"/>
              </a:spcBef>
              <a:spcAft>
                <a:spcPct val="0"/>
              </a:spcAft>
              <a:buClrTx/>
              <a:buSzTx/>
              <a:buFontTx/>
              <a:buNone/>
              <a:defRPr/>
            </a:pPr>
            <a:endParaRPr altLang="en-US" b="0" baseline="0" cap="none" i="0" kern="0" kumimoji="1" lang="zh-CN" noProof="0" normalizeH="0" spc="0" strike="noStrike" sz="2399" u="none">
              <a:ln>
                <a:noFill/>
              </a:ln>
              <a:solidFill>
                <a:srgbClr val="000000"/>
              </a:solidFill>
              <a:effectLst/>
              <a:uLnTx/>
              <a:uFillTx/>
              <a:latin charset="-127" typeface="굴림"/>
              <a:ea charset="-127" typeface="굴림"/>
            </a:endParaRPr>
          </a:p>
        </p:txBody>
      </p:sp>
      <p:sp>
        <p:nvSpPr>
          <p:cNvPr id="91" name="TextBox 59">
            <a:extLst>
              <a:ext uri="{FF2B5EF4-FFF2-40B4-BE49-F238E27FC236}">
                <a16:creationId xmlns:a16="http://schemas.microsoft.com/office/drawing/2014/main" id="{41B96BF1-CD22-4172-B034-86DDF390B595}"/>
              </a:ext>
            </a:extLst>
          </p:cNvPr>
          <p:cNvSpPr txBox="1">
            <a:spLocks noChangeArrowheads="1"/>
          </p:cNvSpPr>
          <p:nvPr/>
        </p:nvSpPr>
        <p:spPr bwMode="auto">
          <a:xfrm flipH="1">
            <a:off x="1467834" y="2086850"/>
            <a:ext cx="1861892" cy="335100"/>
          </a:xfrm>
          <a:prstGeom prst="rect">
            <a:avLst/>
          </a:prstGeom>
          <a:noFill/>
          <a:ln>
            <a:noFill/>
          </a:ln>
        </p:spPr>
        <p:txBody>
          <a:bodyPr bIns="45706" lIns="91412" rIns="91412" tIns="45706"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defTabSz="1218804"/>
            <a:r>
              <a:rPr altLang="en-US" b="1" lang="zh-CN" sz="1599">
                <a:latin charset="-122" panose="020b0503020204020204" pitchFamily="34" typeface="微软雅黑"/>
                <a:ea charset="-122" panose="020b0503020204020204" pitchFamily="34" typeface="微软雅黑"/>
              </a:rPr>
              <a:t>专业技能培训</a:t>
            </a:r>
          </a:p>
        </p:txBody>
      </p:sp>
      <p:sp>
        <p:nvSpPr>
          <p:cNvPr id="92" name="矩形 17">
            <a:extLst>
              <a:ext uri="{FF2B5EF4-FFF2-40B4-BE49-F238E27FC236}">
                <a16:creationId xmlns:a16="http://schemas.microsoft.com/office/drawing/2014/main" id="{24F1C73B-CBAC-4A60-879C-1A7AAAD66135}"/>
              </a:ext>
            </a:extLst>
          </p:cNvPr>
          <p:cNvSpPr>
            <a:spLocks noChangeArrowheads="1"/>
          </p:cNvSpPr>
          <p:nvPr/>
        </p:nvSpPr>
        <p:spPr bwMode="auto">
          <a:xfrm>
            <a:off x="1572944" y="2471827"/>
            <a:ext cx="1614915" cy="6400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2" lIns="91402" rIns="91402" tIns="45702" wrap="square">
            <a:spAutoFit/>
          </a:bodyPr>
          <a:lstStyle/>
          <a:p>
            <a:pPr algn="ctr" defTabSz="1218804">
              <a:lnSpc>
                <a:spcPct val="120000"/>
              </a:lnSpc>
              <a:spcBef>
                <a:spcPct val="0"/>
              </a:spcBef>
            </a:pPr>
            <a:r>
              <a:rPr altLang="en-US" lang="zh-CN" sz="1000">
                <a:solidFill>
                  <a:srgbClr val="000000">
                    <a:lumMod val="50000"/>
                    <a:lumOff val="50000"/>
                  </a:srgbClr>
                </a:solidFill>
                <a:latin charset="-122" panose="020b0503020204020204" pitchFamily="34" typeface="微软雅黑"/>
                <a:ea charset="-122" panose="020b0503020204020204" pitchFamily="34" typeface="微软雅黑"/>
                <a:sym charset="-122" panose="020b0503020204020204" pitchFamily="34" typeface="微软雅黑"/>
              </a:rPr>
              <a:t>在此录入上述图片的描述说明，在此录入图片的描述说明。</a:t>
            </a:r>
          </a:p>
        </p:txBody>
      </p:sp>
      <p:sp>
        <p:nvSpPr>
          <p:cNvPr id="93" name="TextBox 59">
            <a:extLst>
              <a:ext uri="{FF2B5EF4-FFF2-40B4-BE49-F238E27FC236}">
                <a16:creationId xmlns:a16="http://schemas.microsoft.com/office/drawing/2014/main" id="{DD99753E-1D75-4DF3-815F-7E68F2CACF96}"/>
              </a:ext>
            </a:extLst>
          </p:cNvPr>
          <p:cNvSpPr txBox="1">
            <a:spLocks noChangeArrowheads="1"/>
          </p:cNvSpPr>
          <p:nvPr/>
        </p:nvSpPr>
        <p:spPr bwMode="auto">
          <a:xfrm flipH="1">
            <a:off x="3935642" y="2117768"/>
            <a:ext cx="1861892" cy="335100"/>
          </a:xfrm>
          <a:prstGeom prst="rect">
            <a:avLst/>
          </a:prstGeom>
          <a:noFill/>
          <a:ln>
            <a:noFill/>
          </a:ln>
        </p:spPr>
        <p:txBody>
          <a:bodyPr bIns="45706" lIns="91412" rIns="91412" tIns="45706"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defTabSz="1218804"/>
            <a:r>
              <a:rPr altLang="en-US" b="1" lang="zh-CN" sz="1599">
                <a:latin charset="-122" panose="020b0503020204020204" pitchFamily="34" typeface="微软雅黑"/>
                <a:ea charset="-122" panose="020b0503020204020204" pitchFamily="34" typeface="微软雅黑"/>
              </a:rPr>
              <a:t>专业技能消化</a:t>
            </a:r>
          </a:p>
        </p:txBody>
      </p:sp>
      <p:sp>
        <p:nvSpPr>
          <p:cNvPr id="94" name="矩形 17">
            <a:extLst>
              <a:ext uri="{FF2B5EF4-FFF2-40B4-BE49-F238E27FC236}">
                <a16:creationId xmlns:a16="http://schemas.microsoft.com/office/drawing/2014/main" id="{53F2D828-3E3B-43C1-BCD5-F5B7244E4D76}"/>
              </a:ext>
            </a:extLst>
          </p:cNvPr>
          <p:cNvSpPr>
            <a:spLocks noChangeArrowheads="1"/>
          </p:cNvSpPr>
          <p:nvPr/>
        </p:nvSpPr>
        <p:spPr bwMode="auto">
          <a:xfrm>
            <a:off x="4040751" y="2502745"/>
            <a:ext cx="1614915" cy="6400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2" lIns="91402" rIns="91402" tIns="45702" wrap="square">
            <a:spAutoFit/>
          </a:bodyPr>
          <a:lstStyle/>
          <a:p>
            <a:pPr algn="ctr" defTabSz="1218804">
              <a:lnSpc>
                <a:spcPct val="120000"/>
              </a:lnSpc>
              <a:spcBef>
                <a:spcPct val="0"/>
              </a:spcBef>
            </a:pPr>
            <a:r>
              <a:rPr altLang="en-US" lang="zh-CN" sz="1000">
                <a:solidFill>
                  <a:srgbClr val="000000">
                    <a:lumMod val="50000"/>
                    <a:lumOff val="50000"/>
                  </a:srgbClr>
                </a:solidFill>
                <a:latin charset="-122" panose="020b0503020204020204" pitchFamily="34" typeface="微软雅黑"/>
                <a:ea charset="-122" panose="020b0503020204020204" pitchFamily="34" typeface="微软雅黑"/>
                <a:sym charset="-122" panose="020b0503020204020204" pitchFamily="34" typeface="微软雅黑"/>
              </a:rPr>
              <a:t>在此录入上述图片的描述说明，在此录入图片的描述说明。</a:t>
            </a:r>
          </a:p>
        </p:txBody>
      </p:sp>
      <p:sp>
        <p:nvSpPr>
          <p:cNvPr id="95" name="TextBox 59">
            <a:extLst>
              <a:ext uri="{FF2B5EF4-FFF2-40B4-BE49-F238E27FC236}">
                <a16:creationId xmlns:a16="http://schemas.microsoft.com/office/drawing/2014/main" id="{CA4F0E48-A074-45E1-B33C-5F1181F4D9CF}"/>
              </a:ext>
            </a:extLst>
          </p:cNvPr>
          <p:cNvSpPr txBox="1">
            <a:spLocks noChangeArrowheads="1"/>
          </p:cNvSpPr>
          <p:nvPr/>
        </p:nvSpPr>
        <p:spPr bwMode="auto">
          <a:xfrm flipH="1">
            <a:off x="6403449" y="2117768"/>
            <a:ext cx="1861892" cy="335100"/>
          </a:xfrm>
          <a:prstGeom prst="rect">
            <a:avLst/>
          </a:prstGeom>
          <a:noFill/>
          <a:ln>
            <a:noFill/>
          </a:ln>
        </p:spPr>
        <p:txBody>
          <a:bodyPr bIns="45706" lIns="91412" rIns="91412" tIns="45706"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defTabSz="1218804"/>
            <a:r>
              <a:rPr altLang="en-US" b="1" lang="zh-CN" sz="1599">
                <a:latin charset="-122" panose="020b0503020204020204" pitchFamily="34" typeface="微软雅黑"/>
                <a:ea charset="-122" panose="020b0503020204020204" pitchFamily="34" typeface="微软雅黑"/>
              </a:rPr>
              <a:t>专业技能储备</a:t>
            </a:r>
          </a:p>
        </p:txBody>
      </p:sp>
      <p:sp>
        <p:nvSpPr>
          <p:cNvPr id="96" name="矩形 17">
            <a:extLst>
              <a:ext uri="{FF2B5EF4-FFF2-40B4-BE49-F238E27FC236}">
                <a16:creationId xmlns:a16="http://schemas.microsoft.com/office/drawing/2014/main" id="{D7B9BFE5-ED11-4409-A0F2-D4549E86EE21}"/>
              </a:ext>
            </a:extLst>
          </p:cNvPr>
          <p:cNvSpPr>
            <a:spLocks noChangeArrowheads="1"/>
          </p:cNvSpPr>
          <p:nvPr/>
        </p:nvSpPr>
        <p:spPr bwMode="auto">
          <a:xfrm>
            <a:off x="6508559" y="2502745"/>
            <a:ext cx="1614915" cy="6400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2" lIns="91402" rIns="91402" tIns="45702" wrap="square">
            <a:spAutoFit/>
          </a:bodyPr>
          <a:lstStyle/>
          <a:p>
            <a:pPr algn="ctr" defTabSz="1218804">
              <a:lnSpc>
                <a:spcPct val="120000"/>
              </a:lnSpc>
              <a:spcBef>
                <a:spcPct val="0"/>
              </a:spcBef>
            </a:pPr>
            <a:r>
              <a:rPr altLang="en-US" lang="zh-CN" sz="1000">
                <a:solidFill>
                  <a:srgbClr val="000000">
                    <a:lumMod val="50000"/>
                    <a:lumOff val="50000"/>
                  </a:srgbClr>
                </a:solidFill>
                <a:latin charset="-122" panose="020b0503020204020204" pitchFamily="34" typeface="微软雅黑"/>
                <a:ea charset="-122" panose="020b0503020204020204" pitchFamily="34" typeface="微软雅黑"/>
                <a:sym charset="-122" panose="020b0503020204020204" pitchFamily="34" typeface="微软雅黑"/>
              </a:rPr>
              <a:t>在此录入上述图片的描述说明，在此录入图片的描述说明。</a:t>
            </a:r>
          </a:p>
        </p:txBody>
      </p:sp>
      <p:sp>
        <p:nvSpPr>
          <p:cNvPr id="97" name="TextBox 59">
            <a:extLst>
              <a:ext uri="{FF2B5EF4-FFF2-40B4-BE49-F238E27FC236}">
                <a16:creationId xmlns:a16="http://schemas.microsoft.com/office/drawing/2014/main" id="{DFC588FE-7D17-472A-A36E-3D29DFBABFA4}"/>
              </a:ext>
            </a:extLst>
          </p:cNvPr>
          <p:cNvSpPr txBox="1">
            <a:spLocks noChangeArrowheads="1"/>
          </p:cNvSpPr>
          <p:nvPr/>
        </p:nvSpPr>
        <p:spPr bwMode="auto">
          <a:xfrm flipH="1">
            <a:off x="8871256" y="2117768"/>
            <a:ext cx="1861892" cy="335100"/>
          </a:xfrm>
          <a:prstGeom prst="rect">
            <a:avLst/>
          </a:prstGeom>
          <a:noFill/>
          <a:ln>
            <a:noFill/>
          </a:ln>
        </p:spPr>
        <p:txBody>
          <a:bodyPr bIns="45706" lIns="91412" rIns="91412" tIns="45706"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defTabSz="1218804"/>
            <a:r>
              <a:rPr altLang="en-US" b="1" lang="zh-CN" sz="1599">
                <a:latin charset="-122" panose="020b0503020204020204" pitchFamily="34" typeface="微软雅黑"/>
                <a:ea charset="-122" panose="020b0503020204020204" pitchFamily="34" typeface="微软雅黑"/>
              </a:rPr>
              <a:t>专业技能使用</a:t>
            </a:r>
          </a:p>
        </p:txBody>
      </p:sp>
      <p:sp>
        <p:nvSpPr>
          <p:cNvPr id="98" name="矩形 17">
            <a:extLst>
              <a:ext uri="{FF2B5EF4-FFF2-40B4-BE49-F238E27FC236}">
                <a16:creationId xmlns:a16="http://schemas.microsoft.com/office/drawing/2014/main" id="{E2A902F6-318D-4383-9223-D3B9118B1A03}"/>
              </a:ext>
            </a:extLst>
          </p:cNvPr>
          <p:cNvSpPr>
            <a:spLocks noChangeArrowheads="1"/>
          </p:cNvSpPr>
          <p:nvPr/>
        </p:nvSpPr>
        <p:spPr bwMode="auto">
          <a:xfrm>
            <a:off x="8976365" y="2502745"/>
            <a:ext cx="1614915" cy="6400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2" lIns="91402" rIns="91402" tIns="45702" wrap="square">
            <a:spAutoFit/>
          </a:bodyPr>
          <a:lstStyle/>
          <a:p>
            <a:pPr algn="ctr" defTabSz="1218804">
              <a:lnSpc>
                <a:spcPct val="120000"/>
              </a:lnSpc>
              <a:spcBef>
                <a:spcPct val="0"/>
              </a:spcBef>
            </a:pPr>
            <a:r>
              <a:rPr altLang="en-US" lang="zh-CN" sz="1000">
                <a:solidFill>
                  <a:srgbClr val="000000">
                    <a:lumMod val="50000"/>
                    <a:lumOff val="50000"/>
                  </a:srgbClr>
                </a:solidFill>
                <a:latin charset="-122" panose="020b0503020204020204" pitchFamily="34" typeface="微软雅黑"/>
                <a:ea charset="-122" panose="020b0503020204020204" pitchFamily="34" typeface="微软雅黑"/>
                <a:sym charset="-122" panose="020b0503020204020204" pitchFamily="34" typeface="微软雅黑"/>
              </a:rPr>
              <a:t>在此录入上述图片的描述说明，在此录入图片的描述说明。</a:t>
            </a:r>
          </a:p>
        </p:txBody>
      </p:sp>
      <p:sp>
        <p:nvSpPr>
          <p:cNvPr id="99" name="Freeform 156">
            <a:extLst>
              <a:ext uri="{FF2B5EF4-FFF2-40B4-BE49-F238E27FC236}">
                <a16:creationId xmlns:a16="http://schemas.microsoft.com/office/drawing/2014/main" id="{F435311A-0002-45FF-B50E-9BB0B318814C}"/>
              </a:ext>
            </a:extLst>
          </p:cNvPr>
          <p:cNvSpPr>
            <a:spLocks noChangeAspect="1" noEditPoints="1"/>
          </p:cNvSpPr>
          <p:nvPr/>
        </p:nvSpPr>
        <p:spPr bwMode="auto">
          <a:xfrm>
            <a:off x="2187260" y="4509568"/>
            <a:ext cx="568083" cy="518936"/>
          </a:xfrm>
          <a:custGeom>
            <a:gdLst>
              <a:gd fmla="*/ 37 w 112" name="T0"/>
              <a:gd fmla="*/ 58 h 102" name="T1"/>
              <a:gd fmla="*/ 69 w 112" name="T2"/>
              <a:gd fmla="*/ 52 h 102" name="T3"/>
              <a:gd fmla="*/ 70 w 112" name="T4"/>
              <a:gd fmla="*/ 32 h 102" name="T5"/>
              <a:gd fmla="*/ 80 w 112" name="T6"/>
              <a:gd fmla="*/ 0 h 102" name="T7"/>
              <a:gd fmla="*/ 103 w 112" name="T8"/>
              <a:gd fmla="*/ 24 h 102" name="T9"/>
              <a:gd fmla="*/ 73 w 112" name="T10"/>
              <a:gd fmla="*/ 65 h 102" name="T11"/>
              <a:gd fmla="*/ 42 w 112" name="T12"/>
              <a:gd fmla="*/ 72 h 102" name="T13"/>
              <a:gd fmla="*/ 21 w 112" name="T14"/>
              <a:gd fmla="*/ 101 h 102" name="T15"/>
              <a:gd fmla="*/ 0 w 112" name="T16"/>
              <a:gd fmla="*/ 40 h 102" name="T17"/>
              <a:gd fmla="*/ 1 w 112" name="T18"/>
              <a:gd fmla="*/ 56 h 102" name="T19"/>
              <a:gd fmla="*/ 13 w 112" name="T20"/>
              <a:gd fmla="*/ 49 h 102" name="T21"/>
              <a:gd fmla="*/ 27 w 112" name="T22"/>
              <a:gd fmla="*/ 57 h 102" name="T23"/>
              <a:gd fmla="*/ 29 w 112" name="T24"/>
              <a:gd fmla="*/ 37 h 102" name="T25"/>
              <a:gd fmla="*/ 13 w 112" name="T26"/>
              <a:gd fmla="*/ 40 h 102" name="T27"/>
              <a:gd fmla="*/ 96 w 112" name="T28"/>
              <a:gd fmla="*/ 62 h 102" name="T29"/>
              <a:gd fmla="*/ 81 w 112" name="T30"/>
              <a:gd fmla="*/ 77 h 102" name="T31"/>
              <a:gd fmla="*/ 96 w 112" name="T32"/>
              <a:gd fmla="*/ 92 h 102" name="T33"/>
              <a:gd fmla="*/ 112 w 112" name="T34"/>
              <a:gd fmla="*/ 77 h 102" name="T35"/>
              <a:gd fmla="*/ 96 w 112" name="T36"/>
              <a:gd fmla="*/ 62 h 102" name="T37"/>
              <a:gd fmla="*/ 96 w 112" name="T38"/>
              <a:gd fmla="*/ 70 h 102" name="T39"/>
              <a:gd fmla="*/ 89 w 112" name="T40"/>
              <a:gd fmla="*/ 77 h 102" name="T41"/>
              <a:gd fmla="*/ 96 w 112" name="T42"/>
              <a:gd fmla="*/ 84 h 102" name="T43"/>
              <a:gd fmla="*/ 103 w 112" name="T44"/>
              <a:gd fmla="*/ 77 h 102" name="T45"/>
              <a:gd fmla="*/ 70 w 112" name="T46"/>
              <a:gd fmla="*/ 74 h 102" name="T47"/>
              <a:gd fmla="*/ 60 w 112" name="T48"/>
              <a:gd fmla="*/ 82 h 102" name="T49"/>
              <a:gd fmla="*/ 45 w 112" name="T50"/>
              <a:gd fmla="*/ 83 h 102" name="T51"/>
              <a:gd fmla="*/ 46 w 112" name="T52"/>
              <a:gd fmla="*/ 97 h 102" name="T53"/>
              <a:gd fmla="*/ 62 w 112" name="T54"/>
              <a:gd fmla="*/ 92 h 102" name="T55"/>
              <a:gd fmla="*/ 77 w 112" name="T56"/>
              <a:gd fmla="*/ 98 h 102" name="T57"/>
              <a:gd fmla="*/ 70 w 112" name="T58"/>
              <a:gd fmla="*/ 74 h 102" name="T59"/>
              <a:gd fmla="*/ 40 w 112" name="T60"/>
              <a:gd fmla="*/ 21 h 102" name="T61"/>
              <a:gd fmla="*/ 40 w 112" name="T62"/>
              <a:gd fmla="*/ 43 h 102" name="T63"/>
              <a:gd fmla="*/ 62 w 112" name="T64"/>
              <a:gd fmla="*/ 43 h 102" name="T65"/>
              <a:gd fmla="*/ 62 w 112" name="T66"/>
              <a:gd fmla="*/ 21 h 102" name="T67"/>
              <a:gd fmla="*/ 56 w 112" name="T68"/>
              <a:gd fmla="*/ 27 h 102" name="T69"/>
              <a:gd fmla="*/ 46 w 112" name="T70"/>
              <a:gd fmla="*/ 27 h 102" name="T71"/>
              <a:gd fmla="*/ 46 w 112" name="T72"/>
              <a:gd fmla="*/ 36 h 102" name="T73"/>
              <a:gd fmla="*/ 56 w 112" name="T74"/>
              <a:gd fmla="*/ 36 h 102" name="T75"/>
              <a:gd fmla="*/ 56 w 112" name="T76"/>
              <a:gd fmla="*/ 27 h 102"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02" w="112">
                <a:moveTo>
                  <a:pt x="21" y="101"/>
                </a:moveTo>
                <a:cubicBezTo>
                  <a:pt x="12" y="74"/>
                  <a:pt x="22" y="64"/>
                  <a:pt x="37" y="58"/>
                </a:cubicBezTo>
                <a:cubicBezTo>
                  <a:pt x="43" y="57"/>
                  <a:pt x="49" y="56"/>
                  <a:pt x="55" y="55"/>
                </a:cubicBezTo>
                <a:cubicBezTo>
                  <a:pt x="60" y="54"/>
                  <a:pt x="65" y="53"/>
                  <a:pt x="69" y="52"/>
                </a:cubicBezTo>
                <a:cubicBezTo>
                  <a:pt x="78" y="50"/>
                  <a:pt x="84" y="44"/>
                  <a:pt x="81" y="30"/>
                </a:cubicBezTo>
                <a:cubicBezTo>
                  <a:pt x="70" y="32"/>
                  <a:pt x="70" y="32"/>
                  <a:pt x="70" y="32"/>
                </a:cubicBezTo>
                <a:cubicBezTo>
                  <a:pt x="75" y="16"/>
                  <a:pt x="75" y="16"/>
                  <a:pt x="75" y="16"/>
                </a:cubicBezTo>
                <a:cubicBezTo>
                  <a:pt x="80" y="0"/>
                  <a:pt x="80" y="0"/>
                  <a:pt x="80" y="0"/>
                </a:cubicBezTo>
                <a:cubicBezTo>
                  <a:pt x="91" y="12"/>
                  <a:pt x="91" y="12"/>
                  <a:pt x="91" y="12"/>
                </a:cubicBezTo>
                <a:cubicBezTo>
                  <a:pt x="103" y="24"/>
                  <a:pt x="103" y="24"/>
                  <a:pt x="103" y="24"/>
                </a:cubicBezTo>
                <a:cubicBezTo>
                  <a:pt x="94" y="26"/>
                  <a:pt x="94" y="26"/>
                  <a:pt x="94" y="26"/>
                </a:cubicBezTo>
                <a:cubicBezTo>
                  <a:pt x="100" y="52"/>
                  <a:pt x="89" y="61"/>
                  <a:pt x="73" y="65"/>
                </a:cubicBezTo>
                <a:cubicBezTo>
                  <a:pt x="68" y="67"/>
                  <a:pt x="62" y="68"/>
                  <a:pt x="57" y="68"/>
                </a:cubicBezTo>
                <a:cubicBezTo>
                  <a:pt x="52" y="69"/>
                  <a:pt x="46" y="70"/>
                  <a:pt x="42" y="72"/>
                </a:cubicBezTo>
                <a:cubicBezTo>
                  <a:pt x="33" y="74"/>
                  <a:pt x="29" y="80"/>
                  <a:pt x="34" y="97"/>
                </a:cubicBezTo>
                <a:cubicBezTo>
                  <a:pt x="21" y="101"/>
                  <a:pt x="21" y="101"/>
                  <a:pt x="21" y="101"/>
                </a:cubicBezTo>
                <a:close/>
                <a:moveTo>
                  <a:pt x="2" y="34"/>
                </a:moveTo>
                <a:cubicBezTo>
                  <a:pt x="0" y="40"/>
                  <a:pt x="0" y="40"/>
                  <a:pt x="0" y="40"/>
                </a:cubicBezTo>
                <a:cubicBezTo>
                  <a:pt x="3" y="41"/>
                  <a:pt x="6" y="43"/>
                  <a:pt x="8" y="45"/>
                </a:cubicBezTo>
                <a:cubicBezTo>
                  <a:pt x="6" y="48"/>
                  <a:pt x="3" y="52"/>
                  <a:pt x="1" y="56"/>
                </a:cubicBezTo>
                <a:cubicBezTo>
                  <a:pt x="7" y="59"/>
                  <a:pt x="7" y="59"/>
                  <a:pt x="7" y="59"/>
                </a:cubicBezTo>
                <a:cubicBezTo>
                  <a:pt x="9" y="56"/>
                  <a:pt x="11" y="52"/>
                  <a:pt x="13" y="49"/>
                </a:cubicBezTo>
                <a:cubicBezTo>
                  <a:pt x="16" y="53"/>
                  <a:pt x="19" y="56"/>
                  <a:pt x="21" y="60"/>
                </a:cubicBezTo>
                <a:cubicBezTo>
                  <a:pt x="27" y="57"/>
                  <a:pt x="27" y="57"/>
                  <a:pt x="27" y="57"/>
                </a:cubicBezTo>
                <a:cubicBezTo>
                  <a:pt x="24" y="52"/>
                  <a:pt x="22" y="48"/>
                  <a:pt x="18" y="44"/>
                </a:cubicBezTo>
                <a:cubicBezTo>
                  <a:pt x="21" y="41"/>
                  <a:pt x="25" y="39"/>
                  <a:pt x="29" y="37"/>
                </a:cubicBezTo>
                <a:cubicBezTo>
                  <a:pt x="26" y="30"/>
                  <a:pt x="26" y="30"/>
                  <a:pt x="26" y="30"/>
                </a:cubicBezTo>
                <a:cubicBezTo>
                  <a:pt x="21" y="33"/>
                  <a:pt x="17" y="36"/>
                  <a:pt x="13" y="40"/>
                </a:cubicBezTo>
                <a:cubicBezTo>
                  <a:pt x="10" y="37"/>
                  <a:pt x="6" y="35"/>
                  <a:pt x="2" y="34"/>
                </a:cubicBezTo>
                <a:close/>
                <a:moveTo>
                  <a:pt x="96" y="62"/>
                </a:moveTo>
                <a:cubicBezTo>
                  <a:pt x="92" y="62"/>
                  <a:pt x="88" y="63"/>
                  <a:pt x="85" y="66"/>
                </a:cubicBezTo>
                <a:cubicBezTo>
                  <a:pt x="82" y="69"/>
                  <a:pt x="81" y="73"/>
                  <a:pt x="81" y="77"/>
                </a:cubicBezTo>
                <a:cubicBezTo>
                  <a:pt x="81" y="81"/>
                  <a:pt x="82" y="85"/>
                  <a:pt x="85" y="88"/>
                </a:cubicBezTo>
                <a:cubicBezTo>
                  <a:pt x="88" y="91"/>
                  <a:pt x="92" y="92"/>
                  <a:pt x="96" y="92"/>
                </a:cubicBezTo>
                <a:cubicBezTo>
                  <a:pt x="100" y="92"/>
                  <a:pt x="104" y="91"/>
                  <a:pt x="107" y="88"/>
                </a:cubicBezTo>
                <a:cubicBezTo>
                  <a:pt x="110" y="85"/>
                  <a:pt x="112" y="81"/>
                  <a:pt x="112" y="77"/>
                </a:cubicBezTo>
                <a:cubicBezTo>
                  <a:pt x="112" y="73"/>
                  <a:pt x="110" y="69"/>
                  <a:pt x="107" y="66"/>
                </a:cubicBezTo>
                <a:cubicBezTo>
                  <a:pt x="104" y="63"/>
                  <a:pt x="100" y="62"/>
                  <a:pt x="96" y="62"/>
                </a:cubicBezTo>
                <a:close/>
                <a:moveTo>
                  <a:pt x="101" y="72"/>
                </a:moveTo>
                <a:cubicBezTo>
                  <a:pt x="100" y="71"/>
                  <a:pt x="98" y="70"/>
                  <a:pt x="96" y="70"/>
                </a:cubicBezTo>
                <a:cubicBezTo>
                  <a:pt x="94" y="70"/>
                  <a:pt x="93" y="71"/>
                  <a:pt x="91" y="72"/>
                </a:cubicBezTo>
                <a:cubicBezTo>
                  <a:pt x="90" y="73"/>
                  <a:pt x="89" y="75"/>
                  <a:pt x="89" y="77"/>
                </a:cubicBezTo>
                <a:cubicBezTo>
                  <a:pt x="89" y="79"/>
                  <a:pt x="90" y="81"/>
                  <a:pt x="91" y="82"/>
                </a:cubicBezTo>
                <a:cubicBezTo>
                  <a:pt x="93" y="83"/>
                  <a:pt x="94" y="84"/>
                  <a:pt x="96" y="84"/>
                </a:cubicBezTo>
                <a:cubicBezTo>
                  <a:pt x="98" y="84"/>
                  <a:pt x="100" y="83"/>
                  <a:pt x="101" y="82"/>
                </a:cubicBezTo>
                <a:cubicBezTo>
                  <a:pt x="102" y="81"/>
                  <a:pt x="103" y="79"/>
                  <a:pt x="103" y="77"/>
                </a:cubicBezTo>
                <a:cubicBezTo>
                  <a:pt x="103" y="75"/>
                  <a:pt x="102" y="73"/>
                  <a:pt x="101" y="72"/>
                </a:cubicBezTo>
                <a:close/>
                <a:moveTo>
                  <a:pt x="70" y="74"/>
                </a:moveTo>
                <a:cubicBezTo>
                  <a:pt x="63" y="73"/>
                  <a:pt x="63" y="73"/>
                  <a:pt x="63" y="73"/>
                </a:cubicBezTo>
                <a:cubicBezTo>
                  <a:pt x="62" y="76"/>
                  <a:pt x="61" y="79"/>
                  <a:pt x="60" y="82"/>
                </a:cubicBezTo>
                <a:cubicBezTo>
                  <a:pt x="56" y="80"/>
                  <a:pt x="52" y="78"/>
                  <a:pt x="48" y="77"/>
                </a:cubicBezTo>
                <a:cubicBezTo>
                  <a:pt x="45" y="83"/>
                  <a:pt x="45" y="83"/>
                  <a:pt x="45" y="83"/>
                </a:cubicBezTo>
                <a:cubicBezTo>
                  <a:pt x="49" y="84"/>
                  <a:pt x="53" y="86"/>
                  <a:pt x="56" y="88"/>
                </a:cubicBezTo>
                <a:cubicBezTo>
                  <a:pt x="53" y="91"/>
                  <a:pt x="50" y="94"/>
                  <a:pt x="46" y="97"/>
                </a:cubicBezTo>
                <a:cubicBezTo>
                  <a:pt x="50" y="102"/>
                  <a:pt x="50" y="102"/>
                  <a:pt x="50" y="102"/>
                </a:cubicBezTo>
                <a:cubicBezTo>
                  <a:pt x="54" y="99"/>
                  <a:pt x="58" y="96"/>
                  <a:pt x="62" y="92"/>
                </a:cubicBezTo>
                <a:cubicBezTo>
                  <a:pt x="65" y="94"/>
                  <a:pt x="68" y="98"/>
                  <a:pt x="71" y="102"/>
                </a:cubicBezTo>
                <a:cubicBezTo>
                  <a:pt x="77" y="98"/>
                  <a:pt x="77" y="98"/>
                  <a:pt x="77" y="98"/>
                </a:cubicBezTo>
                <a:cubicBezTo>
                  <a:pt x="73" y="93"/>
                  <a:pt x="70" y="89"/>
                  <a:pt x="65" y="86"/>
                </a:cubicBezTo>
                <a:cubicBezTo>
                  <a:pt x="67" y="82"/>
                  <a:pt x="69" y="78"/>
                  <a:pt x="70" y="74"/>
                </a:cubicBezTo>
                <a:close/>
                <a:moveTo>
                  <a:pt x="51" y="16"/>
                </a:moveTo>
                <a:cubicBezTo>
                  <a:pt x="47" y="16"/>
                  <a:pt x="43" y="18"/>
                  <a:pt x="40" y="21"/>
                </a:cubicBezTo>
                <a:cubicBezTo>
                  <a:pt x="37" y="23"/>
                  <a:pt x="36" y="27"/>
                  <a:pt x="36" y="32"/>
                </a:cubicBezTo>
                <a:cubicBezTo>
                  <a:pt x="36" y="36"/>
                  <a:pt x="37" y="40"/>
                  <a:pt x="40" y="43"/>
                </a:cubicBezTo>
                <a:cubicBezTo>
                  <a:pt x="43" y="45"/>
                  <a:pt x="47" y="47"/>
                  <a:pt x="51" y="47"/>
                </a:cubicBezTo>
                <a:cubicBezTo>
                  <a:pt x="55" y="47"/>
                  <a:pt x="59" y="45"/>
                  <a:pt x="62" y="43"/>
                </a:cubicBezTo>
                <a:cubicBezTo>
                  <a:pt x="65" y="40"/>
                  <a:pt x="67" y="36"/>
                  <a:pt x="67" y="32"/>
                </a:cubicBezTo>
                <a:cubicBezTo>
                  <a:pt x="67" y="27"/>
                  <a:pt x="65" y="23"/>
                  <a:pt x="62" y="21"/>
                </a:cubicBezTo>
                <a:cubicBezTo>
                  <a:pt x="59" y="18"/>
                  <a:pt x="55" y="16"/>
                  <a:pt x="51" y="16"/>
                </a:cubicBezTo>
                <a:close/>
                <a:moveTo>
                  <a:pt x="56" y="27"/>
                </a:moveTo>
                <a:cubicBezTo>
                  <a:pt x="55" y="26"/>
                  <a:pt x="53" y="25"/>
                  <a:pt x="51" y="25"/>
                </a:cubicBezTo>
                <a:cubicBezTo>
                  <a:pt x="49" y="25"/>
                  <a:pt x="48" y="26"/>
                  <a:pt x="46" y="27"/>
                </a:cubicBezTo>
                <a:cubicBezTo>
                  <a:pt x="45" y="28"/>
                  <a:pt x="44" y="30"/>
                  <a:pt x="44" y="32"/>
                </a:cubicBezTo>
                <a:cubicBezTo>
                  <a:pt x="44" y="33"/>
                  <a:pt x="45" y="35"/>
                  <a:pt x="46" y="36"/>
                </a:cubicBezTo>
                <a:cubicBezTo>
                  <a:pt x="48" y="38"/>
                  <a:pt x="49" y="38"/>
                  <a:pt x="51" y="38"/>
                </a:cubicBezTo>
                <a:cubicBezTo>
                  <a:pt x="53" y="38"/>
                  <a:pt x="55" y="38"/>
                  <a:pt x="56" y="36"/>
                </a:cubicBezTo>
                <a:cubicBezTo>
                  <a:pt x="57" y="35"/>
                  <a:pt x="58" y="33"/>
                  <a:pt x="58" y="32"/>
                </a:cubicBezTo>
                <a:cubicBezTo>
                  <a:pt x="58" y="30"/>
                  <a:pt x="57" y="28"/>
                  <a:pt x="56" y="27"/>
                </a:cubicBezTo>
                <a:close/>
              </a:path>
            </a:pathLst>
          </a:custGeom>
          <a:solidFill>
            <a:srgbClr val="FFFFFF">
              <a:lumMod val="95000"/>
            </a:srgbClr>
          </a:solidFill>
          <a:ln>
            <a:noFill/>
          </a:ln>
          <a:effectLst>
            <a:outerShdw algn="tr" blurRad="25400" dir="8100000" dist="25400" rotWithShape="0" sx="101000" sy="101000">
              <a:prstClr val="black">
                <a:alpha val="40000"/>
              </a:prstClr>
            </a:outerShdw>
          </a:effectLst>
        </p:spPr>
        <p:txBody>
          <a:bodyPr anchor="t" anchorCtr="0" bIns="45706" compatLnSpc="1" lIns="91412" numCol="1" rIns="91412" tIns="45706" vert="horz" wrap="square">
            <a:prstTxWarp prst="textNoShape">
              <a:avLst/>
            </a:prstTxWarp>
          </a:bodyPr>
          <a:lstStyle/>
          <a:p>
            <a:pPr defTabSz="1218804"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99" u="none">
              <a:ln>
                <a:noFill/>
              </a:ln>
              <a:solidFill>
                <a:srgbClr val="000000"/>
              </a:solidFill>
              <a:effectLst/>
              <a:uLnTx/>
              <a:uFillTx/>
              <a:latin typeface="Microsoft Sans Serif"/>
              <a:ea typeface="微软雅黑"/>
            </a:endParaRPr>
          </a:p>
        </p:txBody>
      </p:sp>
      <p:sp>
        <p:nvSpPr>
          <p:cNvPr id="100" name="Freeform 122">
            <a:extLst>
              <a:ext uri="{FF2B5EF4-FFF2-40B4-BE49-F238E27FC236}">
                <a16:creationId xmlns:a16="http://schemas.microsoft.com/office/drawing/2014/main" id="{83C99AA6-186A-435C-AF17-89D8FE887B82}"/>
              </a:ext>
            </a:extLst>
          </p:cNvPr>
          <p:cNvSpPr>
            <a:spLocks noChangeAspect="1" noEditPoints="1"/>
          </p:cNvSpPr>
          <p:nvPr/>
        </p:nvSpPr>
        <p:spPr bwMode="auto">
          <a:xfrm>
            <a:off x="6282727" y="4489630"/>
            <a:ext cx="371596" cy="570998"/>
          </a:xfrm>
          <a:custGeom>
            <a:gdLst>
              <a:gd fmla="*/ 31 w 70" name="T0"/>
              <a:gd fmla="*/ 20 h 108" name="T1"/>
              <a:gd fmla="*/ 36 w 70" name="T2"/>
              <a:gd fmla="*/ 20 h 108" name="T3"/>
              <a:gd fmla="*/ 51 w 70" name="T4"/>
              <a:gd fmla="*/ 32 h 108" name="T5"/>
              <a:gd fmla="*/ 62 w 70" name="T6"/>
              <a:gd fmla="*/ 51 h 108" name="T7"/>
              <a:gd fmla="*/ 64 w 70" name="T8"/>
              <a:gd fmla="*/ 69 h 108" name="T9"/>
              <a:gd fmla="*/ 63 w 70" name="T10"/>
              <a:gd fmla="*/ 74 h 108" name="T11"/>
              <a:gd fmla="*/ 54 w 70" name="T12"/>
              <a:gd fmla="*/ 60 h 108" name="T13"/>
              <a:gd fmla="*/ 49 w 70" name="T14"/>
              <a:gd fmla="*/ 55 h 108" name="T15"/>
              <a:gd fmla="*/ 41 w 70" name="T16"/>
              <a:gd fmla="*/ 42 h 108" name="T17"/>
              <a:gd fmla="*/ 40 w 70" name="T18"/>
              <a:gd fmla="*/ 34 h 108" name="T19"/>
              <a:gd fmla="*/ 31 w 70" name="T20"/>
              <a:gd fmla="*/ 20 h 108" name="T21"/>
              <a:gd fmla="*/ 39 w 70" name="T22"/>
              <a:gd fmla="*/ 60 h 108" name="T23"/>
              <a:gd fmla="*/ 36 w 70" name="T24"/>
              <a:gd fmla="*/ 70 h 108" name="T25"/>
              <a:gd fmla="*/ 54 w 70" name="T26"/>
              <a:gd fmla="*/ 103 h 108" name="T27"/>
              <a:gd fmla="*/ 65 w 70" name="T28"/>
              <a:gd fmla="*/ 106 h 108" name="T29"/>
              <a:gd fmla="*/ 65 w 70" name="T30"/>
              <a:gd fmla="*/ 106 h 108" name="T31"/>
              <a:gd fmla="*/ 68 w 70" name="T32"/>
              <a:gd fmla="*/ 95 h 108" name="T33"/>
              <a:gd fmla="*/ 49 w 70" name="T34"/>
              <a:gd fmla="*/ 63 h 108" name="T35"/>
              <a:gd fmla="*/ 39 w 70" name="T36"/>
              <a:gd fmla="*/ 60 h 108" name="T37"/>
              <a:gd fmla="*/ 39 w 70" name="T38"/>
              <a:gd fmla="*/ 60 h 108" name="T39"/>
              <a:gd fmla="*/ 5 w 70" name="T40"/>
              <a:gd fmla="*/ 2 h 108" name="T41"/>
              <a:gd fmla="*/ 2 w 70" name="T42"/>
              <a:gd fmla="*/ 13 h 108" name="T43"/>
              <a:gd fmla="*/ 21 w 70" name="T44"/>
              <a:gd fmla="*/ 45 h 108" name="T45"/>
              <a:gd fmla="*/ 32 w 70" name="T46"/>
              <a:gd fmla="*/ 48 h 108" name="T47"/>
              <a:gd fmla="*/ 32 w 70" name="T48"/>
              <a:gd fmla="*/ 48 h 108" name="T49"/>
              <a:gd fmla="*/ 35 w 70" name="T50"/>
              <a:gd fmla="*/ 37 h 108" name="T51"/>
              <a:gd fmla="*/ 16 w 70" name="T52"/>
              <a:gd fmla="*/ 5 h 108" name="T53"/>
              <a:gd fmla="*/ 5 w 70" name="T54"/>
              <a:gd fmla="*/ 2 h 108" name="T55"/>
              <a:gd fmla="*/ 5 w 70" name="T56"/>
              <a:gd fmla="*/ 2 h 108" name="T57"/>
              <a:gd fmla="*/ 39 w 70" name="T58"/>
              <a:gd fmla="*/ 88 h 108" name="T59"/>
              <a:gd fmla="*/ 31 w 70" name="T60"/>
              <a:gd fmla="*/ 73 h 108" name="T61"/>
              <a:gd fmla="*/ 29 w 70" name="T62"/>
              <a:gd fmla="*/ 66 h 108" name="T63"/>
              <a:gd fmla="*/ 22 w 70" name="T64"/>
              <a:gd fmla="*/ 53 h 108" name="T65"/>
              <a:gd fmla="*/ 16 w 70" name="T66"/>
              <a:gd fmla="*/ 48 h 108" name="T67"/>
              <a:gd fmla="*/ 8 w 70" name="T68"/>
              <a:gd fmla="*/ 33 h 108" name="T69"/>
              <a:gd fmla="*/ 6 w 70" name="T70"/>
              <a:gd fmla="*/ 38 h 108" name="T71"/>
              <a:gd fmla="*/ 8 w 70" name="T72"/>
              <a:gd fmla="*/ 57 h 108" name="T73"/>
              <a:gd fmla="*/ 19 w 70" name="T74"/>
              <a:gd fmla="*/ 75 h 108" name="T75"/>
              <a:gd fmla="*/ 34 w 70" name="T76"/>
              <a:gd fmla="*/ 87 h 108" name="T77"/>
              <a:gd fmla="*/ 39 w 70" name="T78"/>
              <a:gd fmla="*/ 88 h 108"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08" w="70">
                <a:moveTo>
                  <a:pt x="31" y="20"/>
                </a:moveTo>
                <a:cubicBezTo>
                  <a:pt x="33" y="20"/>
                  <a:pt x="34" y="20"/>
                  <a:pt x="36" y="20"/>
                </a:cubicBezTo>
                <a:cubicBezTo>
                  <a:pt x="42" y="22"/>
                  <a:pt x="48" y="26"/>
                  <a:pt x="51" y="32"/>
                </a:cubicBezTo>
                <a:cubicBezTo>
                  <a:pt x="62" y="51"/>
                  <a:pt x="62" y="51"/>
                  <a:pt x="62" y="51"/>
                </a:cubicBezTo>
                <a:cubicBezTo>
                  <a:pt x="65" y="56"/>
                  <a:pt x="66" y="63"/>
                  <a:pt x="64" y="69"/>
                </a:cubicBezTo>
                <a:cubicBezTo>
                  <a:pt x="64" y="71"/>
                  <a:pt x="63" y="73"/>
                  <a:pt x="63" y="74"/>
                </a:cubicBezTo>
                <a:cubicBezTo>
                  <a:pt x="54" y="60"/>
                  <a:pt x="54" y="60"/>
                  <a:pt x="54" y="60"/>
                </a:cubicBezTo>
                <a:cubicBezTo>
                  <a:pt x="53" y="58"/>
                  <a:pt x="51" y="56"/>
                  <a:pt x="49" y="55"/>
                </a:cubicBezTo>
                <a:cubicBezTo>
                  <a:pt x="41" y="42"/>
                  <a:pt x="41" y="42"/>
                  <a:pt x="41" y="42"/>
                </a:cubicBezTo>
                <a:cubicBezTo>
                  <a:pt x="41" y="39"/>
                  <a:pt x="41" y="37"/>
                  <a:pt x="40" y="34"/>
                </a:cubicBezTo>
                <a:cubicBezTo>
                  <a:pt x="31" y="20"/>
                  <a:pt x="31" y="20"/>
                  <a:pt x="31" y="20"/>
                </a:cubicBezTo>
                <a:close/>
                <a:moveTo>
                  <a:pt x="39" y="60"/>
                </a:moveTo>
                <a:cubicBezTo>
                  <a:pt x="35" y="62"/>
                  <a:pt x="34" y="67"/>
                  <a:pt x="36" y="70"/>
                </a:cubicBezTo>
                <a:cubicBezTo>
                  <a:pt x="54" y="103"/>
                  <a:pt x="54" y="103"/>
                  <a:pt x="54" y="103"/>
                </a:cubicBezTo>
                <a:cubicBezTo>
                  <a:pt x="57" y="107"/>
                  <a:pt x="61" y="108"/>
                  <a:pt x="65" y="106"/>
                </a:cubicBezTo>
                <a:cubicBezTo>
                  <a:pt x="65" y="106"/>
                  <a:pt x="65" y="106"/>
                  <a:pt x="65" y="106"/>
                </a:cubicBezTo>
                <a:cubicBezTo>
                  <a:pt x="69" y="104"/>
                  <a:pt x="70" y="99"/>
                  <a:pt x="68" y="95"/>
                </a:cubicBezTo>
                <a:cubicBezTo>
                  <a:pt x="49" y="63"/>
                  <a:pt x="49" y="63"/>
                  <a:pt x="49" y="63"/>
                </a:cubicBezTo>
                <a:cubicBezTo>
                  <a:pt x="47" y="59"/>
                  <a:pt x="42" y="57"/>
                  <a:pt x="39" y="60"/>
                </a:cubicBezTo>
                <a:cubicBezTo>
                  <a:pt x="39" y="60"/>
                  <a:pt x="39" y="60"/>
                  <a:pt x="39" y="60"/>
                </a:cubicBezTo>
                <a:close/>
                <a:moveTo>
                  <a:pt x="5" y="2"/>
                </a:moveTo>
                <a:cubicBezTo>
                  <a:pt x="2" y="4"/>
                  <a:pt x="0" y="9"/>
                  <a:pt x="2" y="13"/>
                </a:cubicBezTo>
                <a:cubicBezTo>
                  <a:pt x="21" y="45"/>
                  <a:pt x="21" y="45"/>
                  <a:pt x="21" y="45"/>
                </a:cubicBezTo>
                <a:cubicBezTo>
                  <a:pt x="23" y="49"/>
                  <a:pt x="28" y="50"/>
                  <a:pt x="32" y="48"/>
                </a:cubicBezTo>
                <a:cubicBezTo>
                  <a:pt x="32" y="48"/>
                  <a:pt x="32" y="48"/>
                  <a:pt x="32" y="48"/>
                </a:cubicBezTo>
                <a:cubicBezTo>
                  <a:pt x="36" y="46"/>
                  <a:pt x="37" y="41"/>
                  <a:pt x="35" y="37"/>
                </a:cubicBezTo>
                <a:cubicBezTo>
                  <a:pt x="16" y="5"/>
                  <a:pt x="16" y="5"/>
                  <a:pt x="16" y="5"/>
                </a:cubicBezTo>
                <a:cubicBezTo>
                  <a:pt x="14" y="1"/>
                  <a:pt x="9" y="0"/>
                  <a:pt x="5" y="2"/>
                </a:cubicBezTo>
                <a:cubicBezTo>
                  <a:pt x="5" y="2"/>
                  <a:pt x="5" y="2"/>
                  <a:pt x="5" y="2"/>
                </a:cubicBezTo>
                <a:close/>
                <a:moveTo>
                  <a:pt x="39" y="88"/>
                </a:moveTo>
                <a:cubicBezTo>
                  <a:pt x="31" y="73"/>
                  <a:pt x="31" y="73"/>
                  <a:pt x="31" y="73"/>
                </a:cubicBezTo>
                <a:cubicBezTo>
                  <a:pt x="30" y="71"/>
                  <a:pt x="29" y="69"/>
                  <a:pt x="29" y="66"/>
                </a:cubicBezTo>
                <a:cubicBezTo>
                  <a:pt x="22" y="53"/>
                  <a:pt x="22" y="53"/>
                  <a:pt x="22" y="53"/>
                </a:cubicBezTo>
                <a:cubicBezTo>
                  <a:pt x="19" y="52"/>
                  <a:pt x="18" y="50"/>
                  <a:pt x="16" y="48"/>
                </a:cubicBezTo>
                <a:cubicBezTo>
                  <a:pt x="8" y="33"/>
                  <a:pt x="8" y="33"/>
                  <a:pt x="8" y="33"/>
                </a:cubicBezTo>
                <a:cubicBezTo>
                  <a:pt x="7" y="34"/>
                  <a:pt x="6" y="36"/>
                  <a:pt x="6" y="38"/>
                </a:cubicBezTo>
                <a:cubicBezTo>
                  <a:pt x="4" y="44"/>
                  <a:pt x="5" y="51"/>
                  <a:pt x="8" y="57"/>
                </a:cubicBezTo>
                <a:cubicBezTo>
                  <a:pt x="19" y="75"/>
                  <a:pt x="19" y="75"/>
                  <a:pt x="19" y="75"/>
                </a:cubicBezTo>
                <a:cubicBezTo>
                  <a:pt x="22" y="81"/>
                  <a:pt x="28" y="85"/>
                  <a:pt x="34" y="87"/>
                </a:cubicBezTo>
                <a:cubicBezTo>
                  <a:pt x="36" y="87"/>
                  <a:pt x="38" y="88"/>
                  <a:pt x="39" y="88"/>
                </a:cubicBezTo>
                <a:close/>
              </a:path>
            </a:pathLst>
          </a:custGeom>
          <a:solidFill>
            <a:srgbClr val="FFFFFF">
              <a:lumMod val="95000"/>
            </a:srgbClr>
          </a:solidFill>
          <a:ln>
            <a:noFill/>
          </a:ln>
          <a:effectLst>
            <a:outerShdw algn="tr" blurRad="25400" dir="8100000" dist="25400" rotWithShape="0" sx="101000" sy="101000">
              <a:prstClr val="black">
                <a:alpha val="40000"/>
              </a:prstClr>
            </a:outerShdw>
          </a:effectLst>
        </p:spPr>
        <p:txBody>
          <a:bodyPr anchor="t" anchorCtr="0" bIns="45706" compatLnSpc="1" lIns="91412" numCol="1" rIns="91412" tIns="45706" vert="horz" wrap="square">
            <a:prstTxWarp prst="textNoShape">
              <a:avLst/>
            </a:prstTxWarp>
          </a:bodyPr>
          <a:lstStyle/>
          <a:p>
            <a:pPr defTabSz="1218804"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99" u="none">
              <a:ln>
                <a:noFill/>
              </a:ln>
              <a:solidFill>
                <a:srgbClr val="000000"/>
              </a:solidFill>
              <a:effectLst/>
              <a:uLnTx/>
              <a:uFillTx/>
              <a:latin typeface="Microsoft Sans Serif"/>
              <a:ea typeface="微软雅黑"/>
            </a:endParaRPr>
          </a:p>
        </p:txBody>
      </p:sp>
      <p:sp>
        <p:nvSpPr>
          <p:cNvPr id="101" name="Freeform 151">
            <a:extLst>
              <a:ext uri="{FF2B5EF4-FFF2-40B4-BE49-F238E27FC236}">
                <a16:creationId xmlns:a16="http://schemas.microsoft.com/office/drawing/2014/main" id="{D5D45580-CA24-4376-B269-3B4A1B7CE36E}"/>
              </a:ext>
            </a:extLst>
          </p:cNvPr>
          <p:cNvSpPr>
            <a:spLocks noChangeAspect="1" noEditPoints="1"/>
          </p:cNvSpPr>
          <p:nvPr/>
        </p:nvSpPr>
        <p:spPr bwMode="auto">
          <a:xfrm>
            <a:off x="4332802" y="4497692"/>
            <a:ext cx="529239" cy="554871"/>
          </a:xfrm>
          <a:custGeom>
            <a:gdLst>
              <a:gd fmla="*/ 93 w 123" name="T0"/>
              <a:gd fmla="*/ 129 h 129" name="T1"/>
              <a:gd fmla="*/ 62 w 123" name="T2"/>
              <a:gd fmla="*/ 111 h 129" name="T3"/>
              <a:gd fmla="*/ 89 w 123" name="T4"/>
              <a:gd fmla="*/ 84 h 129" name="T5"/>
              <a:gd fmla="*/ 91 w 123" name="T6"/>
              <a:gd fmla="*/ 98 h 129" name="T7"/>
              <a:gd fmla="*/ 111 w 123" name="T8"/>
              <a:gd fmla="*/ 70 h 129" name="T9"/>
              <a:gd fmla="*/ 109 w 123" name="T10"/>
              <a:gd fmla="*/ 62 h 129" name="T11"/>
              <a:gd fmla="*/ 114 w 123" name="T12"/>
              <a:gd fmla="*/ 59 h 129" name="T13"/>
              <a:gd fmla="*/ 122 w 123" name="T14"/>
              <a:gd fmla="*/ 79 h 129" name="T15"/>
              <a:gd fmla="*/ 92 w 123" name="T16"/>
              <a:gd fmla="*/ 118 h 129" name="T17"/>
              <a:gd fmla="*/ 93 w 123" name="T18"/>
              <a:gd fmla="*/ 129 h 129" name="T19"/>
              <a:gd fmla="*/ 0 w 123" name="T20"/>
              <a:gd fmla="*/ 58 h 129" name="T21"/>
              <a:gd fmla="*/ 30 w 123" name="T22"/>
              <a:gd fmla="*/ 38 h 129" name="T23"/>
              <a:gd fmla="*/ 42 w 123" name="T24"/>
              <a:gd fmla="*/ 74 h 129" name="T25"/>
              <a:gd fmla="*/ 29 w 123" name="T26"/>
              <a:gd fmla="*/ 69 h 129" name="T27"/>
              <a:gd fmla="*/ 45 w 123" name="T28"/>
              <a:gd fmla="*/ 99 h 129" name="T29"/>
              <a:gd fmla="*/ 53 w 123" name="T30"/>
              <a:gd fmla="*/ 101 h 129" name="T31"/>
              <a:gd fmla="*/ 53 w 123" name="T32"/>
              <a:gd fmla="*/ 107 h 129" name="T33"/>
              <a:gd fmla="*/ 33 w 123" name="T34"/>
              <a:gd fmla="*/ 105 h 129" name="T35"/>
              <a:gd fmla="*/ 11 w 123" name="T36"/>
              <a:gd fmla="*/ 62 h 129" name="T37"/>
              <a:gd fmla="*/ 0 w 123" name="T38"/>
              <a:gd fmla="*/ 58 h 129" name="T39"/>
              <a:gd fmla="*/ 111 w 123" name="T40"/>
              <a:gd fmla="*/ 9 h 129" name="T41"/>
              <a:gd fmla="*/ 102 w 123" name="T42"/>
              <a:gd fmla="*/ 16 h 129" name="T43"/>
              <a:gd fmla="*/ 54 w 123" name="T44"/>
              <a:gd fmla="*/ 12 h 129" name="T45"/>
              <a:gd fmla="*/ 41 w 123" name="T46"/>
              <a:gd fmla="*/ 28 h 129" name="T47"/>
              <a:gd fmla="*/ 46 w 123" name="T48"/>
              <a:gd fmla="*/ 32 h 129" name="T49"/>
              <a:gd fmla="*/ 52 w 123" name="T50"/>
              <a:gd fmla="*/ 26 h 129" name="T51"/>
              <a:gd fmla="*/ 86 w 123" name="T52"/>
              <a:gd fmla="*/ 28 h 129" name="T53"/>
              <a:gd fmla="*/ 75 w 123" name="T54"/>
              <a:gd fmla="*/ 37 h 129" name="T55"/>
              <a:gd fmla="*/ 112 w 123" name="T56"/>
              <a:gd fmla="*/ 46 h 129" name="T57"/>
              <a:gd fmla="*/ 111 w 123" name="T58"/>
              <a:gd fmla="*/ 9 h 129"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29" w="123">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rgbClr val="FFFFFF">
              <a:lumMod val="95000"/>
            </a:srgbClr>
          </a:solidFill>
          <a:ln>
            <a:noFill/>
          </a:ln>
          <a:effectLst>
            <a:outerShdw algn="tr" blurRad="25400" dir="8100000" dist="25400" rotWithShape="0" sx="101000" sy="101000">
              <a:prstClr val="black">
                <a:alpha val="40000"/>
              </a:prstClr>
            </a:outerShdw>
          </a:effectLst>
        </p:spPr>
        <p:txBody>
          <a:bodyPr anchor="t" anchorCtr="0" bIns="45706" compatLnSpc="1" lIns="91412" numCol="1" rIns="91412" tIns="45706" vert="horz" wrap="square">
            <a:prstTxWarp prst="textNoShape">
              <a:avLst/>
            </a:prstTxWarp>
          </a:bodyPr>
          <a:lstStyle/>
          <a:p>
            <a:pPr defTabSz="1218804"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99" u="none">
              <a:ln>
                <a:noFill/>
              </a:ln>
              <a:solidFill>
                <a:srgbClr val="000000"/>
              </a:solidFill>
              <a:effectLst/>
              <a:uLnTx/>
              <a:uFillTx/>
              <a:latin typeface="Microsoft Sans Serif"/>
              <a:ea typeface="微软雅黑"/>
            </a:endParaRPr>
          </a:p>
        </p:txBody>
      </p:sp>
      <p:grpSp>
        <p:nvGrpSpPr>
          <p:cNvPr id="102" name="组合 67">
            <a:extLst>
              <a:ext uri="{FF2B5EF4-FFF2-40B4-BE49-F238E27FC236}">
                <a16:creationId xmlns:a16="http://schemas.microsoft.com/office/drawing/2014/main" id="{1C510BDE-3133-487A-9A19-BF2CC3B6F9E7}"/>
              </a:ext>
            </a:extLst>
          </p:cNvPr>
          <p:cNvGrpSpPr>
            <a:grpSpLocks noChangeAspect="1"/>
          </p:cNvGrpSpPr>
          <p:nvPr/>
        </p:nvGrpSpPr>
        <p:grpSpPr>
          <a:xfrm>
            <a:off x="8334358" y="4481233"/>
            <a:ext cx="488960" cy="587793"/>
            <a:chOff x="5072479" y="2378340"/>
            <a:chExt cx="239649" cy="288000"/>
          </a:xfrm>
          <a:solidFill>
            <a:srgbClr val="FFFFFF"/>
          </a:solidFill>
        </p:grpSpPr>
        <p:sp>
          <p:nvSpPr>
            <p:cNvPr id="103" name="Freeform 846">
              <a:extLst>
                <a:ext uri="{FF2B5EF4-FFF2-40B4-BE49-F238E27FC236}">
                  <a16:creationId xmlns:a16="http://schemas.microsoft.com/office/drawing/2014/main" id="{77920DE8-0292-4C93-9852-2154DCE4B636}"/>
                </a:ext>
              </a:extLst>
            </p:cNvPr>
            <p:cNvSpPr/>
            <p:nvPr/>
          </p:nvSpPr>
          <p:spPr bwMode="auto">
            <a:xfrm>
              <a:off x="5072479" y="2432997"/>
              <a:ext cx="239649" cy="233343"/>
            </a:xfrm>
            <a:custGeom>
              <a:gdLst>
                <a:gd fmla="*/ 29 w 48" name="T0"/>
                <a:gd fmla="*/ 0 h 47" name="T1"/>
                <a:gd fmla="*/ 29 w 48" name="T2"/>
                <a:gd fmla="*/ 7 h 47" name="T3"/>
                <a:gd fmla="*/ 41 w 48" name="T4"/>
                <a:gd fmla="*/ 23 h 47" name="T5"/>
                <a:gd fmla="*/ 24 w 48" name="T6"/>
                <a:gd fmla="*/ 41 h 47" name="T7"/>
                <a:gd fmla="*/ 6 w 48" name="T8"/>
                <a:gd fmla="*/ 23 h 47" name="T9"/>
                <a:gd fmla="*/ 18 w 48" name="T10"/>
                <a:gd fmla="*/ 7 h 47" name="T11"/>
                <a:gd fmla="*/ 18 w 48" name="T12"/>
                <a:gd fmla="*/ 0 h 47" name="T13"/>
                <a:gd fmla="*/ 0 w 48" name="T14"/>
                <a:gd fmla="*/ 23 h 47" name="T15"/>
                <a:gd fmla="*/ 24 w 48" name="T16"/>
                <a:gd fmla="*/ 47 h 47" name="T17"/>
                <a:gd fmla="*/ 48 w 48" name="T18"/>
                <a:gd fmla="*/ 23 h 47" name="T19"/>
                <a:gd fmla="*/ 29 w 48" name="T20"/>
                <a:gd fmla="*/ 0 h 4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7" w="48">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rgbClr val="FFFFFF">
                <a:lumMod val="95000"/>
              </a:srgbClr>
            </a:solidFill>
            <a:ln>
              <a:noFill/>
            </a:ln>
            <a:effectLst>
              <a:outerShdw algn="tr" blurRad="25400" dir="8100000" dist="25400" rotWithShape="0" sx="101000" sy="101000">
                <a:prstClr val="black">
                  <a:alpha val="40000"/>
                </a:prstClr>
              </a:outerShdw>
            </a:effectLst>
          </p:spPr>
          <p:txBody>
            <a:bodyPr anchor="t" anchorCtr="0" bIns="60941" compatLnSpc="1" lIns="121882" numCol="1" rIns="121882" tIns="60941" vert="horz" wrap="square">
              <a:prstTxWarp prst="textNoShape">
                <a:avLst/>
              </a:prstTxWarp>
            </a:bodyPr>
            <a:lstStyle/>
            <a:p>
              <a:pPr defTabSz="1218804"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99" u="none">
                <a:ln>
                  <a:noFill/>
                </a:ln>
                <a:solidFill>
                  <a:srgbClr val="000000"/>
                </a:solidFill>
                <a:effectLst/>
                <a:uLnTx/>
                <a:uFillTx/>
                <a:latin typeface="Microsoft Sans Serif"/>
                <a:ea typeface="微软雅黑"/>
              </a:endParaRPr>
            </a:p>
          </p:txBody>
        </p:sp>
        <p:sp>
          <p:nvSpPr>
            <p:cNvPr id="104" name="Freeform 847">
              <a:extLst>
                <a:ext uri="{FF2B5EF4-FFF2-40B4-BE49-F238E27FC236}">
                  <a16:creationId xmlns:a16="http://schemas.microsoft.com/office/drawing/2014/main" id="{48D55834-994F-42BC-A585-C27C9E44A381}"/>
                </a:ext>
              </a:extLst>
            </p:cNvPr>
            <p:cNvSpPr/>
            <p:nvPr/>
          </p:nvSpPr>
          <p:spPr bwMode="auto">
            <a:xfrm>
              <a:off x="5167078" y="2378340"/>
              <a:ext cx="44147" cy="138744"/>
            </a:xfrm>
            <a:custGeom>
              <a:gdLst>
                <a:gd fmla="*/ 7 w 9" name="T0"/>
                <a:gd fmla="*/ 0 h 28" name="T1"/>
                <a:gd fmla="*/ 2 w 9" name="T2"/>
                <a:gd fmla="*/ 0 h 28" name="T3"/>
                <a:gd fmla="*/ 0 w 9" name="T4"/>
                <a:gd fmla="*/ 2 h 28" name="T5"/>
                <a:gd fmla="*/ 0 w 9" name="T6"/>
                <a:gd fmla="*/ 10 h 28" name="T7"/>
                <a:gd fmla="*/ 0 w 9" name="T8"/>
                <a:gd fmla="*/ 16 h 28" name="T9"/>
                <a:gd fmla="*/ 0 w 9" name="T10"/>
                <a:gd fmla="*/ 26 h 28" name="T11"/>
                <a:gd fmla="*/ 2 w 9" name="T12"/>
                <a:gd fmla="*/ 28 h 28" name="T13"/>
                <a:gd fmla="*/ 7 w 9" name="T14"/>
                <a:gd fmla="*/ 28 h 28" name="T15"/>
                <a:gd fmla="*/ 9 w 9" name="T16"/>
                <a:gd fmla="*/ 26 h 28" name="T17"/>
                <a:gd fmla="*/ 9 w 9" name="T18"/>
                <a:gd fmla="*/ 16 h 28" name="T19"/>
                <a:gd fmla="*/ 9 w 9" name="T20"/>
                <a:gd fmla="*/ 10 h 28" name="T21"/>
                <a:gd fmla="*/ 9 w 9" name="T22"/>
                <a:gd fmla="*/ 2 h 28" name="T23"/>
                <a:gd fmla="*/ 7 w 9" name="T24"/>
                <a:gd fmla="*/ 0 h 2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8" w="9">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rgbClr val="FFFFFF">
                <a:lumMod val="95000"/>
              </a:srgbClr>
            </a:solidFill>
            <a:ln>
              <a:noFill/>
            </a:ln>
            <a:effectLst>
              <a:outerShdw algn="tr" blurRad="25400" dir="8100000" dist="25400" rotWithShape="0" sx="101000" sy="101000">
                <a:prstClr val="black">
                  <a:alpha val="40000"/>
                </a:prstClr>
              </a:outerShdw>
            </a:effectLst>
          </p:spPr>
          <p:txBody>
            <a:bodyPr anchor="t" anchorCtr="0" bIns="60941" compatLnSpc="1" lIns="121882" numCol="1" rIns="121882" tIns="60941" vert="horz" wrap="square">
              <a:prstTxWarp prst="textNoShape">
                <a:avLst/>
              </a:prstTxWarp>
            </a:bodyPr>
            <a:lstStyle/>
            <a:p>
              <a:pPr defTabSz="1218804"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99" u="none">
                <a:ln>
                  <a:noFill/>
                </a:ln>
                <a:solidFill>
                  <a:srgbClr val="000000"/>
                </a:solidFill>
                <a:effectLst/>
                <a:uLnTx/>
                <a:uFillTx/>
                <a:latin typeface="Microsoft Sans Serif"/>
                <a:ea typeface="微软雅黑"/>
              </a:endParaRPr>
            </a:p>
          </p:txBody>
        </p:sp>
      </p:grpSp>
    </p:spTree>
    <p:extLst>
      <p:ext uri="{BB962C8B-B14F-4D97-AF65-F5344CB8AC3E}">
        <p14:creationId val="566723984"/>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0-#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0-#ppt_w/2"/>
                                          </p:val>
                                        </p:tav>
                                        <p:tav tm="100000">
                                          <p:val>
                                            <p:strVal val="#ppt_x"/>
                                          </p:val>
                                        </p:tav>
                                      </p:tavLst>
                                    </p:anim>
                                    <p:anim calcmode="lin" valueType="num">
                                      <p:cBhvr additive="base">
                                        <p:cTn dur="1500" fill="hold" id="12"/>
                                        <p:tgtEl>
                                          <p:spTgt spid="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500"/>
                            </p:stCondLst>
                            <p:childTnLst>
                              <p:par>
                                <p:cTn decel="100000" fill="hold" id="14" nodeType="afterEffect" presetClass="entr" presetID="2" presetSubtype="8">
                                  <p:stCondLst>
                                    <p:cond delay="0"/>
                                  </p:stCondLst>
                                  <p:childTnLst>
                                    <p:set>
                                      <p:cBhvr>
                                        <p:cTn dur="1" fill="hold" id="15">
                                          <p:stCondLst>
                                            <p:cond delay="0"/>
                                          </p:stCondLst>
                                        </p:cTn>
                                        <p:tgtEl>
                                          <p:spTgt spid="48"/>
                                        </p:tgtEl>
                                        <p:attrNameLst>
                                          <p:attrName>style.visibility</p:attrName>
                                        </p:attrNameLst>
                                      </p:cBhvr>
                                      <p:to>
                                        <p:strVal val="visible"/>
                                      </p:to>
                                    </p:set>
                                    <p:anim calcmode="lin" valueType="num">
                                      <p:cBhvr additive="base">
                                        <p:cTn dur="1500" fill="hold" id="16"/>
                                        <p:tgtEl>
                                          <p:spTgt spid="48"/>
                                        </p:tgtEl>
                                        <p:attrNameLst>
                                          <p:attrName>ppt_x</p:attrName>
                                        </p:attrNameLst>
                                      </p:cBhvr>
                                      <p:tavLst>
                                        <p:tav tm="0">
                                          <p:val>
                                            <p:strVal val="0-#ppt_w/2"/>
                                          </p:val>
                                        </p:tav>
                                        <p:tav tm="100000">
                                          <p:val>
                                            <p:strVal val="#ppt_x"/>
                                          </p:val>
                                        </p:tav>
                                      </p:tavLst>
                                    </p:anim>
                                    <p:anim calcmode="lin" valueType="num">
                                      <p:cBhvr additive="base">
                                        <p:cTn dur="1500" fill="hold" id="17"/>
                                        <p:tgtEl>
                                          <p:spTgt spid="48"/>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3000"/>
                            </p:stCondLst>
                            <p:childTnLst>
                              <p:par>
                                <p:cTn fill="hold" id="19" nodeType="afterEffect" presetClass="entr" presetID="18" presetSubtype="3">
                                  <p:stCondLst>
                                    <p:cond delay="0"/>
                                  </p:stCondLst>
                                  <p:childTnLst>
                                    <p:set>
                                      <p:cBhvr>
                                        <p:cTn dur="1" fill="hold" id="20">
                                          <p:stCondLst>
                                            <p:cond delay="0"/>
                                          </p:stCondLst>
                                        </p:cTn>
                                        <p:tgtEl>
                                          <p:spTgt spid="85"/>
                                        </p:tgtEl>
                                        <p:attrNameLst>
                                          <p:attrName>style.visibility</p:attrName>
                                        </p:attrNameLst>
                                      </p:cBhvr>
                                      <p:to>
                                        <p:strVal val="visible"/>
                                      </p:to>
                                    </p:set>
                                    <p:animEffect filter="strips(upRight)" transition="in">
                                      <p:cBhvr>
                                        <p:cTn dur="350" id="21"/>
                                        <p:tgtEl>
                                          <p:spTgt spid="85"/>
                                        </p:tgtEl>
                                      </p:cBhvr>
                                    </p:animEffect>
                                  </p:childTnLst>
                                </p:cTn>
                              </p:par>
                            </p:childTnLst>
                          </p:cTn>
                        </p:par>
                        <p:par>
                          <p:cTn fill="hold" id="22" nodeType="afterGroup">
                            <p:stCondLst>
                              <p:cond delay="3350"/>
                            </p:stCondLst>
                            <p:childTnLst>
                              <p:par>
                                <p:cTn fill="hold" id="23" nodeType="afterEffect" presetClass="entr" presetID="14" presetSubtype="10">
                                  <p:stCondLst>
                                    <p:cond delay="0"/>
                                  </p:stCondLst>
                                  <p:childTnLst>
                                    <p:set>
                                      <p:cBhvr>
                                        <p:cTn dur="1" fill="hold" id="24">
                                          <p:stCondLst>
                                            <p:cond delay="0"/>
                                          </p:stCondLst>
                                        </p:cTn>
                                        <p:tgtEl>
                                          <p:spTgt spid="102"/>
                                        </p:tgtEl>
                                        <p:attrNameLst>
                                          <p:attrName>style.visibility</p:attrName>
                                        </p:attrNameLst>
                                      </p:cBhvr>
                                      <p:to>
                                        <p:strVal val="visible"/>
                                      </p:to>
                                    </p:set>
                                    <p:animEffect filter="randombar(horizontal)" transition="in">
                                      <p:cBhvr>
                                        <p:cTn dur="400" id="25"/>
                                        <p:tgtEl>
                                          <p:spTgt spid="102"/>
                                        </p:tgtEl>
                                      </p:cBhvr>
                                    </p:animEffect>
                                  </p:childTnLst>
                                </p:cTn>
                              </p:par>
                            </p:childTnLst>
                          </p:cTn>
                        </p:par>
                        <p:par>
                          <p:cTn fill="hold" id="26" nodeType="afterGroup">
                            <p:stCondLst>
                              <p:cond delay="3750"/>
                            </p:stCondLst>
                            <p:childTnLst>
                              <p:par>
                                <p:cTn fill="hold" grpId="0" id="27" nodeType="afterEffect" presetClass="entr" presetID="2" presetSubtype="1">
                                  <p:stCondLst>
                                    <p:cond delay="0"/>
                                  </p:stCondLst>
                                  <p:childTnLst>
                                    <p:set>
                                      <p:cBhvr>
                                        <p:cTn dur="1" fill="hold" id="28">
                                          <p:stCondLst>
                                            <p:cond delay="0"/>
                                          </p:stCondLst>
                                        </p:cTn>
                                        <p:tgtEl>
                                          <p:spTgt spid="87"/>
                                        </p:tgtEl>
                                        <p:attrNameLst>
                                          <p:attrName>style.visibility</p:attrName>
                                        </p:attrNameLst>
                                      </p:cBhvr>
                                      <p:to>
                                        <p:strVal val="visible"/>
                                      </p:to>
                                    </p:set>
                                    <p:anim calcmode="lin" valueType="num">
                                      <p:cBhvr additive="base">
                                        <p:cTn dur="350" fill="hold" id="29"/>
                                        <p:tgtEl>
                                          <p:spTgt spid="87"/>
                                        </p:tgtEl>
                                        <p:attrNameLst>
                                          <p:attrName>ppt_x</p:attrName>
                                        </p:attrNameLst>
                                      </p:cBhvr>
                                      <p:tavLst>
                                        <p:tav tm="0">
                                          <p:val>
                                            <p:strVal val="#ppt_x"/>
                                          </p:val>
                                        </p:tav>
                                        <p:tav tm="100000">
                                          <p:val>
                                            <p:strVal val="#ppt_x"/>
                                          </p:val>
                                        </p:tav>
                                      </p:tavLst>
                                    </p:anim>
                                    <p:anim calcmode="lin" valueType="num">
                                      <p:cBhvr additive="base">
                                        <p:cTn dur="350" fill="hold" id="30"/>
                                        <p:tgtEl>
                                          <p:spTgt spid="87"/>
                                        </p:tgtEl>
                                        <p:attrNameLst>
                                          <p:attrName>ppt_y</p:attrName>
                                        </p:attrNameLst>
                                      </p:cBhvr>
                                      <p:tavLst>
                                        <p:tav tm="0">
                                          <p:val>
                                            <p:strVal val="0-#ppt_h/2"/>
                                          </p:val>
                                        </p:tav>
                                        <p:tav tm="100000">
                                          <p:val>
                                            <p:strVal val="#ppt_y"/>
                                          </p:val>
                                        </p:tav>
                                      </p:tavLst>
                                    </p:anim>
                                  </p:childTnLst>
                                </p:cTn>
                              </p:par>
                              <p:par>
                                <p:cTn fill="hold" grpId="0" id="31" nodeType="withEffect" presetClass="entr" presetID="2" presetSubtype="1">
                                  <p:stCondLst>
                                    <p:cond delay="0"/>
                                  </p:stCondLst>
                                  <p:childTnLst>
                                    <p:set>
                                      <p:cBhvr>
                                        <p:cTn dur="1" fill="hold" id="32">
                                          <p:stCondLst>
                                            <p:cond delay="0"/>
                                          </p:stCondLst>
                                        </p:cTn>
                                        <p:tgtEl>
                                          <p:spTgt spid="97"/>
                                        </p:tgtEl>
                                        <p:attrNameLst>
                                          <p:attrName>style.visibility</p:attrName>
                                        </p:attrNameLst>
                                      </p:cBhvr>
                                      <p:to>
                                        <p:strVal val="visible"/>
                                      </p:to>
                                    </p:set>
                                    <p:anim calcmode="lin" valueType="num">
                                      <p:cBhvr additive="base">
                                        <p:cTn dur="350" fill="hold" id="33"/>
                                        <p:tgtEl>
                                          <p:spTgt spid="97"/>
                                        </p:tgtEl>
                                        <p:attrNameLst>
                                          <p:attrName>ppt_x</p:attrName>
                                        </p:attrNameLst>
                                      </p:cBhvr>
                                      <p:tavLst>
                                        <p:tav tm="0">
                                          <p:val>
                                            <p:strVal val="#ppt_x"/>
                                          </p:val>
                                        </p:tav>
                                        <p:tav tm="100000">
                                          <p:val>
                                            <p:strVal val="#ppt_x"/>
                                          </p:val>
                                        </p:tav>
                                      </p:tavLst>
                                    </p:anim>
                                    <p:anim calcmode="lin" valueType="num">
                                      <p:cBhvr additive="base">
                                        <p:cTn dur="350" fill="hold" id="34"/>
                                        <p:tgtEl>
                                          <p:spTgt spid="97"/>
                                        </p:tgtEl>
                                        <p:attrNameLst>
                                          <p:attrName>ppt_y</p:attrName>
                                        </p:attrNameLst>
                                      </p:cBhvr>
                                      <p:tavLst>
                                        <p:tav tm="0">
                                          <p:val>
                                            <p:strVal val="0-#ppt_h/2"/>
                                          </p:val>
                                        </p:tav>
                                        <p:tav tm="100000">
                                          <p:val>
                                            <p:strVal val="#ppt_y"/>
                                          </p:val>
                                        </p:tav>
                                      </p:tavLst>
                                    </p:anim>
                                  </p:childTnLst>
                                </p:cTn>
                              </p:par>
                              <p:par>
                                <p:cTn fill="hold" grpId="0" id="35" nodeType="withEffect" presetClass="entr" presetID="2" presetSubtype="1">
                                  <p:stCondLst>
                                    <p:cond delay="0"/>
                                  </p:stCondLst>
                                  <p:childTnLst>
                                    <p:set>
                                      <p:cBhvr>
                                        <p:cTn dur="1" fill="hold" id="36">
                                          <p:stCondLst>
                                            <p:cond delay="0"/>
                                          </p:stCondLst>
                                        </p:cTn>
                                        <p:tgtEl>
                                          <p:spTgt spid="98"/>
                                        </p:tgtEl>
                                        <p:attrNameLst>
                                          <p:attrName>style.visibility</p:attrName>
                                        </p:attrNameLst>
                                      </p:cBhvr>
                                      <p:to>
                                        <p:strVal val="visible"/>
                                      </p:to>
                                    </p:set>
                                    <p:anim calcmode="lin" valueType="num">
                                      <p:cBhvr additive="base">
                                        <p:cTn dur="350" fill="hold" id="37"/>
                                        <p:tgtEl>
                                          <p:spTgt spid="98"/>
                                        </p:tgtEl>
                                        <p:attrNameLst>
                                          <p:attrName>ppt_x</p:attrName>
                                        </p:attrNameLst>
                                      </p:cBhvr>
                                      <p:tavLst>
                                        <p:tav tm="0">
                                          <p:val>
                                            <p:strVal val="#ppt_x"/>
                                          </p:val>
                                        </p:tav>
                                        <p:tav tm="100000">
                                          <p:val>
                                            <p:strVal val="#ppt_x"/>
                                          </p:val>
                                        </p:tav>
                                      </p:tavLst>
                                    </p:anim>
                                    <p:anim calcmode="lin" valueType="num">
                                      <p:cBhvr additive="base">
                                        <p:cTn dur="350" fill="hold" id="38"/>
                                        <p:tgtEl>
                                          <p:spTgt spid="98"/>
                                        </p:tgtEl>
                                        <p:attrNameLst>
                                          <p:attrName>ppt_y</p:attrName>
                                        </p:attrNameLst>
                                      </p:cBhvr>
                                      <p:tavLst>
                                        <p:tav tm="0">
                                          <p:val>
                                            <p:strVal val="0-#ppt_h/2"/>
                                          </p:val>
                                        </p:tav>
                                        <p:tav tm="100000">
                                          <p:val>
                                            <p:strVal val="#ppt_y"/>
                                          </p:val>
                                        </p:tav>
                                      </p:tavLst>
                                    </p:anim>
                                  </p:childTnLst>
                                </p:cTn>
                              </p:par>
                            </p:childTnLst>
                          </p:cTn>
                        </p:par>
                        <p:par>
                          <p:cTn fill="hold" id="39" nodeType="afterGroup">
                            <p:stCondLst>
                              <p:cond delay="4100"/>
                            </p:stCondLst>
                            <p:childTnLst>
                              <p:par>
                                <p:cTn fill="hold" grpId="0" id="40" nodeType="afterEffect" presetClass="entr" presetID="14" presetSubtype="10">
                                  <p:stCondLst>
                                    <p:cond delay="0"/>
                                  </p:stCondLst>
                                  <p:childTnLst>
                                    <p:set>
                                      <p:cBhvr>
                                        <p:cTn dur="1" fill="hold" id="41">
                                          <p:stCondLst>
                                            <p:cond delay="0"/>
                                          </p:stCondLst>
                                        </p:cTn>
                                        <p:tgtEl>
                                          <p:spTgt spid="100"/>
                                        </p:tgtEl>
                                        <p:attrNameLst>
                                          <p:attrName>style.visibility</p:attrName>
                                        </p:attrNameLst>
                                      </p:cBhvr>
                                      <p:to>
                                        <p:strVal val="visible"/>
                                      </p:to>
                                    </p:set>
                                    <p:animEffect filter="randombar(horizontal)" transition="in">
                                      <p:cBhvr>
                                        <p:cTn dur="400" id="42"/>
                                        <p:tgtEl>
                                          <p:spTgt spid="100"/>
                                        </p:tgtEl>
                                      </p:cBhvr>
                                    </p:animEffect>
                                  </p:childTnLst>
                                </p:cTn>
                              </p:par>
                            </p:childTnLst>
                          </p:cTn>
                        </p:par>
                        <p:par>
                          <p:cTn fill="hold" id="43" nodeType="afterGroup">
                            <p:stCondLst>
                              <p:cond delay="4500"/>
                            </p:stCondLst>
                            <p:childTnLst>
                              <p:par>
                                <p:cTn fill="hold" id="44" nodeType="afterEffect" presetClass="entr" presetID="22" presetSubtype="4">
                                  <p:stCondLst>
                                    <p:cond delay="0"/>
                                  </p:stCondLst>
                                  <p:childTnLst>
                                    <p:set>
                                      <p:cBhvr>
                                        <p:cTn dur="1" fill="hold" id="45">
                                          <p:stCondLst>
                                            <p:cond delay="0"/>
                                          </p:stCondLst>
                                        </p:cTn>
                                        <p:tgtEl>
                                          <p:spTgt spid="86"/>
                                        </p:tgtEl>
                                        <p:attrNameLst>
                                          <p:attrName>style.visibility</p:attrName>
                                        </p:attrNameLst>
                                      </p:cBhvr>
                                      <p:to>
                                        <p:strVal val="visible"/>
                                      </p:to>
                                    </p:set>
                                    <p:animEffect filter="wipe(down)" transition="in">
                                      <p:cBhvr>
                                        <p:cTn dur="250" id="46"/>
                                        <p:tgtEl>
                                          <p:spTgt spid="86"/>
                                        </p:tgtEl>
                                      </p:cBhvr>
                                    </p:animEffect>
                                  </p:childTnLst>
                                </p:cTn>
                              </p:par>
                            </p:childTnLst>
                          </p:cTn>
                        </p:par>
                        <p:par>
                          <p:cTn fill="hold" id="47" nodeType="afterGroup">
                            <p:stCondLst>
                              <p:cond delay="4750"/>
                            </p:stCondLst>
                            <p:childTnLst>
                              <p:par>
                                <p:cTn fill="hold" grpId="0" id="48" nodeType="afterEffect" presetClass="entr" presetID="2" presetSubtype="1">
                                  <p:stCondLst>
                                    <p:cond delay="0"/>
                                  </p:stCondLst>
                                  <p:childTnLst>
                                    <p:set>
                                      <p:cBhvr>
                                        <p:cTn dur="1" fill="hold" id="49">
                                          <p:stCondLst>
                                            <p:cond delay="0"/>
                                          </p:stCondLst>
                                        </p:cTn>
                                        <p:tgtEl>
                                          <p:spTgt spid="88"/>
                                        </p:tgtEl>
                                        <p:attrNameLst>
                                          <p:attrName>style.visibility</p:attrName>
                                        </p:attrNameLst>
                                      </p:cBhvr>
                                      <p:to>
                                        <p:strVal val="visible"/>
                                      </p:to>
                                    </p:set>
                                    <p:anim calcmode="lin" valueType="num">
                                      <p:cBhvr additive="base">
                                        <p:cTn dur="350" fill="hold" id="50"/>
                                        <p:tgtEl>
                                          <p:spTgt spid="88"/>
                                        </p:tgtEl>
                                        <p:attrNameLst>
                                          <p:attrName>ppt_x</p:attrName>
                                        </p:attrNameLst>
                                      </p:cBhvr>
                                      <p:tavLst>
                                        <p:tav tm="0">
                                          <p:val>
                                            <p:strVal val="#ppt_x"/>
                                          </p:val>
                                        </p:tav>
                                        <p:tav tm="100000">
                                          <p:val>
                                            <p:strVal val="#ppt_x"/>
                                          </p:val>
                                        </p:tav>
                                      </p:tavLst>
                                    </p:anim>
                                    <p:anim calcmode="lin" valueType="num">
                                      <p:cBhvr additive="base">
                                        <p:cTn dur="350" fill="hold" id="51"/>
                                        <p:tgtEl>
                                          <p:spTgt spid="88"/>
                                        </p:tgtEl>
                                        <p:attrNameLst>
                                          <p:attrName>ppt_y</p:attrName>
                                        </p:attrNameLst>
                                      </p:cBhvr>
                                      <p:tavLst>
                                        <p:tav tm="0">
                                          <p:val>
                                            <p:strVal val="0-#ppt_h/2"/>
                                          </p:val>
                                        </p:tav>
                                        <p:tav tm="100000">
                                          <p:val>
                                            <p:strVal val="#ppt_y"/>
                                          </p:val>
                                        </p:tav>
                                      </p:tavLst>
                                    </p:anim>
                                  </p:childTnLst>
                                </p:cTn>
                              </p:par>
                              <p:par>
                                <p:cTn fill="hold" grpId="0" id="52" nodeType="withEffect" presetClass="entr" presetID="2" presetSubtype="1">
                                  <p:stCondLst>
                                    <p:cond delay="0"/>
                                  </p:stCondLst>
                                  <p:childTnLst>
                                    <p:set>
                                      <p:cBhvr>
                                        <p:cTn dur="1" fill="hold" id="53">
                                          <p:stCondLst>
                                            <p:cond delay="0"/>
                                          </p:stCondLst>
                                        </p:cTn>
                                        <p:tgtEl>
                                          <p:spTgt spid="95"/>
                                        </p:tgtEl>
                                        <p:attrNameLst>
                                          <p:attrName>style.visibility</p:attrName>
                                        </p:attrNameLst>
                                      </p:cBhvr>
                                      <p:to>
                                        <p:strVal val="visible"/>
                                      </p:to>
                                    </p:set>
                                    <p:anim calcmode="lin" valueType="num">
                                      <p:cBhvr additive="base">
                                        <p:cTn dur="350" fill="hold" id="54"/>
                                        <p:tgtEl>
                                          <p:spTgt spid="95"/>
                                        </p:tgtEl>
                                        <p:attrNameLst>
                                          <p:attrName>ppt_x</p:attrName>
                                        </p:attrNameLst>
                                      </p:cBhvr>
                                      <p:tavLst>
                                        <p:tav tm="0">
                                          <p:val>
                                            <p:strVal val="#ppt_x"/>
                                          </p:val>
                                        </p:tav>
                                        <p:tav tm="100000">
                                          <p:val>
                                            <p:strVal val="#ppt_x"/>
                                          </p:val>
                                        </p:tav>
                                      </p:tavLst>
                                    </p:anim>
                                    <p:anim calcmode="lin" valueType="num">
                                      <p:cBhvr additive="base">
                                        <p:cTn dur="350" fill="hold" id="55"/>
                                        <p:tgtEl>
                                          <p:spTgt spid="95"/>
                                        </p:tgtEl>
                                        <p:attrNameLst>
                                          <p:attrName>ppt_y</p:attrName>
                                        </p:attrNameLst>
                                      </p:cBhvr>
                                      <p:tavLst>
                                        <p:tav tm="0">
                                          <p:val>
                                            <p:strVal val="0-#ppt_h/2"/>
                                          </p:val>
                                        </p:tav>
                                        <p:tav tm="100000">
                                          <p:val>
                                            <p:strVal val="#ppt_y"/>
                                          </p:val>
                                        </p:tav>
                                      </p:tavLst>
                                    </p:anim>
                                  </p:childTnLst>
                                </p:cTn>
                              </p:par>
                              <p:par>
                                <p:cTn fill="hold" grpId="0" id="56" nodeType="withEffect" presetClass="entr" presetID="2" presetSubtype="1">
                                  <p:stCondLst>
                                    <p:cond delay="0"/>
                                  </p:stCondLst>
                                  <p:childTnLst>
                                    <p:set>
                                      <p:cBhvr>
                                        <p:cTn dur="1" fill="hold" id="57">
                                          <p:stCondLst>
                                            <p:cond delay="0"/>
                                          </p:stCondLst>
                                        </p:cTn>
                                        <p:tgtEl>
                                          <p:spTgt spid="96"/>
                                        </p:tgtEl>
                                        <p:attrNameLst>
                                          <p:attrName>style.visibility</p:attrName>
                                        </p:attrNameLst>
                                      </p:cBhvr>
                                      <p:to>
                                        <p:strVal val="visible"/>
                                      </p:to>
                                    </p:set>
                                    <p:anim calcmode="lin" valueType="num">
                                      <p:cBhvr additive="base">
                                        <p:cTn dur="350" fill="hold" id="58"/>
                                        <p:tgtEl>
                                          <p:spTgt spid="96"/>
                                        </p:tgtEl>
                                        <p:attrNameLst>
                                          <p:attrName>ppt_x</p:attrName>
                                        </p:attrNameLst>
                                      </p:cBhvr>
                                      <p:tavLst>
                                        <p:tav tm="0">
                                          <p:val>
                                            <p:strVal val="#ppt_x"/>
                                          </p:val>
                                        </p:tav>
                                        <p:tav tm="100000">
                                          <p:val>
                                            <p:strVal val="#ppt_x"/>
                                          </p:val>
                                        </p:tav>
                                      </p:tavLst>
                                    </p:anim>
                                    <p:anim calcmode="lin" valueType="num">
                                      <p:cBhvr additive="base">
                                        <p:cTn dur="350" fill="hold" id="59"/>
                                        <p:tgtEl>
                                          <p:spTgt spid="96"/>
                                        </p:tgtEl>
                                        <p:attrNameLst>
                                          <p:attrName>ppt_y</p:attrName>
                                        </p:attrNameLst>
                                      </p:cBhvr>
                                      <p:tavLst>
                                        <p:tav tm="0">
                                          <p:val>
                                            <p:strVal val="0-#ppt_h/2"/>
                                          </p:val>
                                        </p:tav>
                                        <p:tav tm="100000">
                                          <p:val>
                                            <p:strVal val="#ppt_y"/>
                                          </p:val>
                                        </p:tav>
                                      </p:tavLst>
                                    </p:anim>
                                  </p:childTnLst>
                                </p:cTn>
                              </p:par>
                            </p:childTnLst>
                          </p:cTn>
                        </p:par>
                        <p:par>
                          <p:cTn fill="hold" id="60" nodeType="afterGroup">
                            <p:stCondLst>
                              <p:cond delay="5100"/>
                            </p:stCondLst>
                            <p:childTnLst>
                              <p:par>
                                <p:cTn fill="hold" grpId="0" id="61" nodeType="afterEffect" presetClass="entr" presetID="14" presetSubtype="10">
                                  <p:stCondLst>
                                    <p:cond delay="0"/>
                                  </p:stCondLst>
                                  <p:childTnLst>
                                    <p:set>
                                      <p:cBhvr>
                                        <p:cTn dur="1" fill="hold" id="62">
                                          <p:stCondLst>
                                            <p:cond delay="0"/>
                                          </p:stCondLst>
                                        </p:cTn>
                                        <p:tgtEl>
                                          <p:spTgt spid="101"/>
                                        </p:tgtEl>
                                        <p:attrNameLst>
                                          <p:attrName>style.visibility</p:attrName>
                                        </p:attrNameLst>
                                      </p:cBhvr>
                                      <p:to>
                                        <p:strVal val="visible"/>
                                      </p:to>
                                    </p:set>
                                    <p:animEffect filter="randombar(horizontal)" transition="in">
                                      <p:cBhvr>
                                        <p:cTn dur="400" id="63"/>
                                        <p:tgtEl>
                                          <p:spTgt spid="101"/>
                                        </p:tgtEl>
                                      </p:cBhvr>
                                    </p:animEffect>
                                  </p:childTnLst>
                                </p:cTn>
                              </p:par>
                            </p:childTnLst>
                          </p:cTn>
                        </p:par>
                        <p:par>
                          <p:cTn fill="hold" id="64" nodeType="afterGroup">
                            <p:stCondLst>
                              <p:cond delay="5500"/>
                            </p:stCondLst>
                            <p:childTnLst>
                              <p:par>
                                <p:cTn fill="hold" id="65" nodeType="afterEffect" presetClass="entr" presetID="22" presetSubtype="4">
                                  <p:stCondLst>
                                    <p:cond delay="0"/>
                                  </p:stCondLst>
                                  <p:childTnLst>
                                    <p:set>
                                      <p:cBhvr>
                                        <p:cTn dur="1" fill="hold" id="66">
                                          <p:stCondLst>
                                            <p:cond delay="0"/>
                                          </p:stCondLst>
                                        </p:cTn>
                                        <p:tgtEl>
                                          <p:spTgt spid="84"/>
                                        </p:tgtEl>
                                        <p:attrNameLst>
                                          <p:attrName>style.visibility</p:attrName>
                                        </p:attrNameLst>
                                      </p:cBhvr>
                                      <p:to>
                                        <p:strVal val="visible"/>
                                      </p:to>
                                    </p:set>
                                    <p:animEffect filter="wipe(down)" transition="in">
                                      <p:cBhvr>
                                        <p:cTn dur="250" id="67"/>
                                        <p:tgtEl>
                                          <p:spTgt spid="84"/>
                                        </p:tgtEl>
                                      </p:cBhvr>
                                    </p:animEffect>
                                  </p:childTnLst>
                                </p:cTn>
                              </p:par>
                            </p:childTnLst>
                          </p:cTn>
                        </p:par>
                        <p:par>
                          <p:cTn fill="hold" id="68" nodeType="afterGroup">
                            <p:stCondLst>
                              <p:cond delay="5750"/>
                            </p:stCondLst>
                            <p:childTnLst>
                              <p:par>
                                <p:cTn fill="hold" grpId="0" id="69" nodeType="afterEffect" presetClass="entr" presetID="2" presetSubtype="1">
                                  <p:stCondLst>
                                    <p:cond delay="0"/>
                                  </p:stCondLst>
                                  <p:childTnLst>
                                    <p:set>
                                      <p:cBhvr>
                                        <p:cTn dur="1" fill="hold" id="70">
                                          <p:stCondLst>
                                            <p:cond delay="0"/>
                                          </p:stCondLst>
                                        </p:cTn>
                                        <p:tgtEl>
                                          <p:spTgt spid="89"/>
                                        </p:tgtEl>
                                        <p:attrNameLst>
                                          <p:attrName>style.visibility</p:attrName>
                                        </p:attrNameLst>
                                      </p:cBhvr>
                                      <p:to>
                                        <p:strVal val="visible"/>
                                      </p:to>
                                    </p:set>
                                    <p:anim calcmode="lin" valueType="num">
                                      <p:cBhvr additive="base">
                                        <p:cTn dur="350" fill="hold" id="71"/>
                                        <p:tgtEl>
                                          <p:spTgt spid="89"/>
                                        </p:tgtEl>
                                        <p:attrNameLst>
                                          <p:attrName>ppt_x</p:attrName>
                                        </p:attrNameLst>
                                      </p:cBhvr>
                                      <p:tavLst>
                                        <p:tav tm="0">
                                          <p:val>
                                            <p:strVal val="#ppt_x"/>
                                          </p:val>
                                        </p:tav>
                                        <p:tav tm="100000">
                                          <p:val>
                                            <p:strVal val="#ppt_x"/>
                                          </p:val>
                                        </p:tav>
                                      </p:tavLst>
                                    </p:anim>
                                    <p:anim calcmode="lin" valueType="num">
                                      <p:cBhvr additive="base">
                                        <p:cTn dur="350" fill="hold" id="72"/>
                                        <p:tgtEl>
                                          <p:spTgt spid="89"/>
                                        </p:tgtEl>
                                        <p:attrNameLst>
                                          <p:attrName>ppt_y</p:attrName>
                                        </p:attrNameLst>
                                      </p:cBhvr>
                                      <p:tavLst>
                                        <p:tav tm="0">
                                          <p:val>
                                            <p:strVal val="0-#ppt_h/2"/>
                                          </p:val>
                                        </p:tav>
                                        <p:tav tm="100000">
                                          <p:val>
                                            <p:strVal val="#ppt_y"/>
                                          </p:val>
                                        </p:tav>
                                      </p:tavLst>
                                    </p:anim>
                                  </p:childTnLst>
                                </p:cTn>
                              </p:par>
                              <p:par>
                                <p:cTn fill="hold" grpId="0" id="73" nodeType="withEffect" presetClass="entr" presetID="2" presetSubtype="1">
                                  <p:stCondLst>
                                    <p:cond delay="0"/>
                                  </p:stCondLst>
                                  <p:childTnLst>
                                    <p:set>
                                      <p:cBhvr>
                                        <p:cTn dur="1" fill="hold" id="74">
                                          <p:stCondLst>
                                            <p:cond delay="0"/>
                                          </p:stCondLst>
                                        </p:cTn>
                                        <p:tgtEl>
                                          <p:spTgt spid="93"/>
                                        </p:tgtEl>
                                        <p:attrNameLst>
                                          <p:attrName>style.visibility</p:attrName>
                                        </p:attrNameLst>
                                      </p:cBhvr>
                                      <p:to>
                                        <p:strVal val="visible"/>
                                      </p:to>
                                    </p:set>
                                    <p:anim calcmode="lin" valueType="num">
                                      <p:cBhvr additive="base">
                                        <p:cTn dur="350" fill="hold" id="75"/>
                                        <p:tgtEl>
                                          <p:spTgt spid="93"/>
                                        </p:tgtEl>
                                        <p:attrNameLst>
                                          <p:attrName>ppt_x</p:attrName>
                                        </p:attrNameLst>
                                      </p:cBhvr>
                                      <p:tavLst>
                                        <p:tav tm="0">
                                          <p:val>
                                            <p:strVal val="#ppt_x"/>
                                          </p:val>
                                        </p:tav>
                                        <p:tav tm="100000">
                                          <p:val>
                                            <p:strVal val="#ppt_x"/>
                                          </p:val>
                                        </p:tav>
                                      </p:tavLst>
                                    </p:anim>
                                    <p:anim calcmode="lin" valueType="num">
                                      <p:cBhvr additive="base">
                                        <p:cTn dur="350" fill="hold" id="76"/>
                                        <p:tgtEl>
                                          <p:spTgt spid="93"/>
                                        </p:tgtEl>
                                        <p:attrNameLst>
                                          <p:attrName>ppt_y</p:attrName>
                                        </p:attrNameLst>
                                      </p:cBhvr>
                                      <p:tavLst>
                                        <p:tav tm="0">
                                          <p:val>
                                            <p:strVal val="0-#ppt_h/2"/>
                                          </p:val>
                                        </p:tav>
                                        <p:tav tm="100000">
                                          <p:val>
                                            <p:strVal val="#ppt_y"/>
                                          </p:val>
                                        </p:tav>
                                      </p:tavLst>
                                    </p:anim>
                                  </p:childTnLst>
                                </p:cTn>
                              </p:par>
                              <p:par>
                                <p:cTn fill="hold" grpId="0" id="77" nodeType="withEffect" presetClass="entr" presetID="2" presetSubtype="1">
                                  <p:stCondLst>
                                    <p:cond delay="0"/>
                                  </p:stCondLst>
                                  <p:childTnLst>
                                    <p:set>
                                      <p:cBhvr>
                                        <p:cTn dur="1" fill="hold" id="78">
                                          <p:stCondLst>
                                            <p:cond delay="0"/>
                                          </p:stCondLst>
                                        </p:cTn>
                                        <p:tgtEl>
                                          <p:spTgt spid="94"/>
                                        </p:tgtEl>
                                        <p:attrNameLst>
                                          <p:attrName>style.visibility</p:attrName>
                                        </p:attrNameLst>
                                      </p:cBhvr>
                                      <p:to>
                                        <p:strVal val="visible"/>
                                      </p:to>
                                    </p:set>
                                    <p:anim calcmode="lin" valueType="num">
                                      <p:cBhvr additive="base">
                                        <p:cTn dur="350" fill="hold" id="79"/>
                                        <p:tgtEl>
                                          <p:spTgt spid="94"/>
                                        </p:tgtEl>
                                        <p:attrNameLst>
                                          <p:attrName>ppt_x</p:attrName>
                                        </p:attrNameLst>
                                      </p:cBhvr>
                                      <p:tavLst>
                                        <p:tav tm="0">
                                          <p:val>
                                            <p:strVal val="#ppt_x"/>
                                          </p:val>
                                        </p:tav>
                                        <p:tav tm="100000">
                                          <p:val>
                                            <p:strVal val="#ppt_x"/>
                                          </p:val>
                                        </p:tav>
                                      </p:tavLst>
                                    </p:anim>
                                    <p:anim calcmode="lin" valueType="num">
                                      <p:cBhvr additive="base">
                                        <p:cTn dur="350" fill="hold" id="80"/>
                                        <p:tgtEl>
                                          <p:spTgt spid="94"/>
                                        </p:tgtEl>
                                        <p:attrNameLst>
                                          <p:attrName>ppt_y</p:attrName>
                                        </p:attrNameLst>
                                      </p:cBhvr>
                                      <p:tavLst>
                                        <p:tav tm="0">
                                          <p:val>
                                            <p:strVal val="0-#ppt_h/2"/>
                                          </p:val>
                                        </p:tav>
                                        <p:tav tm="100000">
                                          <p:val>
                                            <p:strVal val="#ppt_y"/>
                                          </p:val>
                                        </p:tav>
                                      </p:tavLst>
                                    </p:anim>
                                  </p:childTnLst>
                                </p:cTn>
                              </p:par>
                            </p:childTnLst>
                          </p:cTn>
                        </p:par>
                        <p:par>
                          <p:cTn fill="hold" id="81" nodeType="afterGroup">
                            <p:stCondLst>
                              <p:cond delay="6100"/>
                            </p:stCondLst>
                            <p:childTnLst>
                              <p:par>
                                <p:cTn fill="hold" grpId="0" id="82" nodeType="afterEffect" presetClass="entr" presetID="14" presetSubtype="10">
                                  <p:stCondLst>
                                    <p:cond delay="0"/>
                                  </p:stCondLst>
                                  <p:childTnLst>
                                    <p:set>
                                      <p:cBhvr>
                                        <p:cTn dur="1" fill="hold" id="83">
                                          <p:stCondLst>
                                            <p:cond delay="0"/>
                                          </p:stCondLst>
                                        </p:cTn>
                                        <p:tgtEl>
                                          <p:spTgt spid="99"/>
                                        </p:tgtEl>
                                        <p:attrNameLst>
                                          <p:attrName>style.visibility</p:attrName>
                                        </p:attrNameLst>
                                      </p:cBhvr>
                                      <p:to>
                                        <p:strVal val="visible"/>
                                      </p:to>
                                    </p:set>
                                    <p:animEffect filter="randombar(horizontal)" transition="in">
                                      <p:cBhvr>
                                        <p:cTn dur="400" id="84"/>
                                        <p:tgtEl>
                                          <p:spTgt spid="99"/>
                                        </p:tgtEl>
                                      </p:cBhvr>
                                    </p:animEffect>
                                  </p:childTnLst>
                                </p:cTn>
                              </p:par>
                            </p:childTnLst>
                          </p:cTn>
                        </p:par>
                        <p:par>
                          <p:cTn fill="hold" id="85" nodeType="afterGroup">
                            <p:stCondLst>
                              <p:cond delay="6500"/>
                            </p:stCondLst>
                            <p:childTnLst>
                              <p:par>
                                <p:cTn fill="hold" id="86" nodeType="afterEffect" presetClass="entr" presetID="22" presetSubtype="4">
                                  <p:stCondLst>
                                    <p:cond delay="0"/>
                                  </p:stCondLst>
                                  <p:childTnLst>
                                    <p:set>
                                      <p:cBhvr>
                                        <p:cTn dur="1" fill="hold" id="87">
                                          <p:stCondLst>
                                            <p:cond delay="0"/>
                                          </p:stCondLst>
                                        </p:cTn>
                                        <p:tgtEl>
                                          <p:spTgt spid="83"/>
                                        </p:tgtEl>
                                        <p:attrNameLst>
                                          <p:attrName>style.visibility</p:attrName>
                                        </p:attrNameLst>
                                      </p:cBhvr>
                                      <p:to>
                                        <p:strVal val="visible"/>
                                      </p:to>
                                    </p:set>
                                    <p:animEffect filter="wipe(down)" transition="in">
                                      <p:cBhvr>
                                        <p:cTn dur="350" id="88"/>
                                        <p:tgtEl>
                                          <p:spTgt spid="83"/>
                                        </p:tgtEl>
                                      </p:cBhvr>
                                    </p:animEffect>
                                  </p:childTnLst>
                                </p:cTn>
                              </p:par>
                            </p:childTnLst>
                          </p:cTn>
                        </p:par>
                        <p:par>
                          <p:cTn fill="hold" id="89" nodeType="afterGroup">
                            <p:stCondLst>
                              <p:cond delay="6850"/>
                            </p:stCondLst>
                            <p:childTnLst>
                              <p:par>
                                <p:cTn fill="hold" grpId="0" id="90" nodeType="afterEffect" presetClass="entr" presetID="2" presetSubtype="1">
                                  <p:stCondLst>
                                    <p:cond delay="0"/>
                                  </p:stCondLst>
                                  <p:childTnLst>
                                    <p:set>
                                      <p:cBhvr>
                                        <p:cTn dur="1" fill="hold" id="91">
                                          <p:stCondLst>
                                            <p:cond delay="0"/>
                                          </p:stCondLst>
                                        </p:cTn>
                                        <p:tgtEl>
                                          <p:spTgt spid="90"/>
                                        </p:tgtEl>
                                        <p:attrNameLst>
                                          <p:attrName>style.visibility</p:attrName>
                                        </p:attrNameLst>
                                      </p:cBhvr>
                                      <p:to>
                                        <p:strVal val="visible"/>
                                      </p:to>
                                    </p:set>
                                    <p:anim calcmode="lin" valueType="num">
                                      <p:cBhvr additive="base">
                                        <p:cTn dur="350" fill="hold" id="92"/>
                                        <p:tgtEl>
                                          <p:spTgt spid="90"/>
                                        </p:tgtEl>
                                        <p:attrNameLst>
                                          <p:attrName>ppt_x</p:attrName>
                                        </p:attrNameLst>
                                      </p:cBhvr>
                                      <p:tavLst>
                                        <p:tav tm="0">
                                          <p:val>
                                            <p:strVal val="#ppt_x"/>
                                          </p:val>
                                        </p:tav>
                                        <p:tav tm="100000">
                                          <p:val>
                                            <p:strVal val="#ppt_x"/>
                                          </p:val>
                                        </p:tav>
                                      </p:tavLst>
                                    </p:anim>
                                    <p:anim calcmode="lin" valueType="num">
                                      <p:cBhvr additive="base">
                                        <p:cTn dur="350" fill="hold" id="93"/>
                                        <p:tgtEl>
                                          <p:spTgt spid="90"/>
                                        </p:tgtEl>
                                        <p:attrNameLst>
                                          <p:attrName>ppt_y</p:attrName>
                                        </p:attrNameLst>
                                      </p:cBhvr>
                                      <p:tavLst>
                                        <p:tav tm="0">
                                          <p:val>
                                            <p:strVal val="0-#ppt_h/2"/>
                                          </p:val>
                                        </p:tav>
                                        <p:tav tm="100000">
                                          <p:val>
                                            <p:strVal val="#ppt_y"/>
                                          </p:val>
                                        </p:tav>
                                      </p:tavLst>
                                    </p:anim>
                                  </p:childTnLst>
                                </p:cTn>
                              </p:par>
                              <p:par>
                                <p:cTn fill="hold" grpId="0" id="94" nodeType="withEffect" presetClass="entr" presetID="2" presetSubtype="1">
                                  <p:stCondLst>
                                    <p:cond delay="0"/>
                                  </p:stCondLst>
                                  <p:childTnLst>
                                    <p:set>
                                      <p:cBhvr>
                                        <p:cTn dur="1" fill="hold" id="95">
                                          <p:stCondLst>
                                            <p:cond delay="0"/>
                                          </p:stCondLst>
                                        </p:cTn>
                                        <p:tgtEl>
                                          <p:spTgt spid="91"/>
                                        </p:tgtEl>
                                        <p:attrNameLst>
                                          <p:attrName>style.visibility</p:attrName>
                                        </p:attrNameLst>
                                      </p:cBhvr>
                                      <p:to>
                                        <p:strVal val="visible"/>
                                      </p:to>
                                    </p:set>
                                    <p:anim calcmode="lin" valueType="num">
                                      <p:cBhvr additive="base">
                                        <p:cTn dur="350" fill="hold" id="96"/>
                                        <p:tgtEl>
                                          <p:spTgt spid="91"/>
                                        </p:tgtEl>
                                        <p:attrNameLst>
                                          <p:attrName>ppt_x</p:attrName>
                                        </p:attrNameLst>
                                      </p:cBhvr>
                                      <p:tavLst>
                                        <p:tav tm="0">
                                          <p:val>
                                            <p:strVal val="#ppt_x"/>
                                          </p:val>
                                        </p:tav>
                                        <p:tav tm="100000">
                                          <p:val>
                                            <p:strVal val="#ppt_x"/>
                                          </p:val>
                                        </p:tav>
                                      </p:tavLst>
                                    </p:anim>
                                    <p:anim calcmode="lin" valueType="num">
                                      <p:cBhvr additive="base">
                                        <p:cTn dur="350" fill="hold" id="97"/>
                                        <p:tgtEl>
                                          <p:spTgt spid="91"/>
                                        </p:tgtEl>
                                        <p:attrNameLst>
                                          <p:attrName>ppt_y</p:attrName>
                                        </p:attrNameLst>
                                      </p:cBhvr>
                                      <p:tavLst>
                                        <p:tav tm="0">
                                          <p:val>
                                            <p:strVal val="0-#ppt_h/2"/>
                                          </p:val>
                                        </p:tav>
                                        <p:tav tm="100000">
                                          <p:val>
                                            <p:strVal val="#ppt_y"/>
                                          </p:val>
                                        </p:tav>
                                      </p:tavLst>
                                    </p:anim>
                                  </p:childTnLst>
                                </p:cTn>
                              </p:par>
                              <p:par>
                                <p:cTn fill="hold" grpId="0" id="98" nodeType="withEffect" presetClass="entr" presetID="2" presetSubtype="1">
                                  <p:stCondLst>
                                    <p:cond delay="0"/>
                                  </p:stCondLst>
                                  <p:childTnLst>
                                    <p:set>
                                      <p:cBhvr>
                                        <p:cTn dur="1" fill="hold" id="99">
                                          <p:stCondLst>
                                            <p:cond delay="0"/>
                                          </p:stCondLst>
                                        </p:cTn>
                                        <p:tgtEl>
                                          <p:spTgt spid="92"/>
                                        </p:tgtEl>
                                        <p:attrNameLst>
                                          <p:attrName>style.visibility</p:attrName>
                                        </p:attrNameLst>
                                      </p:cBhvr>
                                      <p:to>
                                        <p:strVal val="visible"/>
                                      </p:to>
                                    </p:set>
                                    <p:anim calcmode="lin" valueType="num">
                                      <p:cBhvr additive="base">
                                        <p:cTn dur="350" fill="hold" id="100"/>
                                        <p:tgtEl>
                                          <p:spTgt spid="92"/>
                                        </p:tgtEl>
                                        <p:attrNameLst>
                                          <p:attrName>ppt_x</p:attrName>
                                        </p:attrNameLst>
                                      </p:cBhvr>
                                      <p:tavLst>
                                        <p:tav tm="0">
                                          <p:val>
                                            <p:strVal val="#ppt_x"/>
                                          </p:val>
                                        </p:tav>
                                        <p:tav tm="100000">
                                          <p:val>
                                            <p:strVal val="#ppt_x"/>
                                          </p:val>
                                        </p:tav>
                                      </p:tavLst>
                                    </p:anim>
                                    <p:anim calcmode="lin" valueType="num">
                                      <p:cBhvr additive="base">
                                        <p:cTn dur="350" fill="hold" id="101"/>
                                        <p:tgtEl>
                                          <p:spTgt spid="92"/>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87"/>
      <p:bldP grpId="0" spid="88"/>
      <p:bldP grpId="0" spid="89"/>
      <p:bldP grpId="0" spid="90"/>
      <p:bldP grpId="0" spid="91"/>
      <p:bldP grpId="0" spid="92"/>
      <p:bldP grpId="0" spid="93"/>
      <p:bldP grpId="0" spid="94"/>
      <p:bldP grpId="0" spid="95"/>
      <p:bldP grpId="0" spid="96"/>
      <p:bldP grpId="0" spid="97"/>
      <p:bldP grpId="0" spid="98"/>
      <p:bldP grpId="0" spid="99"/>
      <p:bldP grpId="0" spid="100"/>
      <p:bldP grpId="0" spid="101"/>
    </p:bldLst>
  </p:timing>
</p:sld>
</file>

<file path=ppt/tags/tag1.xml><?xml version="1.0" encoding="utf-8"?>
<p:tagLst xmlns:p="http://schemas.openxmlformats.org/presentationml/2006/main">
  <p:tag name="PA" val="v4.0.0"/>
</p:tagLst>
</file>

<file path=ppt/tags/tag10.xml><?xml version="1.0" encoding="utf-8"?>
<p:tagLst xmlns:p="http://schemas.openxmlformats.org/presentationml/2006/main">
  <p:tag name="MH" val="20151219112149"/>
  <p:tag name="MH_LIBRARY" val="GRAPHIC"/>
  <p:tag name="MH_ORDER" val="9"/>
  <p:tag name="MH_TYPE" val="Other"/>
</p:tagLst>
</file>

<file path=ppt/tags/tag11.xml><?xml version="1.0" encoding="utf-8"?>
<p:tagLst xmlns:p="http://schemas.openxmlformats.org/presentationml/2006/main">
  <p:tag name="MH" val="20151219112149"/>
  <p:tag name="MH_LIBRARY" val="GRAPHIC"/>
  <p:tag name="MH_ORDER" val="1"/>
  <p:tag name="MH_TYPE" val="SubTitle"/>
</p:tagLst>
</file>

<file path=ppt/tags/tag12.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2.xml><?xml version="1.0" encoding="utf-8"?>
<p:tagLst xmlns:p="http://schemas.openxmlformats.org/presentationml/2006/main">
  <p:tag name="MH" val="20151219112149"/>
  <p:tag name="MH_LIBRARY" val="GRAPHIC"/>
  <p:tag name="MH_ORDER" val="1"/>
  <p:tag name="MH_TYPE" val="Other"/>
</p:tagLst>
</file>

<file path=ppt/tags/tag3.xml><?xml version="1.0" encoding="utf-8"?>
<p:tagLst xmlns:p="http://schemas.openxmlformats.org/presentationml/2006/main">
  <p:tag name="MH" val="20151219112149"/>
  <p:tag name="MH_LIBRARY" val="GRAPHIC"/>
  <p:tag name="MH_ORDER" val="2"/>
  <p:tag name="MH_TYPE" val="Other"/>
</p:tagLst>
</file>

<file path=ppt/tags/tag4.xml><?xml version="1.0" encoding="utf-8"?>
<p:tagLst xmlns:p="http://schemas.openxmlformats.org/presentationml/2006/main">
  <p:tag name="MH" val="20151219112149"/>
  <p:tag name="MH_LIBRARY" val="GRAPHIC"/>
  <p:tag name="MH_ORDER" val="4"/>
  <p:tag name="MH_TYPE" val="Other"/>
</p:tagLst>
</file>

<file path=ppt/tags/tag5.xml><?xml version="1.0" encoding="utf-8"?>
<p:tagLst xmlns:p="http://schemas.openxmlformats.org/presentationml/2006/main">
  <p:tag name="MH" val="20151219112149"/>
  <p:tag name="MH_LIBRARY" val="GRAPHIC"/>
  <p:tag name="MH_ORDER" val="5"/>
  <p:tag name="MH_TYPE" val="Other"/>
</p:tagLst>
</file>

<file path=ppt/tags/tag6.xml><?xml version="1.0" encoding="utf-8"?>
<p:tagLst xmlns:p="http://schemas.openxmlformats.org/presentationml/2006/main">
  <p:tag name="MH" val="20151219112149"/>
  <p:tag name="MH_LIBRARY" val="GRAPHIC"/>
  <p:tag name="MH_ORDER" val="6"/>
  <p:tag name="MH_TYPE" val="Other"/>
</p:tagLst>
</file>

<file path=ppt/tags/tag7.xml><?xml version="1.0" encoding="utf-8"?>
<p:tagLst xmlns:p="http://schemas.openxmlformats.org/presentationml/2006/main">
  <p:tag name="MH" val="20151219112149"/>
  <p:tag name="MH_LIBRARY" val="GRAPHIC"/>
  <p:tag name="MH_ORDER" val="2"/>
  <p:tag name="MH_TYPE" val="SubTitle"/>
</p:tagLst>
</file>

<file path=ppt/tags/tag8.xml><?xml version="1.0" encoding="utf-8"?>
<p:tagLst xmlns:p="http://schemas.openxmlformats.org/presentationml/2006/main">
  <p:tag name="MH" val="20151219112149"/>
  <p:tag name="MH_LIBRARY" val="GRAPHIC"/>
  <p:tag name="MH_ORDER" val="7"/>
  <p:tag name="MH_TYPE" val="Other"/>
</p:tagLst>
</file>

<file path=ppt/tags/tag9.xml><?xml version="1.0" encoding="utf-8"?>
<p:tagLst xmlns:p="http://schemas.openxmlformats.org/presentationml/2006/main">
  <p:tag name="MH" val="20151219112149"/>
  <p:tag name="MH_LIBRARY" val="GRAPHIC"/>
  <p:tag name="MH_ORDER" val="8"/>
  <p:tag name="MH_TYPE" val="Other"/>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295</Paragraphs>
  <Slides>31</Slides>
  <Notes>3</Notes>
  <TotalTime>245</TotalTime>
  <HiddenSlides>0</HiddenSlides>
  <MMClips>0</MMClips>
  <ScaleCrop>0</ScaleCrop>
  <HeadingPairs>
    <vt:vector baseType="variant" size="6">
      <vt:variant>
        <vt:lpstr>Fonts used</vt:lpstr>
      </vt:variant>
      <vt:variant>
        <vt:i4>33</vt:i4>
      </vt:variant>
      <vt:variant>
        <vt:lpstr>Theme</vt:lpstr>
      </vt:variant>
      <vt:variant>
        <vt:i4>1</vt:i4>
      </vt:variant>
      <vt:variant>
        <vt:lpstr>Slide Titles</vt:lpstr>
      </vt:variant>
      <vt:variant>
        <vt:i4>31</vt:i4>
      </vt:variant>
    </vt:vector>
  </HeadingPairs>
  <TitlesOfParts>
    <vt:vector baseType="lpstr" size="65">
      <vt:lpstr>Arial</vt:lpstr>
      <vt:lpstr>等线 Light</vt:lpstr>
      <vt:lpstr>等线</vt:lpstr>
      <vt:lpstr>微软雅黑</vt:lpstr>
      <vt:lpstr>Calibri Light</vt:lpstr>
      <vt:lpstr>Calibri</vt:lpstr>
      <vt:lpstr>Segoe UI</vt:lpstr>
      <vt:lpstr>Impact</vt:lpstr>
      <vt:lpstr>汉仪菱心体简</vt:lpstr>
      <vt:lpstr>三极准柔宋</vt:lpstr>
      <vt:lpstr>Open Sans</vt:lpstr>
      <vt:lpstr>Swiss911 UCm BT</vt:lpstr>
      <vt:lpstr>造字工房形黑（非商用）细体</vt:lpstr>
      <vt:lpstr>仓耳青禾体-谷力 W05</vt:lpstr>
      <vt:lpstr>Segoe UI Semibold</vt:lpstr>
      <vt:lpstr>Segoe UI Light</vt:lpstr>
      <vt:lpstr>Arial Black</vt:lpstr>
      <vt:lpstr>Montserrat</vt:lpstr>
      <vt:lpstr>Helvetica</vt:lpstr>
      <vt:lpstr>Neris Thin</vt:lpstr>
      <vt:lpstr>MyriadSetPro-Semibold</vt:lpstr>
      <vt:lpstr>Microsoft Sans Serif</vt:lpstr>
      <vt:lpstr>굴림</vt:lpstr>
      <vt:lpstr>宋体</vt:lpstr>
      <vt:lpstr>Gill Sans</vt:lpstr>
      <vt:lpstr>华文黑体</vt:lpstr>
      <vt:lpstr>Agency FB</vt:lpstr>
      <vt:lpstr>方正兰亭黑简体</vt:lpstr>
      <vt:lpstr>Avenir Book Oblique</vt:lpstr>
      <vt:lpstr>Source Sans Pro ExtraLight</vt:lpstr>
      <vt:lpstr>Lato Regular</vt:lpstr>
      <vt:lpstr>Lato Light</vt:lpstr>
      <vt:lpstr>思源黑体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2019-12-15T12:27:09Z</dcterms:created>
  <cp:lastModifiedBy>kan</cp:lastModifiedBy>
  <dcterms:modified xsi:type="dcterms:W3CDTF">2021-08-20T11:10:13Z</dcterms:modified>
  <cp:revision>194</cp:revision>
  <dc:subject>https://www.ypppt.com/</dc:subject>
  <dc:title>https://www.ypppt.com/</dc:title>
</cp:coreProperties>
</file>